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424" r:id="rId3"/>
    <p:sldId id="425" r:id="rId4"/>
    <p:sldId id="373" r:id="rId5"/>
    <p:sldId id="374" r:id="rId6"/>
    <p:sldId id="375" r:id="rId7"/>
    <p:sldId id="427" r:id="rId8"/>
    <p:sldId id="428" r:id="rId9"/>
    <p:sldId id="429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437" r:id="rId18"/>
    <p:sldId id="292" r:id="rId19"/>
    <p:sldId id="287" r:id="rId20"/>
    <p:sldId id="418" r:id="rId21"/>
    <p:sldId id="411" r:id="rId22"/>
    <p:sldId id="412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48C2"/>
    <a:srgbClr val="FF6C6F"/>
    <a:srgbClr val="E4E2F6"/>
    <a:srgbClr val="19426D"/>
    <a:srgbClr val="103070"/>
    <a:srgbClr val="174DC8"/>
    <a:srgbClr val="70CFAC"/>
    <a:srgbClr val="2DB588"/>
    <a:srgbClr val="31C997"/>
    <a:srgbClr val="005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75" d="100"/>
          <a:sy n="75" d="100"/>
        </p:scale>
        <p:origin x="1086" y="7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2020-09-06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2020-09-06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" name="Graphic 3">
            <a:hlinkClick r:id="rId2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96606937-8E97-459F-8312-CD7093EB4CCF}"/>
              </a:ext>
            </a:extLst>
          </p:cNvPr>
          <p:cNvSpPr/>
          <p:nvPr userDrawn="1"/>
        </p:nvSpPr>
        <p:spPr>
          <a:xfrm>
            <a:off x="9773032" y="4439032"/>
            <a:ext cx="2418967" cy="2418967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EEC0E5A5-109B-4365-A508-A16B5B8A8C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68228" y="3534228"/>
            <a:ext cx="3323771" cy="3323771"/>
          </a:xfrm>
          <a:prstGeom prst="rect">
            <a:avLst/>
          </a:prstGeom>
        </p:spPr>
      </p:pic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07A916C6-0B27-434C-9E81-10C02ADABC56}"/>
              </a:ext>
            </a:extLst>
          </p:cNvPr>
          <p:cNvSpPr/>
          <p:nvPr userDrawn="1"/>
        </p:nvSpPr>
        <p:spPr>
          <a:xfrm>
            <a:off x="10751698" y="5417698"/>
            <a:ext cx="1440301" cy="144030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FD695264-75D1-45DC-B270-2C27A3A9D3AA}"/>
              </a:ext>
            </a:extLst>
          </p:cNvPr>
          <p:cNvSpPr/>
          <p:nvPr userDrawn="1"/>
        </p:nvSpPr>
        <p:spPr>
          <a:xfrm flipH="1" flipV="1">
            <a:off x="0" y="0"/>
            <a:ext cx="2418967" cy="2418967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53F40556-ED07-44A5-8C5C-686B9923E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0" y="0"/>
            <a:ext cx="3323771" cy="3323771"/>
          </a:xfrm>
          <a:prstGeom prst="rect">
            <a:avLst/>
          </a:prstGeom>
        </p:spPr>
      </p:pic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6D210F31-CC85-404A-B136-300C05F0656E}"/>
              </a:ext>
            </a:extLst>
          </p:cNvPr>
          <p:cNvSpPr/>
          <p:nvPr userDrawn="1"/>
        </p:nvSpPr>
        <p:spPr>
          <a:xfrm flipH="1" flipV="1">
            <a:off x="0" y="0"/>
            <a:ext cx="1440301" cy="1440301"/>
          </a:xfrm>
          <a:custGeom>
            <a:avLst/>
            <a:gdLst>
              <a:gd name="connsiteX0" fmla="*/ 457200 w 457200"/>
              <a:gd name="connsiteY0" fmla="*/ 0 h 457200"/>
              <a:gd name="connsiteX1" fmla="*/ 457200 w 457200"/>
              <a:gd name="connsiteY1" fmla="*/ 457200 h 457200"/>
              <a:gd name="connsiteX2" fmla="*/ 0 w 457200"/>
              <a:gd name="connsiteY2" fmla="*/ 457200 h 457200"/>
              <a:gd name="connsiteX3" fmla="*/ 457200 w 457200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457200">
                <a:moveTo>
                  <a:pt x="457200" y="0"/>
                </a:moveTo>
                <a:lnTo>
                  <a:pt x="457200" y="457200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1B2BF32F-61D9-47CE-A82D-9CABDFE63D3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69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7DADA261-DAD6-45D7-B3D3-643CAB1B4E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90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2D798D03-D9CD-44C6-8D3C-35FBBD0428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69516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72943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54EF07AD-38A4-4CEB-83D5-C485921208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69975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6695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2" r:id="rId2"/>
    <p:sldLayoutId id="2147483673" r:id="rId3"/>
    <p:sldLayoutId id="2147483674" r:id="rId4"/>
    <p:sldLayoutId id="2147483664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28A4AA-5EAF-4F6D-8B85-E82EA5B202DA}"/>
              </a:ext>
            </a:extLst>
          </p:cNvPr>
          <p:cNvSpPr txBox="1"/>
          <p:nvPr/>
        </p:nvSpPr>
        <p:spPr>
          <a:xfrm>
            <a:off x="3002415" y="1483330"/>
            <a:ext cx="61871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60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D9F7B47-3292-4A25-BC77-88147994783F}"/>
              </a:ext>
            </a:extLst>
          </p:cNvPr>
          <p:cNvSpPr/>
          <p:nvPr/>
        </p:nvSpPr>
        <p:spPr>
          <a:xfrm>
            <a:off x="3788227" y="5237974"/>
            <a:ext cx="4615544" cy="499172"/>
          </a:xfrm>
          <a:prstGeom prst="roundRect">
            <a:avLst>
              <a:gd name="adj" fmla="val 50000"/>
            </a:avLst>
          </a:prstGeom>
          <a:solidFill>
            <a:srgbClr val="134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00. 00. 20xx.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3724B64-4B57-4C25-92CA-9927870179AE}"/>
              </a:ext>
            </a:extLst>
          </p:cNvPr>
          <p:cNvSpPr/>
          <p:nvPr/>
        </p:nvSpPr>
        <p:spPr>
          <a:xfrm>
            <a:off x="3068185" y="3662589"/>
            <a:ext cx="6121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cs typeface="Arial" panose="020B0604020202020204" pitchFamily="34" charset="0"/>
              </a:rPr>
              <a:t>Insert the subtitle of your presentation</a:t>
            </a:r>
            <a:endParaRPr lang="ko-KR" altLang="en-US" sz="2400" dirty="0">
              <a:solidFill>
                <a:srgbClr val="1348C2"/>
              </a:solidFill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740EFC2-A73D-40BC-BD84-99AE59C05CDF}"/>
              </a:ext>
            </a:extLst>
          </p:cNvPr>
          <p:cNvSpPr/>
          <p:nvPr/>
        </p:nvSpPr>
        <p:spPr>
          <a:xfrm>
            <a:off x="622298" y="528409"/>
            <a:ext cx="1574802" cy="1574802"/>
          </a:xfrm>
          <a:prstGeom prst="ellipse">
            <a:avLst/>
          </a:prstGeom>
          <a:solidFill>
            <a:srgbClr val="FF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Company Name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E0583C-8916-4FA4-9188-A1650C025028}"/>
              </a:ext>
            </a:extLst>
          </p:cNvPr>
          <p:cNvSpPr txBox="1"/>
          <p:nvPr/>
        </p:nvSpPr>
        <p:spPr>
          <a:xfrm>
            <a:off x="3002415" y="4244200"/>
            <a:ext cx="6187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incididunt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labore</a:t>
            </a:r>
            <a:r>
              <a:rPr lang="en-US" altLang="ko-KR" sz="1400" dirty="0">
                <a:solidFill>
                  <a:srgbClr val="1348C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348C2"/>
                </a:solidFill>
              </a:rPr>
              <a:t>aliqua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13B7A146-883B-42DB-ACE1-64E835B2B421}"/>
              </a:ext>
            </a:extLst>
          </p:cNvPr>
          <p:cNvSpPr/>
          <p:nvPr/>
        </p:nvSpPr>
        <p:spPr>
          <a:xfrm>
            <a:off x="2174997" y="2559824"/>
            <a:ext cx="1025403" cy="1025403"/>
          </a:xfrm>
          <a:prstGeom prst="ellipse">
            <a:avLst/>
          </a:prstGeom>
          <a:solidFill>
            <a:srgbClr val="FF6C6F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03B5CE-5869-4E4A-820C-4C9B8F718B40}"/>
              </a:ext>
            </a:extLst>
          </p:cNvPr>
          <p:cNvSpPr txBox="1"/>
          <p:nvPr/>
        </p:nvSpPr>
        <p:spPr>
          <a:xfrm>
            <a:off x="2174998" y="45190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incididunt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ut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labore</a:t>
            </a:r>
            <a:r>
              <a:rPr lang="en-US" altLang="ko-KR" sz="1600" dirty="0">
                <a:solidFill>
                  <a:srgbClr val="1348C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348C2"/>
                </a:solidFill>
              </a:rPr>
              <a:t>aliqua</a:t>
            </a:r>
            <a:r>
              <a:rPr lang="en-US" altLang="ko-KR" sz="1600" dirty="0">
                <a:solidFill>
                  <a:srgbClr val="1348C2"/>
                </a:solidFill>
              </a:rPr>
              <a:t>.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BDB0D5F-957B-43FA-9EA3-F68D2F0F6A14}"/>
              </a:ext>
            </a:extLst>
          </p:cNvPr>
          <p:cNvSpPr/>
          <p:nvPr/>
        </p:nvSpPr>
        <p:spPr>
          <a:xfrm>
            <a:off x="2174997" y="40280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24B86644-69E7-4E54-8C70-8E424F8EFD10}"/>
              </a:ext>
            </a:extLst>
          </p:cNvPr>
          <p:cNvSpPr/>
          <p:nvPr/>
        </p:nvSpPr>
        <p:spPr>
          <a:xfrm>
            <a:off x="6908800" y="2559824"/>
            <a:ext cx="1025403" cy="1025403"/>
          </a:xfrm>
          <a:prstGeom prst="ellipse">
            <a:avLst/>
          </a:prstGeom>
          <a:solidFill>
            <a:srgbClr val="FF6C6F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542402-4BBD-4486-86F5-1671F72567A9}"/>
              </a:ext>
            </a:extLst>
          </p:cNvPr>
          <p:cNvSpPr txBox="1"/>
          <p:nvPr/>
        </p:nvSpPr>
        <p:spPr>
          <a:xfrm>
            <a:off x="6908801" y="45190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incididunt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ut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labore</a:t>
            </a:r>
            <a:r>
              <a:rPr lang="en-US" altLang="ko-KR" sz="1600" dirty="0">
                <a:solidFill>
                  <a:srgbClr val="1348C2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348C2"/>
                </a:solidFill>
              </a:rPr>
              <a:t>aliqua</a:t>
            </a:r>
            <a:r>
              <a:rPr lang="en-US" altLang="ko-KR" sz="1600" dirty="0">
                <a:solidFill>
                  <a:srgbClr val="1348C2"/>
                </a:solidFill>
              </a:rPr>
              <a:t>.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F2011AA-5749-450B-A66B-56ED02A2B617}"/>
              </a:ext>
            </a:extLst>
          </p:cNvPr>
          <p:cNvSpPr/>
          <p:nvPr/>
        </p:nvSpPr>
        <p:spPr>
          <a:xfrm>
            <a:off x="6908800" y="40280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1348C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5098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75D106C-B432-450A-88FE-77137CFFE2DA}"/>
              </a:ext>
            </a:extLst>
          </p:cNvPr>
          <p:cNvSpPr/>
          <p:nvPr/>
        </p:nvSpPr>
        <p:spPr>
          <a:xfrm>
            <a:off x="1778459" y="2132391"/>
            <a:ext cx="2568112" cy="3787018"/>
          </a:xfrm>
          <a:prstGeom prst="roundRect">
            <a:avLst>
              <a:gd name="adj" fmla="val 4965"/>
            </a:avLst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A9400658-7009-4092-8E52-C50081B641E4}"/>
              </a:ext>
            </a:extLst>
          </p:cNvPr>
          <p:cNvSpPr/>
          <p:nvPr/>
        </p:nvSpPr>
        <p:spPr>
          <a:xfrm>
            <a:off x="4811944" y="2132391"/>
            <a:ext cx="2568112" cy="3787018"/>
          </a:xfrm>
          <a:prstGeom prst="roundRect">
            <a:avLst>
              <a:gd name="adj" fmla="val 4965"/>
            </a:avLst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39853BC-646A-423C-8DDD-94D9E1736C6C}"/>
              </a:ext>
            </a:extLst>
          </p:cNvPr>
          <p:cNvSpPr/>
          <p:nvPr/>
        </p:nvSpPr>
        <p:spPr>
          <a:xfrm>
            <a:off x="7845427" y="2132391"/>
            <a:ext cx="2568112" cy="3787018"/>
          </a:xfrm>
          <a:prstGeom prst="roundRect">
            <a:avLst>
              <a:gd name="adj" fmla="val 4965"/>
            </a:avLst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6C6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8F47CA-8E6C-451E-83FF-9CE02C590CC4}"/>
              </a:ext>
            </a:extLst>
          </p:cNvPr>
          <p:cNvSpPr txBox="1"/>
          <p:nvPr/>
        </p:nvSpPr>
        <p:spPr>
          <a:xfrm>
            <a:off x="1973117" y="3392934"/>
            <a:ext cx="217879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ko-KR" altLang="en-US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ko-KR" altLang="en-US" sz="1200" dirty="0">
              <a:solidFill>
                <a:srgbClr val="1348C2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D8ABD7D-21DC-4939-8B13-89ECE9D360BA}"/>
              </a:ext>
            </a:extLst>
          </p:cNvPr>
          <p:cNvSpPr/>
          <p:nvPr/>
        </p:nvSpPr>
        <p:spPr>
          <a:xfrm>
            <a:off x="1973116" y="2767134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348C2"/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D2C532-0A40-4E13-90BB-3F559D0CC966}"/>
              </a:ext>
            </a:extLst>
          </p:cNvPr>
          <p:cNvSpPr txBox="1"/>
          <p:nvPr/>
        </p:nvSpPr>
        <p:spPr>
          <a:xfrm>
            <a:off x="5006601" y="3392934"/>
            <a:ext cx="217879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ko-KR" altLang="en-US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ko-KR" altLang="en-US" sz="1200" dirty="0">
              <a:solidFill>
                <a:srgbClr val="1348C2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5DC2EC7-A207-471A-8133-BB8A256637FD}"/>
              </a:ext>
            </a:extLst>
          </p:cNvPr>
          <p:cNvSpPr/>
          <p:nvPr/>
        </p:nvSpPr>
        <p:spPr>
          <a:xfrm>
            <a:off x="5006600" y="2767134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348C2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E65EBC-F7A0-4C81-BCBC-476D6C92CA82}"/>
              </a:ext>
            </a:extLst>
          </p:cNvPr>
          <p:cNvSpPr txBox="1"/>
          <p:nvPr/>
        </p:nvSpPr>
        <p:spPr>
          <a:xfrm>
            <a:off x="8040083" y="3392934"/>
            <a:ext cx="217879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ko-KR" altLang="en-US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>
              <a:solidFill>
                <a:srgbClr val="1348C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endParaRPr lang="ko-KR" altLang="en-US" sz="1200" dirty="0">
              <a:solidFill>
                <a:srgbClr val="1348C2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06BC72C-38E0-4266-BAAB-B92F2C4D8040}"/>
              </a:ext>
            </a:extLst>
          </p:cNvPr>
          <p:cNvSpPr/>
          <p:nvPr/>
        </p:nvSpPr>
        <p:spPr>
          <a:xfrm>
            <a:off x="8040082" y="2767134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348C2"/>
                </a:solidFill>
              </a:rPr>
              <a:t>Lorem ipsum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A6EAB62D-532C-4CCC-ACDC-395A626CD6B5}"/>
              </a:ext>
            </a:extLst>
          </p:cNvPr>
          <p:cNvSpPr/>
          <p:nvPr/>
        </p:nvSpPr>
        <p:spPr>
          <a:xfrm>
            <a:off x="2605315" y="1678936"/>
            <a:ext cx="914400" cy="914400"/>
          </a:xfrm>
          <a:prstGeom prst="ellipse">
            <a:avLst/>
          </a:prstGeom>
          <a:solidFill>
            <a:srgbClr val="FF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80615C78-5E51-4C0E-8B96-313328B50AF5}"/>
              </a:ext>
            </a:extLst>
          </p:cNvPr>
          <p:cNvSpPr/>
          <p:nvPr/>
        </p:nvSpPr>
        <p:spPr>
          <a:xfrm>
            <a:off x="5638799" y="1678936"/>
            <a:ext cx="914400" cy="914400"/>
          </a:xfrm>
          <a:prstGeom prst="ellipse">
            <a:avLst/>
          </a:prstGeom>
          <a:solidFill>
            <a:srgbClr val="FF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EFB505A2-AAFB-46AC-B922-9AEFDC804E1D}"/>
              </a:ext>
            </a:extLst>
          </p:cNvPr>
          <p:cNvSpPr/>
          <p:nvPr/>
        </p:nvSpPr>
        <p:spPr>
          <a:xfrm>
            <a:off x="8672283" y="1678936"/>
            <a:ext cx="914400" cy="914400"/>
          </a:xfrm>
          <a:prstGeom prst="ellipse">
            <a:avLst/>
          </a:prstGeom>
          <a:solidFill>
            <a:srgbClr val="FF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DDAD4AE-5A90-47FB-A503-47C11AA873DF}"/>
              </a:ext>
            </a:extLst>
          </p:cNvPr>
          <p:cNvGrpSpPr/>
          <p:nvPr/>
        </p:nvGrpSpPr>
        <p:grpSpPr>
          <a:xfrm>
            <a:off x="2857727" y="1927603"/>
            <a:ext cx="409576" cy="409576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FDCB7F5-5B39-4021-8E91-EB8D781813CC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824F4E3-58DA-4C9F-A286-A8A8B02BCF01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B67B3CC-03D8-4F11-A94E-65FD03CB6136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1659A01-D9BD-44E5-A44B-2481ABB850C0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D7F8F42-75F5-434D-B6EF-7628D89E423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2F34F8E-CAFB-4DA7-AA1F-8A095839C6C7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D402C7F-88C4-4091-B2C7-3CEF9FE35B06}"/>
              </a:ext>
            </a:extLst>
          </p:cNvPr>
          <p:cNvSpPr/>
          <p:nvPr/>
        </p:nvSpPr>
        <p:spPr>
          <a:xfrm>
            <a:off x="8924695" y="1927603"/>
            <a:ext cx="409576" cy="409576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49ED43C-A1A6-4EFD-8005-5282DDF0C8C6}"/>
              </a:ext>
            </a:extLst>
          </p:cNvPr>
          <p:cNvGrpSpPr/>
          <p:nvPr/>
        </p:nvGrpSpPr>
        <p:grpSpPr>
          <a:xfrm>
            <a:off x="5891212" y="1927603"/>
            <a:ext cx="409576" cy="409576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5A0B4AB-9C35-489E-8588-F69F123EFE65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3114984-E651-45FC-B2D6-0A30D426A8EB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CA0DF29-BBC3-4EF7-9686-6ED41CC6DD6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0D8A311-312E-405F-BEA2-74B3EB916092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CD18725-59F4-44D3-92DE-D6A7B7D664F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2019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D8CCB68D-EBF6-413C-B04F-0AEA0D314574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356168F-D2FF-4E62-BA00-CFD45D03100F}"/>
              </a:ext>
            </a:extLst>
          </p:cNvPr>
          <p:cNvSpPr/>
          <p:nvPr/>
        </p:nvSpPr>
        <p:spPr>
          <a:xfrm>
            <a:off x="1810656" y="1814286"/>
            <a:ext cx="2656729" cy="3715657"/>
          </a:xfrm>
          <a:prstGeom prst="roundRect">
            <a:avLst>
              <a:gd name="adj" fmla="val 8472"/>
            </a:avLst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20728A98-8CD2-4215-887F-48915B5D3509}"/>
              </a:ext>
            </a:extLst>
          </p:cNvPr>
          <p:cNvSpPr/>
          <p:nvPr/>
        </p:nvSpPr>
        <p:spPr>
          <a:xfrm>
            <a:off x="4767635" y="1814286"/>
            <a:ext cx="2656729" cy="5043714"/>
          </a:xfrm>
          <a:custGeom>
            <a:avLst/>
            <a:gdLst>
              <a:gd name="connsiteX0" fmla="*/ 225078 w 2656729"/>
              <a:gd name="connsiteY0" fmla="*/ 0 h 5043714"/>
              <a:gd name="connsiteX1" fmla="*/ 2431651 w 2656729"/>
              <a:gd name="connsiteY1" fmla="*/ 0 h 5043714"/>
              <a:gd name="connsiteX2" fmla="*/ 2656729 w 2656729"/>
              <a:gd name="connsiteY2" fmla="*/ 225078 h 5043714"/>
              <a:gd name="connsiteX3" fmla="*/ 2656729 w 2656729"/>
              <a:gd name="connsiteY3" fmla="*/ 5043714 h 5043714"/>
              <a:gd name="connsiteX4" fmla="*/ 0 w 2656729"/>
              <a:gd name="connsiteY4" fmla="*/ 5043714 h 5043714"/>
              <a:gd name="connsiteX5" fmla="*/ 0 w 2656729"/>
              <a:gd name="connsiteY5" fmla="*/ 225078 h 5043714"/>
              <a:gd name="connsiteX6" fmla="*/ 225078 w 2656729"/>
              <a:gd name="connsiteY6" fmla="*/ 0 h 504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56729" h="5043714">
                <a:moveTo>
                  <a:pt x="225078" y="0"/>
                </a:moveTo>
                <a:lnTo>
                  <a:pt x="2431651" y="0"/>
                </a:lnTo>
                <a:cubicBezTo>
                  <a:pt x="2555958" y="0"/>
                  <a:pt x="2656729" y="100771"/>
                  <a:pt x="2656729" y="225078"/>
                </a:cubicBezTo>
                <a:lnTo>
                  <a:pt x="2656729" y="5043714"/>
                </a:lnTo>
                <a:lnTo>
                  <a:pt x="0" y="5043714"/>
                </a:lnTo>
                <a:lnTo>
                  <a:pt x="0" y="225078"/>
                </a:lnTo>
                <a:cubicBezTo>
                  <a:pt x="0" y="100771"/>
                  <a:pt x="100771" y="0"/>
                  <a:pt x="225078" y="0"/>
                </a:cubicBezTo>
                <a:close/>
              </a:path>
            </a:pathLst>
          </a:custGeom>
          <a:solidFill>
            <a:srgbClr val="1348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CD318214-626D-41CF-8C41-43CC695A5731}"/>
              </a:ext>
            </a:extLst>
          </p:cNvPr>
          <p:cNvSpPr/>
          <p:nvPr/>
        </p:nvSpPr>
        <p:spPr>
          <a:xfrm>
            <a:off x="7724614" y="1814286"/>
            <a:ext cx="2656729" cy="3715657"/>
          </a:xfrm>
          <a:prstGeom prst="roundRect">
            <a:avLst>
              <a:gd name="adj" fmla="val 8472"/>
            </a:avLst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6AE69D-9B77-47C4-A3D1-7505CA5FB470}"/>
              </a:ext>
            </a:extLst>
          </p:cNvPr>
          <p:cNvSpPr txBox="1"/>
          <p:nvPr/>
        </p:nvSpPr>
        <p:spPr>
          <a:xfrm>
            <a:off x="1999342" y="2745223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APPROACH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22E14E-B909-4B3B-A025-093C608DAD03}"/>
              </a:ext>
            </a:extLst>
          </p:cNvPr>
          <p:cNvSpPr txBox="1"/>
          <p:nvPr/>
        </p:nvSpPr>
        <p:spPr>
          <a:xfrm>
            <a:off x="1999342" y="3239453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348C2"/>
                </a:solidFill>
              </a:rPr>
              <a:t>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348C2"/>
                </a:solidFill>
              </a:rPr>
              <a:t>incididunt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labore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348C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1348C2"/>
                </a:solidFill>
              </a:rPr>
              <a:t>aliqua</a:t>
            </a:r>
            <a:r>
              <a:rPr lang="en-US" altLang="ko-KR" sz="1400" dirty="0">
                <a:solidFill>
                  <a:srgbClr val="1348C2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6EDB85-3632-4E1C-A947-0ED687296ED7}"/>
              </a:ext>
            </a:extLst>
          </p:cNvPr>
          <p:cNvSpPr txBox="1"/>
          <p:nvPr/>
        </p:nvSpPr>
        <p:spPr>
          <a:xfrm>
            <a:off x="4956321" y="2745223"/>
            <a:ext cx="22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STRATEGY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7AF15B-1C8D-4330-A95D-D304E36F207C}"/>
              </a:ext>
            </a:extLst>
          </p:cNvPr>
          <p:cNvSpPr txBox="1"/>
          <p:nvPr/>
        </p:nvSpPr>
        <p:spPr>
          <a:xfrm>
            <a:off x="4956321" y="3239453"/>
            <a:ext cx="2279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5D28CA-CEA7-4BFB-A1C5-EE8F63D327B9}"/>
              </a:ext>
            </a:extLst>
          </p:cNvPr>
          <p:cNvSpPr txBox="1"/>
          <p:nvPr/>
        </p:nvSpPr>
        <p:spPr>
          <a:xfrm>
            <a:off x="7913300" y="2745223"/>
            <a:ext cx="2279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TEAM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2192AF-D4D9-4BB9-B45F-7CA7DC5CE463}"/>
              </a:ext>
            </a:extLst>
          </p:cNvPr>
          <p:cNvSpPr txBox="1"/>
          <p:nvPr/>
        </p:nvSpPr>
        <p:spPr>
          <a:xfrm>
            <a:off x="7913299" y="3239453"/>
            <a:ext cx="22793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348C2"/>
                </a:solidFill>
              </a:rPr>
              <a:t>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348C2"/>
                </a:solidFill>
              </a:rPr>
              <a:t>incididunt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labore</a:t>
            </a:r>
            <a:endParaRPr lang="en-US" altLang="ko-KR" sz="1400" dirty="0">
              <a:solidFill>
                <a:srgbClr val="1348C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348C2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1348C2"/>
                </a:solidFill>
              </a:rPr>
              <a:t>aliqua</a:t>
            </a:r>
            <a:r>
              <a:rPr lang="en-US" altLang="ko-KR" sz="1400" dirty="0">
                <a:solidFill>
                  <a:srgbClr val="1348C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3502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BD5E55EF-6B75-470F-9718-3F10B159E026}"/>
              </a:ext>
            </a:extLst>
          </p:cNvPr>
          <p:cNvCxnSpPr>
            <a:stCxn id="22" idx="6"/>
          </p:cNvCxnSpPr>
          <p:nvPr/>
        </p:nvCxnSpPr>
        <p:spPr>
          <a:xfrm flipV="1">
            <a:off x="3098298" y="3178627"/>
            <a:ext cx="8498616" cy="1"/>
          </a:xfrm>
          <a:prstGeom prst="line">
            <a:avLst/>
          </a:prstGeom>
          <a:ln w="38100" cap="rnd">
            <a:solidFill>
              <a:srgbClr val="FF6C6F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타원 21">
            <a:extLst>
              <a:ext uri="{FF2B5EF4-FFF2-40B4-BE49-F238E27FC236}">
                <a16:creationId xmlns:a16="http://schemas.microsoft.com/office/drawing/2014/main" id="{BFB737E6-CBB8-4D5A-A5ED-29D7525F7730}"/>
              </a:ext>
            </a:extLst>
          </p:cNvPr>
          <p:cNvSpPr/>
          <p:nvPr/>
        </p:nvSpPr>
        <p:spPr>
          <a:xfrm>
            <a:off x="1211441" y="2235199"/>
            <a:ext cx="1886857" cy="1886857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6C6F"/>
                </a:solidFill>
                <a:latin typeface="+mj-lt"/>
              </a:rPr>
              <a:t>$ 35K</a:t>
            </a:r>
            <a:endParaRPr lang="ko-KR" altLang="en-US" sz="24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5FABCD4B-82EF-45EB-A89A-22262754E0A7}"/>
              </a:ext>
            </a:extLst>
          </p:cNvPr>
          <p:cNvSpPr/>
          <p:nvPr/>
        </p:nvSpPr>
        <p:spPr>
          <a:xfrm>
            <a:off x="3838861" y="2235199"/>
            <a:ext cx="1886857" cy="1886857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6C6F"/>
                </a:solidFill>
                <a:latin typeface="+mj-lt"/>
              </a:rPr>
              <a:t>$ 150K</a:t>
            </a:r>
            <a:endParaRPr lang="ko-KR" altLang="en-US" sz="24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E4629850-6B67-4B3D-9626-E4D044B3AD86}"/>
              </a:ext>
            </a:extLst>
          </p:cNvPr>
          <p:cNvSpPr/>
          <p:nvPr/>
        </p:nvSpPr>
        <p:spPr>
          <a:xfrm>
            <a:off x="6466281" y="2235199"/>
            <a:ext cx="1886857" cy="1886857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6C6F"/>
                </a:solidFill>
                <a:latin typeface="+mj-lt"/>
              </a:rPr>
              <a:t>$ 240K</a:t>
            </a:r>
            <a:endParaRPr lang="ko-KR" altLang="en-US" sz="24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90C3FFE0-C293-4F99-A0C4-54619225ADA1}"/>
              </a:ext>
            </a:extLst>
          </p:cNvPr>
          <p:cNvSpPr/>
          <p:nvPr/>
        </p:nvSpPr>
        <p:spPr>
          <a:xfrm>
            <a:off x="9093701" y="2235199"/>
            <a:ext cx="1886857" cy="1886857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F6C6F"/>
                </a:solidFill>
                <a:latin typeface="+mj-lt"/>
              </a:rPr>
              <a:t>$ 275K</a:t>
            </a:r>
            <a:endParaRPr lang="ko-KR" altLang="en-US" sz="24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6F37FB-0843-44B2-946A-9FD4864F1B8B}"/>
              </a:ext>
            </a:extLst>
          </p:cNvPr>
          <p:cNvSpPr txBox="1"/>
          <p:nvPr/>
        </p:nvSpPr>
        <p:spPr>
          <a:xfrm>
            <a:off x="956939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1348C2"/>
                </a:solidFill>
              </a:rPr>
              <a:t>amet</a:t>
            </a:r>
            <a:endParaRPr lang="ko-KR" altLang="en-US" sz="1800" dirty="0">
              <a:solidFill>
                <a:srgbClr val="1348C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FA141D-A121-4B5D-A228-0B8D56D3067C}"/>
              </a:ext>
            </a:extLst>
          </p:cNvPr>
          <p:cNvSpPr txBox="1"/>
          <p:nvPr/>
        </p:nvSpPr>
        <p:spPr>
          <a:xfrm>
            <a:off x="3584358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800" dirty="0">
                <a:solidFill>
                  <a:srgbClr val="1348C2"/>
                </a:solidFill>
              </a:rPr>
              <a:t> </a:t>
            </a:r>
            <a:r>
              <a:rPr lang="en-US" altLang="ko-KR" sz="18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800" dirty="0">
                <a:solidFill>
                  <a:srgbClr val="1348C2"/>
                </a:solidFill>
              </a:rPr>
              <a:t> </a:t>
            </a:r>
            <a:r>
              <a:rPr lang="en-US" altLang="ko-KR" sz="1800" dirty="0" err="1">
                <a:solidFill>
                  <a:srgbClr val="1348C2"/>
                </a:solidFill>
              </a:rPr>
              <a:t>elit</a:t>
            </a:r>
            <a:endParaRPr lang="ko-KR" altLang="en-US" sz="1800" dirty="0">
              <a:solidFill>
                <a:srgbClr val="1348C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85CD2A-2588-4BE0-BD37-E10CA5245E53}"/>
              </a:ext>
            </a:extLst>
          </p:cNvPr>
          <p:cNvSpPr txBox="1"/>
          <p:nvPr/>
        </p:nvSpPr>
        <p:spPr>
          <a:xfrm>
            <a:off x="6211777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1348C2"/>
                </a:solidFill>
              </a:rPr>
              <a:t>amet</a:t>
            </a:r>
            <a:endParaRPr lang="ko-KR" altLang="en-US" sz="1800" dirty="0">
              <a:solidFill>
                <a:srgbClr val="1348C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6A9520-9ABA-4C9E-B8B3-01F8877C2004}"/>
              </a:ext>
            </a:extLst>
          </p:cNvPr>
          <p:cNvSpPr txBox="1"/>
          <p:nvPr/>
        </p:nvSpPr>
        <p:spPr>
          <a:xfrm>
            <a:off x="8839196" y="4600652"/>
            <a:ext cx="2395862" cy="64633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18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800" dirty="0">
                <a:solidFill>
                  <a:srgbClr val="1348C2"/>
                </a:solidFill>
              </a:rPr>
              <a:t> </a:t>
            </a:r>
            <a:r>
              <a:rPr lang="en-US" altLang="ko-KR" sz="18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800" dirty="0">
                <a:solidFill>
                  <a:srgbClr val="1348C2"/>
                </a:solidFill>
              </a:rPr>
              <a:t> </a:t>
            </a:r>
            <a:r>
              <a:rPr lang="en-US" altLang="ko-KR" sz="1800" dirty="0" err="1">
                <a:solidFill>
                  <a:srgbClr val="1348C2"/>
                </a:solidFill>
              </a:rPr>
              <a:t>elit</a:t>
            </a:r>
            <a:endParaRPr lang="ko-KR" altLang="en-US" sz="1800" dirty="0">
              <a:solidFill>
                <a:srgbClr val="1348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0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ED2343CF-E724-4257-B008-5B91CE87A7DA}"/>
              </a:ext>
            </a:extLst>
          </p:cNvPr>
          <p:cNvSpPr/>
          <p:nvPr/>
        </p:nvSpPr>
        <p:spPr>
          <a:xfrm>
            <a:off x="1364023" y="2028124"/>
            <a:ext cx="3810502" cy="3810496"/>
          </a:xfrm>
          <a:prstGeom prst="ellipse">
            <a:avLst/>
          </a:prstGeom>
          <a:noFill/>
          <a:ln w="22225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809F9D92-D208-4723-BE82-FE5D784C0831}"/>
              </a:ext>
            </a:extLst>
          </p:cNvPr>
          <p:cNvSpPr/>
          <p:nvPr/>
        </p:nvSpPr>
        <p:spPr>
          <a:xfrm>
            <a:off x="602188" y="3171538"/>
            <a:ext cx="1523670" cy="1523668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FF6C6F"/>
                </a:solidFill>
              </a:rPr>
              <a:t>Company A</a:t>
            </a:r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D9107B2-DC21-4679-B98C-4004EC51E0C5}"/>
              </a:ext>
            </a:extLst>
          </p:cNvPr>
          <p:cNvSpPr/>
          <p:nvPr/>
        </p:nvSpPr>
        <p:spPr>
          <a:xfrm>
            <a:off x="2125858" y="3171538"/>
            <a:ext cx="1523670" cy="1523668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FF6C6F"/>
                </a:solidFill>
              </a:rPr>
              <a:t>Company B</a:t>
            </a:r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F1750B22-8584-4311-A65C-E8755365434E}"/>
              </a:ext>
            </a:extLst>
          </p:cNvPr>
          <p:cNvSpPr/>
          <p:nvPr/>
        </p:nvSpPr>
        <p:spPr>
          <a:xfrm>
            <a:off x="4200740" y="2960915"/>
            <a:ext cx="1944916" cy="1944914"/>
          </a:xfrm>
          <a:prstGeom prst="ellipse">
            <a:avLst/>
          </a:prstGeom>
          <a:solidFill>
            <a:srgbClr val="1348C2"/>
          </a:solidFill>
          <a:ln w="22225">
            <a:solidFill>
              <a:srgbClr val="134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Your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Company name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91C5D2D-5FEC-4D2F-9C82-7CB4F38EC327}"/>
              </a:ext>
            </a:extLst>
          </p:cNvPr>
          <p:cNvSpPr/>
          <p:nvPr/>
        </p:nvSpPr>
        <p:spPr>
          <a:xfrm>
            <a:off x="6486245" y="1988458"/>
            <a:ext cx="1944916" cy="19449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</a:rPr>
              <a:t>Lorem ipsum</a:t>
            </a:r>
            <a:endParaRPr lang="ko-KR" altLang="en-US" dirty="0">
              <a:solidFill>
                <a:srgbClr val="1348C2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C9D10EC-6368-4C8B-8088-9EDFB074753D}"/>
              </a:ext>
            </a:extLst>
          </p:cNvPr>
          <p:cNvSpPr/>
          <p:nvPr/>
        </p:nvSpPr>
        <p:spPr>
          <a:xfrm>
            <a:off x="6486245" y="3933372"/>
            <a:ext cx="1944916" cy="19449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rgbClr val="1348C2"/>
                </a:solidFill>
              </a:rPr>
              <a:t>Lorem ipsum</a:t>
            </a:r>
            <a:endParaRPr lang="ko-KR" altLang="en-US" dirty="0">
              <a:solidFill>
                <a:srgbClr val="1348C2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B32A00C7-4A17-4DC3-BA63-514680A54534}"/>
              </a:ext>
            </a:extLst>
          </p:cNvPr>
          <p:cNvCxnSpPr>
            <a:cxnSpLocks/>
            <a:stCxn id="6" idx="6"/>
          </p:cNvCxnSpPr>
          <p:nvPr/>
        </p:nvCxnSpPr>
        <p:spPr>
          <a:xfrm>
            <a:off x="6145656" y="3933372"/>
            <a:ext cx="2766117" cy="0"/>
          </a:xfrm>
          <a:prstGeom prst="line">
            <a:avLst/>
          </a:prstGeom>
          <a:ln w="38100" cap="rnd">
            <a:solidFill>
              <a:srgbClr val="1348C2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3BE65C3-2A95-4FDE-8589-001C539878BB}"/>
              </a:ext>
            </a:extLst>
          </p:cNvPr>
          <p:cNvSpPr txBox="1"/>
          <p:nvPr/>
        </p:nvSpPr>
        <p:spPr>
          <a:xfrm>
            <a:off x="8982373" y="2809987"/>
            <a:ext cx="26702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348C2"/>
                </a:solidFill>
              </a:rPr>
              <a:t>Lorem ipsum dolor sit </a:t>
            </a:r>
            <a:r>
              <a:rPr lang="en-US" altLang="ko-KR" dirty="0" err="1">
                <a:solidFill>
                  <a:srgbClr val="1348C2"/>
                </a:solidFill>
              </a:rPr>
              <a:t>amet</a:t>
            </a:r>
            <a:r>
              <a:rPr lang="en-US" altLang="ko-KR" dirty="0">
                <a:solidFill>
                  <a:srgbClr val="1348C2"/>
                </a:solidFill>
              </a:rPr>
              <a:t>, </a:t>
            </a:r>
            <a:r>
              <a:rPr lang="en-US" altLang="ko-KR" dirty="0" err="1">
                <a:solidFill>
                  <a:srgbClr val="1348C2"/>
                </a:solidFill>
              </a:rPr>
              <a:t>consectetur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adipiscing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elit</a:t>
            </a:r>
            <a:r>
              <a:rPr lang="en-US" altLang="ko-KR" dirty="0">
                <a:solidFill>
                  <a:srgbClr val="1348C2"/>
                </a:solidFill>
              </a:rPr>
              <a:t>, sed do </a:t>
            </a:r>
            <a:r>
              <a:rPr lang="en-US" altLang="ko-KR" dirty="0" err="1">
                <a:solidFill>
                  <a:srgbClr val="1348C2"/>
                </a:solidFill>
              </a:rPr>
              <a:t>eiusmod</a:t>
            </a:r>
            <a:endParaRPr lang="en-US" altLang="ko-KR" dirty="0">
              <a:solidFill>
                <a:srgbClr val="1348C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1348C2"/>
                </a:solidFill>
              </a:rPr>
              <a:t>Tempor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incididunt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ut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labore</a:t>
            </a:r>
            <a:r>
              <a:rPr lang="en-US" altLang="ko-KR" dirty="0">
                <a:solidFill>
                  <a:srgbClr val="1348C2"/>
                </a:solidFill>
              </a:rPr>
              <a:t> et dolore magna </a:t>
            </a:r>
            <a:r>
              <a:rPr lang="en-US" altLang="ko-KR" dirty="0" err="1">
                <a:solidFill>
                  <a:srgbClr val="1348C2"/>
                </a:solidFill>
              </a:rPr>
              <a:t>aliqua</a:t>
            </a:r>
            <a:endParaRPr lang="en-US" altLang="ko-KR" dirty="0">
              <a:solidFill>
                <a:srgbClr val="1348C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348C2"/>
                </a:solidFill>
              </a:rPr>
              <a:t>Ut </a:t>
            </a:r>
            <a:r>
              <a:rPr lang="en-US" altLang="ko-KR" dirty="0" err="1">
                <a:solidFill>
                  <a:srgbClr val="1348C2"/>
                </a:solidFill>
              </a:rPr>
              <a:t>enim</a:t>
            </a:r>
            <a:r>
              <a:rPr lang="en-US" altLang="ko-KR" dirty="0">
                <a:solidFill>
                  <a:srgbClr val="1348C2"/>
                </a:solidFill>
              </a:rPr>
              <a:t> ad minim </a:t>
            </a:r>
            <a:r>
              <a:rPr lang="en-US" altLang="ko-KR" dirty="0" err="1">
                <a:solidFill>
                  <a:srgbClr val="1348C2"/>
                </a:solidFill>
              </a:rPr>
              <a:t>veniam</a:t>
            </a:r>
            <a:r>
              <a:rPr lang="en-US" altLang="ko-KR" dirty="0">
                <a:solidFill>
                  <a:srgbClr val="1348C2"/>
                </a:solidFill>
              </a:rPr>
              <a:t>, </a:t>
            </a:r>
            <a:r>
              <a:rPr lang="en-US" altLang="ko-KR" dirty="0" err="1">
                <a:solidFill>
                  <a:srgbClr val="1348C2"/>
                </a:solidFill>
              </a:rPr>
              <a:t>quis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nostrud</a:t>
            </a:r>
            <a:r>
              <a:rPr lang="en-US" altLang="ko-KR" dirty="0">
                <a:solidFill>
                  <a:srgbClr val="1348C2"/>
                </a:solidFill>
              </a:rPr>
              <a:t> exercitation </a:t>
            </a:r>
            <a:r>
              <a:rPr lang="en-US" altLang="ko-KR" dirty="0" err="1">
                <a:solidFill>
                  <a:srgbClr val="1348C2"/>
                </a:solidFill>
              </a:rPr>
              <a:t>ullamco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laboris</a:t>
            </a:r>
            <a:r>
              <a:rPr lang="en-US" altLang="ko-KR" dirty="0">
                <a:solidFill>
                  <a:srgbClr val="1348C2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1348C2"/>
                </a:solidFill>
              </a:rPr>
              <a:t>Ut </a:t>
            </a:r>
            <a:r>
              <a:rPr lang="en-US" altLang="ko-KR" dirty="0" err="1">
                <a:solidFill>
                  <a:srgbClr val="1348C2"/>
                </a:solidFill>
              </a:rPr>
              <a:t>aliquip</a:t>
            </a:r>
            <a:r>
              <a:rPr lang="en-US" altLang="ko-KR" dirty="0">
                <a:solidFill>
                  <a:srgbClr val="1348C2"/>
                </a:solidFill>
              </a:rPr>
              <a:t> ex </a:t>
            </a:r>
            <a:r>
              <a:rPr lang="en-US" altLang="ko-KR" dirty="0" err="1">
                <a:solidFill>
                  <a:srgbClr val="1348C2"/>
                </a:solidFill>
              </a:rPr>
              <a:t>ea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commodo</a:t>
            </a:r>
            <a:r>
              <a:rPr lang="en-US" altLang="ko-KR" dirty="0">
                <a:solidFill>
                  <a:srgbClr val="1348C2"/>
                </a:solidFill>
              </a:rPr>
              <a:t> </a:t>
            </a:r>
            <a:r>
              <a:rPr lang="en-US" altLang="ko-KR" dirty="0" err="1">
                <a:solidFill>
                  <a:srgbClr val="1348C2"/>
                </a:solidFill>
              </a:rPr>
              <a:t>consequat</a:t>
            </a:r>
            <a:r>
              <a:rPr lang="en-US" altLang="ko-KR" dirty="0">
                <a:solidFill>
                  <a:srgbClr val="1348C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9696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01511874-EDBF-4D02-93E9-E8D9C151C3E1}"/>
              </a:ext>
            </a:extLst>
          </p:cNvPr>
          <p:cNvCxnSpPr/>
          <p:nvPr/>
        </p:nvCxnSpPr>
        <p:spPr>
          <a:xfrm>
            <a:off x="1231902" y="2120900"/>
            <a:ext cx="9728196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F6AAAE79-BE89-49DD-AD12-6D0004C5BC46}"/>
              </a:ext>
            </a:extLst>
          </p:cNvPr>
          <p:cNvCxnSpPr/>
          <p:nvPr/>
        </p:nvCxnSpPr>
        <p:spPr>
          <a:xfrm>
            <a:off x="1231902" y="2628900"/>
            <a:ext cx="9728196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24DFFFE1-46AA-47AA-A6E3-8B33B21DA334}"/>
              </a:ext>
            </a:extLst>
          </p:cNvPr>
          <p:cNvCxnSpPr/>
          <p:nvPr/>
        </p:nvCxnSpPr>
        <p:spPr>
          <a:xfrm>
            <a:off x="1231902" y="3666067"/>
            <a:ext cx="9728196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F42C528B-958C-4DDB-BF16-31FE3CE971CA}"/>
              </a:ext>
            </a:extLst>
          </p:cNvPr>
          <p:cNvCxnSpPr/>
          <p:nvPr/>
        </p:nvCxnSpPr>
        <p:spPr>
          <a:xfrm>
            <a:off x="1231902" y="4703234"/>
            <a:ext cx="9728196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51B93725-036B-46B2-976F-76F382EF7AF0}"/>
              </a:ext>
            </a:extLst>
          </p:cNvPr>
          <p:cNvCxnSpPr/>
          <p:nvPr/>
        </p:nvCxnSpPr>
        <p:spPr>
          <a:xfrm>
            <a:off x="1231902" y="5740400"/>
            <a:ext cx="9728196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B30871C-43B5-4AD8-85F3-F6B3E415068B}"/>
              </a:ext>
            </a:extLst>
          </p:cNvPr>
          <p:cNvSpPr txBox="1"/>
          <p:nvPr/>
        </p:nvSpPr>
        <p:spPr>
          <a:xfrm>
            <a:off x="1395123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A9CF84E-FDC6-4CA1-8F47-22FB77CEDBD5}"/>
              </a:ext>
            </a:extLst>
          </p:cNvPr>
          <p:cNvSpPr/>
          <p:nvPr/>
        </p:nvSpPr>
        <p:spPr>
          <a:xfrm>
            <a:off x="1395123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348C2"/>
                </a:solidFill>
                <a:latin typeface="+mj-lt"/>
              </a:rPr>
              <a:t>OPPORTUNITY</a:t>
            </a:r>
            <a:endParaRPr lang="ko-KR" altLang="en-US" sz="16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8B8908-9BCB-4CD8-ADAC-03F24134E0D6}"/>
              </a:ext>
            </a:extLst>
          </p:cNvPr>
          <p:cNvSpPr txBox="1"/>
          <p:nvPr/>
        </p:nvSpPr>
        <p:spPr>
          <a:xfrm>
            <a:off x="1395123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B91BA9-75F6-44D5-8009-EC7C04F15F83}"/>
              </a:ext>
            </a:extLst>
          </p:cNvPr>
          <p:cNvSpPr txBox="1"/>
          <p:nvPr/>
        </p:nvSpPr>
        <p:spPr>
          <a:xfrm>
            <a:off x="1395123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35B211-CB86-4693-984B-7C2F7B9107FA}"/>
              </a:ext>
            </a:extLst>
          </p:cNvPr>
          <p:cNvSpPr txBox="1"/>
          <p:nvPr/>
        </p:nvSpPr>
        <p:spPr>
          <a:xfrm>
            <a:off x="4780612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37DB3B9-B5B7-4479-B9AC-43EBE59CED85}"/>
              </a:ext>
            </a:extLst>
          </p:cNvPr>
          <p:cNvSpPr/>
          <p:nvPr/>
        </p:nvSpPr>
        <p:spPr>
          <a:xfrm>
            <a:off x="478061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348C2"/>
                </a:solidFill>
                <a:latin typeface="+mj-lt"/>
              </a:rPr>
              <a:t>PROFFER</a:t>
            </a:r>
            <a:endParaRPr lang="ko-KR" altLang="en-US" sz="16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8877B3-B0A2-4319-BB93-A9BF4BBC668F}"/>
              </a:ext>
            </a:extLst>
          </p:cNvPr>
          <p:cNvSpPr txBox="1"/>
          <p:nvPr/>
        </p:nvSpPr>
        <p:spPr>
          <a:xfrm>
            <a:off x="4780612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0CB110-F9B1-4A32-9605-E732B74CE9F4}"/>
              </a:ext>
            </a:extLst>
          </p:cNvPr>
          <p:cNvSpPr txBox="1"/>
          <p:nvPr/>
        </p:nvSpPr>
        <p:spPr>
          <a:xfrm>
            <a:off x="4780612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B924E4-18D1-47F8-970F-1C5742398783}"/>
              </a:ext>
            </a:extLst>
          </p:cNvPr>
          <p:cNvSpPr txBox="1"/>
          <p:nvPr/>
        </p:nvSpPr>
        <p:spPr>
          <a:xfrm>
            <a:off x="8166102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9A44E8-6A65-47D2-A39B-8263A29191E3}"/>
              </a:ext>
            </a:extLst>
          </p:cNvPr>
          <p:cNvSpPr/>
          <p:nvPr/>
        </p:nvSpPr>
        <p:spPr>
          <a:xfrm>
            <a:off x="816610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348C2"/>
                </a:solidFill>
                <a:latin typeface="+mj-lt"/>
              </a:rPr>
              <a:t>IMPLANTATION</a:t>
            </a:r>
            <a:endParaRPr lang="ko-KR" altLang="en-US" sz="16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899E46-A1DD-4D96-B0E7-9C5F0E7A9B0F}"/>
              </a:ext>
            </a:extLst>
          </p:cNvPr>
          <p:cNvSpPr txBox="1"/>
          <p:nvPr/>
        </p:nvSpPr>
        <p:spPr>
          <a:xfrm>
            <a:off x="8166102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48A982-E7AA-44A3-8E8C-47B23A1A1032}"/>
              </a:ext>
            </a:extLst>
          </p:cNvPr>
          <p:cNvSpPr txBox="1"/>
          <p:nvPr/>
        </p:nvSpPr>
        <p:spPr>
          <a:xfrm>
            <a:off x="8166102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068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7C042932-7221-43E6-A820-8720EF29B48B}"/>
              </a:ext>
            </a:extLst>
          </p:cNvPr>
          <p:cNvSpPr/>
          <p:nvPr/>
        </p:nvSpPr>
        <p:spPr>
          <a:xfrm>
            <a:off x="2113281" y="2174241"/>
            <a:ext cx="3423918" cy="3423918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96EF2350-0F5D-4E98-BDAD-01FB4C495359}"/>
              </a:ext>
            </a:extLst>
          </p:cNvPr>
          <p:cNvSpPr/>
          <p:nvPr/>
        </p:nvSpPr>
        <p:spPr>
          <a:xfrm>
            <a:off x="6654802" y="2174241"/>
            <a:ext cx="3423918" cy="3423918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447BD-3834-4276-BB6D-3A7F768F9B6D}"/>
              </a:ext>
            </a:extLst>
          </p:cNvPr>
          <p:cNvSpPr txBox="1"/>
          <p:nvPr/>
        </p:nvSpPr>
        <p:spPr>
          <a:xfrm>
            <a:off x="248472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1AF7BBF-5E6A-482F-AEFE-9E21EDE02BFE}"/>
              </a:ext>
            </a:extLst>
          </p:cNvPr>
          <p:cNvSpPr/>
          <p:nvPr/>
        </p:nvSpPr>
        <p:spPr>
          <a:xfrm>
            <a:off x="2484726" y="3156636"/>
            <a:ext cx="263077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348C2"/>
                </a:solidFill>
                <a:latin typeface="+mj-lt"/>
              </a:rPr>
              <a:t>27.5K</a:t>
            </a:r>
            <a:endParaRPr lang="ko-KR" altLang="en-US" sz="36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CCE4B5-F8BA-4930-8F97-A39892E5C094}"/>
              </a:ext>
            </a:extLst>
          </p:cNvPr>
          <p:cNvSpPr txBox="1"/>
          <p:nvPr/>
        </p:nvSpPr>
        <p:spPr>
          <a:xfrm>
            <a:off x="707649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490B064-BF6C-42F4-B3C4-4E7DAAB8B359}"/>
              </a:ext>
            </a:extLst>
          </p:cNvPr>
          <p:cNvSpPr/>
          <p:nvPr/>
        </p:nvSpPr>
        <p:spPr>
          <a:xfrm>
            <a:off x="7076496" y="3156636"/>
            <a:ext cx="2630778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348C2"/>
                </a:solidFill>
                <a:latin typeface="+mj-lt"/>
              </a:rPr>
              <a:t>3,150</a:t>
            </a:r>
            <a:endParaRPr lang="ko-KR" altLang="en-US" sz="3600" dirty="0">
              <a:solidFill>
                <a:srgbClr val="1348C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8734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F4606B3-C789-417E-BEFA-A1CC2C74F1E9}"/>
              </a:ext>
            </a:extLst>
          </p:cNvPr>
          <p:cNvCxnSpPr>
            <a:cxnSpLocks/>
          </p:cNvCxnSpPr>
          <p:nvPr/>
        </p:nvCxnSpPr>
        <p:spPr>
          <a:xfrm rot="5400000">
            <a:off x="1777184" y="3003303"/>
            <a:ext cx="838200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4A9324-F3E1-43AE-AD1E-F888329B08A0}"/>
              </a:ext>
            </a:extLst>
          </p:cNvPr>
          <p:cNvSpPr txBox="1"/>
          <p:nvPr/>
        </p:nvSpPr>
        <p:spPr>
          <a:xfrm>
            <a:off x="494120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348C2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4510D-5052-4A22-9009-24987CA273F3}"/>
              </a:ext>
            </a:extLst>
          </p:cNvPr>
          <p:cNvSpPr txBox="1"/>
          <p:nvPr/>
        </p:nvSpPr>
        <p:spPr>
          <a:xfrm>
            <a:off x="494121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endParaRPr lang="en-US" altLang="ko-KR" sz="1400" dirty="0">
              <a:solidFill>
                <a:srgbClr val="1348C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DAEC5E-275D-4B36-A3FC-44EDFC44D474}"/>
              </a:ext>
            </a:extLst>
          </p:cNvPr>
          <p:cNvSpPr txBox="1"/>
          <p:nvPr/>
        </p:nvSpPr>
        <p:spPr>
          <a:xfrm>
            <a:off x="494120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rgbClr val="1348C2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1348C2"/>
              </a:solidFill>
              <a:latin typeface="+mj-lt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FA18AB-DF35-490A-8E37-8F29D2B9C381}"/>
              </a:ext>
            </a:extLst>
          </p:cNvPr>
          <p:cNvCxnSpPr>
            <a:cxnSpLocks/>
          </p:cNvCxnSpPr>
          <p:nvPr/>
        </p:nvCxnSpPr>
        <p:spPr>
          <a:xfrm rot="5400000">
            <a:off x="5676897" y="3003303"/>
            <a:ext cx="838200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75D09AB-7015-41CB-968A-A31C398CA412}"/>
              </a:ext>
            </a:extLst>
          </p:cNvPr>
          <p:cNvSpPr txBox="1"/>
          <p:nvPr/>
        </p:nvSpPr>
        <p:spPr>
          <a:xfrm>
            <a:off x="4393833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348C2"/>
                </a:solidFill>
              </a:rPr>
              <a:t>Consectetur</a:t>
            </a:r>
            <a:endParaRPr lang="en-US" altLang="ko-KR" sz="2000" dirty="0">
              <a:solidFill>
                <a:srgbClr val="1348C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E6599-A719-4DA3-86AB-A425FDFD91B0}"/>
              </a:ext>
            </a:extLst>
          </p:cNvPr>
          <p:cNvSpPr txBox="1"/>
          <p:nvPr/>
        </p:nvSpPr>
        <p:spPr>
          <a:xfrm>
            <a:off x="4393834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incididunt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labore</a:t>
            </a:r>
            <a:r>
              <a:rPr lang="en-US" altLang="ko-KR" sz="1400" dirty="0">
                <a:solidFill>
                  <a:srgbClr val="1348C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348C2"/>
                </a:solidFill>
              </a:rPr>
              <a:t>aliqua</a:t>
            </a:r>
            <a:endParaRPr lang="en-US" altLang="ko-KR" sz="1400" dirty="0">
              <a:solidFill>
                <a:srgbClr val="1348C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78E537-CCFC-404F-8DAC-1A42EEE325E0}"/>
              </a:ext>
            </a:extLst>
          </p:cNvPr>
          <p:cNvSpPr txBox="1"/>
          <p:nvPr/>
        </p:nvSpPr>
        <p:spPr>
          <a:xfrm>
            <a:off x="4393833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348C2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348C2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1348C2"/>
              </a:solidFill>
              <a:latin typeface="+mj-lt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1A69261-3D51-4E43-BD9D-4C1FC1C78C91}"/>
              </a:ext>
            </a:extLst>
          </p:cNvPr>
          <p:cNvCxnSpPr>
            <a:cxnSpLocks/>
          </p:cNvCxnSpPr>
          <p:nvPr/>
        </p:nvCxnSpPr>
        <p:spPr>
          <a:xfrm rot="5400000">
            <a:off x="9576609" y="3003303"/>
            <a:ext cx="838200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0876BE0-636D-4764-B174-2032AD53E12C}"/>
              </a:ext>
            </a:extLst>
          </p:cNvPr>
          <p:cNvSpPr txBox="1"/>
          <p:nvPr/>
        </p:nvSpPr>
        <p:spPr>
          <a:xfrm>
            <a:off x="8293545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rgbClr val="1348C2"/>
                </a:solidFill>
              </a:rPr>
              <a:t>Sed do </a:t>
            </a:r>
            <a:r>
              <a:rPr lang="en-US" altLang="ko-KR" b="0" dirty="0" err="1">
                <a:solidFill>
                  <a:srgbClr val="1348C2"/>
                </a:solidFill>
              </a:rPr>
              <a:t>eiusmod</a:t>
            </a:r>
            <a:endParaRPr lang="en-US" altLang="ko-KR" b="0" dirty="0">
              <a:solidFill>
                <a:srgbClr val="1348C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6C8A6D-D379-4AD6-A53A-9558DAEF1280}"/>
              </a:ext>
            </a:extLst>
          </p:cNvPr>
          <p:cNvSpPr txBox="1"/>
          <p:nvPr/>
        </p:nvSpPr>
        <p:spPr>
          <a:xfrm>
            <a:off x="8293546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Ut </a:t>
            </a:r>
            <a:r>
              <a:rPr lang="en-US" altLang="ko-KR" sz="1400" dirty="0" err="1">
                <a:solidFill>
                  <a:srgbClr val="1348C2"/>
                </a:solidFill>
              </a:rPr>
              <a:t>enim</a:t>
            </a:r>
            <a:r>
              <a:rPr lang="en-US" altLang="ko-KR" sz="1400" dirty="0">
                <a:solidFill>
                  <a:srgbClr val="1348C2"/>
                </a:solidFill>
              </a:rPr>
              <a:t> ad minim </a:t>
            </a:r>
            <a:r>
              <a:rPr lang="en-US" altLang="ko-KR" sz="1400" dirty="0" err="1">
                <a:solidFill>
                  <a:srgbClr val="1348C2"/>
                </a:solidFill>
              </a:rPr>
              <a:t>veniam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quis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nostrud</a:t>
            </a:r>
            <a:r>
              <a:rPr lang="en-US" altLang="ko-KR" sz="1400" dirty="0">
                <a:solidFill>
                  <a:srgbClr val="1348C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348C2"/>
                </a:solidFill>
              </a:rPr>
              <a:t>ullamco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laboris</a:t>
            </a:r>
            <a:endParaRPr lang="en-US" altLang="ko-KR" sz="1400" dirty="0">
              <a:solidFill>
                <a:srgbClr val="1348C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B7D9CA-A978-4481-9267-E3862683EEA7}"/>
              </a:ext>
            </a:extLst>
          </p:cNvPr>
          <p:cNvSpPr txBox="1"/>
          <p:nvPr/>
        </p:nvSpPr>
        <p:spPr>
          <a:xfrm>
            <a:off x="8293545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348C2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348C2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rgbClr val="1348C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614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348C2"/>
                </a:solidFill>
              </a:rPr>
              <a:t>01:00pm ~ 01:30pm</a:t>
            </a:r>
            <a:endParaRPr lang="ko-KR" altLang="en-US" sz="2000" dirty="0">
              <a:solidFill>
                <a:srgbClr val="1348C2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FF6C6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1348C2"/>
            </a:solidFill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1348C2"/>
            </a:solidFill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1348C2"/>
            </a:solidFill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1348C2"/>
            </a:solidFill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4E2F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C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C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C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674458" y="558800"/>
            <a:ext cx="4209142" cy="609612"/>
          </a:xfrm>
          <a:prstGeom prst="roundRect">
            <a:avLst>
              <a:gd name="adj" fmla="val 50000"/>
            </a:avLst>
          </a:prstGeom>
          <a:solidFill>
            <a:srgbClr val="FF6C6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9E85C9-168E-40C6-8CD9-8068F80E0629}"/>
              </a:ext>
            </a:extLst>
          </p:cNvPr>
          <p:cNvSpPr txBox="1"/>
          <p:nvPr/>
        </p:nvSpPr>
        <p:spPr>
          <a:xfrm>
            <a:off x="1367540" y="3482806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incididunt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ut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53B54FD-F74C-4544-9097-7A42F42056F4}"/>
              </a:ext>
            </a:extLst>
          </p:cNvPr>
          <p:cNvSpPr/>
          <p:nvPr/>
        </p:nvSpPr>
        <p:spPr>
          <a:xfrm>
            <a:off x="1367539" y="3003976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1DBC8C3-6D5C-4655-B4CB-921E8773F8EA}"/>
              </a:ext>
            </a:extLst>
          </p:cNvPr>
          <p:cNvSpPr/>
          <p:nvPr/>
        </p:nvSpPr>
        <p:spPr>
          <a:xfrm>
            <a:off x="1344788" y="249177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EAF524-6588-4F68-845A-C974DD0A52EC}"/>
              </a:ext>
            </a:extLst>
          </p:cNvPr>
          <p:cNvSpPr txBox="1"/>
          <p:nvPr/>
        </p:nvSpPr>
        <p:spPr>
          <a:xfrm>
            <a:off x="3942980" y="3482806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incididunt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ut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7848D2-E690-404E-AC15-0C51A6EA7421}"/>
              </a:ext>
            </a:extLst>
          </p:cNvPr>
          <p:cNvSpPr/>
          <p:nvPr/>
        </p:nvSpPr>
        <p:spPr>
          <a:xfrm>
            <a:off x="3942979" y="3003976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FD2AD71-85D1-4B2B-8BD2-FEE14AD3BF0D}"/>
              </a:ext>
            </a:extLst>
          </p:cNvPr>
          <p:cNvSpPr/>
          <p:nvPr/>
        </p:nvSpPr>
        <p:spPr>
          <a:xfrm>
            <a:off x="3920228" y="249177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763636-D866-4C15-B3B6-FF68EF6AB8AC}"/>
              </a:ext>
            </a:extLst>
          </p:cNvPr>
          <p:cNvSpPr txBox="1"/>
          <p:nvPr/>
        </p:nvSpPr>
        <p:spPr>
          <a:xfrm>
            <a:off x="6518420" y="3482806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incididunt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ut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D2BB379-C789-4ABA-AED1-581F274A8844}"/>
              </a:ext>
            </a:extLst>
          </p:cNvPr>
          <p:cNvSpPr/>
          <p:nvPr/>
        </p:nvSpPr>
        <p:spPr>
          <a:xfrm>
            <a:off x="6518419" y="3003976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B7228BD-CD93-4D0E-85EC-468EA34C6122}"/>
              </a:ext>
            </a:extLst>
          </p:cNvPr>
          <p:cNvSpPr/>
          <p:nvPr/>
        </p:nvSpPr>
        <p:spPr>
          <a:xfrm>
            <a:off x="6495668" y="249177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5A9869-E7A8-4171-A955-928BD36D7948}"/>
              </a:ext>
            </a:extLst>
          </p:cNvPr>
          <p:cNvSpPr txBox="1"/>
          <p:nvPr/>
        </p:nvSpPr>
        <p:spPr>
          <a:xfrm>
            <a:off x="9093861" y="3482806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1348C2"/>
                </a:solidFill>
              </a:rPr>
              <a:t>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endParaRPr lang="en-US" altLang="ko-KR" sz="1600" dirty="0">
              <a:solidFill>
                <a:srgbClr val="1348C2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incididunt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ut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DBE7C00-DB96-4DD5-A01C-0E68915058A7}"/>
              </a:ext>
            </a:extLst>
          </p:cNvPr>
          <p:cNvSpPr/>
          <p:nvPr/>
        </p:nvSpPr>
        <p:spPr>
          <a:xfrm>
            <a:off x="9093860" y="3003976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F0125C4-1C2D-4761-B564-A0686F9C1F04}"/>
              </a:ext>
            </a:extLst>
          </p:cNvPr>
          <p:cNvSpPr/>
          <p:nvPr/>
        </p:nvSpPr>
        <p:spPr>
          <a:xfrm>
            <a:off x="9071109" y="2491775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1348C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4432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F799E148-7069-40E1-8A28-A6EF67C4F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798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0EE72E1-DE6C-419D-A589-063B60F80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0899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BB821F6-C7B5-4C13-95C5-69B2F15B0718}"/>
              </a:ext>
            </a:extLst>
          </p:cNvPr>
          <p:cNvSpPr txBox="1"/>
          <p:nvPr/>
        </p:nvSpPr>
        <p:spPr>
          <a:xfrm>
            <a:off x="805508" y="349845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348C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348C2"/>
                </a:solidFill>
              </a:rPr>
              <a:t>Mobile project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805508" y="457566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incididunt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labore</a:t>
            </a:r>
            <a:r>
              <a:rPr lang="en-US" altLang="ko-KR" sz="1400" dirty="0">
                <a:solidFill>
                  <a:srgbClr val="1348C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348C2"/>
                </a:solidFill>
              </a:rPr>
              <a:t>aliqua</a:t>
            </a:r>
            <a:r>
              <a:rPr lang="en-US" altLang="ko-KR" sz="1400" dirty="0">
                <a:solidFill>
                  <a:srgbClr val="1348C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348C2"/>
                </a:solidFill>
              </a:rPr>
              <a:t>Ut </a:t>
            </a:r>
            <a:r>
              <a:rPr lang="en-US" altLang="ko-KR" sz="1400" dirty="0" err="1">
                <a:solidFill>
                  <a:srgbClr val="1348C2"/>
                </a:solidFill>
              </a:rPr>
              <a:t>enim</a:t>
            </a:r>
            <a:r>
              <a:rPr lang="en-US" altLang="ko-KR" sz="1400" dirty="0">
                <a:solidFill>
                  <a:srgbClr val="1348C2"/>
                </a:solidFill>
              </a:rPr>
              <a:t> ad minim </a:t>
            </a:r>
            <a:r>
              <a:rPr lang="en-US" altLang="ko-KR" sz="1400" dirty="0" err="1">
                <a:solidFill>
                  <a:srgbClr val="1348C2"/>
                </a:solidFill>
              </a:rPr>
              <a:t>veniam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quis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nostrud</a:t>
            </a:r>
            <a:r>
              <a:rPr lang="en-US" altLang="ko-KR" sz="1400" dirty="0">
                <a:solidFill>
                  <a:srgbClr val="1348C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348C2"/>
                </a:solidFill>
              </a:rPr>
              <a:t>ullamco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laboris</a:t>
            </a:r>
            <a:r>
              <a:rPr lang="en-US" altLang="ko-KR" sz="1400" dirty="0">
                <a:solidFill>
                  <a:srgbClr val="1348C2"/>
                </a:solidFill>
              </a:rPr>
              <a:t> nisi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aliquip</a:t>
            </a:r>
            <a:r>
              <a:rPr lang="en-US" altLang="ko-KR" sz="1400" dirty="0">
                <a:solidFill>
                  <a:srgbClr val="1348C2"/>
                </a:solidFill>
              </a:rPr>
              <a:t> ex </a:t>
            </a:r>
            <a:r>
              <a:rPr lang="en-US" altLang="ko-KR" sz="1400" dirty="0" err="1">
                <a:solidFill>
                  <a:srgbClr val="1348C2"/>
                </a:solidFill>
              </a:rPr>
              <a:t>ea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commodo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consequat</a:t>
            </a:r>
            <a:r>
              <a:rPr lang="en-US" altLang="ko-KR" sz="1400" dirty="0">
                <a:solidFill>
                  <a:srgbClr val="1348C2"/>
                </a:solidFill>
              </a:rPr>
              <a:t>. Duis </a:t>
            </a:r>
            <a:r>
              <a:rPr lang="en-US" altLang="ko-KR" sz="1400" dirty="0" err="1">
                <a:solidFill>
                  <a:srgbClr val="1348C2"/>
                </a:solidFill>
              </a:rPr>
              <a:t>aute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irure</a:t>
            </a:r>
            <a:r>
              <a:rPr lang="en-US" altLang="ko-KR" sz="1400" dirty="0">
                <a:solidFill>
                  <a:srgbClr val="1348C2"/>
                </a:solidFill>
              </a:rPr>
              <a:t> dolor in </a:t>
            </a:r>
            <a:r>
              <a:rPr lang="en-US" altLang="ko-KR" sz="1400" dirty="0" err="1">
                <a:solidFill>
                  <a:srgbClr val="1348C2"/>
                </a:solidFill>
              </a:rPr>
              <a:t>reprehenderit</a:t>
            </a:r>
            <a:r>
              <a:rPr lang="en-US" altLang="ko-KR" sz="1400" dirty="0">
                <a:solidFill>
                  <a:srgbClr val="1348C2"/>
                </a:solidFill>
              </a:rPr>
              <a:t> in </a:t>
            </a:r>
            <a:r>
              <a:rPr lang="en-US" altLang="ko-KR" sz="1400" dirty="0" err="1">
                <a:solidFill>
                  <a:srgbClr val="1348C2"/>
                </a:solidFill>
              </a:rPr>
              <a:t>voluptate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velit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esse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cillum</a:t>
            </a:r>
            <a:r>
              <a:rPr lang="en-US" altLang="ko-KR" sz="1400" dirty="0">
                <a:solidFill>
                  <a:srgbClr val="1348C2"/>
                </a:solidFill>
              </a:rPr>
              <a:t> dolore </a:t>
            </a:r>
            <a:r>
              <a:rPr lang="en-US" altLang="ko-KR" sz="1400" dirty="0" err="1">
                <a:solidFill>
                  <a:srgbClr val="1348C2"/>
                </a:solidFill>
              </a:rPr>
              <a:t>eu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fugiat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nulla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pariatur</a:t>
            </a:r>
            <a:r>
              <a:rPr lang="en-US" altLang="ko-KR" sz="1400" dirty="0">
                <a:solidFill>
                  <a:srgbClr val="1348C2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1348C2"/>
                </a:solidFill>
              </a:rPr>
              <a:t>Excepteur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sint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occaecat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cupidatat</a:t>
            </a:r>
            <a:r>
              <a:rPr lang="en-US" altLang="ko-KR" sz="1400" dirty="0">
                <a:solidFill>
                  <a:srgbClr val="1348C2"/>
                </a:solidFill>
              </a:rPr>
              <a:t> non </a:t>
            </a:r>
            <a:r>
              <a:rPr lang="en-US" altLang="ko-KR" sz="1400" dirty="0" err="1">
                <a:solidFill>
                  <a:srgbClr val="1348C2"/>
                </a:solidFill>
              </a:rPr>
              <a:t>proident</a:t>
            </a:r>
            <a:r>
              <a:rPr lang="en-US" altLang="ko-KR" sz="1400" dirty="0">
                <a:solidFill>
                  <a:srgbClr val="1348C2"/>
                </a:solidFill>
              </a:rPr>
              <a:t>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D2FFE1-2939-4E47-A7AE-A976D8A47A92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701B2F5-CBC1-4478-BC96-C3F01B4769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F218EA7-20F5-4E44-A849-5C6C69D48C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FE8F5B99-EDA9-44B1-92C2-FF2E14A9D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4574" y="999854"/>
            <a:ext cx="4175125" cy="5477621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AE180D-CE34-4A26-9062-65ED534BCB5F}"/>
              </a:ext>
            </a:extLst>
          </p:cNvPr>
          <p:cNvSpPr txBox="1"/>
          <p:nvPr/>
        </p:nvSpPr>
        <p:spPr>
          <a:xfrm>
            <a:off x="1087832" y="351115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348C2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348C2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2836C2-8125-4A0E-9B63-53C8E616FA56}"/>
              </a:ext>
            </a:extLst>
          </p:cNvPr>
          <p:cNvSpPr txBox="1"/>
          <p:nvPr/>
        </p:nvSpPr>
        <p:spPr>
          <a:xfrm>
            <a:off x="1087832" y="458836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incididunt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labore</a:t>
            </a:r>
            <a:r>
              <a:rPr lang="en-US" altLang="ko-KR" sz="1400" dirty="0">
                <a:solidFill>
                  <a:srgbClr val="1348C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348C2"/>
                </a:solidFill>
              </a:rPr>
              <a:t>aliqua</a:t>
            </a:r>
            <a:r>
              <a:rPr lang="en-US" altLang="ko-KR" sz="1400" dirty="0">
                <a:solidFill>
                  <a:srgbClr val="1348C2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1348C2"/>
                </a:solidFill>
              </a:rPr>
              <a:t>Ut </a:t>
            </a:r>
            <a:r>
              <a:rPr lang="en-US" altLang="ko-KR" sz="1400" dirty="0" err="1">
                <a:solidFill>
                  <a:srgbClr val="1348C2"/>
                </a:solidFill>
              </a:rPr>
              <a:t>enim</a:t>
            </a:r>
            <a:r>
              <a:rPr lang="en-US" altLang="ko-KR" sz="1400" dirty="0">
                <a:solidFill>
                  <a:srgbClr val="1348C2"/>
                </a:solidFill>
              </a:rPr>
              <a:t> ad minim </a:t>
            </a:r>
            <a:r>
              <a:rPr lang="en-US" altLang="ko-KR" sz="1400" dirty="0" err="1">
                <a:solidFill>
                  <a:srgbClr val="1348C2"/>
                </a:solidFill>
              </a:rPr>
              <a:t>veniam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quis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nostrud</a:t>
            </a:r>
            <a:r>
              <a:rPr lang="en-US" altLang="ko-KR" sz="1400" dirty="0">
                <a:solidFill>
                  <a:srgbClr val="1348C2"/>
                </a:solidFill>
              </a:rPr>
              <a:t> exercitation </a:t>
            </a:r>
            <a:r>
              <a:rPr lang="en-US" altLang="ko-KR" sz="1400" dirty="0" err="1">
                <a:solidFill>
                  <a:srgbClr val="1348C2"/>
                </a:solidFill>
              </a:rPr>
              <a:t>ullamco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laboris</a:t>
            </a:r>
            <a:r>
              <a:rPr lang="en-US" altLang="ko-KR" sz="1400" dirty="0">
                <a:solidFill>
                  <a:srgbClr val="1348C2"/>
                </a:solidFill>
              </a:rPr>
              <a:t> nisi </a:t>
            </a:r>
            <a:r>
              <a:rPr lang="en-US" altLang="ko-KR" sz="1400" dirty="0" err="1">
                <a:solidFill>
                  <a:srgbClr val="1348C2"/>
                </a:solidFill>
              </a:rPr>
              <a:t>ut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aliquip</a:t>
            </a:r>
            <a:r>
              <a:rPr lang="en-US" altLang="ko-KR" sz="1400" dirty="0">
                <a:solidFill>
                  <a:srgbClr val="1348C2"/>
                </a:solidFill>
              </a:rPr>
              <a:t> ex </a:t>
            </a:r>
            <a:r>
              <a:rPr lang="en-US" altLang="ko-KR" sz="1400" dirty="0" err="1">
                <a:solidFill>
                  <a:srgbClr val="1348C2"/>
                </a:solidFill>
              </a:rPr>
              <a:t>ea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commodo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consequat</a:t>
            </a:r>
            <a:r>
              <a:rPr lang="en-US" altLang="ko-KR" sz="1400" dirty="0">
                <a:solidFill>
                  <a:srgbClr val="1348C2"/>
                </a:solidFill>
              </a:rPr>
              <a:t>. Duis </a:t>
            </a:r>
            <a:r>
              <a:rPr lang="en-US" altLang="ko-KR" sz="1400" dirty="0" err="1">
                <a:solidFill>
                  <a:srgbClr val="1348C2"/>
                </a:solidFill>
              </a:rPr>
              <a:t>aute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irure</a:t>
            </a:r>
            <a:r>
              <a:rPr lang="en-US" altLang="ko-KR" sz="1400" dirty="0">
                <a:solidFill>
                  <a:srgbClr val="1348C2"/>
                </a:solidFill>
              </a:rPr>
              <a:t> dolor in </a:t>
            </a:r>
            <a:r>
              <a:rPr lang="en-US" altLang="ko-KR" sz="1400" dirty="0" err="1">
                <a:solidFill>
                  <a:srgbClr val="1348C2"/>
                </a:solidFill>
              </a:rPr>
              <a:t>reprehenderit</a:t>
            </a:r>
            <a:r>
              <a:rPr lang="en-US" altLang="ko-KR" sz="1400" dirty="0">
                <a:solidFill>
                  <a:srgbClr val="1348C2"/>
                </a:solidFill>
              </a:rPr>
              <a:t> in </a:t>
            </a:r>
            <a:r>
              <a:rPr lang="en-US" altLang="ko-KR" sz="1400" dirty="0" err="1">
                <a:solidFill>
                  <a:srgbClr val="1348C2"/>
                </a:solidFill>
              </a:rPr>
              <a:t>voluptate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velit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esse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cillum</a:t>
            </a:r>
            <a:r>
              <a:rPr lang="en-US" altLang="ko-KR" sz="1400" dirty="0">
                <a:solidFill>
                  <a:srgbClr val="1348C2"/>
                </a:solidFill>
              </a:rPr>
              <a:t> dolore </a:t>
            </a:r>
            <a:r>
              <a:rPr lang="en-US" altLang="ko-KR" sz="1400" dirty="0" err="1">
                <a:solidFill>
                  <a:srgbClr val="1348C2"/>
                </a:solidFill>
              </a:rPr>
              <a:t>eu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fugiat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nulla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pariatur</a:t>
            </a:r>
            <a:r>
              <a:rPr lang="en-US" altLang="ko-KR" sz="1400" dirty="0">
                <a:solidFill>
                  <a:srgbClr val="1348C2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1348C2"/>
                </a:solidFill>
              </a:rPr>
              <a:t>Excepteur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sint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occaecat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cupidatat</a:t>
            </a:r>
            <a:r>
              <a:rPr lang="en-US" altLang="ko-KR" sz="1400" dirty="0">
                <a:solidFill>
                  <a:srgbClr val="1348C2"/>
                </a:solidFill>
              </a:rPr>
              <a:t> non </a:t>
            </a:r>
            <a:r>
              <a:rPr lang="en-US" altLang="ko-KR" sz="1400" dirty="0" err="1">
                <a:solidFill>
                  <a:srgbClr val="1348C2"/>
                </a:solidFill>
              </a:rPr>
              <a:t>proident</a:t>
            </a:r>
            <a:r>
              <a:rPr lang="en-US" altLang="ko-KR" sz="1400" dirty="0">
                <a:solidFill>
                  <a:srgbClr val="1348C2"/>
                </a:solidFill>
              </a:rPr>
              <a:t>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E1708-E05D-4606-9D55-8B9F9AD5E2EB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A348996-FF77-4285-A92A-FB3132EC42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0615A218-67C3-4B15-8C06-84CD93DA4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600" y="1117874"/>
            <a:ext cx="6814550" cy="5654862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C3EF04-92B7-4614-ACB2-5A0614B33DAD}"/>
              </a:ext>
            </a:extLst>
          </p:cNvPr>
          <p:cNvSpPr txBox="1"/>
          <p:nvPr/>
        </p:nvSpPr>
        <p:spPr>
          <a:xfrm>
            <a:off x="364157" y="3587145"/>
            <a:ext cx="4017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348C2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1348C2"/>
                </a:solidFill>
              </a:rPr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011F-E490-46E8-BC2D-A12308F21059}"/>
              </a:ext>
            </a:extLst>
          </p:cNvPr>
          <p:cNvSpPr txBox="1"/>
          <p:nvPr/>
        </p:nvSpPr>
        <p:spPr>
          <a:xfrm>
            <a:off x="364158" y="4418142"/>
            <a:ext cx="4017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348C2"/>
                </a:solidFill>
              </a:rPr>
              <a:t>amet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adipiscing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elit</a:t>
            </a:r>
            <a:r>
              <a:rPr lang="en-US" altLang="ko-KR" sz="1200" dirty="0">
                <a:solidFill>
                  <a:srgbClr val="1348C2"/>
                </a:solidFill>
              </a:rPr>
              <a:t>, sed do </a:t>
            </a:r>
            <a:r>
              <a:rPr lang="en-US" altLang="ko-KR" sz="1200" dirty="0" err="1">
                <a:solidFill>
                  <a:srgbClr val="1348C2"/>
                </a:solidFill>
              </a:rPr>
              <a:t>eiusmod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tempor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incididunt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ut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labore</a:t>
            </a:r>
            <a:r>
              <a:rPr lang="en-US" altLang="ko-KR" sz="1200" dirty="0">
                <a:solidFill>
                  <a:srgbClr val="1348C2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348C2"/>
                </a:solidFill>
              </a:rPr>
              <a:t>aliqua</a:t>
            </a:r>
            <a:r>
              <a:rPr lang="en-US" altLang="ko-KR" sz="1200" dirty="0">
                <a:solidFill>
                  <a:srgbClr val="1348C2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348C2"/>
                </a:solidFill>
              </a:rPr>
              <a:t>Ut </a:t>
            </a:r>
            <a:r>
              <a:rPr lang="en-US" altLang="ko-KR" sz="1200" dirty="0" err="1">
                <a:solidFill>
                  <a:srgbClr val="1348C2"/>
                </a:solidFill>
              </a:rPr>
              <a:t>enim</a:t>
            </a:r>
            <a:r>
              <a:rPr lang="en-US" altLang="ko-KR" sz="1200" dirty="0">
                <a:solidFill>
                  <a:srgbClr val="1348C2"/>
                </a:solidFill>
              </a:rPr>
              <a:t> ad minim </a:t>
            </a:r>
            <a:r>
              <a:rPr lang="en-US" altLang="ko-KR" sz="1200" dirty="0" err="1">
                <a:solidFill>
                  <a:srgbClr val="1348C2"/>
                </a:solidFill>
              </a:rPr>
              <a:t>veniam</a:t>
            </a:r>
            <a:r>
              <a:rPr lang="en-US" altLang="ko-KR" sz="1200" dirty="0">
                <a:solidFill>
                  <a:srgbClr val="1348C2"/>
                </a:solidFill>
              </a:rPr>
              <a:t>, </a:t>
            </a:r>
            <a:r>
              <a:rPr lang="en-US" altLang="ko-KR" sz="1200" dirty="0" err="1">
                <a:solidFill>
                  <a:srgbClr val="1348C2"/>
                </a:solidFill>
              </a:rPr>
              <a:t>quis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nostrud</a:t>
            </a:r>
            <a:r>
              <a:rPr lang="en-US" altLang="ko-KR" sz="1200" dirty="0">
                <a:solidFill>
                  <a:srgbClr val="1348C2"/>
                </a:solidFill>
              </a:rPr>
              <a:t> exercitation </a:t>
            </a:r>
            <a:r>
              <a:rPr lang="en-US" altLang="ko-KR" sz="1200" dirty="0" err="1">
                <a:solidFill>
                  <a:srgbClr val="1348C2"/>
                </a:solidFill>
              </a:rPr>
              <a:t>ullamco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laboris</a:t>
            </a:r>
            <a:r>
              <a:rPr lang="en-US" altLang="ko-KR" sz="1200" dirty="0">
                <a:solidFill>
                  <a:srgbClr val="1348C2"/>
                </a:solidFill>
              </a:rPr>
              <a:t> nisi </a:t>
            </a:r>
            <a:r>
              <a:rPr lang="en-US" altLang="ko-KR" sz="1200" dirty="0" err="1">
                <a:solidFill>
                  <a:srgbClr val="1348C2"/>
                </a:solidFill>
              </a:rPr>
              <a:t>ut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aliquip</a:t>
            </a:r>
            <a:r>
              <a:rPr lang="en-US" altLang="ko-KR" sz="1200" dirty="0">
                <a:solidFill>
                  <a:srgbClr val="1348C2"/>
                </a:solidFill>
              </a:rPr>
              <a:t> ex </a:t>
            </a:r>
            <a:r>
              <a:rPr lang="en-US" altLang="ko-KR" sz="1200" dirty="0" err="1">
                <a:solidFill>
                  <a:srgbClr val="1348C2"/>
                </a:solidFill>
              </a:rPr>
              <a:t>ea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commodo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consequat</a:t>
            </a:r>
            <a:r>
              <a:rPr lang="en-US" altLang="ko-KR" sz="1200" dirty="0">
                <a:solidFill>
                  <a:srgbClr val="1348C2"/>
                </a:solidFill>
              </a:rPr>
              <a:t>. Duis </a:t>
            </a:r>
            <a:r>
              <a:rPr lang="en-US" altLang="ko-KR" sz="1200" dirty="0" err="1">
                <a:solidFill>
                  <a:srgbClr val="1348C2"/>
                </a:solidFill>
              </a:rPr>
              <a:t>aute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irure</a:t>
            </a:r>
            <a:r>
              <a:rPr lang="en-US" altLang="ko-KR" sz="1200" dirty="0">
                <a:solidFill>
                  <a:srgbClr val="1348C2"/>
                </a:solidFill>
              </a:rPr>
              <a:t> dolor in </a:t>
            </a:r>
            <a:r>
              <a:rPr lang="en-US" altLang="ko-KR" sz="1200" dirty="0" err="1">
                <a:solidFill>
                  <a:srgbClr val="1348C2"/>
                </a:solidFill>
              </a:rPr>
              <a:t>reprehenderit</a:t>
            </a:r>
            <a:r>
              <a:rPr lang="en-US" altLang="ko-KR" sz="1200" dirty="0">
                <a:solidFill>
                  <a:srgbClr val="1348C2"/>
                </a:solidFill>
              </a:rPr>
              <a:t> in </a:t>
            </a:r>
            <a:r>
              <a:rPr lang="en-US" altLang="ko-KR" sz="1200" dirty="0" err="1">
                <a:solidFill>
                  <a:srgbClr val="1348C2"/>
                </a:solidFill>
              </a:rPr>
              <a:t>voluptate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velit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esse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cillum</a:t>
            </a:r>
            <a:r>
              <a:rPr lang="en-US" altLang="ko-KR" sz="1200" dirty="0">
                <a:solidFill>
                  <a:srgbClr val="1348C2"/>
                </a:solidFill>
              </a:rPr>
              <a:t> dolore </a:t>
            </a:r>
            <a:r>
              <a:rPr lang="en-US" altLang="ko-KR" sz="1200" dirty="0" err="1">
                <a:solidFill>
                  <a:srgbClr val="1348C2"/>
                </a:solidFill>
              </a:rPr>
              <a:t>eu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fugiat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nulla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pariatur</a:t>
            </a:r>
            <a:r>
              <a:rPr lang="en-US" altLang="ko-KR" sz="1200" dirty="0">
                <a:solidFill>
                  <a:srgbClr val="1348C2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1348C2"/>
                </a:solidFill>
              </a:rPr>
              <a:t>Excepteur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sint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occaecat</a:t>
            </a:r>
            <a:r>
              <a:rPr lang="en-US" altLang="ko-KR" sz="1200" dirty="0">
                <a:solidFill>
                  <a:srgbClr val="1348C2"/>
                </a:solidFill>
              </a:rPr>
              <a:t> </a:t>
            </a:r>
            <a:r>
              <a:rPr lang="en-US" altLang="ko-KR" sz="1200" dirty="0" err="1">
                <a:solidFill>
                  <a:srgbClr val="1348C2"/>
                </a:solidFill>
              </a:rPr>
              <a:t>cupidatat</a:t>
            </a:r>
            <a:r>
              <a:rPr lang="en-US" altLang="ko-KR" sz="1200" dirty="0">
                <a:solidFill>
                  <a:srgbClr val="1348C2"/>
                </a:solidFill>
              </a:rPr>
              <a:t> non </a:t>
            </a:r>
            <a:r>
              <a:rPr lang="en-US" altLang="ko-KR" sz="1200" dirty="0" err="1">
                <a:solidFill>
                  <a:srgbClr val="1348C2"/>
                </a:solidFill>
              </a:rPr>
              <a:t>proident</a:t>
            </a:r>
            <a:r>
              <a:rPr lang="en-US" altLang="ko-KR" sz="1200" dirty="0">
                <a:solidFill>
                  <a:srgbClr val="1348C2"/>
                </a:solidFill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0818D-122B-45E0-9FF6-F237C269154E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7A3EFCE-13BB-47CE-AE4B-4E7DDCCF32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FC92C72A-370E-4DA4-B765-9B26D4EA6FAE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8C0D713C-A155-4224-82A3-5400F1BE1A86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7A7A5E9F-1438-4AC6-A2D1-E412FA3CE08E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C8570410-158A-43AF-AFA2-53465C305777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4292600" y="2717472"/>
            <a:ext cx="360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b="0" dirty="0">
                <a:solidFill>
                  <a:srgbClr val="1348C2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4292256" y="3617307"/>
            <a:ext cx="360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. </a:t>
            </a:r>
            <a:r>
              <a:rPr lang="en-US" altLang="ko-KR" sz="1400" dirty="0" err="1">
                <a:solidFill>
                  <a:srgbClr val="1348C2"/>
                </a:solidFill>
              </a:rPr>
              <a:t>Etiam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aliquet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eu</a:t>
            </a:r>
            <a:r>
              <a:rPr lang="en-US" altLang="ko-KR" sz="1400" dirty="0">
                <a:solidFill>
                  <a:srgbClr val="1348C2"/>
                </a:solidFill>
              </a:rPr>
              <a:t> mi </a:t>
            </a:r>
            <a:r>
              <a:rPr lang="en-US" altLang="ko-KR" sz="1400" dirty="0" err="1">
                <a:solidFill>
                  <a:srgbClr val="1348C2"/>
                </a:solidFill>
              </a:rPr>
              <a:t>quis</a:t>
            </a:r>
            <a:r>
              <a:rPr lang="en-US" altLang="ko-KR" sz="1400" dirty="0">
                <a:solidFill>
                  <a:srgbClr val="1348C2"/>
                </a:solidFill>
              </a:rPr>
              <a:t> lacinia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348C2"/>
                </a:solidFill>
              </a:rPr>
              <a:t>Presentation template by </a:t>
            </a:r>
            <a:endParaRPr lang="ko-KR" altLang="en-US" sz="1100" dirty="0">
              <a:solidFill>
                <a:srgbClr val="1348C2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348C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1348C2"/>
                </a:solidFill>
              </a:rPr>
              <a:t> Ctrl + Click</a:t>
            </a:r>
            <a:r>
              <a:rPr lang="ko-KR" altLang="en-US" sz="1100" dirty="0">
                <a:solidFill>
                  <a:srgbClr val="1348C2"/>
                </a:solidFill>
              </a:rPr>
              <a:t> </a:t>
            </a:r>
            <a:r>
              <a:rPr lang="en-US" altLang="ko-KR" sz="1100" dirty="0">
                <a:solidFill>
                  <a:srgbClr val="1348C2"/>
                </a:solidFill>
              </a:rPr>
              <a:t>to follow link</a:t>
            </a:r>
            <a:endParaRPr lang="ko-KR" altLang="en-US" sz="1100" dirty="0">
              <a:solidFill>
                <a:srgbClr val="1348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674458" y="558800"/>
            <a:ext cx="4209142" cy="609612"/>
          </a:xfrm>
          <a:prstGeom prst="roundRect">
            <a:avLst>
              <a:gd name="adj" fmla="val 50000"/>
            </a:avLst>
          </a:prstGeom>
          <a:solidFill>
            <a:srgbClr val="FF6C6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AGENDA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D42331A7-0C92-41EA-9379-30F1FA36AF2C}"/>
              </a:ext>
            </a:extLst>
          </p:cNvPr>
          <p:cNvSpPr/>
          <p:nvPr/>
        </p:nvSpPr>
        <p:spPr>
          <a:xfrm>
            <a:off x="1557359" y="2341804"/>
            <a:ext cx="1061798" cy="1061796"/>
          </a:xfrm>
          <a:prstGeom prst="ellipse">
            <a:avLst/>
          </a:prstGeom>
          <a:solidFill>
            <a:srgbClr val="1348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3584280-AC81-47A5-A1F5-3BE596E490DF}"/>
              </a:ext>
            </a:extLst>
          </p:cNvPr>
          <p:cNvSpPr/>
          <p:nvPr/>
        </p:nvSpPr>
        <p:spPr>
          <a:xfrm>
            <a:off x="6492465" y="2341804"/>
            <a:ext cx="1061798" cy="1061796"/>
          </a:xfrm>
          <a:prstGeom prst="ellipse">
            <a:avLst/>
          </a:prstGeom>
          <a:solidFill>
            <a:srgbClr val="1348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58BBD65-364B-4DD4-AF74-3E2C5E02411B}"/>
              </a:ext>
            </a:extLst>
          </p:cNvPr>
          <p:cNvGrpSpPr/>
          <p:nvPr/>
        </p:nvGrpSpPr>
        <p:grpSpPr>
          <a:xfrm>
            <a:off x="1903945" y="2630952"/>
            <a:ext cx="436030" cy="435494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2B982AD-7BDF-4A80-B36E-2B60561E0026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19049C1-8C37-477A-873C-855D990D407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BA4A84C-C8AB-4DC0-9508-E10D20106275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DD87B3C-B106-4A1D-B6B0-4E0F1A6D0A7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6798766-7222-4670-86D6-D81A419E1630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BE3E611-5971-439B-A6E1-F5E4A5E14BF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5C16907-5365-4EA8-9E8F-2A63ED893F50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7E40267-EE9B-4515-93BC-7D8A4198B633}"/>
              </a:ext>
            </a:extLst>
          </p:cNvPr>
          <p:cNvSpPr txBox="1"/>
          <p:nvPr/>
        </p:nvSpPr>
        <p:spPr>
          <a:xfrm>
            <a:off x="2707819" y="2854690"/>
            <a:ext cx="322759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348C2"/>
                </a:solidFill>
              </a:rPr>
              <a:t>amet</a:t>
            </a:r>
            <a:r>
              <a:rPr lang="en-US" altLang="ko-KR" sz="1400" dirty="0">
                <a:solidFill>
                  <a:srgbClr val="1348C2"/>
                </a:solidFill>
              </a:rPr>
              <a:t>, </a:t>
            </a:r>
            <a:r>
              <a:rPr lang="en-US" altLang="ko-KR" sz="14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elit</a:t>
            </a:r>
            <a:r>
              <a:rPr lang="en-US" altLang="ko-KR" sz="1400" dirty="0">
                <a:solidFill>
                  <a:srgbClr val="1348C2"/>
                </a:solidFill>
              </a:rPr>
              <a:t>, sed do </a:t>
            </a:r>
            <a:r>
              <a:rPr lang="en-US" altLang="ko-KR" sz="1400" dirty="0" err="1">
                <a:solidFill>
                  <a:srgbClr val="1348C2"/>
                </a:solidFill>
              </a:rPr>
              <a:t>eiusmod</a:t>
            </a:r>
            <a:r>
              <a:rPr lang="en-US" altLang="ko-KR" sz="1400" dirty="0">
                <a:solidFill>
                  <a:srgbClr val="1348C2"/>
                </a:solidFill>
              </a:rPr>
              <a:t>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FA2D5FD-B00D-4C1A-989D-B680081C9F10}"/>
              </a:ext>
            </a:extLst>
          </p:cNvPr>
          <p:cNvSpPr/>
          <p:nvPr/>
        </p:nvSpPr>
        <p:spPr>
          <a:xfrm>
            <a:off x="2688187" y="2477865"/>
            <a:ext cx="3248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5ADA6A-88E2-4730-93FE-3D915C6084EE}"/>
              </a:ext>
            </a:extLst>
          </p:cNvPr>
          <p:cNvSpPr txBox="1"/>
          <p:nvPr/>
        </p:nvSpPr>
        <p:spPr>
          <a:xfrm>
            <a:off x="7669074" y="2854690"/>
            <a:ext cx="322759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1348C2"/>
                </a:solidFill>
              </a:rPr>
              <a:t>Lorem ipsum dolor </a:t>
            </a:r>
            <a:r>
              <a:rPr lang="en-US" altLang="ko-KR" sz="1400">
                <a:solidFill>
                  <a:srgbClr val="1348C2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1348C2"/>
                </a:solidFill>
              </a:rPr>
              <a:t>, sed </a:t>
            </a:r>
            <a:r>
              <a:rPr lang="en-US" altLang="ko-KR" sz="1400">
                <a:solidFill>
                  <a:srgbClr val="1348C2"/>
                </a:solidFill>
              </a:rPr>
              <a:t>do eiusmod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49F5EAA-5D52-473A-9701-3651ADA9EC08}"/>
              </a:ext>
            </a:extLst>
          </p:cNvPr>
          <p:cNvSpPr/>
          <p:nvPr/>
        </p:nvSpPr>
        <p:spPr>
          <a:xfrm>
            <a:off x="7649442" y="2461354"/>
            <a:ext cx="3248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8886FF8-4E35-4413-9B96-1FDBE61CDC8D}"/>
              </a:ext>
            </a:extLst>
          </p:cNvPr>
          <p:cNvGrpSpPr/>
          <p:nvPr/>
        </p:nvGrpSpPr>
        <p:grpSpPr>
          <a:xfrm>
            <a:off x="6804332" y="2608793"/>
            <a:ext cx="438060" cy="438058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E3FB914-3A0C-491A-A7F3-E701B5EB337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F4E381A-F0F2-4CC3-B0A6-7539E649DF5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900C4707-FC1A-4F3B-AA69-910BDF962CC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F2982B4-D2F7-403D-9124-327F97CBE2E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C84C6A8-88D9-431D-90D7-23C01D570A7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ED22D8A0-281F-43A0-A42E-9824941776A0}"/>
              </a:ext>
            </a:extLst>
          </p:cNvPr>
          <p:cNvSpPr/>
          <p:nvPr/>
        </p:nvSpPr>
        <p:spPr>
          <a:xfrm>
            <a:off x="1557359" y="4423460"/>
            <a:ext cx="1061798" cy="1061796"/>
          </a:xfrm>
          <a:prstGeom prst="ellipse">
            <a:avLst/>
          </a:prstGeom>
          <a:solidFill>
            <a:srgbClr val="1348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BD6A8D65-1029-4D46-A21E-AE743379C49F}"/>
              </a:ext>
            </a:extLst>
          </p:cNvPr>
          <p:cNvSpPr/>
          <p:nvPr/>
        </p:nvSpPr>
        <p:spPr>
          <a:xfrm>
            <a:off x="6492465" y="4423460"/>
            <a:ext cx="1061798" cy="1061796"/>
          </a:xfrm>
          <a:prstGeom prst="ellipse">
            <a:avLst/>
          </a:prstGeom>
          <a:solidFill>
            <a:srgbClr val="1348C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41E42CCE-2329-4B44-AD7F-2DA73D159FA0}"/>
              </a:ext>
            </a:extLst>
          </p:cNvPr>
          <p:cNvSpPr/>
          <p:nvPr/>
        </p:nvSpPr>
        <p:spPr>
          <a:xfrm>
            <a:off x="6831044" y="4768478"/>
            <a:ext cx="384638" cy="438058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72602C3A-9079-4494-8886-CEA825CF5376}"/>
              </a:ext>
            </a:extLst>
          </p:cNvPr>
          <p:cNvGrpSpPr/>
          <p:nvPr/>
        </p:nvGrpSpPr>
        <p:grpSpPr>
          <a:xfrm>
            <a:off x="1887800" y="4744570"/>
            <a:ext cx="437742" cy="41957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DB22001-B8D7-49DF-8D5A-445CC83D166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D6064D1-DDB1-4D9A-BBE1-760E3FAC7AA0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9265B2B-DBBB-4FC8-BBD9-B7345B065E9B}"/>
              </a:ext>
            </a:extLst>
          </p:cNvPr>
          <p:cNvSpPr txBox="1"/>
          <p:nvPr/>
        </p:nvSpPr>
        <p:spPr>
          <a:xfrm>
            <a:off x="2707819" y="4924433"/>
            <a:ext cx="322759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1348C2"/>
                </a:solidFill>
              </a:rPr>
              <a:t>Lorem ipsum dolor </a:t>
            </a:r>
            <a:r>
              <a:rPr lang="en-US" altLang="ko-KR" sz="1400">
                <a:solidFill>
                  <a:srgbClr val="1348C2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1348C2"/>
                </a:solidFill>
              </a:rPr>
              <a:t>, sed </a:t>
            </a:r>
            <a:r>
              <a:rPr lang="en-US" altLang="ko-KR" sz="1400">
                <a:solidFill>
                  <a:srgbClr val="1348C2"/>
                </a:solidFill>
              </a:rPr>
              <a:t>do eiusmod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82ECDDBD-C709-4B60-BD9B-9C737FBC5F17}"/>
              </a:ext>
            </a:extLst>
          </p:cNvPr>
          <p:cNvSpPr/>
          <p:nvPr/>
        </p:nvSpPr>
        <p:spPr>
          <a:xfrm>
            <a:off x="2688187" y="4547608"/>
            <a:ext cx="3248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CE3FC91-5307-454C-ACD5-E82C0EA8C94F}"/>
              </a:ext>
            </a:extLst>
          </p:cNvPr>
          <p:cNvSpPr txBox="1"/>
          <p:nvPr/>
        </p:nvSpPr>
        <p:spPr>
          <a:xfrm>
            <a:off x="7669074" y="4924433"/>
            <a:ext cx="322759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1348C2"/>
                </a:solidFill>
              </a:rPr>
              <a:t>Lorem ipsum dolor </a:t>
            </a:r>
            <a:r>
              <a:rPr lang="en-US" altLang="ko-KR" sz="1400">
                <a:solidFill>
                  <a:srgbClr val="1348C2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1348C2"/>
                </a:solidFill>
              </a:rPr>
              <a:t>, sed </a:t>
            </a:r>
            <a:r>
              <a:rPr lang="en-US" altLang="ko-KR" sz="1400">
                <a:solidFill>
                  <a:srgbClr val="1348C2"/>
                </a:solidFill>
              </a:rPr>
              <a:t>do eiusmod </a:t>
            </a:r>
            <a:r>
              <a:rPr lang="en-US" altLang="ko-KR" sz="1400" dirty="0" err="1">
                <a:solidFill>
                  <a:srgbClr val="1348C2"/>
                </a:solidFill>
              </a:rPr>
              <a:t>tempor</a:t>
            </a:r>
            <a:endParaRPr lang="ko-KR" altLang="en-US" sz="1400" dirty="0">
              <a:solidFill>
                <a:srgbClr val="1348C2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B85E16AF-96FC-41E1-9B68-80AB965BAFF0}"/>
              </a:ext>
            </a:extLst>
          </p:cNvPr>
          <p:cNvSpPr/>
          <p:nvPr/>
        </p:nvSpPr>
        <p:spPr>
          <a:xfrm>
            <a:off x="7649442" y="4531097"/>
            <a:ext cx="3248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348C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163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3F1C6EF0-0CD8-47E4-B007-A3970EBF4450}"/>
              </a:ext>
            </a:extLst>
          </p:cNvPr>
          <p:cNvSpPr/>
          <p:nvPr/>
        </p:nvSpPr>
        <p:spPr>
          <a:xfrm>
            <a:off x="4076700" y="1409700"/>
            <a:ext cx="4038600" cy="4038600"/>
          </a:xfrm>
          <a:prstGeom prst="ellipse">
            <a:avLst/>
          </a:prstGeom>
          <a:solidFill>
            <a:srgbClr val="FF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타원 23">
            <a:extLst>
              <a:ext uri="{FF2B5EF4-FFF2-40B4-BE49-F238E27FC236}">
                <a16:creationId xmlns:a16="http://schemas.microsoft.com/office/drawing/2014/main" id="{D4C82DD9-6FAC-46CC-BC4D-452F16FFB9D8}"/>
              </a:ext>
            </a:extLst>
          </p:cNvPr>
          <p:cNvSpPr/>
          <p:nvPr/>
        </p:nvSpPr>
        <p:spPr>
          <a:xfrm>
            <a:off x="5016500" y="1142696"/>
            <a:ext cx="2159000" cy="2159000"/>
          </a:xfrm>
          <a:prstGeom prst="ellipse">
            <a:avLst/>
          </a:prstGeom>
          <a:solidFill>
            <a:srgbClr val="FF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SECTION BREAK SLIDE TITLE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2D2BE6-BAFE-4050-A2AE-F194C4CA7391}"/>
              </a:ext>
            </a:extLst>
          </p:cNvPr>
          <p:cNvSpPr txBox="1"/>
          <p:nvPr/>
        </p:nvSpPr>
        <p:spPr>
          <a:xfrm>
            <a:off x="851919" y="4884307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4026366-8E1F-4401-8B4C-B3AA1BF9ECFE}"/>
              </a:ext>
            </a:extLst>
          </p:cNvPr>
          <p:cNvSpPr/>
          <p:nvPr/>
        </p:nvSpPr>
        <p:spPr>
          <a:xfrm>
            <a:off x="851917" y="4536406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2A5C4E5-EB6B-4F22-B800-BD6AF1F96503}"/>
              </a:ext>
            </a:extLst>
          </p:cNvPr>
          <p:cNvSpPr/>
          <p:nvPr/>
        </p:nvSpPr>
        <p:spPr>
          <a:xfrm>
            <a:off x="851917" y="4016261"/>
            <a:ext cx="2539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01.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C6C39B-C794-4E47-A3D5-201DF5B4AF90}"/>
              </a:ext>
            </a:extLst>
          </p:cNvPr>
          <p:cNvSpPr txBox="1"/>
          <p:nvPr/>
        </p:nvSpPr>
        <p:spPr>
          <a:xfrm>
            <a:off x="3501562" y="4884307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13F87CF-3D61-4B6F-A285-1152D7C31773}"/>
              </a:ext>
            </a:extLst>
          </p:cNvPr>
          <p:cNvSpPr/>
          <p:nvPr/>
        </p:nvSpPr>
        <p:spPr>
          <a:xfrm>
            <a:off x="3501560" y="4536406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49064B5-1CD0-4668-960C-C59D5C580CD3}"/>
              </a:ext>
            </a:extLst>
          </p:cNvPr>
          <p:cNvSpPr/>
          <p:nvPr/>
        </p:nvSpPr>
        <p:spPr>
          <a:xfrm>
            <a:off x="3501560" y="4016261"/>
            <a:ext cx="2539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02.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B1C9F5-6FBA-4174-BFB4-31169DDF4820}"/>
              </a:ext>
            </a:extLst>
          </p:cNvPr>
          <p:cNvSpPr txBox="1"/>
          <p:nvPr/>
        </p:nvSpPr>
        <p:spPr>
          <a:xfrm>
            <a:off x="6151205" y="4884307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A20CC99-99EB-498A-92DF-AF357A48BAFC}"/>
              </a:ext>
            </a:extLst>
          </p:cNvPr>
          <p:cNvSpPr/>
          <p:nvPr/>
        </p:nvSpPr>
        <p:spPr>
          <a:xfrm>
            <a:off x="6151203" y="4536406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3482AB-C85C-42C5-BD72-65A4A05106D3}"/>
              </a:ext>
            </a:extLst>
          </p:cNvPr>
          <p:cNvSpPr/>
          <p:nvPr/>
        </p:nvSpPr>
        <p:spPr>
          <a:xfrm>
            <a:off x="6151203" y="4016261"/>
            <a:ext cx="2539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03.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61631D-5150-4D05-80C6-7B56D7D47B20}"/>
              </a:ext>
            </a:extLst>
          </p:cNvPr>
          <p:cNvSpPr txBox="1"/>
          <p:nvPr/>
        </p:nvSpPr>
        <p:spPr>
          <a:xfrm>
            <a:off x="8800847" y="4884307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AFC7349-1C3F-4C3D-9064-3600C0736F67}"/>
              </a:ext>
            </a:extLst>
          </p:cNvPr>
          <p:cNvSpPr/>
          <p:nvPr/>
        </p:nvSpPr>
        <p:spPr>
          <a:xfrm>
            <a:off x="8800845" y="4536406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D2F4597-D8CD-452D-89CA-D910DDC3179E}"/>
              </a:ext>
            </a:extLst>
          </p:cNvPr>
          <p:cNvSpPr/>
          <p:nvPr/>
        </p:nvSpPr>
        <p:spPr>
          <a:xfrm>
            <a:off x="8800845" y="4016261"/>
            <a:ext cx="2539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348C2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타원 33">
            <a:extLst>
              <a:ext uri="{FF2B5EF4-FFF2-40B4-BE49-F238E27FC236}">
                <a16:creationId xmlns:a16="http://schemas.microsoft.com/office/drawing/2014/main" id="{3C7C643F-86E2-46DA-8018-CDEFBB3AF7D4}"/>
              </a:ext>
            </a:extLst>
          </p:cNvPr>
          <p:cNvSpPr/>
          <p:nvPr/>
        </p:nvSpPr>
        <p:spPr>
          <a:xfrm>
            <a:off x="1524000" y="2686050"/>
            <a:ext cx="1714500" cy="1714500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F6C6F"/>
                </a:solidFill>
              </a:rPr>
              <a:t>Lorem ipsum</a:t>
            </a:r>
            <a:endParaRPr lang="ko-KR" altLang="en-US" dirty="0">
              <a:solidFill>
                <a:srgbClr val="FF6C6F"/>
              </a:solidFill>
            </a:endParaRP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EAFD390F-B24F-4F89-990C-CE1DEDF10310}"/>
              </a:ext>
            </a:extLst>
          </p:cNvPr>
          <p:cNvCxnSpPr>
            <a:cxnSpLocks/>
          </p:cNvCxnSpPr>
          <p:nvPr/>
        </p:nvCxnSpPr>
        <p:spPr>
          <a:xfrm>
            <a:off x="3454400" y="3549650"/>
            <a:ext cx="711200" cy="0"/>
          </a:xfrm>
          <a:prstGeom prst="straightConnector1">
            <a:avLst/>
          </a:prstGeom>
          <a:noFill/>
          <a:ln w="19050">
            <a:solidFill>
              <a:srgbClr val="FF6C6F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5020CC7-A9A6-4219-ADB3-EA2636763D6E}"/>
              </a:ext>
            </a:extLst>
          </p:cNvPr>
          <p:cNvSpPr txBox="1"/>
          <p:nvPr/>
        </p:nvSpPr>
        <p:spPr>
          <a:xfrm>
            <a:off x="1111632" y="4726163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5D1A965-F7CA-4005-8407-9C7ECA4A2670}"/>
              </a:ext>
            </a:extLst>
          </p:cNvPr>
          <p:cNvSpPr/>
          <p:nvPr/>
        </p:nvSpPr>
        <p:spPr>
          <a:xfrm>
            <a:off x="1524000" y="1991105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AS - IS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1E57E0-5E0C-4A9E-AA84-89B0B600D72A}"/>
              </a:ext>
            </a:extLst>
          </p:cNvPr>
          <p:cNvSpPr txBox="1"/>
          <p:nvPr/>
        </p:nvSpPr>
        <p:spPr>
          <a:xfrm>
            <a:off x="4826382" y="4726163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3B3379E-9A32-4CB0-A14D-1100B805F966}"/>
              </a:ext>
            </a:extLst>
          </p:cNvPr>
          <p:cNvSpPr/>
          <p:nvPr/>
        </p:nvSpPr>
        <p:spPr>
          <a:xfrm>
            <a:off x="5238750" y="1991105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TO - BE</a:t>
            </a: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E2A8AB99-B8FA-486F-A3AD-52B9FD01763D}"/>
              </a:ext>
            </a:extLst>
          </p:cNvPr>
          <p:cNvSpPr/>
          <p:nvPr/>
        </p:nvSpPr>
        <p:spPr>
          <a:xfrm>
            <a:off x="4381500" y="2686050"/>
            <a:ext cx="1714500" cy="1714500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F6C6F"/>
                </a:solidFill>
              </a:rPr>
              <a:t>Lorem ipsum</a:t>
            </a:r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74030C23-B987-41E9-9FD4-4AC3E2DE1141}"/>
              </a:ext>
            </a:extLst>
          </p:cNvPr>
          <p:cNvSpPr/>
          <p:nvPr/>
        </p:nvSpPr>
        <p:spPr>
          <a:xfrm>
            <a:off x="6096000" y="2686050"/>
            <a:ext cx="1714500" cy="1714500"/>
          </a:xfrm>
          <a:prstGeom prst="ellipse">
            <a:avLst/>
          </a:prstGeom>
          <a:solidFill>
            <a:srgbClr val="1348C2"/>
          </a:solidFill>
          <a:ln w="19050">
            <a:solidFill>
              <a:srgbClr val="134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7E42483E-EFE8-4803-A6EC-4658C9FBD6A8}"/>
              </a:ext>
            </a:extLst>
          </p:cNvPr>
          <p:cNvCxnSpPr>
            <a:cxnSpLocks/>
          </p:cNvCxnSpPr>
          <p:nvPr/>
        </p:nvCxnSpPr>
        <p:spPr>
          <a:xfrm>
            <a:off x="8026400" y="3549650"/>
            <a:ext cx="711200" cy="0"/>
          </a:xfrm>
          <a:prstGeom prst="straightConnector1">
            <a:avLst/>
          </a:prstGeom>
          <a:noFill/>
          <a:ln w="19050">
            <a:solidFill>
              <a:srgbClr val="1348C2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타원 41">
            <a:extLst>
              <a:ext uri="{FF2B5EF4-FFF2-40B4-BE49-F238E27FC236}">
                <a16:creationId xmlns:a16="http://schemas.microsoft.com/office/drawing/2014/main" id="{72D9FF29-A157-4316-9808-52E7C15DF215}"/>
              </a:ext>
            </a:extLst>
          </p:cNvPr>
          <p:cNvSpPr/>
          <p:nvPr/>
        </p:nvSpPr>
        <p:spPr>
          <a:xfrm>
            <a:off x="8953500" y="2686050"/>
            <a:ext cx="1714500" cy="1714500"/>
          </a:xfrm>
          <a:prstGeom prst="ellipse">
            <a:avLst/>
          </a:prstGeom>
          <a:noFill/>
          <a:ln w="19050">
            <a:solidFill>
              <a:srgbClr val="134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D701DB-AE12-4B2B-B436-9A49DCB5554E}"/>
              </a:ext>
            </a:extLst>
          </p:cNvPr>
          <p:cNvSpPr txBox="1"/>
          <p:nvPr/>
        </p:nvSpPr>
        <p:spPr>
          <a:xfrm>
            <a:off x="8541132" y="4726163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558C0F3-6CB7-4EFA-8D18-FE55FCF99870}"/>
              </a:ext>
            </a:extLst>
          </p:cNvPr>
          <p:cNvSpPr/>
          <p:nvPr/>
        </p:nvSpPr>
        <p:spPr>
          <a:xfrm>
            <a:off x="8953500" y="1991105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GOAL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8CCB68D-EBF6-413C-B04F-0AEA0D314574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0371587-2883-4DC3-92D9-AB34B4B96CB0}"/>
              </a:ext>
            </a:extLst>
          </p:cNvPr>
          <p:cNvSpPr/>
          <p:nvPr/>
        </p:nvSpPr>
        <p:spPr>
          <a:xfrm>
            <a:off x="1068676" y="2305050"/>
            <a:ext cx="2832100" cy="2832100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4480C9E-77E6-4842-BF6E-374ECD44D0B2}"/>
              </a:ext>
            </a:extLst>
          </p:cNvPr>
          <p:cNvSpPr/>
          <p:nvPr/>
        </p:nvSpPr>
        <p:spPr>
          <a:xfrm>
            <a:off x="1068676" y="2076331"/>
            <a:ext cx="76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6C6F"/>
                </a:solidFill>
                <a:latin typeface="+mj-lt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BA6124-3FA8-4A7D-BFB4-02B266F63DB6}"/>
              </a:ext>
            </a:extLst>
          </p:cNvPr>
          <p:cNvSpPr txBox="1"/>
          <p:nvPr/>
        </p:nvSpPr>
        <p:spPr>
          <a:xfrm>
            <a:off x="1500476" y="2841308"/>
            <a:ext cx="1968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000" dirty="0">
                <a:solidFill>
                  <a:srgbClr val="FF6C6F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F6C6F"/>
                </a:solidFill>
                <a:latin typeface="+mj-lt"/>
              </a:rPr>
              <a:t>amet</a:t>
            </a:r>
            <a:endParaRPr lang="ko-KR" altLang="en-US" sz="20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1D6C02-A951-490F-872C-CEE008966D74}"/>
              </a:ext>
            </a:extLst>
          </p:cNvPr>
          <p:cNvSpPr txBox="1"/>
          <p:nvPr/>
        </p:nvSpPr>
        <p:spPr>
          <a:xfrm>
            <a:off x="1500476" y="3787517"/>
            <a:ext cx="1968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0A8698B7-55A7-4CF0-B06A-C01D826760F6}"/>
              </a:ext>
            </a:extLst>
          </p:cNvPr>
          <p:cNvCxnSpPr>
            <a:cxnSpLocks/>
          </p:cNvCxnSpPr>
          <p:nvPr/>
        </p:nvCxnSpPr>
        <p:spPr>
          <a:xfrm>
            <a:off x="1360776" y="3721100"/>
            <a:ext cx="2247900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타원 25">
            <a:extLst>
              <a:ext uri="{FF2B5EF4-FFF2-40B4-BE49-F238E27FC236}">
                <a16:creationId xmlns:a16="http://schemas.microsoft.com/office/drawing/2014/main" id="{039D58B2-31C9-4995-A12A-B8692D30CA0B}"/>
              </a:ext>
            </a:extLst>
          </p:cNvPr>
          <p:cNvSpPr/>
          <p:nvPr/>
        </p:nvSpPr>
        <p:spPr>
          <a:xfrm>
            <a:off x="4679951" y="2305050"/>
            <a:ext cx="2832100" cy="2832100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3AE85ED-F485-422B-93D6-491DC76553A5}"/>
              </a:ext>
            </a:extLst>
          </p:cNvPr>
          <p:cNvSpPr/>
          <p:nvPr/>
        </p:nvSpPr>
        <p:spPr>
          <a:xfrm>
            <a:off x="4679951" y="2076331"/>
            <a:ext cx="76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6C6F"/>
                </a:solidFill>
                <a:latin typeface="+mj-lt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2CAEE8-C24C-4BC5-9311-63FF6EA2ABC7}"/>
              </a:ext>
            </a:extLst>
          </p:cNvPr>
          <p:cNvSpPr txBox="1"/>
          <p:nvPr/>
        </p:nvSpPr>
        <p:spPr>
          <a:xfrm>
            <a:off x="5111751" y="2841308"/>
            <a:ext cx="1968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000" dirty="0">
                <a:solidFill>
                  <a:srgbClr val="FF6C6F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F6C6F"/>
                </a:solidFill>
                <a:latin typeface="+mj-lt"/>
              </a:rPr>
              <a:t>amet</a:t>
            </a:r>
            <a:endParaRPr lang="ko-KR" altLang="en-US" sz="20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6B3CBC-71E9-466A-9EFF-7AF78EC1A1B9}"/>
              </a:ext>
            </a:extLst>
          </p:cNvPr>
          <p:cNvSpPr txBox="1"/>
          <p:nvPr/>
        </p:nvSpPr>
        <p:spPr>
          <a:xfrm>
            <a:off x="5111751" y="3787517"/>
            <a:ext cx="1968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09EC4005-75A0-4669-A9FC-DBF0F6418A13}"/>
              </a:ext>
            </a:extLst>
          </p:cNvPr>
          <p:cNvCxnSpPr>
            <a:cxnSpLocks/>
          </p:cNvCxnSpPr>
          <p:nvPr/>
        </p:nvCxnSpPr>
        <p:spPr>
          <a:xfrm>
            <a:off x="4972051" y="3721100"/>
            <a:ext cx="2247900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2" name="타원 31">
            <a:extLst>
              <a:ext uri="{FF2B5EF4-FFF2-40B4-BE49-F238E27FC236}">
                <a16:creationId xmlns:a16="http://schemas.microsoft.com/office/drawing/2014/main" id="{11D17240-6DA1-4221-81E3-E498987C1C68}"/>
              </a:ext>
            </a:extLst>
          </p:cNvPr>
          <p:cNvSpPr/>
          <p:nvPr/>
        </p:nvSpPr>
        <p:spPr>
          <a:xfrm>
            <a:off x="8291226" y="2305050"/>
            <a:ext cx="2832100" cy="2832100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CAD1D46-956B-4600-BFFC-E229EA5FFA77}"/>
              </a:ext>
            </a:extLst>
          </p:cNvPr>
          <p:cNvSpPr/>
          <p:nvPr/>
        </p:nvSpPr>
        <p:spPr>
          <a:xfrm>
            <a:off x="8291226" y="2076331"/>
            <a:ext cx="76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6C6F"/>
                </a:solidFill>
                <a:latin typeface="+mj-lt"/>
              </a:rPr>
              <a:t>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C31926-9BB9-4221-8CB8-0B1C9F3C9B20}"/>
              </a:ext>
            </a:extLst>
          </p:cNvPr>
          <p:cNvSpPr txBox="1"/>
          <p:nvPr/>
        </p:nvSpPr>
        <p:spPr>
          <a:xfrm>
            <a:off x="8723026" y="2841308"/>
            <a:ext cx="1968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000" dirty="0">
                <a:solidFill>
                  <a:srgbClr val="FF6C6F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F6C6F"/>
                </a:solidFill>
                <a:latin typeface="+mj-lt"/>
              </a:rPr>
              <a:t>amet</a:t>
            </a:r>
            <a:endParaRPr lang="ko-KR" altLang="en-US" sz="20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26CB1E0-64F6-4074-B3A0-002FA5B10FD2}"/>
              </a:ext>
            </a:extLst>
          </p:cNvPr>
          <p:cNvSpPr txBox="1"/>
          <p:nvPr/>
        </p:nvSpPr>
        <p:spPr>
          <a:xfrm>
            <a:off x="8723026" y="3787517"/>
            <a:ext cx="1968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1D005148-3AFD-4E61-BDEC-46972339A617}"/>
              </a:ext>
            </a:extLst>
          </p:cNvPr>
          <p:cNvCxnSpPr>
            <a:cxnSpLocks/>
          </p:cNvCxnSpPr>
          <p:nvPr/>
        </p:nvCxnSpPr>
        <p:spPr>
          <a:xfrm>
            <a:off x="8583326" y="3721100"/>
            <a:ext cx="2247900" cy="0"/>
          </a:xfrm>
          <a:prstGeom prst="lin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536EA73-2599-43F4-83D1-EDE52AAE8F96}"/>
              </a:ext>
            </a:extLst>
          </p:cNvPr>
          <p:cNvSpPr txBox="1"/>
          <p:nvPr/>
        </p:nvSpPr>
        <p:spPr>
          <a:xfrm>
            <a:off x="1892300" y="5938962"/>
            <a:ext cx="840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65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B7741172-8D22-4BFF-8E92-C33F0C661EC8}"/>
              </a:ext>
            </a:extLst>
          </p:cNvPr>
          <p:cNvSpPr/>
          <p:nvPr/>
        </p:nvSpPr>
        <p:spPr>
          <a:xfrm>
            <a:off x="1581150" y="1827020"/>
            <a:ext cx="3771900" cy="3771900"/>
          </a:xfrm>
          <a:prstGeom prst="ellipse">
            <a:avLst/>
          </a:prstGeom>
          <a:noFill/>
          <a:ln w="19050">
            <a:solidFill>
              <a:srgbClr val="FF6C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750E8F00-A979-4F64-B1A0-5AD74B2D1C37}"/>
              </a:ext>
            </a:extLst>
          </p:cNvPr>
          <p:cNvSpPr/>
          <p:nvPr/>
        </p:nvSpPr>
        <p:spPr>
          <a:xfrm>
            <a:off x="2609850" y="2855720"/>
            <a:ext cx="1714500" cy="1714500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 err="1">
                <a:solidFill>
                  <a:srgbClr val="FF6C6F"/>
                </a:solidFill>
              </a:rPr>
              <a:t>Consectetur</a:t>
            </a:r>
            <a:r>
              <a:rPr lang="en-US" altLang="ko-KR" dirty="0">
                <a:solidFill>
                  <a:srgbClr val="FF6C6F"/>
                </a:solidFill>
              </a:rPr>
              <a:t> </a:t>
            </a:r>
            <a:r>
              <a:rPr lang="en-US" altLang="ko-KR" dirty="0" err="1">
                <a:solidFill>
                  <a:srgbClr val="FF6C6F"/>
                </a:solidFill>
              </a:rPr>
              <a:t>adipisicing</a:t>
            </a:r>
            <a:r>
              <a:rPr lang="en-US" altLang="ko-KR" dirty="0">
                <a:solidFill>
                  <a:srgbClr val="FF6C6F"/>
                </a:solidFill>
              </a:rPr>
              <a:t> </a:t>
            </a:r>
            <a:r>
              <a:rPr lang="en-US" altLang="ko-KR" dirty="0" err="1">
                <a:solidFill>
                  <a:srgbClr val="FF6C6F"/>
                </a:solidFill>
              </a:rPr>
              <a:t>elit</a:t>
            </a:r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A753C584-F307-4981-ADAC-86BCF287AC12}"/>
              </a:ext>
            </a:extLst>
          </p:cNvPr>
          <p:cNvSpPr/>
          <p:nvPr/>
        </p:nvSpPr>
        <p:spPr>
          <a:xfrm>
            <a:off x="4324350" y="2855720"/>
            <a:ext cx="1714500" cy="1714500"/>
          </a:xfrm>
          <a:prstGeom prst="ellipse">
            <a:avLst/>
          </a:prstGeom>
          <a:solidFill>
            <a:srgbClr val="FF6C6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tempor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62B08363-B7C2-44FA-9FA4-FB1227463AEB}"/>
              </a:ext>
            </a:extLst>
          </p:cNvPr>
          <p:cNvSpPr/>
          <p:nvPr/>
        </p:nvSpPr>
        <p:spPr>
          <a:xfrm>
            <a:off x="895350" y="2855720"/>
            <a:ext cx="1714500" cy="1714500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F6C6F"/>
                </a:solidFill>
              </a:rPr>
              <a:t>Lorem ipsum</a:t>
            </a:r>
            <a:r>
              <a:rPr lang="ko-KR" altLang="en-US" dirty="0">
                <a:solidFill>
                  <a:srgbClr val="FF6C6F"/>
                </a:solidFill>
              </a:rPr>
              <a:t> </a:t>
            </a:r>
            <a:r>
              <a:rPr lang="en-US" altLang="ko-KR" dirty="0">
                <a:solidFill>
                  <a:srgbClr val="FF6C6F"/>
                </a:solidFill>
              </a:rPr>
              <a:t>dolor</a:t>
            </a:r>
            <a:r>
              <a:rPr lang="ko-KR" altLang="en-US" dirty="0">
                <a:solidFill>
                  <a:srgbClr val="FF6C6F"/>
                </a:solidFill>
              </a:rPr>
              <a:t> </a:t>
            </a:r>
            <a:r>
              <a:rPr lang="en-US" altLang="ko-KR" dirty="0">
                <a:solidFill>
                  <a:srgbClr val="FF6C6F"/>
                </a:solidFill>
              </a:rPr>
              <a:t>sit</a:t>
            </a:r>
            <a:r>
              <a:rPr lang="ko-KR" altLang="en-US" dirty="0">
                <a:solidFill>
                  <a:srgbClr val="FF6C6F"/>
                </a:solidFill>
              </a:rPr>
              <a:t> </a:t>
            </a:r>
            <a:r>
              <a:rPr lang="en-US" altLang="ko-KR" dirty="0" err="1">
                <a:solidFill>
                  <a:srgbClr val="FF6C6F"/>
                </a:solidFill>
              </a:rPr>
              <a:t>amet</a:t>
            </a:r>
            <a:endParaRPr lang="en-US" altLang="ko-KR" dirty="0">
              <a:solidFill>
                <a:srgbClr val="FF6C6F"/>
              </a:solidFill>
            </a:endParaRPr>
          </a:p>
        </p:txBody>
      </p:sp>
      <p:sp>
        <p:nvSpPr>
          <p:cNvPr id="6" name="십자형 5">
            <a:extLst>
              <a:ext uri="{FF2B5EF4-FFF2-40B4-BE49-F238E27FC236}">
                <a16:creationId xmlns:a16="http://schemas.microsoft.com/office/drawing/2014/main" id="{98F5BEA5-F00B-4E7D-94D7-A762415E02AE}"/>
              </a:ext>
            </a:extLst>
          </p:cNvPr>
          <p:cNvSpPr>
            <a:spLocks noChangeAspect="1"/>
          </p:cNvSpPr>
          <p:nvPr/>
        </p:nvSpPr>
        <p:spPr>
          <a:xfrm>
            <a:off x="6129750" y="3586970"/>
            <a:ext cx="252000" cy="252000"/>
          </a:xfrm>
          <a:prstGeom prst="plus">
            <a:avLst>
              <a:gd name="adj" fmla="val 45668"/>
            </a:avLst>
          </a:prstGeom>
          <a:solidFill>
            <a:srgbClr val="FF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39872847-FDA5-4BDF-9D03-5749AA1738F9}"/>
              </a:ext>
            </a:extLst>
          </p:cNvPr>
          <p:cNvSpPr/>
          <p:nvPr/>
        </p:nvSpPr>
        <p:spPr>
          <a:xfrm>
            <a:off x="6472650" y="2855720"/>
            <a:ext cx="1714500" cy="1714500"/>
          </a:xfrm>
          <a:prstGeom prst="ellipse">
            <a:avLst/>
          </a:prstGeom>
          <a:solidFill>
            <a:srgbClr val="1348C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DE7A3A9F-D6BC-4336-B9BE-09717331FA1D}"/>
              </a:ext>
            </a:extLst>
          </p:cNvPr>
          <p:cNvCxnSpPr>
            <a:cxnSpLocks/>
          </p:cNvCxnSpPr>
          <p:nvPr/>
        </p:nvCxnSpPr>
        <p:spPr>
          <a:xfrm>
            <a:off x="8278050" y="3712970"/>
            <a:ext cx="711200" cy="0"/>
          </a:xfrm>
          <a:prstGeom prst="straightConnector1">
            <a:avLst/>
          </a:prstGeom>
          <a:noFill/>
          <a:ln w="19050">
            <a:solidFill>
              <a:srgbClr val="1348C2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타원 9">
            <a:extLst>
              <a:ext uri="{FF2B5EF4-FFF2-40B4-BE49-F238E27FC236}">
                <a16:creationId xmlns:a16="http://schemas.microsoft.com/office/drawing/2014/main" id="{1E2E5A1C-43F5-4651-A9D1-DD5994AAA2C9}"/>
              </a:ext>
            </a:extLst>
          </p:cNvPr>
          <p:cNvSpPr/>
          <p:nvPr/>
        </p:nvSpPr>
        <p:spPr>
          <a:xfrm>
            <a:off x="9080150" y="2849370"/>
            <a:ext cx="1714500" cy="1714500"/>
          </a:xfrm>
          <a:prstGeom prst="ellipse">
            <a:avLst/>
          </a:prstGeom>
          <a:noFill/>
          <a:ln w="19050">
            <a:solidFill>
              <a:srgbClr val="134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1348C2"/>
                </a:solidFill>
                <a:latin typeface="+mj-lt"/>
              </a:rPr>
              <a:t>Dolor sit </a:t>
            </a:r>
            <a:r>
              <a:rPr lang="en-US" altLang="ko-KR" dirty="0" err="1">
                <a:solidFill>
                  <a:srgbClr val="1348C2"/>
                </a:solidFill>
                <a:latin typeface="+mj-lt"/>
              </a:rPr>
              <a:t>amet</a:t>
            </a:r>
            <a:endParaRPr lang="ko-KR" altLang="en-US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E29636B1-5FD4-4A22-8E35-8C8F067FA748}"/>
              </a:ext>
            </a:extLst>
          </p:cNvPr>
          <p:cNvSpPr/>
          <p:nvPr/>
        </p:nvSpPr>
        <p:spPr>
          <a:xfrm>
            <a:off x="9080150" y="1134870"/>
            <a:ext cx="1714500" cy="1714500"/>
          </a:xfrm>
          <a:prstGeom prst="ellipse">
            <a:avLst/>
          </a:prstGeom>
          <a:noFill/>
          <a:ln w="19050">
            <a:solidFill>
              <a:srgbClr val="134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>
                <a:solidFill>
                  <a:srgbClr val="1348C2"/>
                </a:solidFill>
                <a:latin typeface="+mj-lt"/>
              </a:rPr>
              <a:t>Lorem ipsu</a:t>
            </a:r>
            <a:r>
              <a:rPr lang="en-US" altLang="ko-KR" dirty="0">
                <a:solidFill>
                  <a:srgbClr val="1348C2"/>
                </a:solidFill>
                <a:latin typeface="+mj-lt"/>
              </a:rPr>
              <a:t>m</a:t>
            </a:r>
            <a:endParaRPr lang="ko-KR" altLang="en-US" dirty="0">
              <a:solidFill>
                <a:srgbClr val="1348C2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48E7EA41-2D76-4982-8D56-C9DD271F1962}"/>
              </a:ext>
            </a:extLst>
          </p:cNvPr>
          <p:cNvSpPr/>
          <p:nvPr/>
        </p:nvSpPr>
        <p:spPr>
          <a:xfrm>
            <a:off x="9080150" y="4563870"/>
            <a:ext cx="1714500" cy="1714500"/>
          </a:xfrm>
          <a:prstGeom prst="ellipse">
            <a:avLst/>
          </a:prstGeom>
          <a:noFill/>
          <a:ln w="19050">
            <a:solidFill>
              <a:srgbClr val="1348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 err="1">
                <a:solidFill>
                  <a:srgbClr val="1348C2"/>
                </a:solidFill>
                <a:latin typeface="+mj-lt"/>
              </a:rPr>
              <a:t>Consecteturadipisicing</a:t>
            </a:r>
            <a:r>
              <a:rPr lang="en-US" altLang="ko-KR" dirty="0">
                <a:solidFill>
                  <a:srgbClr val="1348C2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1348C2"/>
                </a:solidFill>
                <a:latin typeface="+mj-lt"/>
              </a:rPr>
              <a:t>elit</a:t>
            </a:r>
            <a:endParaRPr lang="ko-KR" altLang="en-US" dirty="0">
              <a:solidFill>
                <a:srgbClr val="1348C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93684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28BF3F-F4D5-4E46-8041-07056E6EDE67}"/>
              </a:ext>
            </a:extLst>
          </p:cNvPr>
          <p:cNvSpPr txBox="1"/>
          <p:nvPr/>
        </p:nvSpPr>
        <p:spPr>
          <a:xfrm>
            <a:off x="2484726" y="579630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348C2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400" dirty="0">
              <a:solidFill>
                <a:srgbClr val="1348C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래픽 1">
            <a:extLst>
              <a:ext uri="{FF2B5EF4-FFF2-40B4-BE49-F238E27FC236}">
                <a16:creationId xmlns:a16="http://schemas.microsoft.com/office/drawing/2014/main" id="{6C752FF2-5D67-44B0-858D-79B1A9BDD2AC}"/>
              </a:ext>
            </a:extLst>
          </p:cNvPr>
          <p:cNvSpPr/>
          <p:nvPr/>
        </p:nvSpPr>
        <p:spPr>
          <a:xfrm>
            <a:off x="862012" y="1920875"/>
            <a:ext cx="4219575" cy="3829050"/>
          </a:xfrm>
          <a:custGeom>
            <a:avLst/>
            <a:gdLst>
              <a:gd name="connsiteX0" fmla="*/ 3157538 w 4219575"/>
              <a:gd name="connsiteY0" fmla="*/ 14288 h 3829050"/>
              <a:gd name="connsiteX1" fmla="*/ 1915668 w 4219575"/>
              <a:gd name="connsiteY1" fmla="*/ 14288 h 3829050"/>
              <a:gd name="connsiteX2" fmla="*/ 14288 w 4219575"/>
              <a:gd name="connsiteY2" fmla="*/ 1915668 h 3829050"/>
              <a:gd name="connsiteX3" fmla="*/ 14288 w 4219575"/>
              <a:gd name="connsiteY3" fmla="*/ 1915668 h 3829050"/>
              <a:gd name="connsiteX4" fmla="*/ 1915668 w 4219575"/>
              <a:gd name="connsiteY4" fmla="*/ 3817049 h 3829050"/>
              <a:gd name="connsiteX5" fmla="*/ 4205288 w 4219575"/>
              <a:gd name="connsiteY5" fmla="*/ 3817049 h 382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9575" h="3829050">
                <a:moveTo>
                  <a:pt x="3157538" y="14288"/>
                </a:moveTo>
                <a:lnTo>
                  <a:pt x="1915668" y="14288"/>
                </a:lnTo>
                <a:cubicBezTo>
                  <a:pt x="865537" y="14288"/>
                  <a:pt x="14288" y="865537"/>
                  <a:pt x="14288" y="1915668"/>
                </a:cubicBezTo>
                <a:lnTo>
                  <a:pt x="14288" y="1915668"/>
                </a:lnTo>
                <a:cubicBezTo>
                  <a:pt x="14288" y="2965799"/>
                  <a:pt x="865537" y="3817049"/>
                  <a:pt x="1915668" y="3817049"/>
                </a:cubicBezTo>
                <a:lnTo>
                  <a:pt x="4205288" y="3817049"/>
                </a:lnTo>
              </a:path>
            </a:pathLst>
          </a:custGeom>
          <a:noFill/>
          <a:ln w="19050" cap="flat">
            <a:solidFill>
              <a:srgbClr val="FF6C6F"/>
            </a:solidFill>
            <a:prstDash val="solid"/>
            <a:miter/>
            <a:headEnd type="arrow" w="lg" len="lg"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그래픽 1">
            <a:extLst>
              <a:ext uri="{FF2B5EF4-FFF2-40B4-BE49-F238E27FC236}">
                <a16:creationId xmlns:a16="http://schemas.microsoft.com/office/drawing/2014/main" id="{0070CD8F-D4BD-4D25-9DDF-B3BA31DA1DF2}"/>
              </a:ext>
            </a:extLst>
          </p:cNvPr>
          <p:cNvSpPr/>
          <p:nvPr/>
        </p:nvSpPr>
        <p:spPr>
          <a:xfrm flipH="1" flipV="1">
            <a:off x="7110415" y="1920875"/>
            <a:ext cx="4219575" cy="3829050"/>
          </a:xfrm>
          <a:custGeom>
            <a:avLst/>
            <a:gdLst>
              <a:gd name="connsiteX0" fmla="*/ 3157538 w 4219575"/>
              <a:gd name="connsiteY0" fmla="*/ 14288 h 3829050"/>
              <a:gd name="connsiteX1" fmla="*/ 1915668 w 4219575"/>
              <a:gd name="connsiteY1" fmla="*/ 14288 h 3829050"/>
              <a:gd name="connsiteX2" fmla="*/ 14288 w 4219575"/>
              <a:gd name="connsiteY2" fmla="*/ 1915668 h 3829050"/>
              <a:gd name="connsiteX3" fmla="*/ 14288 w 4219575"/>
              <a:gd name="connsiteY3" fmla="*/ 1915668 h 3829050"/>
              <a:gd name="connsiteX4" fmla="*/ 1915668 w 4219575"/>
              <a:gd name="connsiteY4" fmla="*/ 3817049 h 3829050"/>
              <a:gd name="connsiteX5" fmla="*/ 4205288 w 4219575"/>
              <a:gd name="connsiteY5" fmla="*/ 3817049 h 382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9575" h="3829050">
                <a:moveTo>
                  <a:pt x="3157538" y="14288"/>
                </a:moveTo>
                <a:lnTo>
                  <a:pt x="1915668" y="14288"/>
                </a:lnTo>
                <a:cubicBezTo>
                  <a:pt x="865537" y="14288"/>
                  <a:pt x="14288" y="865537"/>
                  <a:pt x="14288" y="1915668"/>
                </a:cubicBezTo>
                <a:lnTo>
                  <a:pt x="14288" y="1915668"/>
                </a:lnTo>
                <a:cubicBezTo>
                  <a:pt x="14288" y="2965799"/>
                  <a:pt x="865537" y="3817049"/>
                  <a:pt x="1915668" y="3817049"/>
                </a:cubicBezTo>
                <a:lnTo>
                  <a:pt x="4205288" y="3817049"/>
                </a:lnTo>
              </a:path>
            </a:pathLst>
          </a:custGeom>
          <a:noFill/>
          <a:ln w="19050" cap="flat">
            <a:solidFill>
              <a:srgbClr val="FF6C6F"/>
            </a:solidFill>
            <a:prstDash val="solid"/>
            <a:miter/>
            <a:headEnd type="arrow" w="lg" len="lg"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9F2D55-1995-46C2-A41D-4A62059D94BD}"/>
              </a:ext>
            </a:extLst>
          </p:cNvPr>
          <p:cNvSpPr txBox="1"/>
          <p:nvPr/>
        </p:nvSpPr>
        <p:spPr>
          <a:xfrm>
            <a:off x="4270952" y="1566932"/>
            <a:ext cx="2498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000" dirty="0">
                <a:solidFill>
                  <a:srgbClr val="FF6C6F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F6C6F"/>
                </a:solidFill>
                <a:latin typeface="+mj-lt"/>
              </a:rPr>
              <a:t>amet</a:t>
            </a:r>
            <a:endParaRPr lang="ko-KR" altLang="en-US" sz="20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8E34C1-9BBD-4C13-BDA5-F4C6B6781912}"/>
              </a:ext>
            </a:extLst>
          </p:cNvPr>
          <p:cNvSpPr txBox="1"/>
          <p:nvPr/>
        </p:nvSpPr>
        <p:spPr>
          <a:xfrm>
            <a:off x="5422902" y="5395982"/>
            <a:ext cx="2498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2000" dirty="0">
                <a:solidFill>
                  <a:srgbClr val="FF6C6F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F6C6F"/>
                </a:solidFill>
                <a:latin typeface="+mj-lt"/>
              </a:rPr>
              <a:t>amet</a:t>
            </a:r>
            <a:endParaRPr lang="ko-KR" altLang="en-US" sz="2000" dirty="0">
              <a:solidFill>
                <a:srgbClr val="FF6C6F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1EF150-F6C9-48EA-94C6-BB90C1E39A23}"/>
              </a:ext>
            </a:extLst>
          </p:cNvPr>
          <p:cNvSpPr txBox="1"/>
          <p:nvPr/>
        </p:nvSpPr>
        <p:spPr>
          <a:xfrm>
            <a:off x="1820616" y="3853925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3B8E03D-69DC-4DEF-BCEA-1F92A8F77CDF}"/>
              </a:ext>
            </a:extLst>
          </p:cNvPr>
          <p:cNvSpPr/>
          <p:nvPr/>
        </p:nvSpPr>
        <p:spPr>
          <a:xfrm>
            <a:off x="1820616" y="3340924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3A7E389-4452-4BB3-977B-2477C6B6A948}"/>
              </a:ext>
            </a:extLst>
          </p:cNvPr>
          <p:cNvSpPr/>
          <p:nvPr/>
        </p:nvSpPr>
        <p:spPr>
          <a:xfrm>
            <a:off x="1820616" y="2985879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348C2"/>
                </a:solidFill>
                <a:latin typeface="+mj-lt"/>
              </a:rPr>
              <a:t>01.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18D8DF-CDE0-4C74-B00C-B9ED0246AFC0}"/>
              </a:ext>
            </a:extLst>
          </p:cNvPr>
          <p:cNvSpPr txBox="1"/>
          <p:nvPr/>
        </p:nvSpPr>
        <p:spPr>
          <a:xfrm>
            <a:off x="4826383" y="3853925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0E53AB8-7C3B-4331-97D8-9746380C2A48}"/>
              </a:ext>
            </a:extLst>
          </p:cNvPr>
          <p:cNvSpPr/>
          <p:nvPr/>
        </p:nvSpPr>
        <p:spPr>
          <a:xfrm>
            <a:off x="4826383" y="3340924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2F70C52-FE9B-4369-B479-C7E9D3004578}"/>
              </a:ext>
            </a:extLst>
          </p:cNvPr>
          <p:cNvSpPr/>
          <p:nvPr/>
        </p:nvSpPr>
        <p:spPr>
          <a:xfrm>
            <a:off x="4826383" y="2985879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348C2"/>
                </a:solidFill>
                <a:latin typeface="+mj-lt"/>
              </a:rPr>
              <a:t>02.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B48DF5-6E91-4E70-8AA6-4D4A03BFE033}"/>
              </a:ext>
            </a:extLst>
          </p:cNvPr>
          <p:cNvSpPr txBox="1"/>
          <p:nvPr/>
        </p:nvSpPr>
        <p:spPr>
          <a:xfrm>
            <a:off x="7832148" y="3853925"/>
            <a:ext cx="2539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1348C2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348C2"/>
                </a:solidFill>
              </a:rPr>
              <a:t>amet</a:t>
            </a:r>
            <a:r>
              <a:rPr lang="en-US" altLang="ko-KR" sz="1600" dirty="0">
                <a:solidFill>
                  <a:srgbClr val="1348C2"/>
                </a:solidFill>
              </a:rPr>
              <a:t>, </a:t>
            </a:r>
            <a:r>
              <a:rPr lang="en-US" altLang="ko-KR" sz="1600" dirty="0" err="1">
                <a:solidFill>
                  <a:srgbClr val="1348C2"/>
                </a:solidFill>
              </a:rPr>
              <a:t>consectetur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adipisicing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elit</a:t>
            </a:r>
            <a:r>
              <a:rPr lang="en-US" altLang="ko-KR" sz="1600" dirty="0">
                <a:solidFill>
                  <a:srgbClr val="1348C2"/>
                </a:solidFill>
              </a:rPr>
              <a:t>, sed do </a:t>
            </a:r>
            <a:r>
              <a:rPr lang="en-US" altLang="ko-KR" sz="1600" dirty="0" err="1">
                <a:solidFill>
                  <a:srgbClr val="1348C2"/>
                </a:solidFill>
              </a:rPr>
              <a:t>eiusmod</a:t>
            </a:r>
            <a:r>
              <a:rPr lang="en-US" altLang="ko-KR" sz="1600" dirty="0">
                <a:solidFill>
                  <a:srgbClr val="1348C2"/>
                </a:solidFill>
              </a:rPr>
              <a:t> </a:t>
            </a:r>
            <a:r>
              <a:rPr lang="en-US" altLang="ko-KR" sz="1600" dirty="0" err="1">
                <a:solidFill>
                  <a:srgbClr val="1348C2"/>
                </a:solidFill>
              </a:rPr>
              <a:t>tempor</a:t>
            </a:r>
            <a:endParaRPr lang="ko-KR" altLang="en-US" sz="1600" dirty="0">
              <a:solidFill>
                <a:srgbClr val="1348C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4747BDF-CA1B-435E-8BB7-61570F9CEEA2}"/>
              </a:ext>
            </a:extLst>
          </p:cNvPr>
          <p:cNvSpPr/>
          <p:nvPr/>
        </p:nvSpPr>
        <p:spPr>
          <a:xfrm>
            <a:off x="7832148" y="3340924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348C2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CFD962C-69D3-40EF-9E50-FB416329F363}"/>
              </a:ext>
            </a:extLst>
          </p:cNvPr>
          <p:cNvSpPr/>
          <p:nvPr/>
        </p:nvSpPr>
        <p:spPr>
          <a:xfrm>
            <a:off x="7832148" y="2985879"/>
            <a:ext cx="25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1348C2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366905557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C6F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2700">
          <a:solidFill>
            <a:srgbClr val="1348C2"/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3141</TotalTime>
  <Words>1314</Words>
  <Application>Microsoft Office PowerPoint</Application>
  <PresentationFormat>와이드스크린</PresentationFormat>
  <Paragraphs>229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300</cp:revision>
  <dcterms:created xsi:type="dcterms:W3CDTF">2019-04-06T05:20:47Z</dcterms:created>
  <dcterms:modified xsi:type="dcterms:W3CDTF">2020-09-06T05:46:46Z</dcterms:modified>
</cp:coreProperties>
</file>