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17"/>
    <p:sldId id="257" r:id="rId18"/>
    <p:sldId id="258" r:id="rId19"/>
    <p:sldId id="259" r:id="rId20"/>
    <p:sldId id="260" r:id="rId21"/>
    <p:sldId id="261" r:id="rId22"/>
    <p:sldId id="262" r:id="rId23"/>
    <p:sldId id="263" r:id="rId24"/>
    <p:sldId id="264" r:id="rId25"/>
    <p:sldId id="265" r:id="rId26"/>
    <p:sldId id="266" r:id="rId27"/>
    <p:sldId id="267" r:id="rId28"/>
    <p:sldId id="268" r:id="rId29"/>
    <p:sldId id="269" r:id="rId30"/>
    <p:sldId id="270" r:id="rId31"/>
    <p:sldId id="271" r:id="rId32"/>
    <p:sldId id="272" r:id="rId33"/>
  </p:sldIdLst>
  <p:sldSz cx="18288000" cy="10287000"/>
  <p:notesSz cx="6858000" cy="9144000"/>
  <p:embeddedFontLst>
    <p:embeddedFont>
      <p:font typeface="Arimo" charset="1" panose="020B0604020202020204"/>
      <p:regular r:id="rId6"/>
    </p:embeddedFont>
    <p:embeddedFont>
      <p:font typeface="Arimo Bold" charset="1" panose="020B0704020202020204"/>
      <p:regular r:id="rId7"/>
    </p:embeddedFont>
    <p:embeddedFont>
      <p:font typeface="Arimo Italics" charset="1" panose="020B0604020202090204"/>
      <p:regular r:id="rId8"/>
    </p:embeddedFont>
    <p:embeddedFont>
      <p:font typeface="Arimo Bold Italics" charset="1" panose="020B0704020202090204"/>
      <p:regular r:id="rId9"/>
    </p:embeddedFont>
    <p:embeddedFont>
      <p:font typeface="Archivo Black" charset="1" panose="020B0A03020202020B04"/>
      <p:regular r:id="rId10"/>
    </p:embeddedFont>
    <p:embeddedFont>
      <p:font typeface="Nunito" charset="1" panose="00000500000000000000"/>
      <p:regular r:id="rId11"/>
    </p:embeddedFont>
    <p:embeddedFont>
      <p:font typeface="Nunito Bold" charset="1" panose="00000800000000000000"/>
      <p:regular r:id="rId12"/>
    </p:embeddedFont>
    <p:embeddedFont>
      <p:font typeface="Nunito Bold Italics" charset="1" panose="00000000000000000000"/>
      <p:regular r:id="rId13"/>
    </p:embeddedFont>
    <p:embeddedFont>
      <p:font typeface="Nunito Light" charset="1" panose="00000400000000000000"/>
      <p:regular r:id="rId14"/>
    </p:embeddedFont>
    <p:embeddedFont>
      <p:font typeface="Nunito Heavy" charset="1" panose="00000000000000000000"/>
      <p:regular r:id="rId15"/>
    </p:embeddedFont>
    <p:embeddedFont>
      <p:font typeface="Nunito Heavy Italics" charset="1" panose="00000000000000000000"/>
      <p:regular r:id="rId1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fonts/font10.fntdata" Type="http://schemas.openxmlformats.org/officeDocument/2006/relationships/font"/><Relationship Id="rId11" Target="fonts/font11.fntdata" Type="http://schemas.openxmlformats.org/officeDocument/2006/relationships/font"/><Relationship Id="rId12" Target="fonts/font12.fntdata" Type="http://schemas.openxmlformats.org/officeDocument/2006/relationships/font"/><Relationship Id="rId13" Target="fonts/font13.fntdata" Type="http://schemas.openxmlformats.org/officeDocument/2006/relationships/font"/><Relationship Id="rId14" Target="fonts/font14.fntdata" Type="http://schemas.openxmlformats.org/officeDocument/2006/relationships/font"/><Relationship Id="rId15" Target="fonts/font15.fntdata" Type="http://schemas.openxmlformats.org/officeDocument/2006/relationships/font"/><Relationship Id="rId16" Target="fonts/font16.fntdata" Type="http://schemas.openxmlformats.org/officeDocument/2006/relationships/font"/><Relationship Id="rId17" Target="slides/slide1.xml" Type="http://schemas.openxmlformats.org/officeDocument/2006/relationships/slide"/><Relationship Id="rId18" Target="slides/slide2.xml" Type="http://schemas.openxmlformats.org/officeDocument/2006/relationships/slide"/><Relationship Id="rId19" Target="slides/slide3.xml" Type="http://schemas.openxmlformats.org/officeDocument/2006/relationships/slide"/><Relationship Id="rId2" Target="presProps.xml" Type="http://schemas.openxmlformats.org/officeDocument/2006/relationships/presProps"/><Relationship Id="rId20" Target="slides/slide4.xml" Type="http://schemas.openxmlformats.org/officeDocument/2006/relationships/slide"/><Relationship Id="rId21" Target="slides/slide5.xml" Type="http://schemas.openxmlformats.org/officeDocument/2006/relationships/slide"/><Relationship Id="rId22" Target="slides/slide6.xml" Type="http://schemas.openxmlformats.org/officeDocument/2006/relationships/slide"/><Relationship Id="rId23" Target="slides/slide7.xml" Type="http://schemas.openxmlformats.org/officeDocument/2006/relationships/slide"/><Relationship Id="rId24" Target="slides/slide8.xml" Type="http://schemas.openxmlformats.org/officeDocument/2006/relationships/slide"/><Relationship Id="rId25" Target="slides/slide9.xml" Type="http://schemas.openxmlformats.org/officeDocument/2006/relationships/slide"/><Relationship Id="rId26" Target="slides/slide10.xml" Type="http://schemas.openxmlformats.org/officeDocument/2006/relationships/slide"/><Relationship Id="rId27" Target="slides/slide11.xml" Type="http://schemas.openxmlformats.org/officeDocument/2006/relationships/slide"/><Relationship Id="rId28" Target="slides/slide12.xml" Type="http://schemas.openxmlformats.org/officeDocument/2006/relationships/slide"/><Relationship Id="rId29" Target="slides/slide13.xml" Type="http://schemas.openxmlformats.org/officeDocument/2006/relationships/slide"/><Relationship Id="rId3" Target="viewProps.xml" Type="http://schemas.openxmlformats.org/officeDocument/2006/relationships/viewProps"/><Relationship Id="rId30" Target="slides/slide14.xml" Type="http://schemas.openxmlformats.org/officeDocument/2006/relationships/slide"/><Relationship Id="rId31" Target="slides/slide15.xml" Type="http://schemas.openxmlformats.org/officeDocument/2006/relationships/slide"/><Relationship Id="rId32" Target="slides/slide16.xml" Type="http://schemas.openxmlformats.org/officeDocument/2006/relationships/slide"/><Relationship Id="rId33" Target="slides/slide17.xml" Type="http://schemas.openxmlformats.org/officeDocument/2006/relationships/slide"/><Relationship Id="rId4" Target="theme/theme1.xml" Type="http://schemas.openxmlformats.org/officeDocument/2006/relationships/theme"/><Relationship Id="rId5" Target="tableStyles.xml" Type="http://schemas.openxmlformats.org/officeDocument/2006/relationships/tableStyles"/><Relationship Id="rId6" Target="fonts/font6.fntdata" Type="http://schemas.openxmlformats.org/officeDocument/2006/relationships/font"/><Relationship Id="rId7" Target="fonts/font7.fntdata" Type="http://schemas.openxmlformats.org/officeDocument/2006/relationships/font"/><Relationship Id="rId8" Target="fonts/font8.fntdata" Type="http://schemas.openxmlformats.org/officeDocument/2006/relationships/font"/><Relationship Id="rId9" Target="fonts/font9.fntdata" Type="http://schemas.openxmlformats.org/officeDocument/2006/relationships/font"/></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11" Target="../media/image10.svg" Type="http://schemas.openxmlformats.org/officeDocument/2006/relationships/image"/><Relationship Id="rId12" Target="../media/image11.png" Type="http://schemas.openxmlformats.org/officeDocument/2006/relationships/image"/><Relationship Id="rId13" Target="../media/image12.svg" Type="http://schemas.openxmlformats.org/officeDocument/2006/relationships/image"/><Relationship Id="rId14" Target="../media/image13.png" Type="http://schemas.openxmlformats.org/officeDocument/2006/relationships/image"/><Relationship Id="rId15" Target="../media/image14.svg" Type="http://schemas.openxmlformats.org/officeDocument/2006/relationships/image"/><Relationship Id="rId16" Target="../media/image15.png" Type="http://schemas.openxmlformats.org/officeDocument/2006/relationships/image"/><Relationship Id="rId17" Target="../media/image16.svg" Type="http://schemas.openxmlformats.org/officeDocument/2006/relationships/image"/><Relationship Id="rId18" Target="../media/image17.png" Type="http://schemas.openxmlformats.org/officeDocument/2006/relationships/image"/><Relationship Id="rId19" Target="../media/image18.svg" Type="http://schemas.openxmlformats.org/officeDocument/2006/relationships/image"/><Relationship Id="rId2" Target="../media/image1.png" Type="http://schemas.openxmlformats.org/officeDocument/2006/relationships/image"/><Relationship Id="rId20" Target="../media/image19.png" Type="http://schemas.openxmlformats.org/officeDocument/2006/relationships/image"/><Relationship Id="rId21" Target="../media/image20.svg" Type="http://schemas.openxmlformats.org/officeDocument/2006/relationships/image"/><Relationship Id="rId22" Target="../media/image21.png" Type="http://schemas.openxmlformats.org/officeDocument/2006/relationships/image"/><Relationship Id="rId23" Target="../media/image22.svg" Type="http://schemas.openxmlformats.org/officeDocument/2006/relationships/image"/><Relationship Id="rId24" Target="../media/image23.png" Type="http://schemas.openxmlformats.org/officeDocument/2006/relationships/image"/><Relationship Id="rId25" Target="../media/image24.svg" Type="http://schemas.openxmlformats.org/officeDocument/2006/relationships/image"/><Relationship Id="rId26" Target="../media/image25.png" Type="http://schemas.openxmlformats.org/officeDocument/2006/relationships/image"/><Relationship Id="rId27" Target="../media/image26.svg" Type="http://schemas.openxmlformats.org/officeDocument/2006/relationships/image"/><Relationship Id="rId28" Target="../media/image27.png" Type="http://schemas.openxmlformats.org/officeDocument/2006/relationships/image"/><Relationship Id="rId29" Target="../media/image28.svg" Type="http://schemas.openxmlformats.org/officeDocument/2006/relationships/image"/><Relationship Id="rId3" Target="../media/image2.svg" Type="http://schemas.openxmlformats.org/officeDocument/2006/relationships/image"/><Relationship Id="rId30" Target="../media/image29.png" Type="http://schemas.openxmlformats.org/officeDocument/2006/relationships/image"/><Relationship Id="rId31" Target="../media/image30.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 Id="rId8" Target="../media/image7.png" Type="http://schemas.openxmlformats.org/officeDocument/2006/relationships/image"/><Relationship Id="rId9" Target="../media/image8.sv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04.png" Type="http://schemas.openxmlformats.org/officeDocument/2006/relationships/image"/><Relationship Id="rId11" Target="../media/image105.svg" Type="http://schemas.openxmlformats.org/officeDocument/2006/relationships/image"/><Relationship Id="rId12" Target="../media/image21.png" Type="http://schemas.openxmlformats.org/officeDocument/2006/relationships/image"/><Relationship Id="rId13" Target="../media/image22.svg" Type="http://schemas.openxmlformats.org/officeDocument/2006/relationships/image"/><Relationship Id="rId14" Target="../media/image31.png" Type="http://schemas.openxmlformats.org/officeDocument/2006/relationships/image"/><Relationship Id="rId15" Target="../media/image32.svg" Type="http://schemas.openxmlformats.org/officeDocument/2006/relationships/image"/><Relationship Id="rId16" Target="../media/image106.png" Type="http://schemas.openxmlformats.org/officeDocument/2006/relationships/image"/><Relationship Id="rId17" Target="../media/image107.sv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81.png" Type="http://schemas.openxmlformats.org/officeDocument/2006/relationships/image"/><Relationship Id="rId5" Target="../media/image82.svg" Type="http://schemas.openxmlformats.org/officeDocument/2006/relationships/image"/><Relationship Id="rId6" Target="../media/image55.png" Type="http://schemas.openxmlformats.org/officeDocument/2006/relationships/image"/><Relationship Id="rId7" Target="../media/image56.svg" Type="http://schemas.openxmlformats.org/officeDocument/2006/relationships/image"/><Relationship Id="rId8" Target="../media/image15.png" Type="http://schemas.openxmlformats.org/officeDocument/2006/relationships/image"/><Relationship Id="rId9" Target="../media/image16.sv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75.png" Type="http://schemas.openxmlformats.org/officeDocument/2006/relationships/image"/><Relationship Id="rId11" Target="../media/image76.svg" Type="http://schemas.openxmlformats.org/officeDocument/2006/relationships/image"/><Relationship Id="rId12" Target="../media/image110.png" Type="http://schemas.openxmlformats.org/officeDocument/2006/relationships/image"/><Relationship Id="rId13" Target="../media/image111.svg" Type="http://schemas.openxmlformats.org/officeDocument/2006/relationships/image"/><Relationship Id="rId14" Target="../media/image112.png" Type="http://schemas.openxmlformats.org/officeDocument/2006/relationships/image"/><Relationship Id="rId15" Target="../media/image113.svg" Type="http://schemas.openxmlformats.org/officeDocument/2006/relationships/image"/><Relationship Id="rId2" Target="../media/image9.png" Type="http://schemas.openxmlformats.org/officeDocument/2006/relationships/image"/><Relationship Id="rId3" Target="../media/image10.svg" Type="http://schemas.openxmlformats.org/officeDocument/2006/relationships/image"/><Relationship Id="rId4" Target="../media/image19.png" Type="http://schemas.openxmlformats.org/officeDocument/2006/relationships/image"/><Relationship Id="rId5" Target="../media/image20.svg" Type="http://schemas.openxmlformats.org/officeDocument/2006/relationships/image"/><Relationship Id="rId6" Target="../media/image108.png" Type="http://schemas.openxmlformats.org/officeDocument/2006/relationships/image"/><Relationship Id="rId7" Target="../media/image109.svg" Type="http://schemas.openxmlformats.org/officeDocument/2006/relationships/image"/><Relationship Id="rId8" Target="../media/image73.png" Type="http://schemas.openxmlformats.org/officeDocument/2006/relationships/image"/><Relationship Id="rId9" Target="../media/image74.sv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3.png" Type="http://schemas.openxmlformats.org/officeDocument/2006/relationships/image"/><Relationship Id="rId11" Target="../media/image14.svg" Type="http://schemas.openxmlformats.org/officeDocument/2006/relationships/image"/><Relationship Id="rId12" Target="../media/image116.png" Type="http://schemas.openxmlformats.org/officeDocument/2006/relationships/image"/><Relationship Id="rId13" Target="../media/image117.svg" Type="http://schemas.openxmlformats.org/officeDocument/2006/relationships/image"/><Relationship Id="rId14" Target="../media/image118.png" Type="http://schemas.openxmlformats.org/officeDocument/2006/relationships/image"/><Relationship Id="rId15" Target="../media/image119.svg" Type="http://schemas.openxmlformats.org/officeDocument/2006/relationships/image"/><Relationship Id="rId16" Target="../media/image51.png" Type="http://schemas.openxmlformats.org/officeDocument/2006/relationships/image"/><Relationship Id="rId17" Target="../media/image52.svg" Type="http://schemas.openxmlformats.org/officeDocument/2006/relationships/image"/><Relationship Id="rId18" Target="../media/image17.png" Type="http://schemas.openxmlformats.org/officeDocument/2006/relationships/image"/><Relationship Id="rId19" Target="../media/image18.svg" Type="http://schemas.openxmlformats.org/officeDocument/2006/relationships/image"/><Relationship Id="rId2" Target="../media/image9.png" Type="http://schemas.openxmlformats.org/officeDocument/2006/relationships/image"/><Relationship Id="rId20" Target="../media/image120.png" Type="http://schemas.openxmlformats.org/officeDocument/2006/relationships/image"/><Relationship Id="rId21" Target="../media/image121.svg" Type="http://schemas.openxmlformats.org/officeDocument/2006/relationships/image"/><Relationship Id="rId3" Target="../media/image10.svg" Type="http://schemas.openxmlformats.org/officeDocument/2006/relationships/image"/><Relationship Id="rId4" Target="../media/image5.png" Type="http://schemas.openxmlformats.org/officeDocument/2006/relationships/image"/><Relationship Id="rId5" Target="../media/image6.svg" Type="http://schemas.openxmlformats.org/officeDocument/2006/relationships/image"/><Relationship Id="rId6" Target="../media/image114.png" Type="http://schemas.openxmlformats.org/officeDocument/2006/relationships/image"/><Relationship Id="rId7" Target="../media/image115.svg" Type="http://schemas.openxmlformats.org/officeDocument/2006/relationships/image"/><Relationship Id="rId8" Target="../media/image11.png" Type="http://schemas.openxmlformats.org/officeDocument/2006/relationships/image"/><Relationship Id="rId9" Target="../media/image12.sv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00.png" Type="http://schemas.openxmlformats.org/officeDocument/2006/relationships/image"/><Relationship Id="rId11" Target="../media/image101.svg" Type="http://schemas.openxmlformats.org/officeDocument/2006/relationships/image"/><Relationship Id="rId12" Target="../media/image128.png" Type="http://schemas.openxmlformats.org/officeDocument/2006/relationships/image"/><Relationship Id="rId13" Target="../media/image49.png" Type="http://schemas.openxmlformats.org/officeDocument/2006/relationships/image"/><Relationship Id="rId14" Target="../media/image50.svg" Type="http://schemas.openxmlformats.org/officeDocument/2006/relationships/image"/><Relationship Id="rId15" Target="../media/image96.png" Type="http://schemas.openxmlformats.org/officeDocument/2006/relationships/image"/><Relationship Id="rId16" Target="../media/image97.svg" Type="http://schemas.openxmlformats.org/officeDocument/2006/relationships/image"/><Relationship Id="rId17" Target="../media/image15.png" Type="http://schemas.openxmlformats.org/officeDocument/2006/relationships/image"/><Relationship Id="rId18" Target="../media/image16.svg" Type="http://schemas.openxmlformats.org/officeDocument/2006/relationships/image"/><Relationship Id="rId2" Target="../media/image93.png" Type="http://schemas.openxmlformats.org/officeDocument/2006/relationships/image"/><Relationship Id="rId3" Target="../media/image94.svg" Type="http://schemas.openxmlformats.org/officeDocument/2006/relationships/image"/><Relationship Id="rId4" Target="../media/image122.png" Type="http://schemas.openxmlformats.org/officeDocument/2006/relationships/image"/><Relationship Id="rId5" Target="../media/image123.png" Type="http://schemas.openxmlformats.org/officeDocument/2006/relationships/image"/><Relationship Id="rId6" Target="../media/image124.svg" Type="http://schemas.openxmlformats.org/officeDocument/2006/relationships/image"/><Relationship Id="rId7" Target="../media/image125.png" Type="http://schemas.openxmlformats.org/officeDocument/2006/relationships/image"/><Relationship Id="rId8" Target="../media/image126.svg" Type="http://schemas.openxmlformats.org/officeDocument/2006/relationships/image"/><Relationship Id="rId9" Target="../media/image127.pn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29.png" Type="http://schemas.openxmlformats.org/officeDocument/2006/relationships/image"/><Relationship Id="rId11" Target="../media/image130.jpeg" Type="http://schemas.openxmlformats.org/officeDocument/2006/relationships/image"/><Relationship Id="rId12" Target="../media/image15.png" Type="http://schemas.openxmlformats.org/officeDocument/2006/relationships/image"/><Relationship Id="rId13" Target="../media/image16.svg" Type="http://schemas.openxmlformats.org/officeDocument/2006/relationships/image"/><Relationship Id="rId2" Target="../media/image9.png" Type="http://schemas.openxmlformats.org/officeDocument/2006/relationships/image"/><Relationship Id="rId3" Target="../media/image10.svg" Type="http://schemas.openxmlformats.org/officeDocument/2006/relationships/image"/><Relationship Id="rId4" Target="../media/image19.png" Type="http://schemas.openxmlformats.org/officeDocument/2006/relationships/image"/><Relationship Id="rId5" Target="../media/image20.svg" Type="http://schemas.openxmlformats.org/officeDocument/2006/relationships/image"/><Relationship Id="rId6" Target="../media/image83.png" Type="http://schemas.openxmlformats.org/officeDocument/2006/relationships/image"/><Relationship Id="rId7" Target="../media/image84.svg" Type="http://schemas.openxmlformats.org/officeDocument/2006/relationships/image"/><Relationship Id="rId8" Target="../media/image75.png" Type="http://schemas.openxmlformats.org/officeDocument/2006/relationships/image"/><Relationship Id="rId9" Target="../media/image76.sv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11" Target="../media/image10.svg" Type="http://schemas.openxmlformats.org/officeDocument/2006/relationships/image"/><Relationship Id="rId12" Target="../media/image133.png" Type="http://schemas.openxmlformats.org/officeDocument/2006/relationships/image"/><Relationship Id="rId13" Target="../media/image134.svg" Type="http://schemas.openxmlformats.org/officeDocument/2006/relationships/image"/><Relationship Id="rId14" Target="../media/image21.png" Type="http://schemas.openxmlformats.org/officeDocument/2006/relationships/image"/><Relationship Id="rId15" Target="../media/image22.svg" Type="http://schemas.openxmlformats.org/officeDocument/2006/relationships/image"/><Relationship Id="rId16" Target="../media/image15.png" Type="http://schemas.openxmlformats.org/officeDocument/2006/relationships/image"/><Relationship Id="rId17" Target="../media/image16.svg" Type="http://schemas.openxmlformats.org/officeDocument/2006/relationships/image"/><Relationship Id="rId18" Target="../media/image135.png" Type="http://schemas.openxmlformats.org/officeDocument/2006/relationships/image"/><Relationship Id="rId19" Target="../media/image136.svg" Type="http://schemas.openxmlformats.org/officeDocument/2006/relationships/image"/><Relationship Id="rId2" Target="../media/image45.png" Type="http://schemas.openxmlformats.org/officeDocument/2006/relationships/image"/><Relationship Id="rId3" Target="../media/image46.svg" Type="http://schemas.openxmlformats.org/officeDocument/2006/relationships/image"/><Relationship Id="rId4" Target="../media/image131.png" Type="http://schemas.openxmlformats.org/officeDocument/2006/relationships/image"/><Relationship Id="rId5" Target="../media/image132.svg" Type="http://schemas.openxmlformats.org/officeDocument/2006/relationships/image"/><Relationship Id="rId6" Target="../media/image41.png" Type="http://schemas.openxmlformats.org/officeDocument/2006/relationships/image"/><Relationship Id="rId7" Target="../media/image42.svg" Type="http://schemas.openxmlformats.org/officeDocument/2006/relationships/image"/><Relationship Id="rId8" Target="../media/image93.png" Type="http://schemas.openxmlformats.org/officeDocument/2006/relationships/image"/><Relationship Id="rId9" Target="../media/image94.sv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9.png" Type="http://schemas.openxmlformats.org/officeDocument/2006/relationships/image"/><Relationship Id="rId11" Target="../media/image20.svg" Type="http://schemas.openxmlformats.org/officeDocument/2006/relationships/image"/><Relationship Id="rId12" Target="../media/image21.png" Type="http://schemas.openxmlformats.org/officeDocument/2006/relationships/image"/><Relationship Id="rId13" Target="../media/image22.svg" Type="http://schemas.openxmlformats.org/officeDocument/2006/relationships/image"/><Relationship Id="rId14" Target="../media/image23.png" Type="http://schemas.openxmlformats.org/officeDocument/2006/relationships/image"/><Relationship Id="rId15" Target="../media/image24.svg" Type="http://schemas.openxmlformats.org/officeDocument/2006/relationships/image"/><Relationship Id="rId16" Target="../media/image25.png" Type="http://schemas.openxmlformats.org/officeDocument/2006/relationships/image"/><Relationship Id="rId17" Target="../media/image26.svg" Type="http://schemas.openxmlformats.org/officeDocument/2006/relationships/image"/><Relationship Id="rId18" Target="../media/image27.png" Type="http://schemas.openxmlformats.org/officeDocument/2006/relationships/image"/><Relationship Id="rId19" Target="../media/image28.svg" Type="http://schemas.openxmlformats.org/officeDocument/2006/relationships/image"/><Relationship Id="rId2" Target="../media/image5.png" Type="http://schemas.openxmlformats.org/officeDocument/2006/relationships/image"/><Relationship Id="rId20" Target="../media/image29.png" Type="http://schemas.openxmlformats.org/officeDocument/2006/relationships/image"/><Relationship Id="rId21" Target="../media/image30.svg" Type="http://schemas.openxmlformats.org/officeDocument/2006/relationships/image"/><Relationship Id="rId22" Target="../media/image31.png" Type="http://schemas.openxmlformats.org/officeDocument/2006/relationships/image"/><Relationship Id="rId23" Target="../media/image32.svg" Type="http://schemas.openxmlformats.org/officeDocument/2006/relationships/image"/><Relationship Id="rId24" Target="../media/image33.png" Type="http://schemas.openxmlformats.org/officeDocument/2006/relationships/image"/><Relationship Id="rId25" Target="../media/image34.svg" Type="http://schemas.openxmlformats.org/officeDocument/2006/relationships/image"/><Relationship Id="rId26" Target="../media/image35.png" Type="http://schemas.openxmlformats.org/officeDocument/2006/relationships/image"/><Relationship Id="rId27" Target="../media/image36.svg" Type="http://schemas.openxmlformats.org/officeDocument/2006/relationships/image"/><Relationship Id="rId28" Target="../media/image39.png" Type="http://schemas.openxmlformats.org/officeDocument/2006/relationships/image"/><Relationship Id="rId29" Target="../media/image40.svg" Type="http://schemas.openxmlformats.org/officeDocument/2006/relationships/image"/><Relationship Id="rId3" Target="../media/image6.svg" Type="http://schemas.openxmlformats.org/officeDocument/2006/relationships/image"/><Relationship Id="rId30" Target="../media/image43.png" Type="http://schemas.openxmlformats.org/officeDocument/2006/relationships/image"/><Relationship Id="rId31" Target="../media/image44.svg" Type="http://schemas.openxmlformats.org/officeDocument/2006/relationships/image"/><Relationship Id="rId32" Target="../media/image45.png" Type="http://schemas.openxmlformats.org/officeDocument/2006/relationships/image"/><Relationship Id="rId33" Target="../media/image46.svg" Type="http://schemas.openxmlformats.org/officeDocument/2006/relationships/image"/><Relationship Id="rId34" Target="../media/image47.png" Type="http://schemas.openxmlformats.org/officeDocument/2006/relationships/image"/><Relationship Id="rId35" Target="../media/image48.svg" Type="http://schemas.openxmlformats.org/officeDocument/2006/relationships/image"/><Relationship Id="rId36" Target="../media/image49.png" Type="http://schemas.openxmlformats.org/officeDocument/2006/relationships/image"/><Relationship Id="rId37" Target="../media/image50.svg" Type="http://schemas.openxmlformats.org/officeDocument/2006/relationships/image"/><Relationship Id="rId38" Target="../media/image53.png" Type="http://schemas.openxmlformats.org/officeDocument/2006/relationships/image"/><Relationship Id="rId39" Target="../media/image54.svg" Type="http://schemas.openxmlformats.org/officeDocument/2006/relationships/image"/><Relationship Id="rId4" Target="../media/image11.png" Type="http://schemas.openxmlformats.org/officeDocument/2006/relationships/image"/><Relationship Id="rId40" Target="../media/image55.png" Type="http://schemas.openxmlformats.org/officeDocument/2006/relationships/image"/><Relationship Id="rId41" Target="../media/image56.svg" Type="http://schemas.openxmlformats.org/officeDocument/2006/relationships/image"/><Relationship Id="rId42" Target="../media/image63.png" Type="http://schemas.openxmlformats.org/officeDocument/2006/relationships/image"/><Relationship Id="rId43" Target="../media/image64.svg" Type="http://schemas.openxmlformats.org/officeDocument/2006/relationships/image"/><Relationship Id="rId44" Target="../media/image65.png" Type="http://schemas.openxmlformats.org/officeDocument/2006/relationships/image"/><Relationship Id="rId45" Target="../media/image66.svg" Type="http://schemas.openxmlformats.org/officeDocument/2006/relationships/image"/><Relationship Id="rId46" Target="../media/image71.png" Type="http://schemas.openxmlformats.org/officeDocument/2006/relationships/image"/><Relationship Id="rId47" Target="../media/image72.svg" Type="http://schemas.openxmlformats.org/officeDocument/2006/relationships/image"/><Relationship Id="rId48" Target="../media/image77.png" Type="http://schemas.openxmlformats.org/officeDocument/2006/relationships/image"/><Relationship Id="rId49" Target="../media/image78.svg" Type="http://schemas.openxmlformats.org/officeDocument/2006/relationships/image"/><Relationship Id="rId5" Target="../media/image12.svg" Type="http://schemas.openxmlformats.org/officeDocument/2006/relationships/image"/><Relationship Id="rId50" Target="../media/image104.png" Type="http://schemas.openxmlformats.org/officeDocument/2006/relationships/image"/><Relationship Id="rId51" Target="../media/image105.svg" Type="http://schemas.openxmlformats.org/officeDocument/2006/relationships/image"/><Relationship Id="rId52" Target="../media/image106.png" Type="http://schemas.openxmlformats.org/officeDocument/2006/relationships/image"/><Relationship Id="rId53" Target="../media/image107.svg" Type="http://schemas.openxmlformats.org/officeDocument/2006/relationships/image"/><Relationship Id="rId54" Target="../media/image87.png" Type="http://schemas.openxmlformats.org/officeDocument/2006/relationships/image"/><Relationship Id="rId55" Target="../media/image88.svg" Type="http://schemas.openxmlformats.org/officeDocument/2006/relationships/image"/><Relationship Id="rId56" Target="../media/image90.png" Type="http://schemas.openxmlformats.org/officeDocument/2006/relationships/image"/><Relationship Id="rId57" Target="../media/image91.svg" Type="http://schemas.openxmlformats.org/officeDocument/2006/relationships/image"/><Relationship Id="rId58" Target="../media/image133.png" Type="http://schemas.openxmlformats.org/officeDocument/2006/relationships/image"/><Relationship Id="rId59" Target="../media/image134.svg" Type="http://schemas.openxmlformats.org/officeDocument/2006/relationships/image"/><Relationship Id="rId6" Target="../media/image13.png" Type="http://schemas.openxmlformats.org/officeDocument/2006/relationships/image"/><Relationship Id="rId60" Target="../media/image135.png" Type="http://schemas.openxmlformats.org/officeDocument/2006/relationships/image"/><Relationship Id="rId61" Target="../media/image136.svg" Type="http://schemas.openxmlformats.org/officeDocument/2006/relationships/image"/><Relationship Id="rId62" Target="../media/image100.png" Type="http://schemas.openxmlformats.org/officeDocument/2006/relationships/image"/><Relationship Id="rId63" Target="../media/image101.svg" Type="http://schemas.openxmlformats.org/officeDocument/2006/relationships/image"/><Relationship Id="rId64" Target="../media/image112.png" Type="http://schemas.openxmlformats.org/officeDocument/2006/relationships/image"/><Relationship Id="rId65" Target="../media/image113.svg" Type="http://schemas.openxmlformats.org/officeDocument/2006/relationships/image"/><Relationship Id="rId7" Target="../media/image14.svg" Type="http://schemas.openxmlformats.org/officeDocument/2006/relationships/image"/><Relationship Id="rId8" Target="../media/image15.png" Type="http://schemas.openxmlformats.org/officeDocument/2006/relationships/image"/><Relationship Id="rId9" Target="../media/image16.sv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5.png" Type="http://schemas.openxmlformats.org/officeDocument/2006/relationships/image"/><Relationship Id="rId11" Target="../media/image16.svg" Type="http://schemas.openxmlformats.org/officeDocument/2006/relationships/image"/><Relationship Id="rId12" Target="../media/image31.png" Type="http://schemas.openxmlformats.org/officeDocument/2006/relationships/image"/><Relationship Id="rId13" Target="../media/image32.svg" Type="http://schemas.openxmlformats.org/officeDocument/2006/relationships/image"/><Relationship Id="rId14" Target="../media/image90.png" Type="http://schemas.openxmlformats.org/officeDocument/2006/relationships/image"/><Relationship Id="rId15" Target="../media/image91.svg" Type="http://schemas.openxmlformats.org/officeDocument/2006/relationships/image"/><Relationship Id="rId16" Target="../media/image98.png" Type="http://schemas.openxmlformats.org/officeDocument/2006/relationships/image"/><Relationship Id="rId17" Target="../media/image99.svg" Type="http://schemas.openxmlformats.org/officeDocument/2006/relationships/image"/><Relationship Id="rId2" Target="../media/image137.png" Type="http://schemas.openxmlformats.org/officeDocument/2006/relationships/image"/><Relationship Id="rId3" Target="../media/image138.svg" Type="http://schemas.openxmlformats.org/officeDocument/2006/relationships/image"/><Relationship Id="rId4" Target="../media/image75.png" Type="http://schemas.openxmlformats.org/officeDocument/2006/relationships/image"/><Relationship Id="rId5" Target="../media/image76.svg" Type="http://schemas.openxmlformats.org/officeDocument/2006/relationships/image"/><Relationship Id="rId6" Target="../media/image110.png" Type="http://schemas.openxmlformats.org/officeDocument/2006/relationships/image"/><Relationship Id="rId7" Target="../media/image111.svg" Type="http://schemas.openxmlformats.org/officeDocument/2006/relationships/image"/><Relationship Id="rId8" Target="../media/image55.png" Type="http://schemas.openxmlformats.org/officeDocument/2006/relationships/image"/><Relationship Id="rId9" Target="../media/image56.sv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3.png" Type="http://schemas.openxmlformats.org/officeDocument/2006/relationships/image"/><Relationship Id="rId11" Target="../media/image34.svg" Type="http://schemas.openxmlformats.org/officeDocument/2006/relationships/image"/><Relationship Id="rId12" Target="../media/image35.png" Type="http://schemas.openxmlformats.org/officeDocument/2006/relationships/image"/><Relationship Id="rId13" Target="../media/image36.svg" Type="http://schemas.openxmlformats.org/officeDocument/2006/relationships/image"/><Relationship Id="rId2" Target="../media/image3.png" Type="http://schemas.openxmlformats.org/officeDocument/2006/relationships/image"/><Relationship Id="rId3" Target="../media/image4.svg" Type="http://schemas.openxmlformats.org/officeDocument/2006/relationships/image"/><Relationship Id="rId4" Target="../media/image21.png" Type="http://schemas.openxmlformats.org/officeDocument/2006/relationships/image"/><Relationship Id="rId5" Target="../media/image22.svg" Type="http://schemas.openxmlformats.org/officeDocument/2006/relationships/image"/><Relationship Id="rId6" Target="../media/image15.png" Type="http://schemas.openxmlformats.org/officeDocument/2006/relationships/image"/><Relationship Id="rId7" Target="../media/image16.svg" Type="http://schemas.openxmlformats.org/officeDocument/2006/relationships/image"/><Relationship Id="rId8" Target="../media/image31.png" Type="http://schemas.openxmlformats.org/officeDocument/2006/relationships/image"/><Relationship Id="rId9" Target="../media/image32.sv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41.png" Type="http://schemas.openxmlformats.org/officeDocument/2006/relationships/image"/><Relationship Id="rId11" Target="../media/image42.svg" Type="http://schemas.openxmlformats.org/officeDocument/2006/relationships/image"/><Relationship Id="rId12" Target="../media/image43.png" Type="http://schemas.openxmlformats.org/officeDocument/2006/relationships/image"/><Relationship Id="rId13" Target="../media/image44.svg" Type="http://schemas.openxmlformats.org/officeDocument/2006/relationships/image"/><Relationship Id="rId14" Target="../media/image45.png" Type="http://schemas.openxmlformats.org/officeDocument/2006/relationships/image"/><Relationship Id="rId15" Target="../media/image46.svg" Type="http://schemas.openxmlformats.org/officeDocument/2006/relationships/image"/><Relationship Id="rId16" Target="../media/image47.png" Type="http://schemas.openxmlformats.org/officeDocument/2006/relationships/image"/><Relationship Id="rId17" Target="../media/image48.svg" Type="http://schemas.openxmlformats.org/officeDocument/2006/relationships/image"/><Relationship Id="rId18" Target="../media/image49.png" Type="http://schemas.openxmlformats.org/officeDocument/2006/relationships/image"/><Relationship Id="rId19" Target="../media/image50.svg" Type="http://schemas.openxmlformats.org/officeDocument/2006/relationships/image"/><Relationship Id="rId2" Target="../media/image37.png" Type="http://schemas.openxmlformats.org/officeDocument/2006/relationships/image"/><Relationship Id="rId20" Target="../media/image51.png" Type="http://schemas.openxmlformats.org/officeDocument/2006/relationships/image"/><Relationship Id="rId21" Target="../media/image52.svg" Type="http://schemas.openxmlformats.org/officeDocument/2006/relationships/image"/><Relationship Id="rId22" Target="../media/image53.png" Type="http://schemas.openxmlformats.org/officeDocument/2006/relationships/image"/><Relationship Id="rId23" Target="../media/image54.svg" Type="http://schemas.openxmlformats.org/officeDocument/2006/relationships/image"/><Relationship Id="rId3" Target="../media/image38.svg" Type="http://schemas.openxmlformats.org/officeDocument/2006/relationships/image"/><Relationship Id="rId4" Target="../media/image9.png" Type="http://schemas.openxmlformats.org/officeDocument/2006/relationships/image"/><Relationship Id="rId5" Target="../media/image10.svg" Type="http://schemas.openxmlformats.org/officeDocument/2006/relationships/image"/><Relationship Id="rId6" Target="../media/image39.png" Type="http://schemas.openxmlformats.org/officeDocument/2006/relationships/image"/><Relationship Id="rId7" Target="../media/image40.svg" Type="http://schemas.openxmlformats.org/officeDocument/2006/relationships/image"/><Relationship Id="rId8" Target="../media/image7.png" Type="http://schemas.openxmlformats.org/officeDocument/2006/relationships/image"/><Relationship Id="rId9" Target="../media/image8.sv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41.png" Type="http://schemas.openxmlformats.org/officeDocument/2006/relationships/image"/><Relationship Id="rId11" Target="../media/image42.svg" Type="http://schemas.openxmlformats.org/officeDocument/2006/relationships/image"/><Relationship Id="rId12" Target="../media/image49.png" Type="http://schemas.openxmlformats.org/officeDocument/2006/relationships/image"/><Relationship Id="rId13" Target="../media/image50.svg" Type="http://schemas.openxmlformats.org/officeDocument/2006/relationships/image"/><Relationship Id="rId14" Target="../media/image53.png" Type="http://schemas.openxmlformats.org/officeDocument/2006/relationships/image"/><Relationship Id="rId15" Target="../media/image54.svg" Type="http://schemas.openxmlformats.org/officeDocument/2006/relationships/image"/><Relationship Id="rId16" Target="../media/image21.png" Type="http://schemas.openxmlformats.org/officeDocument/2006/relationships/image"/><Relationship Id="rId17" Target="../media/image22.svg" Type="http://schemas.openxmlformats.org/officeDocument/2006/relationships/image"/><Relationship Id="rId18" Target="../media/image15.png" Type="http://schemas.openxmlformats.org/officeDocument/2006/relationships/image"/><Relationship Id="rId19" Target="../media/image16.svg" Type="http://schemas.openxmlformats.org/officeDocument/2006/relationships/image"/><Relationship Id="rId2" Target="../media/image55.png" Type="http://schemas.openxmlformats.org/officeDocument/2006/relationships/image"/><Relationship Id="rId3" Target="../media/image56.svg" Type="http://schemas.openxmlformats.org/officeDocument/2006/relationships/image"/><Relationship Id="rId4" Target="../media/image11.png" Type="http://schemas.openxmlformats.org/officeDocument/2006/relationships/image"/><Relationship Id="rId5" Target="../media/image12.svg" Type="http://schemas.openxmlformats.org/officeDocument/2006/relationships/image"/><Relationship Id="rId6" Target="../media/image57.png" Type="http://schemas.openxmlformats.org/officeDocument/2006/relationships/image"/><Relationship Id="rId7" Target="../media/image58.svg" Type="http://schemas.openxmlformats.org/officeDocument/2006/relationships/image"/><Relationship Id="rId8" Target="../media/image59.png" Type="http://schemas.openxmlformats.org/officeDocument/2006/relationships/image"/><Relationship Id="rId9" Target="../media/image60.sv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63.png" Type="http://schemas.openxmlformats.org/officeDocument/2006/relationships/image"/><Relationship Id="rId11" Target="../media/image64.svg" Type="http://schemas.openxmlformats.org/officeDocument/2006/relationships/image"/><Relationship Id="rId12" Target="../media/image11.png" Type="http://schemas.openxmlformats.org/officeDocument/2006/relationships/image"/><Relationship Id="rId13" Target="../media/image12.svg" Type="http://schemas.openxmlformats.org/officeDocument/2006/relationships/image"/><Relationship Id="rId14" Target="../media/image65.png" Type="http://schemas.openxmlformats.org/officeDocument/2006/relationships/image"/><Relationship Id="rId15" Target="../media/image66.sv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9.png" Type="http://schemas.openxmlformats.org/officeDocument/2006/relationships/image"/><Relationship Id="rId5" Target="../media/image10.svg" Type="http://schemas.openxmlformats.org/officeDocument/2006/relationships/image"/><Relationship Id="rId6" Target="../media/image19.png" Type="http://schemas.openxmlformats.org/officeDocument/2006/relationships/image"/><Relationship Id="rId7" Target="../media/image20.svg" Type="http://schemas.openxmlformats.org/officeDocument/2006/relationships/image"/><Relationship Id="rId8" Target="../media/image61.png" Type="http://schemas.openxmlformats.org/officeDocument/2006/relationships/image"/><Relationship Id="rId9" Target="../media/image62.sv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5.png" Type="http://schemas.openxmlformats.org/officeDocument/2006/relationships/image"/><Relationship Id="rId11" Target="../media/image16.svg" Type="http://schemas.openxmlformats.org/officeDocument/2006/relationships/image"/><Relationship Id="rId2" Target="../media/image67.jpeg" Type="http://schemas.openxmlformats.org/officeDocument/2006/relationships/image"/><Relationship Id="rId3" Target="../media/image68.jpeg" Type="http://schemas.openxmlformats.org/officeDocument/2006/relationships/image"/><Relationship Id="rId4" Target="../media/image69.jpeg" Type="http://schemas.openxmlformats.org/officeDocument/2006/relationships/image"/><Relationship Id="rId5" Target="../media/image70.jpeg" Type="http://schemas.openxmlformats.org/officeDocument/2006/relationships/image"/><Relationship Id="rId6" Target="../media/image41.png" Type="http://schemas.openxmlformats.org/officeDocument/2006/relationships/image"/><Relationship Id="rId7" Target="../media/image42.svg" Type="http://schemas.openxmlformats.org/officeDocument/2006/relationships/image"/><Relationship Id="rId8" Target="../media/image49.png" Type="http://schemas.openxmlformats.org/officeDocument/2006/relationships/image"/><Relationship Id="rId9" Target="../media/image50.sv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77.png" Type="http://schemas.openxmlformats.org/officeDocument/2006/relationships/image"/><Relationship Id="rId11" Target="../media/image78.svg" Type="http://schemas.openxmlformats.org/officeDocument/2006/relationships/image"/><Relationship Id="rId12" Target="../media/image15.png" Type="http://schemas.openxmlformats.org/officeDocument/2006/relationships/image"/><Relationship Id="rId13" Target="../media/image16.svg" Type="http://schemas.openxmlformats.org/officeDocument/2006/relationships/image"/><Relationship Id="rId14" Target="../media/image79.png" Type="http://schemas.openxmlformats.org/officeDocument/2006/relationships/image"/><Relationship Id="rId15" Target="../media/image80.svg" Type="http://schemas.openxmlformats.org/officeDocument/2006/relationships/image"/><Relationship Id="rId2" Target="../media/image71.png" Type="http://schemas.openxmlformats.org/officeDocument/2006/relationships/image"/><Relationship Id="rId3" Target="../media/image72.svg" Type="http://schemas.openxmlformats.org/officeDocument/2006/relationships/image"/><Relationship Id="rId4" Target="../media/image37.png" Type="http://schemas.openxmlformats.org/officeDocument/2006/relationships/image"/><Relationship Id="rId5" Target="../media/image38.svg" Type="http://schemas.openxmlformats.org/officeDocument/2006/relationships/image"/><Relationship Id="rId6" Target="../media/image73.png" Type="http://schemas.openxmlformats.org/officeDocument/2006/relationships/image"/><Relationship Id="rId7" Target="../media/image74.svg" Type="http://schemas.openxmlformats.org/officeDocument/2006/relationships/image"/><Relationship Id="rId8" Target="../media/image75.png" Type="http://schemas.openxmlformats.org/officeDocument/2006/relationships/image"/><Relationship Id="rId9" Target="../media/image76.sv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45.png" Type="http://schemas.openxmlformats.org/officeDocument/2006/relationships/image"/><Relationship Id="rId11" Target="../media/image46.svg" Type="http://schemas.openxmlformats.org/officeDocument/2006/relationships/image"/><Relationship Id="rId12" Target="../media/image85.png" Type="http://schemas.openxmlformats.org/officeDocument/2006/relationships/image"/><Relationship Id="rId13" Target="../media/image86.svg" Type="http://schemas.openxmlformats.org/officeDocument/2006/relationships/image"/><Relationship Id="rId14" Target="../media/image15.png" Type="http://schemas.openxmlformats.org/officeDocument/2006/relationships/image"/><Relationship Id="rId15" Target="../media/image16.svg" Type="http://schemas.openxmlformats.org/officeDocument/2006/relationships/image"/><Relationship Id="rId16" Target="../media/image21.png" Type="http://schemas.openxmlformats.org/officeDocument/2006/relationships/image"/><Relationship Id="rId17" Target="../media/image22.svg" Type="http://schemas.openxmlformats.org/officeDocument/2006/relationships/image"/><Relationship Id="rId18" Target="../media/image23.png" Type="http://schemas.openxmlformats.org/officeDocument/2006/relationships/image"/><Relationship Id="rId19" Target="../media/image24.svg" Type="http://schemas.openxmlformats.org/officeDocument/2006/relationships/image"/><Relationship Id="rId2" Target="../media/image19.png" Type="http://schemas.openxmlformats.org/officeDocument/2006/relationships/image"/><Relationship Id="rId3" Target="../media/image20.svg" Type="http://schemas.openxmlformats.org/officeDocument/2006/relationships/image"/><Relationship Id="rId4" Target="../media/image9.png" Type="http://schemas.openxmlformats.org/officeDocument/2006/relationships/image"/><Relationship Id="rId5" Target="../media/image10.svg" Type="http://schemas.openxmlformats.org/officeDocument/2006/relationships/image"/><Relationship Id="rId6" Target="../media/image81.png" Type="http://schemas.openxmlformats.org/officeDocument/2006/relationships/image"/><Relationship Id="rId7" Target="../media/image82.svg" Type="http://schemas.openxmlformats.org/officeDocument/2006/relationships/image"/><Relationship Id="rId8" Target="../media/image83.png" Type="http://schemas.openxmlformats.org/officeDocument/2006/relationships/image"/><Relationship Id="rId9" Target="../media/image84.sv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5.jpeg" Type="http://schemas.openxmlformats.org/officeDocument/2006/relationships/image"/><Relationship Id="rId11" Target="../media/image15.png" Type="http://schemas.openxmlformats.org/officeDocument/2006/relationships/image"/><Relationship Id="rId12" Target="../media/image16.svg" Type="http://schemas.openxmlformats.org/officeDocument/2006/relationships/image"/><Relationship Id="rId13" Target="../media/image41.png" Type="http://schemas.openxmlformats.org/officeDocument/2006/relationships/image"/><Relationship Id="rId14" Target="../media/image42.svg" Type="http://schemas.openxmlformats.org/officeDocument/2006/relationships/image"/><Relationship Id="rId15" Target="../media/image96.png" Type="http://schemas.openxmlformats.org/officeDocument/2006/relationships/image"/><Relationship Id="rId16" Target="../media/image97.svg" Type="http://schemas.openxmlformats.org/officeDocument/2006/relationships/image"/><Relationship Id="rId17" Target="../media/image98.png" Type="http://schemas.openxmlformats.org/officeDocument/2006/relationships/image"/><Relationship Id="rId18" Target="../media/image99.svg" Type="http://schemas.openxmlformats.org/officeDocument/2006/relationships/image"/><Relationship Id="rId19" Target="../media/image100.png" Type="http://schemas.openxmlformats.org/officeDocument/2006/relationships/image"/><Relationship Id="rId2" Target="../media/image87.png" Type="http://schemas.openxmlformats.org/officeDocument/2006/relationships/image"/><Relationship Id="rId20" Target="../media/image101.svg" Type="http://schemas.openxmlformats.org/officeDocument/2006/relationships/image"/><Relationship Id="rId21" Target="../media/image102.png" Type="http://schemas.openxmlformats.org/officeDocument/2006/relationships/image"/><Relationship Id="rId22" Target="../media/image103.svg" Type="http://schemas.openxmlformats.org/officeDocument/2006/relationships/image"/><Relationship Id="rId3" Target="../media/image88.svg" Type="http://schemas.openxmlformats.org/officeDocument/2006/relationships/image"/><Relationship Id="rId4" Target="../media/image89.jpeg" Type="http://schemas.openxmlformats.org/officeDocument/2006/relationships/image"/><Relationship Id="rId5" Target="../media/image90.png" Type="http://schemas.openxmlformats.org/officeDocument/2006/relationships/image"/><Relationship Id="rId6" Target="../media/image91.svg" Type="http://schemas.openxmlformats.org/officeDocument/2006/relationships/image"/><Relationship Id="rId7" Target="../media/image92.jpeg" Type="http://schemas.openxmlformats.org/officeDocument/2006/relationships/image"/><Relationship Id="rId8" Target="../media/image93.png" Type="http://schemas.openxmlformats.org/officeDocument/2006/relationships/image"/><Relationship Id="rId9" Target="../media/image94.sv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FDE3DF"/>
        </a:solidFill>
      </p:bgPr>
    </p:bg>
    <p:spTree>
      <p:nvGrpSpPr>
        <p:cNvPr id="1" name=""/>
        <p:cNvGrpSpPr/>
        <p:nvPr/>
      </p:nvGrpSpPr>
      <p:grpSpPr>
        <a:xfrm>
          <a:off x="0" y="0"/>
          <a:ext cx="0" cy="0"/>
          <a:chOff x="0" y="0"/>
          <a:chExt cx="0" cy="0"/>
        </a:xfrm>
      </p:grpSpPr>
      <p:sp>
        <p:nvSpPr>
          <p:cNvPr name="Freeform 2" id="2"/>
          <p:cNvSpPr/>
          <p:nvPr/>
        </p:nvSpPr>
        <p:spPr>
          <a:xfrm flipH="false" flipV="false" rot="-4316852">
            <a:off x="1110163" y="3088225"/>
            <a:ext cx="7433802" cy="8862954"/>
          </a:xfrm>
          <a:custGeom>
            <a:avLst/>
            <a:gdLst/>
            <a:ahLst/>
            <a:cxnLst/>
            <a:rect r="r" b="b" t="t" l="l"/>
            <a:pathLst>
              <a:path h="8862954" w="7433802">
                <a:moveTo>
                  <a:pt x="0" y="0"/>
                </a:moveTo>
                <a:lnTo>
                  <a:pt x="7433802" y="0"/>
                </a:lnTo>
                <a:lnTo>
                  <a:pt x="7433802" y="8862954"/>
                </a:lnTo>
                <a:lnTo>
                  <a:pt x="0" y="8862954"/>
                </a:lnTo>
                <a:lnTo>
                  <a:pt x="0" y="0"/>
                </a:lnTo>
                <a:close/>
              </a:path>
            </a:pathLst>
          </a:custGeom>
          <a:blipFill>
            <a:blip r:embed="rId2">
              <a:alphaModFix amt="62000"/>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0914864" y="-3836914"/>
            <a:ext cx="7433802" cy="8862954"/>
          </a:xfrm>
          <a:custGeom>
            <a:avLst/>
            <a:gdLst/>
            <a:ahLst/>
            <a:cxnLst/>
            <a:rect r="r" b="b" t="t" l="l"/>
            <a:pathLst>
              <a:path h="8862954" w="7433802">
                <a:moveTo>
                  <a:pt x="0" y="0"/>
                </a:moveTo>
                <a:lnTo>
                  <a:pt x="7433802" y="0"/>
                </a:lnTo>
                <a:lnTo>
                  <a:pt x="7433802" y="8862953"/>
                </a:lnTo>
                <a:lnTo>
                  <a:pt x="0" y="8862953"/>
                </a:lnTo>
                <a:lnTo>
                  <a:pt x="0" y="0"/>
                </a:lnTo>
                <a:close/>
              </a:path>
            </a:pathLst>
          </a:custGeom>
          <a:blipFill>
            <a:blip r:embed="rId2">
              <a:alphaModFix amt="62000"/>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4984408" y="304619"/>
            <a:ext cx="6367946" cy="6344066"/>
          </a:xfrm>
          <a:custGeom>
            <a:avLst/>
            <a:gdLst/>
            <a:ahLst/>
            <a:cxnLst/>
            <a:rect r="r" b="b" t="t" l="l"/>
            <a:pathLst>
              <a:path h="6344066" w="6367946">
                <a:moveTo>
                  <a:pt x="0" y="0"/>
                </a:moveTo>
                <a:lnTo>
                  <a:pt x="6367945" y="0"/>
                </a:lnTo>
                <a:lnTo>
                  <a:pt x="6367945" y="6344066"/>
                </a:lnTo>
                <a:lnTo>
                  <a:pt x="0" y="6344066"/>
                </a:lnTo>
                <a:lnTo>
                  <a:pt x="0" y="0"/>
                </a:lnTo>
                <a:close/>
              </a:path>
            </a:pathLst>
          </a:custGeom>
          <a:blipFill>
            <a:blip r:embed="rId4">
              <a:alphaModFix amt="62000"/>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2700000">
            <a:off x="3893870" y="1129802"/>
            <a:ext cx="4163969" cy="4418004"/>
          </a:xfrm>
          <a:custGeom>
            <a:avLst/>
            <a:gdLst/>
            <a:ahLst/>
            <a:cxnLst/>
            <a:rect r="r" b="b" t="t" l="l"/>
            <a:pathLst>
              <a:path h="4418004" w="4163969">
                <a:moveTo>
                  <a:pt x="0" y="0"/>
                </a:moveTo>
                <a:lnTo>
                  <a:pt x="4163969" y="0"/>
                </a:lnTo>
                <a:lnTo>
                  <a:pt x="4163969" y="4418004"/>
                </a:lnTo>
                <a:lnTo>
                  <a:pt x="0" y="4418004"/>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6" id="6"/>
          <p:cNvSpPr/>
          <p:nvPr/>
        </p:nvSpPr>
        <p:spPr>
          <a:xfrm flipH="false" flipV="false" rot="7963622">
            <a:off x="6473296" y="4644241"/>
            <a:ext cx="5739508" cy="4993372"/>
          </a:xfrm>
          <a:custGeom>
            <a:avLst/>
            <a:gdLst/>
            <a:ahLst/>
            <a:cxnLst/>
            <a:rect r="r" b="b" t="t" l="l"/>
            <a:pathLst>
              <a:path h="4993372" w="5739508">
                <a:moveTo>
                  <a:pt x="0" y="0"/>
                </a:moveTo>
                <a:lnTo>
                  <a:pt x="5739507" y="0"/>
                </a:lnTo>
                <a:lnTo>
                  <a:pt x="5739507" y="4993372"/>
                </a:lnTo>
                <a:lnTo>
                  <a:pt x="0" y="4993372"/>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7" id="7"/>
          <p:cNvSpPr/>
          <p:nvPr/>
        </p:nvSpPr>
        <p:spPr>
          <a:xfrm flipH="false" flipV="false" rot="10462407">
            <a:off x="8523732" y="637493"/>
            <a:ext cx="7163805" cy="7600854"/>
          </a:xfrm>
          <a:custGeom>
            <a:avLst/>
            <a:gdLst/>
            <a:ahLst/>
            <a:cxnLst/>
            <a:rect r="r" b="b" t="t" l="l"/>
            <a:pathLst>
              <a:path h="7600854" w="7163805">
                <a:moveTo>
                  <a:pt x="0" y="0"/>
                </a:moveTo>
                <a:lnTo>
                  <a:pt x="7163805" y="0"/>
                </a:lnTo>
                <a:lnTo>
                  <a:pt x="7163805" y="7600854"/>
                </a:lnTo>
                <a:lnTo>
                  <a:pt x="0" y="7600854"/>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8" id="8"/>
          <p:cNvSpPr/>
          <p:nvPr/>
        </p:nvSpPr>
        <p:spPr>
          <a:xfrm flipH="false" flipV="false" rot="-6499378">
            <a:off x="9780018" y="4681408"/>
            <a:ext cx="4163969" cy="4418004"/>
          </a:xfrm>
          <a:custGeom>
            <a:avLst/>
            <a:gdLst/>
            <a:ahLst/>
            <a:cxnLst/>
            <a:rect r="r" b="b" t="t" l="l"/>
            <a:pathLst>
              <a:path h="4418004" w="4163969">
                <a:moveTo>
                  <a:pt x="0" y="0"/>
                </a:moveTo>
                <a:lnTo>
                  <a:pt x="4163968" y="0"/>
                </a:lnTo>
                <a:lnTo>
                  <a:pt x="4163968" y="4418004"/>
                </a:lnTo>
                <a:lnTo>
                  <a:pt x="0" y="4418004"/>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9" id="9"/>
          <p:cNvSpPr/>
          <p:nvPr/>
        </p:nvSpPr>
        <p:spPr>
          <a:xfrm flipH="false" flipV="false" rot="-78963">
            <a:off x="8172380" y="1183221"/>
            <a:ext cx="7613154" cy="8208252"/>
          </a:xfrm>
          <a:custGeom>
            <a:avLst/>
            <a:gdLst/>
            <a:ahLst/>
            <a:cxnLst/>
            <a:rect r="r" b="b" t="t" l="l"/>
            <a:pathLst>
              <a:path h="8208252" w="7613154">
                <a:moveTo>
                  <a:pt x="0" y="0"/>
                </a:moveTo>
                <a:lnTo>
                  <a:pt x="7613154" y="0"/>
                </a:lnTo>
                <a:lnTo>
                  <a:pt x="7613154" y="8208252"/>
                </a:lnTo>
                <a:lnTo>
                  <a:pt x="0" y="8208252"/>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0" id="10"/>
          <p:cNvSpPr/>
          <p:nvPr/>
        </p:nvSpPr>
        <p:spPr>
          <a:xfrm flipH="false" flipV="false" rot="0">
            <a:off x="5111692" y="695026"/>
            <a:ext cx="6615229" cy="6358889"/>
          </a:xfrm>
          <a:custGeom>
            <a:avLst/>
            <a:gdLst/>
            <a:ahLst/>
            <a:cxnLst/>
            <a:rect r="r" b="b" t="t" l="l"/>
            <a:pathLst>
              <a:path h="6358889" w="6615229">
                <a:moveTo>
                  <a:pt x="0" y="0"/>
                </a:moveTo>
                <a:lnTo>
                  <a:pt x="6615229" y="0"/>
                </a:lnTo>
                <a:lnTo>
                  <a:pt x="6615229" y="6358889"/>
                </a:lnTo>
                <a:lnTo>
                  <a:pt x="0" y="6358889"/>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11" id="11"/>
          <p:cNvSpPr/>
          <p:nvPr/>
        </p:nvSpPr>
        <p:spPr>
          <a:xfrm flipH="false" flipV="false" rot="0">
            <a:off x="-696169" y="2367153"/>
            <a:ext cx="5073605" cy="3545181"/>
          </a:xfrm>
          <a:custGeom>
            <a:avLst/>
            <a:gdLst/>
            <a:ahLst/>
            <a:cxnLst/>
            <a:rect r="r" b="b" t="t" l="l"/>
            <a:pathLst>
              <a:path h="3545181" w="5073605">
                <a:moveTo>
                  <a:pt x="0" y="0"/>
                </a:moveTo>
                <a:lnTo>
                  <a:pt x="5073605" y="0"/>
                </a:lnTo>
                <a:lnTo>
                  <a:pt x="5073605" y="3545182"/>
                </a:lnTo>
                <a:lnTo>
                  <a:pt x="0" y="3545182"/>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12" id="12"/>
          <p:cNvSpPr/>
          <p:nvPr/>
        </p:nvSpPr>
        <p:spPr>
          <a:xfrm flipH="false" flipV="false" rot="0">
            <a:off x="13758164" y="7684925"/>
            <a:ext cx="5073605" cy="3545181"/>
          </a:xfrm>
          <a:custGeom>
            <a:avLst/>
            <a:gdLst/>
            <a:ahLst/>
            <a:cxnLst/>
            <a:rect r="r" b="b" t="t" l="l"/>
            <a:pathLst>
              <a:path h="3545181" w="5073605">
                <a:moveTo>
                  <a:pt x="0" y="0"/>
                </a:moveTo>
                <a:lnTo>
                  <a:pt x="5073605" y="0"/>
                </a:lnTo>
                <a:lnTo>
                  <a:pt x="5073605" y="3545182"/>
                </a:lnTo>
                <a:lnTo>
                  <a:pt x="0" y="3545182"/>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13" id="13"/>
          <p:cNvSpPr/>
          <p:nvPr/>
        </p:nvSpPr>
        <p:spPr>
          <a:xfrm flipH="false" flipV="false" rot="0">
            <a:off x="7562850" y="7479827"/>
            <a:ext cx="2495550" cy="2226148"/>
          </a:xfrm>
          <a:custGeom>
            <a:avLst/>
            <a:gdLst/>
            <a:ahLst/>
            <a:cxnLst/>
            <a:rect r="r" b="b" t="t" l="l"/>
            <a:pathLst>
              <a:path h="2226148" w="2495550">
                <a:moveTo>
                  <a:pt x="0" y="0"/>
                </a:moveTo>
                <a:lnTo>
                  <a:pt x="2495550" y="0"/>
                </a:lnTo>
                <a:lnTo>
                  <a:pt x="2495550" y="2226148"/>
                </a:lnTo>
                <a:lnTo>
                  <a:pt x="0" y="2226148"/>
                </a:lnTo>
                <a:lnTo>
                  <a:pt x="0" y="0"/>
                </a:lnTo>
                <a:close/>
              </a:path>
            </a:pathLst>
          </a:custGeom>
          <a:blipFill>
            <a:blip r:embed="rId18">
              <a:extLst>
                <a:ext uri="{96DAC541-7B7A-43D3-8B79-37D633B846F1}">
                  <asvg:svgBlip xmlns:asvg="http://schemas.microsoft.com/office/drawing/2016/SVG/main" r:embed="rId19"/>
                </a:ext>
              </a:extLst>
            </a:blip>
            <a:stretch>
              <a:fillRect l="-63955" t="0" r="-21120" b="-44972"/>
            </a:stretch>
          </a:blipFill>
        </p:spPr>
      </p:sp>
      <p:sp>
        <p:nvSpPr>
          <p:cNvPr name="Freeform 14" id="14"/>
          <p:cNvSpPr/>
          <p:nvPr/>
        </p:nvSpPr>
        <p:spPr>
          <a:xfrm flipH="false" flipV="false" rot="10435757">
            <a:off x="14390821" y="-1161081"/>
            <a:ext cx="2495550" cy="2226148"/>
          </a:xfrm>
          <a:custGeom>
            <a:avLst/>
            <a:gdLst/>
            <a:ahLst/>
            <a:cxnLst/>
            <a:rect r="r" b="b" t="t" l="l"/>
            <a:pathLst>
              <a:path h="2226148" w="2495550">
                <a:moveTo>
                  <a:pt x="0" y="0"/>
                </a:moveTo>
                <a:lnTo>
                  <a:pt x="2495550" y="0"/>
                </a:lnTo>
                <a:lnTo>
                  <a:pt x="2495550" y="2226148"/>
                </a:lnTo>
                <a:lnTo>
                  <a:pt x="0" y="2226148"/>
                </a:lnTo>
                <a:lnTo>
                  <a:pt x="0" y="0"/>
                </a:lnTo>
                <a:close/>
              </a:path>
            </a:pathLst>
          </a:custGeom>
          <a:blipFill>
            <a:blip r:embed="rId18">
              <a:extLst>
                <a:ext uri="{96DAC541-7B7A-43D3-8B79-37D633B846F1}">
                  <asvg:svgBlip xmlns:asvg="http://schemas.microsoft.com/office/drawing/2016/SVG/main" r:embed="rId19"/>
                </a:ext>
              </a:extLst>
            </a:blip>
            <a:stretch>
              <a:fillRect l="-63955" t="0" r="-21120" b="-44972"/>
            </a:stretch>
          </a:blipFill>
        </p:spPr>
      </p:sp>
      <p:sp>
        <p:nvSpPr>
          <p:cNvPr name="Freeform 15" id="15"/>
          <p:cNvSpPr/>
          <p:nvPr/>
        </p:nvSpPr>
        <p:spPr>
          <a:xfrm flipH="false" flipV="false" rot="-4305496">
            <a:off x="2496244" y="2073780"/>
            <a:ext cx="6524568" cy="7575696"/>
          </a:xfrm>
          <a:custGeom>
            <a:avLst/>
            <a:gdLst/>
            <a:ahLst/>
            <a:cxnLst/>
            <a:rect r="r" b="b" t="t" l="l"/>
            <a:pathLst>
              <a:path h="7575696" w="6524568">
                <a:moveTo>
                  <a:pt x="0" y="0"/>
                </a:moveTo>
                <a:lnTo>
                  <a:pt x="6524568" y="0"/>
                </a:lnTo>
                <a:lnTo>
                  <a:pt x="6524568" y="7575696"/>
                </a:lnTo>
                <a:lnTo>
                  <a:pt x="0" y="7575696"/>
                </a:lnTo>
                <a:lnTo>
                  <a:pt x="0" y="0"/>
                </a:lnTo>
                <a:close/>
              </a:path>
            </a:pathLst>
          </a:custGeom>
          <a:blipFill>
            <a:blip r:embed="rId20">
              <a:extLst>
                <a:ext uri="{96DAC541-7B7A-43D3-8B79-37D633B846F1}">
                  <asvg:svgBlip xmlns:asvg="http://schemas.microsoft.com/office/drawing/2016/SVG/main" r:embed="rId21"/>
                </a:ext>
              </a:extLst>
            </a:blip>
            <a:stretch>
              <a:fillRect l="0" t="0" r="0" b="0"/>
            </a:stretch>
          </a:blipFill>
        </p:spPr>
      </p:sp>
      <p:sp>
        <p:nvSpPr>
          <p:cNvPr name="Freeform 16" id="16"/>
          <p:cNvSpPr/>
          <p:nvPr/>
        </p:nvSpPr>
        <p:spPr>
          <a:xfrm flipH="false" flipV="false" rot="1429701">
            <a:off x="14080259" y="740136"/>
            <a:ext cx="3116675" cy="3204808"/>
          </a:xfrm>
          <a:custGeom>
            <a:avLst/>
            <a:gdLst/>
            <a:ahLst/>
            <a:cxnLst/>
            <a:rect r="r" b="b" t="t" l="l"/>
            <a:pathLst>
              <a:path h="3204808" w="3116675">
                <a:moveTo>
                  <a:pt x="0" y="0"/>
                </a:moveTo>
                <a:lnTo>
                  <a:pt x="3116675" y="0"/>
                </a:lnTo>
                <a:lnTo>
                  <a:pt x="3116675" y="3204807"/>
                </a:lnTo>
                <a:lnTo>
                  <a:pt x="0" y="3204807"/>
                </a:lnTo>
                <a:lnTo>
                  <a:pt x="0" y="0"/>
                </a:lnTo>
                <a:close/>
              </a:path>
            </a:pathLst>
          </a:custGeom>
          <a:blipFill>
            <a:blip r:embed="rId22">
              <a:extLst>
                <a:ext uri="{96DAC541-7B7A-43D3-8B79-37D633B846F1}">
                  <asvg:svgBlip xmlns:asvg="http://schemas.microsoft.com/office/drawing/2016/SVG/main" r:embed="rId23"/>
                </a:ext>
              </a:extLst>
            </a:blip>
            <a:stretch>
              <a:fillRect l="0" t="0" r="0" b="0"/>
            </a:stretch>
          </a:blipFill>
        </p:spPr>
      </p:sp>
      <p:sp>
        <p:nvSpPr>
          <p:cNvPr name="Freeform 17" id="17"/>
          <p:cNvSpPr/>
          <p:nvPr/>
        </p:nvSpPr>
        <p:spPr>
          <a:xfrm flipH="false" flipV="false" rot="5822031">
            <a:off x="14739331" y="4598427"/>
            <a:ext cx="1888486" cy="2526403"/>
          </a:xfrm>
          <a:custGeom>
            <a:avLst/>
            <a:gdLst/>
            <a:ahLst/>
            <a:cxnLst/>
            <a:rect r="r" b="b" t="t" l="l"/>
            <a:pathLst>
              <a:path h="2526403" w="1888486">
                <a:moveTo>
                  <a:pt x="0" y="0"/>
                </a:moveTo>
                <a:lnTo>
                  <a:pt x="1888486" y="0"/>
                </a:lnTo>
                <a:lnTo>
                  <a:pt x="1888486" y="2526403"/>
                </a:lnTo>
                <a:lnTo>
                  <a:pt x="0" y="2526403"/>
                </a:lnTo>
                <a:lnTo>
                  <a:pt x="0" y="0"/>
                </a:lnTo>
                <a:close/>
              </a:path>
            </a:pathLst>
          </a:custGeom>
          <a:blipFill>
            <a:blip r:embed="rId24">
              <a:extLst>
                <a:ext uri="{96DAC541-7B7A-43D3-8B79-37D633B846F1}">
                  <asvg:svgBlip xmlns:asvg="http://schemas.microsoft.com/office/drawing/2016/SVG/main" r:embed="rId25"/>
                </a:ext>
              </a:extLst>
            </a:blip>
            <a:stretch>
              <a:fillRect l="0" t="0" r="0" b="0"/>
            </a:stretch>
          </a:blipFill>
        </p:spPr>
      </p:sp>
      <p:sp>
        <p:nvSpPr>
          <p:cNvPr name="Freeform 18" id="18"/>
          <p:cNvSpPr/>
          <p:nvPr/>
        </p:nvSpPr>
        <p:spPr>
          <a:xfrm flipH="false" flipV="false" rot="-564733">
            <a:off x="3250210" y="499127"/>
            <a:ext cx="860950" cy="3327343"/>
          </a:xfrm>
          <a:custGeom>
            <a:avLst/>
            <a:gdLst/>
            <a:ahLst/>
            <a:cxnLst/>
            <a:rect r="r" b="b" t="t" l="l"/>
            <a:pathLst>
              <a:path h="3327343" w="860950">
                <a:moveTo>
                  <a:pt x="0" y="0"/>
                </a:moveTo>
                <a:lnTo>
                  <a:pt x="860950" y="0"/>
                </a:lnTo>
                <a:lnTo>
                  <a:pt x="860950" y="3327343"/>
                </a:lnTo>
                <a:lnTo>
                  <a:pt x="0" y="3327343"/>
                </a:lnTo>
                <a:lnTo>
                  <a:pt x="0" y="0"/>
                </a:lnTo>
                <a:close/>
              </a:path>
            </a:pathLst>
          </a:custGeom>
          <a:blipFill>
            <a:blip r:embed="rId26">
              <a:extLst>
                <a:ext uri="{96DAC541-7B7A-43D3-8B79-37D633B846F1}">
                  <asvg:svgBlip xmlns:asvg="http://schemas.microsoft.com/office/drawing/2016/SVG/main" r:embed="rId27"/>
                </a:ext>
              </a:extLst>
            </a:blip>
            <a:stretch>
              <a:fillRect l="0" t="0" r="0" b="0"/>
            </a:stretch>
          </a:blipFill>
        </p:spPr>
      </p:sp>
      <p:sp>
        <p:nvSpPr>
          <p:cNvPr name="Freeform 19" id="19"/>
          <p:cNvSpPr/>
          <p:nvPr/>
        </p:nvSpPr>
        <p:spPr>
          <a:xfrm flipH="false" flipV="false" rot="0">
            <a:off x="4196431" y="1577595"/>
            <a:ext cx="9874042" cy="7047597"/>
          </a:xfrm>
          <a:custGeom>
            <a:avLst/>
            <a:gdLst/>
            <a:ahLst/>
            <a:cxnLst/>
            <a:rect r="r" b="b" t="t" l="l"/>
            <a:pathLst>
              <a:path h="7047597" w="9874042">
                <a:moveTo>
                  <a:pt x="0" y="0"/>
                </a:moveTo>
                <a:lnTo>
                  <a:pt x="9874041" y="0"/>
                </a:lnTo>
                <a:lnTo>
                  <a:pt x="9874041" y="7047598"/>
                </a:lnTo>
                <a:lnTo>
                  <a:pt x="0" y="7047598"/>
                </a:lnTo>
                <a:lnTo>
                  <a:pt x="0" y="0"/>
                </a:lnTo>
                <a:close/>
              </a:path>
            </a:pathLst>
          </a:custGeom>
          <a:blipFill>
            <a:blip r:embed="rId28">
              <a:extLst>
                <a:ext uri="{96DAC541-7B7A-43D3-8B79-37D633B846F1}">
                  <asvg:svgBlip xmlns:asvg="http://schemas.microsoft.com/office/drawing/2016/SVG/main" r:embed="rId29"/>
                </a:ext>
              </a:extLst>
            </a:blip>
            <a:stretch>
              <a:fillRect l="0" t="0" r="0" b="0"/>
            </a:stretch>
          </a:blipFill>
        </p:spPr>
      </p:sp>
      <p:sp>
        <p:nvSpPr>
          <p:cNvPr name="TextBox 20" id="20"/>
          <p:cNvSpPr txBox="true"/>
          <p:nvPr/>
        </p:nvSpPr>
        <p:spPr>
          <a:xfrm rot="0">
            <a:off x="3959508" y="3785225"/>
            <a:ext cx="10354743" cy="3030875"/>
          </a:xfrm>
          <a:prstGeom prst="rect">
            <a:avLst/>
          </a:prstGeom>
        </p:spPr>
        <p:txBody>
          <a:bodyPr anchor="t" rtlCol="false" tIns="0" lIns="0" bIns="0" rIns="0">
            <a:spAutoFit/>
          </a:bodyPr>
          <a:lstStyle/>
          <a:p>
            <a:pPr algn="ctr">
              <a:lnSpc>
                <a:spcPts val="11569"/>
              </a:lnSpc>
            </a:pPr>
            <a:r>
              <a:rPr lang="en-US" sz="12440">
                <a:solidFill>
                  <a:srgbClr val="FFFFFF"/>
                </a:solidFill>
                <a:latin typeface="Archivo Black"/>
              </a:rPr>
              <a:t>YOGA</a:t>
            </a:r>
          </a:p>
          <a:p>
            <a:pPr algn="ctr">
              <a:lnSpc>
                <a:spcPts val="11569"/>
              </a:lnSpc>
            </a:pPr>
            <a:r>
              <a:rPr lang="en-US" sz="12440">
                <a:solidFill>
                  <a:srgbClr val="FFFFFF"/>
                </a:solidFill>
                <a:latin typeface="Archivo Black"/>
              </a:rPr>
              <a:t>WORKSHOP</a:t>
            </a:r>
          </a:p>
        </p:txBody>
      </p:sp>
      <p:sp>
        <p:nvSpPr>
          <p:cNvPr name="Freeform 21" id="21"/>
          <p:cNvSpPr/>
          <p:nvPr/>
        </p:nvSpPr>
        <p:spPr>
          <a:xfrm flipH="false" flipV="false" rot="0">
            <a:off x="9194714" y="6648685"/>
            <a:ext cx="3459349" cy="3273409"/>
          </a:xfrm>
          <a:custGeom>
            <a:avLst/>
            <a:gdLst/>
            <a:ahLst/>
            <a:cxnLst/>
            <a:rect r="r" b="b" t="t" l="l"/>
            <a:pathLst>
              <a:path h="3273409" w="3459349">
                <a:moveTo>
                  <a:pt x="0" y="0"/>
                </a:moveTo>
                <a:lnTo>
                  <a:pt x="3459350" y="0"/>
                </a:lnTo>
                <a:lnTo>
                  <a:pt x="3459350" y="3273409"/>
                </a:lnTo>
                <a:lnTo>
                  <a:pt x="0" y="3273409"/>
                </a:lnTo>
                <a:lnTo>
                  <a:pt x="0" y="0"/>
                </a:lnTo>
                <a:close/>
              </a:path>
            </a:pathLst>
          </a:custGeom>
          <a:blipFill>
            <a:blip r:embed="rId30">
              <a:extLst>
                <a:ext uri="{96DAC541-7B7A-43D3-8B79-37D633B846F1}">
                  <asvg:svgBlip xmlns:asvg="http://schemas.microsoft.com/office/drawing/2016/SVG/main" r:embed="rId31"/>
                </a:ext>
              </a:extLst>
            </a:blip>
            <a:stretch>
              <a:fillRect l="0" t="0" r="0" b="0"/>
            </a:stretch>
          </a:blipFill>
        </p:spPr>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FDE3DF"/>
        </a:solidFill>
      </p:bgPr>
    </p:bg>
    <p:spTree>
      <p:nvGrpSpPr>
        <p:cNvPr id="1" name=""/>
        <p:cNvGrpSpPr/>
        <p:nvPr/>
      </p:nvGrpSpPr>
      <p:grpSpPr>
        <a:xfrm>
          <a:off x="0" y="0"/>
          <a:ext cx="0" cy="0"/>
          <a:chOff x="0" y="0"/>
          <a:chExt cx="0" cy="0"/>
        </a:xfrm>
      </p:grpSpPr>
      <p:sp>
        <p:nvSpPr>
          <p:cNvPr name="Freeform 2" id="2"/>
          <p:cNvSpPr/>
          <p:nvPr/>
        </p:nvSpPr>
        <p:spPr>
          <a:xfrm flipH="false" flipV="false" rot="-4316852">
            <a:off x="11202946" y="-813235"/>
            <a:ext cx="5109714" cy="6092058"/>
          </a:xfrm>
          <a:custGeom>
            <a:avLst/>
            <a:gdLst/>
            <a:ahLst/>
            <a:cxnLst/>
            <a:rect r="r" b="b" t="t" l="l"/>
            <a:pathLst>
              <a:path h="6092058" w="5109714">
                <a:moveTo>
                  <a:pt x="0" y="0"/>
                </a:moveTo>
                <a:lnTo>
                  <a:pt x="5109714" y="0"/>
                </a:lnTo>
                <a:lnTo>
                  <a:pt x="5109714" y="6092059"/>
                </a:lnTo>
                <a:lnTo>
                  <a:pt x="0" y="6092059"/>
                </a:lnTo>
                <a:lnTo>
                  <a:pt x="0" y="0"/>
                </a:lnTo>
                <a:close/>
              </a:path>
            </a:pathLst>
          </a:custGeom>
          <a:blipFill>
            <a:blip r:embed="rId2">
              <a:alphaModFix amt="62000"/>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6598007">
            <a:off x="9765292" y="3726683"/>
            <a:ext cx="3289845" cy="3490552"/>
          </a:xfrm>
          <a:custGeom>
            <a:avLst/>
            <a:gdLst/>
            <a:ahLst/>
            <a:cxnLst/>
            <a:rect r="r" b="b" t="t" l="l"/>
            <a:pathLst>
              <a:path h="3490552" w="3289845">
                <a:moveTo>
                  <a:pt x="0" y="0"/>
                </a:moveTo>
                <a:lnTo>
                  <a:pt x="3289845" y="0"/>
                </a:lnTo>
                <a:lnTo>
                  <a:pt x="3289845" y="3490552"/>
                </a:lnTo>
                <a:lnTo>
                  <a:pt x="0" y="349055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4305496">
            <a:off x="12733774" y="496185"/>
            <a:ext cx="6524568" cy="7575696"/>
          </a:xfrm>
          <a:custGeom>
            <a:avLst/>
            <a:gdLst/>
            <a:ahLst/>
            <a:cxnLst/>
            <a:rect r="r" b="b" t="t" l="l"/>
            <a:pathLst>
              <a:path h="7575696" w="6524568">
                <a:moveTo>
                  <a:pt x="0" y="0"/>
                </a:moveTo>
                <a:lnTo>
                  <a:pt x="6524568" y="0"/>
                </a:lnTo>
                <a:lnTo>
                  <a:pt x="6524568" y="7575696"/>
                </a:lnTo>
                <a:lnTo>
                  <a:pt x="0" y="757569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4305496">
            <a:off x="11356345" y="3284172"/>
            <a:ext cx="6524568" cy="7575696"/>
          </a:xfrm>
          <a:custGeom>
            <a:avLst/>
            <a:gdLst/>
            <a:ahLst/>
            <a:cxnLst/>
            <a:rect r="r" b="b" t="t" l="l"/>
            <a:pathLst>
              <a:path h="7575696" w="6524568">
                <a:moveTo>
                  <a:pt x="0" y="0"/>
                </a:moveTo>
                <a:lnTo>
                  <a:pt x="6524568" y="0"/>
                </a:lnTo>
                <a:lnTo>
                  <a:pt x="6524568" y="7575696"/>
                </a:lnTo>
                <a:lnTo>
                  <a:pt x="0" y="757569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6" id="6"/>
          <p:cNvSpPr/>
          <p:nvPr/>
        </p:nvSpPr>
        <p:spPr>
          <a:xfrm flipH="false" flipV="false" rot="-9959937">
            <a:off x="7463158" y="8363155"/>
            <a:ext cx="5073605" cy="3545181"/>
          </a:xfrm>
          <a:custGeom>
            <a:avLst/>
            <a:gdLst/>
            <a:ahLst/>
            <a:cxnLst/>
            <a:rect r="r" b="b" t="t" l="l"/>
            <a:pathLst>
              <a:path h="3545181" w="5073605">
                <a:moveTo>
                  <a:pt x="0" y="0"/>
                </a:moveTo>
                <a:lnTo>
                  <a:pt x="5073605" y="0"/>
                </a:lnTo>
                <a:lnTo>
                  <a:pt x="5073605" y="3545181"/>
                </a:lnTo>
                <a:lnTo>
                  <a:pt x="0" y="3545181"/>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7" id="7"/>
          <p:cNvSpPr/>
          <p:nvPr/>
        </p:nvSpPr>
        <p:spPr>
          <a:xfrm flipH="false" flipV="false" rot="-9959937">
            <a:off x="-3324080" y="1037227"/>
            <a:ext cx="5073605" cy="3545181"/>
          </a:xfrm>
          <a:custGeom>
            <a:avLst/>
            <a:gdLst/>
            <a:ahLst/>
            <a:cxnLst/>
            <a:rect r="r" b="b" t="t" l="l"/>
            <a:pathLst>
              <a:path h="3545181" w="5073605">
                <a:moveTo>
                  <a:pt x="0" y="0"/>
                </a:moveTo>
                <a:lnTo>
                  <a:pt x="5073605" y="0"/>
                </a:lnTo>
                <a:lnTo>
                  <a:pt x="5073605" y="3545182"/>
                </a:lnTo>
                <a:lnTo>
                  <a:pt x="0" y="3545182"/>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8" id="8"/>
          <p:cNvSpPr/>
          <p:nvPr/>
        </p:nvSpPr>
        <p:spPr>
          <a:xfrm flipH="true" flipV="false" rot="0">
            <a:off x="10834291" y="760078"/>
            <a:ext cx="5555987" cy="8766843"/>
          </a:xfrm>
          <a:custGeom>
            <a:avLst/>
            <a:gdLst/>
            <a:ahLst/>
            <a:cxnLst/>
            <a:rect r="r" b="b" t="t" l="l"/>
            <a:pathLst>
              <a:path h="8766843" w="5555987">
                <a:moveTo>
                  <a:pt x="5555986" y="0"/>
                </a:moveTo>
                <a:lnTo>
                  <a:pt x="0" y="0"/>
                </a:lnTo>
                <a:lnTo>
                  <a:pt x="0" y="8766844"/>
                </a:lnTo>
                <a:lnTo>
                  <a:pt x="5555986" y="8766844"/>
                </a:lnTo>
                <a:lnTo>
                  <a:pt x="5555986"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9" id="9"/>
          <p:cNvSpPr/>
          <p:nvPr/>
        </p:nvSpPr>
        <p:spPr>
          <a:xfrm flipH="false" flipV="false" rot="-2616942">
            <a:off x="15887267" y="-507544"/>
            <a:ext cx="3116675" cy="3204808"/>
          </a:xfrm>
          <a:custGeom>
            <a:avLst/>
            <a:gdLst/>
            <a:ahLst/>
            <a:cxnLst/>
            <a:rect r="r" b="b" t="t" l="l"/>
            <a:pathLst>
              <a:path h="3204808" w="3116675">
                <a:moveTo>
                  <a:pt x="0" y="0"/>
                </a:moveTo>
                <a:lnTo>
                  <a:pt x="3116676" y="0"/>
                </a:lnTo>
                <a:lnTo>
                  <a:pt x="3116676" y="3204808"/>
                </a:lnTo>
                <a:lnTo>
                  <a:pt x="0" y="3204808"/>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0" id="10"/>
          <p:cNvSpPr/>
          <p:nvPr/>
        </p:nvSpPr>
        <p:spPr>
          <a:xfrm flipH="false" flipV="false" rot="-1081861">
            <a:off x="10142913" y="-667995"/>
            <a:ext cx="4682560" cy="4114800"/>
          </a:xfrm>
          <a:custGeom>
            <a:avLst/>
            <a:gdLst/>
            <a:ahLst/>
            <a:cxnLst/>
            <a:rect r="r" b="b" t="t" l="l"/>
            <a:pathLst>
              <a:path h="4114800" w="4682560">
                <a:moveTo>
                  <a:pt x="0" y="0"/>
                </a:moveTo>
                <a:lnTo>
                  <a:pt x="4682560" y="0"/>
                </a:lnTo>
                <a:lnTo>
                  <a:pt x="4682560" y="4114800"/>
                </a:lnTo>
                <a:lnTo>
                  <a:pt x="0" y="4114800"/>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11" id="11"/>
          <p:cNvSpPr/>
          <p:nvPr/>
        </p:nvSpPr>
        <p:spPr>
          <a:xfrm flipH="false" flipV="false" rot="1173659">
            <a:off x="15086122" y="7495928"/>
            <a:ext cx="2608310" cy="3524743"/>
          </a:xfrm>
          <a:custGeom>
            <a:avLst/>
            <a:gdLst/>
            <a:ahLst/>
            <a:cxnLst/>
            <a:rect r="r" b="b" t="t" l="l"/>
            <a:pathLst>
              <a:path h="3524743" w="2608310">
                <a:moveTo>
                  <a:pt x="0" y="0"/>
                </a:moveTo>
                <a:lnTo>
                  <a:pt x="2608310" y="0"/>
                </a:lnTo>
                <a:lnTo>
                  <a:pt x="2608310" y="3524744"/>
                </a:lnTo>
                <a:lnTo>
                  <a:pt x="0" y="3524744"/>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grpSp>
        <p:nvGrpSpPr>
          <p:cNvPr name="Group 12" id="12"/>
          <p:cNvGrpSpPr/>
          <p:nvPr/>
        </p:nvGrpSpPr>
        <p:grpSpPr>
          <a:xfrm rot="0">
            <a:off x="1132643" y="1591306"/>
            <a:ext cx="8136526" cy="7104389"/>
            <a:chOff x="0" y="0"/>
            <a:chExt cx="10848701" cy="9472519"/>
          </a:xfrm>
        </p:grpSpPr>
        <p:sp>
          <p:nvSpPr>
            <p:cNvPr name="TextBox 13" id="13"/>
            <p:cNvSpPr txBox="true"/>
            <p:nvPr/>
          </p:nvSpPr>
          <p:spPr>
            <a:xfrm rot="0">
              <a:off x="0" y="-142875"/>
              <a:ext cx="10848701" cy="8160808"/>
            </a:xfrm>
            <a:prstGeom prst="rect">
              <a:avLst/>
            </a:prstGeom>
          </p:spPr>
          <p:txBody>
            <a:bodyPr anchor="t" rtlCol="false" tIns="0" lIns="0" bIns="0" rIns="0">
              <a:spAutoFit/>
            </a:bodyPr>
            <a:lstStyle/>
            <a:p>
              <a:pPr algn="ctr" marL="0" indent="0" lvl="0">
                <a:lnSpc>
                  <a:spcPts val="9799"/>
                </a:lnSpc>
                <a:spcBef>
                  <a:spcPct val="0"/>
                </a:spcBef>
              </a:pPr>
              <a:r>
                <a:rPr lang="en-US" sz="6999" spc="349" strike="noStrike" u="none">
                  <a:solidFill>
                    <a:srgbClr val="B35EFF"/>
                  </a:solidFill>
                  <a:latin typeface="Archivo Black"/>
                </a:rPr>
                <a:t>WRITE AN ORIGINAL STATEMENT OR INSPIRING QUOTE</a:t>
              </a:r>
            </a:p>
          </p:txBody>
        </p:sp>
        <p:sp>
          <p:nvSpPr>
            <p:cNvPr name="TextBox 14" id="14"/>
            <p:cNvSpPr txBox="true"/>
            <p:nvPr/>
          </p:nvSpPr>
          <p:spPr>
            <a:xfrm rot="0">
              <a:off x="1407488" y="9129831"/>
              <a:ext cx="8033725" cy="342688"/>
            </a:xfrm>
            <a:prstGeom prst="rect">
              <a:avLst/>
            </a:prstGeom>
          </p:spPr>
          <p:txBody>
            <a:bodyPr anchor="t" rtlCol="false" tIns="0" lIns="0" bIns="0" rIns="0">
              <a:spAutoFit/>
            </a:bodyPr>
            <a:lstStyle/>
            <a:p>
              <a:pPr algn="ctr" marL="0" indent="0" lvl="1">
                <a:lnSpc>
                  <a:spcPts val="2240"/>
                </a:lnSpc>
                <a:spcBef>
                  <a:spcPct val="0"/>
                </a:spcBef>
              </a:pPr>
              <a:r>
                <a:rPr lang="en-US" sz="1600" strike="noStrike" u="none">
                  <a:solidFill>
                    <a:srgbClr val="000000"/>
                  </a:solidFill>
                  <a:latin typeface="Nunito"/>
                </a:rPr>
                <a:t>— Include a credit, citation, or supporting message</a:t>
              </a:r>
            </a:p>
          </p:txBody>
        </p:sp>
      </p:grpSp>
    </p:spTree>
  </p:cSld>
  <p:clrMapOvr>
    <a:masterClrMapping/>
  </p:clrMapOvr>
  <p:transition spd="slow">
    <p:push dir="l"/>
  </p:transition>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FDE3DF"/>
        </a:solidFill>
      </p:bgPr>
    </p:bg>
    <p:spTree>
      <p:nvGrpSpPr>
        <p:cNvPr id="1" name=""/>
        <p:cNvGrpSpPr/>
        <p:nvPr/>
      </p:nvGrpSpPr>
      <p:grpSpPr>
        <a:xfrm>
          <a:off x="0" y="0"/>
          <a:ext cx="0" cy="0"/>
          <a:chOff x="0" y="0"/>
          <a:chExt cx="0" cy="0"/>
        </a:xfrm>
      </p:grpSpPr>
      <p:sp>
        <p:nvSpPr>
          <p:cNvPr name="Freeform 2" id="2"/>
          <p:cNvSpPr/>
          <p:nvPr/>
        </p:nvSpPr>
        <p:spPr>
          <a:xfrm flipH="false" flipV="false" rot="6095638">
            <a:off x="9353434" y="-696050"/>
            <a:ext cx="7057755" cy="7488334"/>
          </a:xfrm>
          <a:custGeom>
            <a:avLst/>
            <a:gdLst/>
            <a:ahLst/>
            <a:cxnLst/>
            <a:rect r="r" b="b" t="t" l="l"/>
            <a:pathLst>
              <a:path h="7488334" w="7057755">
                <a:moveTo>
                  <a:pt x="0" y="0"/>
                </a:moveTo>
                <a:lnTo>
                  <a:pt x="7057755" y="0"/>
                </a:lnTo>
                <a:lnTo>
                  <a:pt x="7057755" y="7488334"/>
                </a:lnTo>
                <a:lnTo>
                  <a:pt x="0" y="748833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4305496">
            <a:off x="6070416" y="-2174622"/>
            <a:ext cx="6524568" cy="7575696"/>
          </a:xfrm>
          <a:custGeom>
            <a:avLst/>
            <a:gdLst/>
            <a:ahLst/>
            <a:cxnLst/>
            <a:rect r="r" b="b" t="t" l="l"/>
            <a:pathLst>
              <a:path h="7575696" w="6524568">
                <a:moveTo>
                  <a:pt x="0" y="0"/>
                </a:moveTo>
                <a:lnTo>
                  <a:pt x="6524568" y="0"/>
                </a:lnTo>
                <a:lnTo>
                  <a:pt x="6524568" y="7575696"/>
                </a:lnTo>
                <a:lnTo>
                  <a:pt x="0" y="7575696"/>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true" flipV="false" rot="0">
            <a:off x="6433208" y="876300"/>
            <a:ext cx="11553791" cy="4000500"/>
          </a:xfrm>
          <a:custGeom>
            <a:avLst/>
            <a:gdLst/>
            <a:ahLst/>
            <a:cxnLst/>
            <a:rect r="r" b="b" t="t" l="l"/>
            <a:pathLst>
              <a:path h="4000500" w="11553791">
                <a:moveTo>
                  <a:pt x="11553790" y="0"/>
                </a:moveTo>
                <a:lnTo>
                  <a:pt x="0" y="0"/>
                </a:lnTo>
                <a:lnTo>
                  <a:pt x="0" y="4000500"/>
                </a:lnTo>
                <a:lnTo>
                  <a:pt x="11553790" y="4000500"/>
                </a:lnTo>
                <a:lnTo>
                  <a:pt x="1155379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5" id="5"/>
          <p:cNvSpPr txBox="true"/>
          <p:nvPr/>
        </p:nvSpPr>
        <p:spPr>
          <a:xfrm rot="0">
            <a:off x="990600" y="3781425"/>
            <a:ext cx="8964235" cy="2441575"/>
          </a:xfrm>
          <a:prstGeom prst="rect">
            <a:avLst/>
          </a:prstGeom>
        </p:spPr>
        <p:txBody>
          <a:bodyPr anchor="t" rtlCol="false" tIns="0" lIns="0" bIns="0" rIns="0">
            <a:spAutoFit/>
          </a:bodyPr>
          <a:lstStyle/>
          <a:p>
            <a:pPr algn="l" marL="0" indent="0" lvl="0">
              <a:lnSpc>
                <a:spcPts val="9799"/>
              </a:lnSpc>
              <a:spcBef>
                <a:spcPct val="0"/>
              </a:spcBef>
            </a:pPr>
            <a:r>
              <a:rPr lang="en-US" sz="6999" spc="349" strike="noStrike" u="none">
                <a:solidFill>
                  <a:srgbClr val="B35EFF"/>
                </a:solidFill>
                <a:latin typeface="Archivo Black"/>
              </a:rPr>
              <a:t>WRITE YOUR TOPIC OR IDEA</a:t>
            </a:r>
          </a:p>
        </p:txBody>
      </p:sp>
      <p:sp>
        <p:nvSpPr>
          <p:cNvPr name="Freeform 6" id="6"/>
          <p:cNvSpPr/>
          <p:nvPr/>
        </p:nvSpPr>
        <p:spPr>
          <a:xfrm flipH="false" flipV="false" rot="0">
            <a:off x="16158484" y="3016250"/>
            <a:ext cx="3657028" cy="4114800"/>
          </a:xfrm>
          <a:custGeom>
            <a:avLst/>
            <a:gdLst/>
            <a:ahLst/>
            <a:cxnLst/>
            <a:rect r="r" b="b" t="t" l="l"/>
            <a:pathLst>
              <a:path h="4114800" w="3657028">
                <a:moveTo>
                  <a:pt x="0" y="0"/>
                </a:moveTo>
                <a:lnTo>
                  <a:pt x="3657029" y="0"/>
                </a:lnTo>
                <a:lnTo>
                  <a:pt x="3657029"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7" id="7"/>
          <p:cNvSpPr/>
          <p:nvPr/>
        </p:nvSpPr>
        <p:spPr>
          <a:xfrm flipH="false" flipV="false" rot="9777779">
            <a:off x="14984444" y="-884619"/>
            <a:ext cx="3749611" cy="4114800"/>
          </a:xfrm>
          <a:custGeom>
            <a:avLst/>
            <a:gdLst/>
            <a:ahLst/>
            <a:cxnLst/>
            <a:rect r="r" b="b" t="t" l="l"/>
            <a:pathLst>
              <a:path h="4114800" w="3749611">
                <a:moveTo>
                  <a:pt x="0" y="0"/>
                </a:moveTo>
                <a:lnTo>
                  <a:pt x="3749612" y="0"/>
                </a:lnTo>
                <a:lnTo>
                  <a:pt x="3749612" y="4114800"/>
                </a:lnTo>
                <a:lnTo>
                  <a:pt x="0" y="4114800"/>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8" id="8"/>
          <p:cNvSpPr/>
          <p:nvPr/>
        </p:nvSpPr>
        <p:spPr>
          <a:xfrm flipH="false" flipV="false" rot="-3850587">
            <a:off x="-4340168" y="-3314443"/>
            <a:ext cx="7526030" cy="8114318"/>
          </a:xfrm>
          <a:custGeom>
            <a:avLst/>
            <a:gdLst/>
            <a:ahLst/>
            <a:cxnLst/>
            <a:rect r="r" b="b" t="t" l="l"/>
            <a:pathLst>
              <a:path h="8114318" w="7526030">
                <a:moveTo>
                  <a:pt x="0" y="0"/>
                </a:moveTo>
                <a:lnTo>
                  <a:pt x="7526030" y="0"/>
                </a:lnTo>
                <a:lnTo>
                  <a:pt x="7526030" y="8114319"/>
                </a:lnTo>
                <a:lnTo>
                  <a:pt x="0" y="8114319"/>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9" id="9"/>
          <p:cNvSpPr/>
          <p:nvPr/>
        </p:nvSpPr>
        <p:spPr>
          <a:xfrm flipH="false" flipV="false" rot="-8432772">
            <a:off x="12977483" y="4034984"/>
            <a:ext cx="1514570" cy="2418475"/>
          </a:xfrm>
          <a:custGeom>
            <a:avLst/>
            <a:gdLst/>
            <a:ahLst/>
            <a:cxnLst/>
            <a:rect r="r" b="b" t="t" l="l"/>
            <a:pathLst>
              <a:path h="2418475" w="1514570">
                <a:moveTo>
                  <a:pt x="0" y="0"/>
                </a:moveTo>
                <a:lnTo>
                  <a:pt x="1514570" y="0"/>
                </a:lnTo>
                <a:lnTo>
                  <a:pt x="1514570" y="2418475"/>
                </a:lnTo>
                <a:lnTo>
                  <a:pt x="0" y="2418475"/>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TextBox 10" id="10"/>
          <p:cNvSpPr txBox="true"/>
          <p:nvPr/>
        </p:nvSpPr>
        <p:spPr>
          <a:xfrm rot="0">
            <a:off x="990600" y="7831875"/>
            <a:ext cx="4666350" cy="523875"/>
          </a:xfrm>
          <a:prstGeom prst="rect">
            <a:avLst/>
          </a:prstGeom>
        </p:spPr>
        <p:txBody>
          <a:bodyPr anchor="t" rtlCol="false" tIns="0" lIns="0" bIns="0" rIns="0">
            <a:spAutoFit/>
          </a:bodyPr>
          <a:lstStyle/>
          <a:p>
            <a:pPr algn="just" marL="0" indent="0" lvl="0">
              <a:lnSpc>
                <a:spcPts val="4200"/>
              </a:lnSpc>
              <a:spcBef>
                <a:spcPct val="0"/>
              </a:spcBef>
            </a:pPr>
            <a:r>
              <a:rPr lang="en-US" sz="3000" strike="noStrike" u="none">
                <a:solidFill>
                  <a:srgbClr val="B35EFF"/>
                </a:solidFill>
                <a:latin typeface="Archivo Black"/>
              </a:rPr>
              <a:t>Add a main point</a:t>
            </a:r>
          </a:p>
        </p:txBody>
      </p:sp>
      <p:sp>
        <p:nvSpPr>
          <p:cNvPr name="TextBox 11" id="11"/>
          <p:cNvSpPr txBox="true"/>
          <p:nvPr/>
        </p:nvSpPr>
        <p:spPr>
          <a:xfrm rot="0">
            <a:off x="990600" y="8575675"/>
            <a:ext cx="3862368" cy="540384"/>
          </a:xfrm>
          <a:prstGeom prst="rect">
            <a:avLst/>
          </a:prstGeom>
        </p:spPr>
        <p:txBody>
          <a:bodyPr anchor="t" rtlCol="false" tIns="0" lIns="0" bIns="0" rIns="0">
            <a:spAutoFit/>
          </a:bodyPr>
          <a:lstStyle/>
          <a:p>
            <a:pPr algn="l" marL="0" indent="0" lvl="1">
              <a:lnSpc>
                <a:spcPts val="2240"/>
              </a:lnSpc>
              <a:spcBef>
                <a:spcPct val="0"/>
              </a:spcBef>
            </a:pPr>
            <a:r>
              <a:rPr lang="en-US" sz="1600" strike="noStrike" u="none">
                <a:solidFill>
                  <a:srgbClr val="000000"/>
                </a:solidFill>
                <a:latin typeface="Nunito"/>
              </a:rPr>
              <a:t>Elaborate on what you want</a:t>
            </a:r>
          </a:p>
          <a:p>
            <a:pPr algn="l" marL="0" indent="0" lvl="1">
              <a:lnSpc>
                <a:spcPts val="2240"/>
              </a:lnSpc>
              <a:spcBef>
                <a:spcPct val="0"/>
              </a:spcBef>
            </a:pPr>
            <a:r>
              <a:rPr lang="en-US" sz="1600" strike="noStrike" u="none">
                <a:solidFill>
                  <a:srgbClr val="000000"/>
                </a:solidFill>
                <a:latin typeface="Nunito"/>
              </a:rPr>
              <a:t>to discuss. </a:t>
            </a:r>
          </a:p>
        </p:txBody>
      </p:sp>
      <p:sp>
        <p:nvSpPr>
          <p:cNvPr name="TextBox 12" id="12"/>
          <p:cNvSpPr txBox="true"/>
          <p:nvPr/>
        </p:nvSpPr>
        <p:spPr>
          <a:xfrm rot="0">
            <a:off x="7311764" y="7831875"/>
            <a:ext cx="4482950" cy="523875"/>
          </a:xfrm>
          <a:prstGeom prst="rect">
            <a:avLst/>
          </a:prstGeom>
        </p:spPr>
        <p:txBody>
          <a:bodyPr anchor="t" rtlCol="false" tIns="0" lIns="0" bIns="0" rIns="0">
            <a:spAutoFit/>
          </a:bodyPr>
          <a:lstStyle/>
          <a:p>
            <a:pPr algn="just" marL="0" indent="0" lvl="0">
              <a:lnSpc>
                <a:spcPts val="4200"/>
              </a:lnSpc>
              <a:spcBef>
                <a:spcPct val="0"/>
              </a:spcBef>
            </a:pPr>
            <a:r>
              <a:rPr lang="en-US" sz="3000" strike="noStrike" u="none">
                <a:solidFill>
                  <a:srgbClr val="B35EFF"/>
                </a:solidFill>
                <a:latin typeface="Archivo Black"/>
              </a:rPr>
              <a:t>Add a main point</a:t>
            </a:r>
          </a:p>
        </p:txBody>
      </p:sp>
      <p:sp>
        <p:nvSpPr>
          <p:cNvPr name="TextBox 13" id="13"/>
          <p:cNvSpPr txBox="true"/>
          <p:nvPr/>
        </p:nvSpPr>
        <p:spPr>
          <a:xfrm rot="0">
            <a:off x="7311764" y="8575675"/>
            <a:ext cx="3862368" cy="540384"/>
          </a:xfrm>
          <a:prstGeom prst="rect">
            <a:avLst/>
          </a:prstGeom>
        </p:spPr>
        <p:txBody>
          <a:bodyPr anchor="t" rtlCol="false" tIns="0" lIns="0" bIns="0" rIns="0">
            <a:spAutoFit/>
          </a:bodyPr>
          <a:lstStyle/>
          <a:p>
            <a:pPr algn="l" marL="0" indent="0" lvl="1">
              <a:lnSpc>
                <a:spcPts val="2240"/>
              </a:lnSpc>
              <a:spcBef>
                <a:spcPct val="0"/>
              </a:spcBef>
            </a:pPr>
            <a:r>
              <a:rPr lang="en-US" sz="1600" strike="noStrike" u="none">
                <a:solidFill>
                  <a:srgbClr val="000000"/>
                </a:solidFill>
                <a:latin typeface="Nunito"/>
              </a:rPr>
              <a:t>Elaborate on what you want</a:t>
            </a:r>
          </a:p>
          <a:p>
            <a:pPr algn="l" marL="0" indent="0" lvl="1">
              <a:lnSpc>
                <a:spcPts val="2240"/>
              </a:lnSpc>
              <a:spcBef>
                <a:spcPct val="0"/>
              </a:spcBef>
            </a:pPr>
            <a:r>
              <a:rPr lang="en-US" sz="1600" strike="noStrike" u="none">
                <a:solidFill>
                  <a:srgbClr val="000000"/>
                </a:solidFill>
                <a:latin typeface="Nunito"/>
              </a:rPr>
              <a:t>to discuss. </a:t>
            </a:r>
          </a:p>
        </p:txBody>
      </p:sp>
      <p:sp>
        <p:nvSpPr>
          <p:cNvPr name="TextBox 14" id="14"/>
          <p:cNvSpPr txBox="true"/>
          <p:nvPr/>
        </p:nvSpPr>
        <p:spPr>
          <a:xfrm rot="0">
            <a:off x="13496948" y="7831875"/>
            <a:ext cx="4299550" cy="523875"/>
          </a:xfrm>
          <a:prstGeom prst="rect">
            <a:avLst/>
          </a:prstGeom>
        </p:spPr>
        <p:txBody>
          <a:bodyPr anchor="t" rtlCol="false" tIns="0" lIns="0" bIns="0" rIns="0">
            <a:spAutoFit/>
          </a:bodyPr>
          <a:lstStyle/>
          <a:p>
            <a:pPr algn="just" marL="0" indent="0" lvl="0">
              <a:lnSpc>
                <a:spcPts val="4200"/>
              </a:lnSpc>
              <a:spcBef>
                <a:spcPct val="0"/>
              </a:spcBef>
            </a:pPr>
            <a:r>
              <a:rPr lang="en-US" sz="3000" strike="noStrike" u="none">
                <a:solidFill>
                  <a:srgbClr val="B35EFF"/>
                </a:solidFill>
                <a:latin typeface="Archivo Black"/>
              </a:rPr>
              <a:t>Add a main point</a:t>
            </a:r>
          </a:p>
        </p:txBody>
      </p:sp>
      <p:sp>
        <p:nvSpPr>
          <p:cNvPr name="TextBox 15" id="15"/>
          <p:cNvSpPr txBox="true"/>
          <p:nvPr/>
        </p:nvSpPr>
        <p:spPr>
          <a:xfrm rot="0">
            <a:off x="13496948" y="8575675"/>
            <a:ext cx="3862368" cy="540384"/>
          </a:xfrm>
          <a:prstGeom prst="rect">
            <a:avLst/>
          </a:prstGeom>
        </p:spPr>
        <p:txBody>
          <a:bodyPr anchor="t" rtlCol="false" tIns="0" lIns="0" bIns="0" rIns="0">
            <a:spAutoFit/>
          </a:bodyPr>
          <a:lstStyle/>
          <a:p>
            <a:pPr algn="l" marL="0" indent="0" lvl="1">
              <a:lnSpc>
                <a:spcPts val="2240"/>
              </a:lnSpc>
              <a:spcBef>
                <a:spcPct val="0"/>
              </a:spcBef>
            </a:pPr>
            <a:r>
              <a:rPr lang="en-US" sz="1600" strike="noStrike" u="none">
                <a:solidFill>
                  <a:srgbClr val="000000"/>
                </a:solidFill>
                <a:latin typeface="Nunito"/>
              </a:rPr>
              <a:t>Elaborate on what you want</a:t>
            </a:r>
          </a:p>
          <a:p>
            <a:pPr algn="l" marL="0" indent="0" lvl="1">
              <a:lnSpc>
                <a:spcPts val="2240"/>
              </a:lnSpc>
              <a:spcBef>
                <a:spcPct val="0"/>
              </a:spcBef>
            </a:pPr>
            <a:r>
              <a:rPr lang="en-US" sz="1600" strike="noStrike" u="none">
                <a:solidFill>
                  <a:srgbClr val="000000"/>
                </a:solidFill>
                <a:latin typeface="Nunito"/>
              </a:rPr>
              <a:t>to discuss. </a:t>
            </a:r>
          </a:p>
        </p:txBody>
      </p:sp>
      <p:sp>
        <p:nvSpPr>
          <p:cNvPr name="TextBox 16" id="16"/>
          <p:cNvSpPr txBox="true"/>
          <p:nvPr/>
        </p:nvSpPr>
        <p:spPr>
          <a:xfrm rot="0">
            <a:off x="990600" y="6962201"/>
            <a:ext cx="1347317" cy="523875"/>
          </a:xfrm>
          <a:prstGeom prst="rect">
            <a:avLst/>
          </a:prstGeom>
        </p:spPr>
        <p:txBody>
          <a:bodyPr anchor="t" rtlCol="false" tIns="0" lIns="0" bIns="0" rIns="0">
            <a:spAutoFit/>
          </a:bodyPr>
          <a:lstStyle/>
          <a:p>
            <a:pPr algn="just" marL="0" indent="0" lvl="0">
              <a:lnSpc>
                <a:spcPts val="4200"/>
              </a:lnSpc>
              <a:spcBef>
                <a:spcPct val="0"/>
              </a:spcBef>
            </a:pPr>
            <a:r>
              <a:rPr lang="en-US" sz="3000" strike="noStrike" u="none">
                <a:solidFill>
                  <a:srgbClr val="ECBDFF"/>
                </a:solidFill>
                <a:latin typeface="Archivo Black"/>
              </a:rPr>
              <a:t>01</a:t>
            </a:r>
          </a:p>
        </p:txBody>
      </p:sp>
      <p:sp>
        <p:nvSpPr>
          <p:cNvPr name="TextBox 17" id="17"/>
          <p:cNvSpPr txBox="true"/>
          <p:nvPr/>
        </p:nvSpPr>
        <p:spPr>
          <a:xfrm rot="0">
            <a:off x="7311764" y="6962201"/>
            <a:ext cx="1347317" cy="523875"/>
          </a:xfrm>
          <a:prstGeom prst="rect">
            <a:avLst/>
          </a:prstGeom>
        </p:spPr>
        <p:txBody>
          <a:bodyPr anchor="t" rtlCol="false" tIns="0" lIns="0" bIns="0" rIns="0">
            <a:spAutoFit/>
          </a:bodyPr>
          <a:lstStyle/>
          <a:p>
            <a:pPr algn="just" marL="0" indent="0" lvl="0">
              <a:lnSpc>
                <a:spcPts val="4200"/>
              </a:lnSpc>
              <a:spcBef>
                <a:spcPct val="0"/>
              </a:spcBef>
            </a:pPr>
            <a:r>
              <a:rPr lang="en-US" sz="3000" strike="noStrike" u="none">
                <a:solidFill>
                  <a:srgbClr val="ECBDFF"/>
                </a:solidFill>
                <a:latin typeface="Archivo Black"/>
              </a:rPr>
              <a:t>02</a:t>
            </a:r>
          </a:p>
        </p:txBody>
      </p:sp>
      <p:sp>
        <p:nvSpPr>
          <p:cNvPr name="TextBox 18" id="18"/>
          <p:cNvSpPr txBox="true"/>
          <p:nvPr/>
        </p:nvSpPr>
        <p:spPr>
          <a:xfrm rot="0">
            <a:off x="13496948" y="6962201"/>
            <a:ext cx="1347317" cy="523875"/>
          </a:xfrm>
          <a:prstGeom prst="rect">
            <a:avLst/>
          </a:prstGeom>
        </p:spPr>
        <p:txBody>
          <a:bodyPr anchor="t" rtlCol="false" tIns="0" lIns="0" bIns="0" rIns="0">
            <a:spAutoFit/>
          </a:bodyPr>
          <a:lstStyle/>
          <a:p>
            <a:pPr algn="just" marL="0" indent="0" lvl="0">
              <a:lnSpc>
                <a:spcPts val="4200"/>
              </a:lnSpc>
              <a:spcBef>
                <a:spcPct val="0"/>
              </a:spcBef>
            </a:pPr>
            <a:r>
              <a:rPr lang="en-US" sz="3000" strike="noStrike" u="none">
                <a:solidFill>
                  <a:srgbClr val="ECBDFF"/>
                </a:solidFill>
                <a:latin typeface="Archivo Black"/>
              </a:rPr>
              <a:t>03</a:t>
            </a:r>
          </a:p>
        </p:txBody>
      </p:sp>
    </p:spTree>
  </p:cSld>
  <p:clrMapOvr>
    <a:masterClrMapping/>
  </p:clrMapOvr>
  <p:transition spd="slow">
    <p:push dir="l"/>
  </p:transition>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FDE3DF"/>
        </a:solidFill>
      </p:bgPr>
    </p:bg>
    <p:spTree>
      <p:nvGrpSpPr>
        <p:cNvPr id="1" name=""/>
        <p:cNvGrpSpPr/>
        <p:nvPr/>
      </p:nvGrpSpPr>
      <p:grpSpPr>
        <a:xfrm>
          <a:off x="0" y="0"/>
          <a:ext cx="0" cy="0"/>
          <a:chOff x="0" y="0"/>
          <a:chExt cx="0" cy="0"/>
        </a:xfrm>
      </p:grpSpPr>
      <p:sp>
        <p:nvSpPr>
          <p:cNvPr name="Freeform 2" id="2"/>
          <p:cNvSpPr/>
          <p:nvPr/>
        </p:nvSpPr>
        <p:spPr>
          <a:xfrm flipH="false" flipV="false" rot="6022741">
            <a:off x="9449016" y="-558349"/>
            <a:ext cx="7024248" cy="7452783"/>
          </a:xfrm>
          <a:custGeom>
            <a:avLst/>
            <a:gdLst/>
            <a:ahLst/>
            <a:cxnLst/>
            <a:rect r="r" b="b" t="t" l="l"/>
            <a:pathLst>
              <a:path h="7452783" w="7024248">
                <a:moveTo>
                  <a:pt x="0" y="0"/>
                </a:moveTo>
                <a:lnTo>
                  <a:pt x="7024248" y="0"/>
                </a:lnTo>
                <a:lnTo>
                  <a:pt x="7024248" y="7452783"/>
                </a:lnTo>
                <a:lnTo>
                  <a:pt x="0" y="745278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6996250">
            <a:off x="11147974" y="1832128"/>
            <a:ext cx="7057755" cy="7488334"/>
          </a:xfrm>
          <a:custGeom>
            <a:avLst/>
            <a:gdLst/>
            <a:ahLst/>
            <a:cxnLst/>
            <a:rect r="r" b="b" t="t" l="l"/>
            <a:pathLst>
              <a:path h="7488334" w="7057755">
                <a:moveTo>
                  <a:pt x="0" y="0"/>
                </a:moveTo>
                <a:lnTo>
                  <a:pt x="7057755" y="0"/>
                </a:lnTo>
                <a:lnTo>
                  <a:pt x="7057755" y="7488334"/>
                </a:lnTo>
                <a:lnTo>
                  <a:pt x="0" y="7488334"/>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9817853">
            <a:off x="6280897" y="88452"/>
            <a:ext cx="7774349" cy="8224205"/>
          </a:xfrm>
          <a:custGeom>
            <a:avLst/>
            <a:gdLst/>
            <a:ahLst/>
            <a:cxnLst/>
            <a:rect r="r" b="b" t="t" l="l"/>
            <a:pathLst>
              <a:path h="8224205" w="7774349">
                <a:moveTo>
                  <a:pt x="0" y="0"/>
                </a:moveTo>
                <a:lnTo>
                  <a:pt x="7774349" y="0"/>
                </a:lnTo>
                <a:lnTo>
                  <a:pt x="7774349" y="8224205"/>
                </a:lnTo>
                <a:lnTo>
                  <a:pt x="0" y="8224205"/>
                </a:lnTo>
                <a:lnTo>
                  <a:pt x="0" y="0"/>
                </a:lnTo>
                <a:close/>
              </a:path>
            </a:pathLst>
          </a:custGeom>
          <a:blipFill>
            <a:blip r:embed="rId6">
              <a:extLst>
                <a:ext uri="{96DAC541-7B7A-43D3-8B79-37D633B846F1}">
                  <asvg:svgBlip xmlns:asvg="http://schemas.microsoft.com/office/drawing/2016/SVG/main" r:embed="rId7"/>
                </a:ext>
              </a:extLst>
            </a:blip>
            <a:stretch>
              <a:fillRect l="0" t="0" r="0" b="-9759"/>
            </a:stretch>
          </a:blipFill>
        </p:spPr>
      </p:sp>
      <p:sp>
        <p:nvSpPr>
          <p:cNvPr name="Freeform 5" id="5"/>
          <p:cNvSpPr/>
          <p:nvPr/>
        </p:nvSpPr>
        <p:spPr>
          <a:xfrm flipH="false" flipV="false" rot="6022741">
            <a:off x="2053732" y="4600163"/>
            <a:ext cx="7024248" cy="7452783"/>
          </a:xfrm>
          <a:custGeom>
            <a:avLst/>
            <a:gdLst/>
            <a:ahLst/>
            <a:cxnLst/>
            <a:rect r="r" b="b" t="t" l="l"/>
            <a:pathLst>
              <a:path h="7452783" w="7024248">
                <a:moveTo>
                  <a:pt x="0" y="0"/>
                </a:moveTo>
                <a:lnTo>
                  <a:pt x="7024248" y="0"/>
                </a:lnTo>
                <a:lnTo>
                  <a:pt x="7024248" y="7452783"/>
                </a:lnTo>
                <a:lnTo>
                  <a:pt x="0" y="745278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false" flipV="false" rot="-2147419">
            <a:off x="569507" y="2058520"/>
            <a:ext cx="7613154" cy="8208252"/>
          </a:xfrm>
          <a:custGeom>
            <a:avLst/>
            <a:gdLst/>
            <a:ahLst/>
            <a:cxnLst/>
            <a:rect r="r" b="b" t="t" l="l"/>
            <a:pathLst>
              <a:path h="8208252" w="7613154">
                <a:moveTo>
                  <a:pt x="0" y="0"/>
                </a:moveTo>
                <a:lnTo>
                  <a:pt x="7613154" y="0"/>
                </a:lnTo>
                <a:lnTo>
                  <a:pt x="7613154" y="8208252"/>
                </a:lnTo>
                <a:lnTo>
                  <a:pt x="0" y="8208252"/>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7" id="7"/>
          <p:cNvSpPr/>
          <p:nvPr/>
        </p:nvSpPr>
        <p:spPr>
          <a:xfrm flipH="false" flipV="false" rot="552988">
            <a:off x="-161331" y="-11402"/>
            <a:ext cx="6615229" cy="6358889"/>
          </a:xfrm>
          <a:custGeom>
            <a:avLst/>
            <a:gdLst/>
            <a:ahLst/>
            <a:cxnLst/>
            <a:rect r="r" b="b" t="t" l="l"/>
            <a:pathLst>
              <a:path h="6358889" w="6615229">
                <a:moveTo>
                  <a:pt x="0" y="0"/>
                </a:moveTo>
                <a:lnTo>
                  <a:pt x="6615229" y="0"/>
                </a:lnTo>
                <a:lnTo>
                  <a:pt x="6615229" y="6358889"/>
                </a:lnTo>
                <a:lnTo>
                  <a:pt x="0" y="635888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8" id="8"/>
          <p:cNvSpPr/>
          <p:nvPr/>
        </p:nvSpPr>
        <p:spPr>
          <a:xfrm flipH="false" flipV="false" rot="2700000">
            <a:off x="9796850" y="3951436"/>
            <a:ext cx="6615229" cy="6358889"/>
          </a:xfrm>
          <a:custGeom>
            <a:avLst/>
            <a:gdLst/>
            <a:ahLst/>
            <a:cxnLst/>
            <a:rect r="r" b="b" t="t" l="l"/>
            <a:pathLst>
              <a:path h="6358889" w="6615229">
                <a:moveTo>
                  <a:pt x="0" y="0"/>
                </a:moveTo>
                <a:lnTo>
                  <a:pt x="6615230" y="0"/>
                </a:lnTo>
                <a:lnTo>
                  <a:pt x="6615230" y="6358889"/>
                </a:lnTo>
                <a:lnTo>
                  <a:pt x="0" y="635888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9" id="9"/>
          <p:cNvSpPr/>
          <p:nvPr/>
        </p:nvSpPr>
        <p:spPr>
          <a:xfrm flipH="false" flipV="false" rot="5155972">
            <a:off x="2689842" y="41183"/>
            <a:ext cx="7024248" cy="7452783"/>
          </a:xfrm>
          <a:custGeom>
            <a:avLst/>
            <a:gdLst/>
            <a:ahLst/>
            <a:cxnLst/>
            <a:rect r="r" b="b" t="t" l="l"/>
            <a:pathLst>
              <a:path h="7452783" w="7024248">
                <a:moveTo>
                  <a:pt x="0" y="0"/>
                </a:moveTo>
                <a:lnTo>
                  <a:pt x="7024248" y="0"/>
                </a:lnTo>
                <a:lnTo>
                  <a:pt x="7024248" y="7452783"/>
                </a:lnTo>
                <a:lnTo>
                  <a:pt x="0" y="7452783"/>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0" id="10"/>
          <p:cNvSpPr/>
          <p:nvPr/>
        </p:nvSpPr>
        <p:spPr>
          <a:xfrm flipH="false" flipV="false" rot="0">
            <a:off x="4887901" y="833561"/>
            <a:ext cx="10560342" cy="8619879"/>
          </a:xfrm>
          <a:custGeom>
            <a:avLst/>
            <a:gdLst/>
            <a:ahLst/>
            <a:cxnLst/>
            <a:rect r="r" b="b" t="t" l="l"/>
            <a:pathLst>
              <a:path h="8619879" w="10560342">
                <a:moveTo>
                  <a:pt x="0" y="0"/>
                </a:moveTo>
                <a:lnTo>
                  <a:pt x="10560341" y="0"/>
                </a:lnTo>
                <a:lnTo>
                  <a:pt x="10560341" y="8619878"/>
                </a:lnTo>
                <a:lnTo>
                  <a:pt x="0" y="8619878"/>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11" id="11"/>
          <p:cNvSpPr/>
          <p:nvPr/>
        </p:nvSpPr>
        <p:spPr>
          <a:xfrm flipH="false" flipV="false" rot="-402581">
            <a:off x="14135111" y="209102"/>
            <a:ext cx="4666438" cy="4526444"/>
          </a:xfrm>
          <a:custGeom>
            <a:avLst/>
            <a:gdLst/>
            <a:ahLst/>
            <a:cxnLst/>
            <a:rect r="r" b="b" t="t" l="l"/>
            <a:pathLst>
              <a:path h="4526444" w="4666438">
                <a:moveTo>
                  <a:pt x="0" y="0"/>
                </a:moveTo>
                <a:lnTo>
                  <a:pt x="4666438" y="0"/>
                </a:lnTo>
                <a:lnTo>
                  <a:pt x="4666438" y="4526445"/>
                </a:lnTo>
                <a:lnTo>
                  <a:pt x="0" y="4526445"/>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12" id="12"/>
          <p:cNvSpPr/>
          <p:nvPr/>
        </p:nvSpPr>
        <p:spPr>
          <a:xfrm flipH="false" flipV="false" rot="10435757">
            <a:off x="16443734" y="-505707"/>
            <a:ext cx="2495550" cy="2226148"/>
          </a:xfrm>
          <a:custGeom>
            <a:avLst/>
            <a:gdLst/>
            <a:ahLst/>
            <a:cxnLst/>
            <a:rect r="r" b="b" t="t" l="l"/>
            <a:pathLst>
              <a:path h="2226148" w="2495550">
                <a:moveTo>
                  <a:pt x="0" y="0"/>
                </a:moveTo>
                <a:lnTo>
                  <a:pt x="2495550" y="0"/>
                </a:lnTo>
                <a:lnTo>
                  <a:pt x="2495550" y="2226148"/>
                </a:lnTo>
                <a:lnTo>
                  <a:pt x="0" y="2226148"/>
                </a:lnTo>
                <a:lnTo>
                  <a:pt x="0" y="0"/>
                </a:lnTo>
                <a:close/>
              </a:path>
            </a:pathLst>
          </a:custGeom>
          <a:blipFill>
            <a:blip r:embed="rId18">
              <a:extLst>
                <a:ext uri="{96DAC541-7B7A-43D3-8B79-37D633B846F1}">
                  <asvg:svgBlip xmlns:asvg="http://schemas.microsoft.com/office/drawing/2016/SVG/main" r:embed="rId19"/>
                </a:ext>
              </a:extLst>
            </a:blip>
            <a:stretch>
              <a:fillRect l="-63955" t="0" r="-21120" b="-44972"/>
            </a:stretch>
          </a:blipFill>
        </p:spPr>
      </p:sp>
      <p:sp>
        <p:nvSpPr>
          <p:cNvPr name="Freeform 13" id="13"/>
          <p:cNvSpPr/>
          <p:nvPr/>
        </p:nvSpPr>
        <p:spPr>
          <a:xfrm flipH="false" flipV="false" rot="-1141972">
            <a:off x="-943980" y="7836058"/>
            <a:ext cx="2495550" cy="2226148"/>
          </a:xfrm>
          <a:custGeom>
            <a:avLst/>
            <a:gdLst/>
            <a:ahLst/>
            <a:cxnLst/>
            <a:rect r="r" b="b" t="t" l="l"/>
            <a:pathLst>
              <a:path h="2226148" w="2495550">
                <a:moveTo>
                  <a:pt x="0" y="0"/>
                </a:moveTo>
                <a:lnTo>
                  <a:pt x="2495550" y="0"/>
                </a:lnTo>
                <a:lnTo>
                  <a:pt x="2495550" y="2226148"/>
                </a:lnTo>
                <a:lnTo>
                  <a:pt x="0" y="2226148"/>
                </a:lnTo>
                <a:lnTo>
                  <a:pt x="0" y="0"/>
                </a:lnTo>
                <a:close/>
              </a:path>
            </a:pathLst>
          </a:custGeom>
          <a:blipFill>
            <a:blip r:embed="rId18">
              <a:extLst>
                <a:ext uri="{96DAC541-7B7A-43D3-8B79-37D633B846F1}">
                  <asvg:svgBlip xmlns:asvg="http://schemas.microsoft.com/office/drawing/2016/SVG/main" r:embed="rId19"/>
                </a:ext>
              </a:extLst>
            </a:blip>
            <a:stretch>
              <a:fillRect l="-63955" t="0" r="-21120" b="-44972"/>
            </a:stretch>
          </a:blipFill>
        </p:spPr>
      </p:sp>
      <p:sp>
        <p:nvSpPr>
          <p:cNvPr name="Freeform 14" id="14"/>
          <p:cNvSpPr/>
          <p:nvPr/>
        </p:nvSpPr>
        <p:spPr>
          <a:xfrm flipH="false" flipV="false" rot="7438123">
            <a:off x="9323322" y="7525523"/>
            <a:ext cx="1268791" cy="2428308"/>
          </a:xfrm>
          <a:custGeom>
            <a:avLst/>
            <a:gdLst/>
            <a:ahLst/>
            <a:cxnLst/>
            <a:rect r="r" b="b" t="t" l="l"/>
            <a:pathLst>
              <a:path h="2428308" w="1268791">
                <a:moveTo>
                  <a:pt x="0" y="0"/>
                </a:moveTo>
                <a:lnTo>
                  <a:pt x="1268791" y="0"/>
                </a:lnTo>
                <a:lnTo>
                  <a:pt x="1268791" y="2428307"/>
                </a:lnTo>
                <a:lnTo>
                  <a:pt x="0" y="2428307"/>
                </a:lnTo>
                <a:lnTo>
                  <a:pt x="0" y="0"/>
                </a:lnTo>
                <a:close/>
              </a:path>
            </a:pathLst>
          </a:custGeom>
          <a:blipFill>
            <a:blip r:embed="rId20">
              <a:extLst>
                <a:ext uri="{96DAC541-7B7A-43D3-8B79-37D633B846F1}">
                  <asvg:svgBlip xmlns:asvg="http://schemas.microsoft.com/office/drawing/2016/SVG/main" r:embed="rId21"/>
                </a:ext>
              </a:extLst>
            </a:blip>
            <a:stretch>
              <a:fillRect l="0" t="0" r="0" b="0"/>
            </a:stretch>
          </a:blipFill>
        </p:spPr>
      </p:sp>
      <p:sp>
        <p:nvSpPr>
          <p:cNvPr name="TextBox 15" id="15"/>
          <p:cNvSpPr txBox="true"/>
          <p:nvPr/>
        </p:nvSpPr>
        <p:spPr>
          <a:xfrm rot="0">
            <a:off x="2247678" y="4514879"/>
            <a:ext cx="13778403" cy="1571566"/>
          </a:xfrm>
          <a:prstGeom prst="rect">
            <a:avLst/>
          </a:prstGeom>
        </p:spPr>
        <p:txBody>
          <a:bodyPr anchor="t" rtlCol="false" tIns="0" lIns="0" bIns="0" rIns="0">
            <a:spAutoFit/>
          </a:bodyPr>
          <a:lstStyle/>
          <a:p>
            <a:pPr algn="ctr">
              <a:lnSpc>
                <a:spcPts val="11569"/>
              </a:lnSpc>
            </a:pPr>
            <a:r>
              <a:rPr lang="en-US" sz="12440">
                <a:solidFill>
                  <a:srgbClr val="FFFFFF"/>
                </a:solidFill>
                <a:latin typeface="Archivo Black"/>
              </a:rPr>
              <a:t>OUR PROJECTS</a:t>
            </a:r>
          </a:p>
        </p:txBody>
      </p:sp>
    </p:spTree>
  </p:cSld>
  <p:clrMapOvr>
    <a:masterClrMapping/>
  </p:clrMapOvr>
  <p:transition spd="slow">
    <p:push dir="l"/>
  </p:transition>
</p:sld>
</file>

<file path=ppt/slides/slide13.xml><?xml version="1.0" encoding="utf-8"?>
<p:sld xmlns:p="http://schemas.openxmlformats.org/presentationml/2006/main" xmlns:a="http://schemas.openxmlformats.org/drawingml/2006/main" xmlns:r="http://schemas.openxmlformats.org/officeDocument/2006/relationships">
  <p:cSld>
    <p:bg>
      <p:bgPr>
        <a:solidFill>
          <a:srgbClr val="FDE3DF"/>
        </a:solidFill>
      </p:bgPr>
    </p:bg>
    <p:spTree>
      <p:nvGrpSpPr>
        <p:cNvPr id="1" name=""/>
        <p:cNvGrpSpPr/>
        <p:nvPr/>
      </p:nvGrpSpPr>
      <p:grpSpPr>
        <a:xfrm>
          <a:off x="0" y="0"/>
          <a:ext cx="0" cy="0"/>
          <a:chOff x="0" y="0"/>
          <a:chExt cx="0" cy="0"/>
        </a:xfrm>
      </p:grpSpPr>
      <p:sp>
        <p:nvSpPr>
          <p:cNvPr name="Freeform 2" id="2"/>
          <p:cNvSpPr/>
          <p:nvPr/>
        </p:nvSpPr>
        <p:spPr>
          <a:xfrm flipH="false" flipV="false" rot="-6643782">
            <a:off x="2352506" y="3855013"/>
            <a:ext cx="3372188" cy="2234074"/>
          </a:xfrm>
          <a:custGeom>
            <a:avLst/>
            <a:gdLst/>
            <a:ahLst/>
            <a:cxnLst/>
            <a:rect r="r" b="b" t="t" l="l"/>
            <a:pathLst>
              <a:path h="2234074" w="3372188">
                <a:moveTo>
                  <a:pt x="0" y="0"/>
                </a:moveTo>
                <a:lnTo>
                  <a:pt x="3372188" y="0"/>
                </a:lnTo>
                <a:lnTo>
                  <a:pt x="3372188" y="2234074"/>
                </a:lnTo>
                <a:lnTo>
                  <a:pt x="0" y="223407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pic>
        <p:nvPicPr>
          <p:cNvPr name="Picture 3" id="3"/>
          <p:cNvPicPr>
            <a:picLocks noChangeAspect="true"/>
          </p:cNvPicPr>
          <p:nvPr/>
        </p:nvPicPr>
        <p:blipFill>
          <a:blip r:embed="rId4"/>
          <a:stretch>
            <a:fillRect/>
          </a:stretch>
        </p:blipFill>
        <p:spPr>
          <a:xfrm rot="0">
            <a:off x="1241812" y="4307625"/>
            <a:ext cx="3849673" cy="3849673"/>
          </a:xfrm>
          <a:prstGeom prst="rect">
            <a:avLst/>
          </a:prstGeom>
        </p:spPr>
      </p:pic>
      <p:sp>
        <p:nvSpPr>
          <p:cNvPr name="Freeform 4" id="4"/>
          <p:cNvSpPr/>
          <p:nvPr/>
        </p:nvSpPr>
        <p:spPr>
          <a:xfrm flipH="false" flipV="false" rot="0">
            <a:off x="6014277" y="4819650"/>
            <a:ext cx="2720567" cy="3158859"/>
          </a:xfrm>
          <a:custGeom>
            <a:avLst/>
            <a:gdLst/>
            <a:ahLst/>
            <a:cxnLst/>
            <a:rect r="r" b="b" t="t" l="l"/>
            <a:pathLst>
              <a:path h="3158859" w="2720567">
                <a:moveTo>
                  <a:pt x="0" y="0"/>
                </a:moveTo>
                <a:lnTo>
                  <a:pt x="2720567" y="0"/>
                </a:lnTo>
                <a:lnTo>
                  <a:pt x="2720567" y="3158859"/>
                </a:lnTo>
                <a:lnTo>
                  <a:pt x="0" y="3158859"/>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10441489">
            <a:off x="9222076" y="3778093"/>
            <a:ext cx="2631886" cy="3562621"/>
          </a:xfrm>
          <a:custGeom>
            <a:avLst/>
            <a:gdLst/>
            <a:ahLst/>
            <a:cxnLst/>
            <a:rect r="r" b="b" t="t" l="l"/>
            <a:pathLst>
              <a:path h="3562621" w="2631886">
                <a:moveTo>
                  <a:pt x="0" y="0"/>
                </a:moveTo>
                <a:lnTo>
                  <a:pt x="2631886" y="0"/>
                </a:lnTo>
                <a:lnTo>
                  <a:pt x="2631886" y="3562621"/>
                </a:lnTo>
                <a:lnTo>
                  <a:pt x="0" y="3562621"/>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pic>
        <p:nvPicPr>
          <p:cNvPr name="Picture 6" id="6"/>
          <p:cNvPicPr>
            <a:picLocks noChangeAspect="true"/>
          </p:cNvPicPr>
          <p:nvPr/>
        </p:nvPicPr>
        <p:blipFill>
          <a:blip r:embed="rId9"/>
          <a:stretch>
            <a:fillRect/>
          </a:stretch>
        </p:blipFill>
        <p:spPr>
          <a:xfrm rot="0">
            <a:off x="7219164" y="4307625"/>
            <a:ext cx="3849673" cy="3849673"/>
          </a:xfrm>
          <a:prstGeom prst="rect">
            <a:avLst/>
          </a:prstGeom>
        </p:spPr>
      </p:pic>
      <p:sp>
        <p:nvSpPr>
          <p:cNvPr name="Freeform 7" id="7"/>
          <p:cNvSpPr/>
          <p:nvPr/>
        </p:nvSpPr>
        <p:spPr>
          <a:xfrm flipH="false" flipV="false" rot="3481791">
            <a:off x="14884617" y="3342196"/>
            <a:ext cx="3681530" cy="2572469"/>
          </a:xfrm>
          <a:custGeom>
            <a:avLst/>
            <a:gdLst/>
            <a:ahLst/>
            <a:cxnLst/>
            <a:rect r="r" b="b" t="t" l="l"/>
            <a:pathLst>
              <a:path h="2572469" w="3681530">
                <a:moveTo>
                  <a:pt x="0" y="0"/>
                </a:moveTo>
                <a:lnTo>
                  <a:pt x="3681530" y="0"/>
                </a:lnTo>
                <a:lnTo>
                  <a:pt x="3681530" y="2572469"/>
                </a:lnTo>
                <a:lnTo>
                  <a:pt x="0" y="257246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pic>
        <p:nvPicPr>
          <p:cNvPr name="Picture 8" id="8"/>
          <p:cNvPicPr>
            <a:picLocks noChangeAspect="true"/>
          </p:cNvPicPr>
          <p:nvPr/>
        </p:nvPicPr>
        <p:blipFill>
          <a:blip r:embed="rId12"/>
          <a:stretch>
            <a:fillRect/>
          </a:stretch>
        </p:blipFill>
        <p:spPr>
          <a:xfrm rot="0">
            <a:off x="13196516" y="4307625"/>
            <a:ext cx="3849673" cy="3849673"/>
          </a:xfrm>
          <a:prstGeom prst="rect">
            <a:avLst/>
          </a:prstGeom>
        </p:spPr>
      </p:pic>
      <p:sp>
        <p:nvSpPr>
          <p:cNvPr name="Freeform 9" id="9"/>
          <p:cNvSpPr/>
          <p:nvPr/>
        </p:nvSpPr>
        <p:spPr>
          <a:xfrm flipH="false" flipV="false" rot="0">
            <a:off x="17058757" y="3242401"/>
            <a:ext cx="4117427" cy="5154839"/>
          </a:xfrm>
          <a:custGeom>
            <a:avLst/>
            <a:gdLst/>
            <a:ahLst/>
            <a:cxnLst/>
            <a:rect r="r" b="b" t="t" l="l"/>
            <a:pathLst>
              <a:path h="5154839" w="4117427">
                <a:moveTo>
                  <a:pt x="0" y="0"/>
                </a:moveTo>
                <a:lnTo>
                  <a:pt x="4117427" y="0"/>
                </a:lnTo>
                <a:lnTo>
                  <a:pt x="4117427" y="5154839"/>
                </a:lnTo>
                <a:lnTo>
                  <a:pt x="0" y="5154839"/>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10" id="10"/>
          <p:cNvSpPr/>
          <p:nvPr/>
        </p:nvSpPr>
        <p:spPr>
          <a:xfrm flipH="false" flipV="false" rot="0">
            <a:off x="187366" y="3687120"/>
            <a:ext cx="1984318" cy="2912761"/>
          </a:xfrm>
          <a:custGeom>
            <a:avLst/>
            <a:gdLst/>
            <a:ahLst/>
            <a:cxnLst/>
            <a:rect r="r" b="b" t="t" l="l"/>
            <a:pathLst>
              <a:path h="2912761" w="1984318">
                <a:moveTo>
                  <a:pt x="0" y="0"/>
                </a:moveTo>
                <a:lnTo>
                  <a:pt x="1984318" y="0"/>
                </a:lnTo>
                <a:lnTo>
                  <a:pt x="1984318" y="2912760"/>
                </a:lnTo>
                <a:lnTo>
                  <a:pt x="0" y="2912760"/>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TextBox 11" id="11"/>
          <p:cNvSpPr txBox="true"/>
          <p:nvPr/>
        </p:nvSpPr>
        <p:spPr>
          <a:xfrm rot="0">
            <a:off x="1397209" y="8368665"/>
            <a:ext cx="3538878" cy="264159"/>
          </a:xfrm>
          <a:prstGeom prst="rect">
            <a:avLst/>
          </a:prstGeom>
        </p:spPr>
        <p:txBody>
          <a:bodyPr anchor="t" rtlCol="false" tIns="0" lIns="0" bIns="0" rIns="0">
            <a:spAutoFit/>
          </a:bodyPr>
          <a:lstStyle/>
          <a:p>
            <a:pPr algn="ctr" marL="0" indent="0" lvl="1">
              <a:lnSpc>
                <a:spcPts val="2240"/>
              </a:lnSpc>
              <a:spcBef>
                <a:spcPct val="0"/>
              </a:spcBef>
            </a:pPr>
            <a:r>
              <a:rPr lang="en-US" sz="1600" strike="noStrike" u="none">
                <a:solidFill>
                  <a:srgbClr val="000000"/>
                </a:solidFill>
                <a:latin typeface="Nunito"/>
              </a:rPr>
              <a:t>Elaborate on the featured statistic.</a:t>
            </a:r>
          </a:p>
        </p:txBody>
      </p:sp>
      <p:sp>
        <p:nvSpPr>
          <p:cNvPr name="TextBox 12" id="12"/>
          <p:cNvSpPr txBox="true"/>
          <p:nvPr/>
        </p:nvSpPr>
        <p:spPr>
          <a:xfrm rot="0">
            <a:off x="13351913" y="8368665"/>
            <a:ext cx="3538878" cy="264159"/>
          </a:xfrm>
          <a:prstGeom prst="rect">
            <a:avLst/>
          </a:prstGeom>
        </p:spPr>
        <p:txBody>
          <a:bodyPr anchor="t" rtlCol="false" tIns="0" lIns="0" bIns="0" rIns="0">
            <a:spAutoFit/>
          </a:bodyPr>
          <a:lstStyle/>
          <a:p>
            <a:pPr algn="ctr" marL="0" indent="0" lvl="1">
              <a:lnSpc>
                <a:spcPts val="2240"/>
              </a:lnSpc>
              <a:spcBef>
                <a:spcPct val="0"/>
              </a:spcBef>
            </a:pPr>
            <a:r>
              <a:rPr lang="en-US" sz="1600" strike="noStrike" u="none">
                <a:solidFill>
                  <a:srgbClr val="000000"/>
                </a:solidFill>
                <a:latin typeface="Nunito"/>
              </a:rPr>
              <a:t>Elaborate on the featured statistic.</a:t>
            </a:r>
          </a:p>
        </p:txBody>
      </p:sp>
      <p:sp>
        <p:nvSpPr>
          <p:cNvPr name="TextBox 13" id="13"/>
          <p:cNvSpPr txBox="true"/>
          <p:nvPr/>
        </p:nvSpPr>
        <p:spPr>
          <a:xfrm rot="0">
            <a:off x="7374561" y="8368665"/>
            <a:ext cx="3538878" cy="264159"/>
          </a:xfrm>
          <a:prstGeom prst="rect">
            <a:avLst/>
          </a:prstGeom>
        </p:spPr>
        <p:txBody>
          <a:bodyPr anchor="t" rtlCol="false" tIns="0" lIns="0" bIns="0" rIns="0">
            <a:spAutoFit/>
          </a:bodyPr>
          <a:lstStyle/>
          <a:p>
            <a:pPr algn="ctr" marL="0" indent="0" lvl="1">
              <a:lnSpc>
                <a:spcPts val="2240"/>
              </a:lnSpc>
              <a:spcBef>
                <a:spcPct val="0"/>
              </a:spcBef>
            </a:pPr>
            <a:r>
              <a:rPr lang="en-US" sz="1600" strike="noStrike" u="none">
                <a:solidFill>
                  <a:srgbClr val="000000"/>
                </a:solidFill>
                <a:latin typeface="Nunito"/>
              </a:rPr>
              <a:t>Elaborate on the featured statistic.</a:t>
            </a:r>
          </a:p>
        </p:txBody>
      </p:sp>
      <p:sp>
        <p:nvSpPr>
          <p:cNvPr name="TextBox 14" id="14"/>
          <p:cNvSpPr txBox="true"/>
          <p:nvPr/>
        </p:nvSpPr>
        <p:spPr>
          <a:xfrm rot="0">
            <a:off x="2171684" y="885825"/>
            <a:ext cx="13944632" cy="1203325"/>
          </a:xfrm>
          <a:prstGeom prst="rect">
            <a:avLst/>
          </a:prstGeom>
        </p:spPr>
        <p:txBody>
          <a:bodyPr anchor="t" rtlCol="false" tIns="0" lIns="0" bIns="0" rIns="0">
            <a:spAutoFit/>
          </a:bodyPr>
          <a:lstStyle/>
          <a:p>
            <a:pPr algn="ctr" marL="0" indent="0" lvl="0">
              <a:lnSpc>
                <a:spcPts val="9799"/>
              </a:lnSpc>
              <a:spcBef>
                <a:spcPct val="0"/>
              </a:spcBef>
            </a:pPr>
            <a:r>
              <a:rPr lang="en-US" sz="6999" spc="349" strike="noStrike" u="none">
                <a:solidFill>
                  <a:srgbClr val="B35EFF"/>
                </a:solidFill>
                <a:latin typeface="Archivo Black"/>
              </a:rPr>
              <a:t>MARKET RESEARCH</a:t>
            </a:r>
          </a:p>
        </p:txBody>
      </p:sp>
      <p:sp>
        <p:nvSpPr>
          <p:cNvPr name="TextBox 15" id="15"/>
          <p:cNvSpPr txBox="true"/>
          <p:nvPr/>
        </p:nvSpPr>
        <p:spPr>
          <a:xfrm rot="0">
            <a:off x="2982803" y="2287263"/>
            <a:ext cx="12322393" cy="264159"/>
          </a:xfrm>
          <a:prstGeom prst="rect">
            <a:avLst/>
          </a:prstGeom>
        </p:spPr>
        <p:txBody>
          <a:bodyPr anchor="t" rtlCol="false" tIns="0" lIns="0" bIns="0" rIns="0">
            <a:spAutoFit/>
          </a:bodyPr>
          <a:lstStyle/>
          <a:p>
            <a:pPr algn="ctr" marL="0" indent="0" lvl="1">
              <a:lnSpc>
                <a:spcPts val="2240"/>
              </a:lnSpc>
              <a:spcBef>
                <a:spcPct val="0"/>
              </a:spcBef>
            </a:pPr>
            <a:r>
              <a:rPr lang="en-US" sz="1600" strike="noStrike" u="none">
                <a:solidFill>
                  <a:srgbClr val="000000"/>
                </a:solidFill>
                <a:latin typeface="Nunito"/>
              </a:rPr>
              <a:t>Elaborate on the featured statistic</a:t>
            </a:r>
          </a:p>
        </p:txBody>
      </p:sp>
      <p:sp>
        <p:nvSpPr>
          <p:cNvPr name="Freeform 16" id="16"/>
          <p:cNvSpPr/>
          <p:nvPr/>
        </p:nvSpPr>
        <p:spPr>
          <a:xfrm flipH="false" flipV="false" rot="-9959937">
            <a:off x="-1357278" y="8397583"/>
            <a:ext cx="5073605" cy="3545181"/>
          </a:xfrm>
          <a:custGeom>
            <a:avLst/>
            <a:gdLst/>
            <a:ahLst/>
            <a:cxnLst/>
            <a:rect r="r" b="b" t="t" l="l"/>
            <a:pathLst>
              <a:path h="3545181" w="5073605">
                <a:moveTo>
                  <a:pt x="0" y="0"/>
                </a:moveTo>
                <a:lnTo>
                  <a:pt x="5073605" y="0"/>
                </a:lnTo>
                <a:lnTo>
                  <a:pt x="5073605" y="3545181"/>
                </a:lnTo>
                <a:lnTo>
                  <a:pt x="0" y="3545181"/>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sp>
        <p:nvSpPr>
          <p:cNvPr name="Freeform 17" id="17"/>
          <p:cNvSpPr/>
          <p:nvPr/>
        </p:nvSpPr>
        <p:spPr>
          <a:xfrm flipH="false" flipV="false" rot="-9959937">
            <a:off x="16469811" y="-39817"/>
            <a:ext cx="5073605" cy="3545181"/>
          </a:xfrm>
          <a:custGeom>
            <a:avLst/>
            <a:gdLst/>
            <a:ahLst/>
            <a:cxnLst/>
            <a:rect r="r" b="b" t="t" l="l"/>
            <a:pathLst>
              <a:path h="3545181" w="5073605">
                <a:moveTo>
                  <a:pt x="0" y="0"/>
                </a:moveTo>
                <a:lnTo>
                  <a:pt x="5073605" y="0"/>
                </a:lnTo>
                <a:lnTo>
                  <a:pt x="5073605" y="3545181"/>
                </a:lnTo>
                <a:lnTo>
                  <a:pt x="0" y="3545181"/>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spTree>
  </p:cSld>
  <p:clrMapOvr>
    <a:masterClrMapping/>
  </p:clrMapOvr>
  <p:transition spd="slow">
    <p:push dir="l"/>
  </p:transition>
</p:sld>
</file>

<file path=ppt/slides/slide14.xml><?xml version="1.0" encoding="utf-8"?>
<p:sld xmlns:p="http://schemas.openxmlformats.org/presentationml/2006/main" xmlns:a="http://schemas.openxmlformats.org/drawingml/2006/main" xmlns:r="http://schemas.openxmlformats.org/officeDocument/2006/relationships">
  <p:cSld>
    <p:bg>
      <p:bgPr>
        <a:solidFill>
          <a:srgbClr val="FDE3DF"/>
        </a:solidFill>
      </p:bgPr>
    </p:bg>
    <p:spTree>
      <p:nvGrpSpPr>
        <p:cNvPr id="1" name=""/>
        <p:cNvGrpSpPr/>
        <p:nvPr/>
      </p:nvGrpSpPr>
      <p:grpSpPr>
        <a:xfrm>
          <a:off x="0" y="0"/>
          <a:ext cx="0" cy="0"/>
          <a:chOff x="0" y="0"/>
          <a:chExt cx="0" cy="0"/>
        </a:xfrm>
      </p:grpSpPr>
      <p:sp>
        <p:nvSpPr>
          <p:cNvPr name="Freeform 2" id="2"/>
          <p:cNvSpPr/>
          <p:nvPr/>
        </p:nvSpPr>
        <p:spPr>
          <a:xfrm flipH="false" flipV="false" rot="4268904">
            <a:off x="4164948" y="1993442"/>
            <a:ext cx="7057755" cy="7488334"/>
          </a:xfrm>
          <a:custGeom>
            <a:avLst/>
            <a:gdLst/>
            <a:ahLst/>
            <a:cxnLst/>
            <a:rect r="r" b="b" t="t" l="l"/>
            <a:pathLst>
              <a:path h="7488334" w="7057755">
                <a:moveTo>
                  <a:pt x="0" y="0"/>
                </a:moveTo>
                <a:lnTo>
                  <a:pt x="7057755" y="0"/>
                </a:lnTo>
                <a:lnTo>
                  <a:pt x="7057755" y="7488334"/>
                </a:lnTo>
                <a:lnTo>
                  <a:pt x="0" y="748833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5400000">
            <a:off x="5881441" y="2501977"/>
            <a:ext cx="6979389" cy="8103790"/>
          </a:xfrm>
          <a:custGeom>
            <a:avLst/>
            <a:gdLst/>
            <a:ahLst/>
            <a:cxnLst/>
            <a:rect r="r" b="b" t="t" l="l"/>
            <a:pathLst>
              <a:path h="8103790" w="6979389">
                <a:moveTo>
                  <a:pt x="0" y="0"/>
                </a:moveTo>
                <a:lnTo>
                  <a:pt x="6979389" y="0"/>
                </a:lnTo>
                <a:lnTo>
                  <a:pt x="6979389" y="8103789"/>
                </a:lnTo>
                <a:lnTo>
                  <a:pt x="0" y="8103789"/>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8267086" y="3064177"/>
            <a:ext cx="4973450" cy="5859735"/>
          </a:xfrm>
          <a:custGeom>
            <a:avLst/>
            <a:gdLst/>
            <a:ahLst/>
            <a:cxnLst/>
            <a:rect r="r" b="b" t="t" l="l"/>
            <a:pathLst>
              <a:path h="5859735" w="4973450">
                <a:moveTo>
                  <a:pt x="0" y="0"/>
                </a:moveTo>
                <a:lnTo>
                  <a:pt x="4973450" y="0"/>
                </a:lnTo>
                <a:lnTo>
                  <a:pt x="4973450" y="5859736"/>
                </a:lnTo>
                <a:lnTo>
                  <a:pt x="0" y="585973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5827138">
            <a:off x="4933248" y="2769843"/>
            <a:ext cx="3873736" cy="4251013"/>
          </a:xfrm>
          <a:custGeom>
            <a:avLst/>
            <a:gdLst/>
            <a:ahLst/>
            <a:cxnLst/>
            <a:rect r="r" b="b" t="t" l="l"/>
            <a:pathLst>
              <a:path h="4251013" w="3873736">
                <a:moveTo>
                  <a:pt x="0" y="0"/>
                </a:moveTo>
                <a:lnTo>
                  <a:pt x="3873736" y="0"/>
                </a:lnTo>
                <a:lnTo>
                  <a:pt x="3873736" y="4251013"/>
                </a:lnTo>
                <a:lnTo>
                  <a:pt x="0" y="4251013"/>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6" id="6"/>
          <p:cNvSpPr/>
          <p:nvPr/>
        </p:nvSpPr>
        <p:spPr>
          <a:xfrm flipH="false" flipV="false" rot="0">
            <a:off x="5952322" y="4048625"/>
            <a:ext cx="6383356" cy="4875288"/>
          </a:xfrm>
          <a:custGeom>
            <a:avLst/>
            <a:gdLst/>
            <a:ahLst/>
            <a:cxnLst/>
            <a:rect r="r" b="b" t="t" l="l"/>
            <a:pathLst>
              <a:path h="4875288" w="6383356">
                <a:moveTo>
                  <a:pt x="0" y="0"/>
                </a:moveTo>
                <a:lnTo>
                  <a:pt x="6383356" y="0"/>
                </a:lnTo>
                <a:lnTo>
                  <a:pt x="6383356" y="4875288"/>
                </a:lnTo>
                <a:lnTo>
                  <a:pt x="0" y="4875288"/>
                </a:lnTo>
                <a:lnTo>
                  <a:pt x="0" y="0"/>
                </a:lnTo>
                <a:close/>
              </a:path>
            </a:pathLst>
          </a:custGeom>
          <a:blipFill>
            <a:blip r:embed="rId10"/>
            <a:stretch>
              <a:fillRect l="0" t="0" r="0" b="0"/>
            </a:stretch>
          </a:blipFill>
        </p:spPr>
      </p:sp>
      <p:sp>
        <p:nvSpPr>
          <p:cNvPr name="Freeform 7" id="7"/>
          <p:cNvSpPr/>
          <p:nvPr/>
        </p:nvSpPr>
        <p:spPr>
          <a:xfrm flipH="false" flipV="false" rot="0">
            <a:off x="6113620" y="4210550"/>
            <a:ext cx="6043337" cy="3235324"/>
          </a:xfrm>
          <a:custGeom>
            <a:avLst/>
            <a:gdLst/>
            <a:ahLst/>
            <a:cxnLst/>
            <a:rect r="r" b="b" t="t" l="l"/>
            <a:pathLst>
              <a:path h="3235324" w="6043337">
                <a:moveTo>
                  <a:pt x="0" y="0"/>
                </a:moveTo>
                <a:lnTo>
                  <a:pt x="6043337" y="0"/>
                </a:lnTo>
                <a:lnTo>
                  <a:pt x="6043337" y="3235324"/>
                </a:lnTo>
                <a:lnTo>
                  <a:pt x="0" y="3235324"/>
                </a:lnTo>
                <a:lnTo>
                  <a:pt x="0" y="0"/>
                </a:lnTo>
                <a:close/>
              </a:path>
            </a:pathLst>
          </a:custGeom>
          <a:blipFill>
            <a:blip r:embed="rId11"/>
            <a:stretch>
              <a:fillRect l="-315" t="-5063" r="-315" b="-20171"/>
            </a:stretch>
          </a:blipFill>
        </p:spPr>
      </p:sp>
      <p:sp>
        <p:nvSpPr>
          <p:cNvPr name="TextBox 8" id="8"/>
          <p:cNvSpPr txBox="true"/>
          <p:nvPr/>
        </p:nvSpPr>
        <p:spPr>
          <a:xfrm rot="0">
            <a:off x="289328" y="7388724"/>
            <a:ext cx="3976233" cy="523875"/>
          </a:xfrm>
          <a:prstGeom prst="rect">
            <a:avLst/>
          </a:prstGeom>
        </p:spPr>
        <p:txBody>
          <a:bodyPr anchor="t" rtlCol="false" tIns="0" lIns="0" bIns="0" rIns="0">
            <a:spAutoFit/>
          </a:bodyPr>
          <a:lstStyle/>
          <a:p>
            <a:pPr algn="r" marL="0" indent="0" lvl="0">
              <a:lnSpc>
                <a:spcPts val="4200"/>
              </a:lnSpc>
              <a:spcBef>
                <a:spcPct val="0"/>
              </a:spcBef>
            </a:pPr>
            <a:r>
              <a:rPr lang="en-US" sz="3000" strike="noStrike" u="none">
                <a:solidFill>
                  <a:srgbClr val="B35EFF"/>
                </a:solidFill>
                <a:latin typeface="Archivo Black"/>
              </a:rPr>
              <a:t>Example</a:t>
            </a:r>
          </a:p>
        </p:txBody>
      </p:sp>
      <p:sp>
        <p:nvSpPr>
          <p:cNvPr name="TextBox 9" id="9"/>
          <p:cNvSpPr txBox="true"/>
          <p:nvPr/>
        </p:nvSpPr>
        <p:spPr>
          <a:xfrm rot="0">
            <a:off x="14311767" y="7388724"/>
            <a:ext cx="3976233" cy="523875"/>
          </a:xfrm>
          <a:prstGeom prst="rect">
            <a:avLst/>
          </a:prstGeom>
        </p:spPr>
        <p:txBody>
          <a:bodyPr anchor="t" rtlCol="false" tIns="0" lIns="0" bIns="0" rIns="0">
            <a:spAutoFit/>
          </a:bodyPr>
          <a:lstStyle/>
          <a:p>
            <a:pPr algn="just" marL="0" indent="0" lvl="0">
              <a:lnSpc>
                <a:spcPts val="4200"/>
              </a:lnSpc>
              <a:spcBef>
                <a:spcPct val="0"/>
              </a:spcBef>
            </a:pPr>
            <a:r>
              <a:rPr lang="en-US" sz="3000" strike="noStrike" u="none">
                <a:solidFill>
                  <a:srgbClr val="B35EFF"/>
                </a:solidFill>
                <a:latin typeface="Archivo Black"/>
              </a:rPr>
              <a:t>Example</a:t>
            </a:r>
          </a:p>
        </p:txBody>
      </p:sp>
      <p:sp>
        <p:nvSpPr>
          <p:cNvPr name="TextBox 10" id="10"/>
          <p:cNvSpPr txBox="true"/>
          <p:nvPr/>
        </p:nvSpPr>
        <p:spPr>
          <a:xfrm rot="0">
            <a:off x="289328" y="3981950"/>
            <a:ext cx="3976233" cy="523875"/>
          </a:xfrm>
          <a:prstGeom prst="rect">
            <a:avLst/>
          </a:prstGeom>
        </p:spPr>
        <p:txBody>
          <a:bodyPr anchor="t" rtlCol="false" tIns="0" lIns="0" bIns="0" rIns="0">
            <a:spAutoFit/>
          </a:bodyPr>
          <a:lstStyle/>
          <a:p>
            <a:pPr algn="r" marL="0" indent="0" lvl="0">
              <a:lnSpc>
                <a:spcPts val="4200"/>
              </a:lnSpc>
              <a:spcBef>
                <a:spcPct val="0"/>
              </a:spcBef>
            </a:pPr>
            <a:r>
              <a:rPr lang="en-US" sz="3000" strike="noStrike" u="none">
                <a:solidFill>
                  <a:srgbClr val="B35EFF"/>
                </a:solidFill>
                <a:latin typeface="Archivo Black"/>
              </a:rPr>
              <a:t>Example</a:t>
            </a:r>
          </a:p>
        </p:txBody>
      </p:sp>
      <p:sp>
        <p:nvSpPr>
          <p:cNvPr name="TextBox 11" id="11"/>
          <p:cNvSpPr txBox="true"/>
          <p:nvPr/>
        </p:nvSpPr>
        <p:spPr>
          <a:xfrm rot="0">
            <a:off x="14311767" y="3981950"/>
            <a:ext cx="3976233" cy="523875"/>
          </a:xfrm>
          <a:prstGeom prst="rect">
            <a:avLst/>
          </a:prstGeom>
        </p:spPr>
        <p:txBody>
          <a:bodyPr anchor="t" rtlCol="false" tIns="0" lIns="0" bIns="0" rIns="0">
            <a:spAutoFit/>
          </a:bodyPr>
          <a:lstStyle/>
          <a:p>
            <a:pPr algn="just" marL="0" indent="0" lvl="0">
              <a:lnSpc>
                <a:spcPts val="4200"/>
              </a:lnSpc>
              <a:spcBef>
                <a:spcPct val="0"/>
              </a:spcBef>
            </a:pPr>
            <a:r>
              <a:rPr lang="en-US" sz="3000" strike="noStrike" u="none">
                <a:solidFill>
                  <a:srgbClr val="B35EFF"/>
                </a:solidFill>
                <a:latin typeface="Archivo Black"/>
              </a:rPr>
              <a:t>Example</a:t>
            </a:r>
          </a:p>
        </p:txBody>
      </p:sp>
      <p:sp>
        <p:nvSpPr>
          <p:cNvPr name="TextBox 12" id="12"/>
          <p:cNvSpPr txBox="true"/>
          <p:nvPr/>
        </p:nvSpPr>
        <p:spPr>
          <a:xfrm rot="0">
            <a:off x="488404" y="8221001"/>
            <a:ext cx="3777157" cy="540384"/>
          </a:xfrm>
          <a:prstGeom prst="rect">
            <a:avLst/>
          </a:prstGeom>
        </p:spPr>
        <p:txBody>
          <a:bodyPr anchor="t" rtlCol="false" tIns="0" lIns="0" bIns="0" rIns="0">
            <a:spAutoFit/>
          </a:bodyPr>
          <a:lstStyle/>
          <a:p>
            <a:pPr algn="r" marL="0" indent="0" lvl="1">
              <a:lnSpc>
                <a:spcPts val="2240"/>
              </a:lnSpc>
              <a:spcBef>
                <a:spcPct val="0"/>
              </a:spcBef>
            </a:pPr>
            <a:r>
              <a:rPr lang="en-US" sz="1600" strike="noStrike" u="none">
                <a:solidFill>
                  <a:srgbClr val="000000"/>
                </a:solidFill>
                <a:latin typeface="Nunito"/>
              </a:rPr>
              <a:t>Presentations are</a:t>
            </a:r>
          </a:p>
          <a:p>
            <a:pPr algn="r" marL="0" indent="0" lvl="1">
              <a:lnSpc>
                <a:spcPts val="2240"/>
              </a:lnSpc>
              <a:spcBef>
                <a:spcPct val="0"/>
              </a:spcBef>
            </a:pPr>
            <a:r>
              <a:rPr lang="en-US" sz="1600" strike="noStrike" u="none">
                <a:solidFill>
                  <a:srgbClr val="000000"/>
                </a:solidFill>
                <a:latin typeface="Nunito"/>
              </a:rPr>
              <a:t>communication tools</a:t>
            </a:r>
          </a:p>
        </p:txBody>
      </p:sp>
      <p:sp>
        <p:nvSpPr>
          <p:cNvPr name="TextBox 13" id="13"/>
          <p:cNvSpPr txBox="true"/>
          <p:nvPr/>
        </p:nvSpPr>
        <p:spPr>
          <a:xfrm rot="0">
            <a:off x="14311767" y="8221001"/>
            <a:ext cx="3777157" cy="540384"/>
          </a:xfrm>
          <a:prstGeom prst="rect">
            <a:avLst/>
          </a:prstGeom>
        </p:spPr>
        <p:txBody>
          <a:bodyPr anchor="t" rtlCol="false" tIns="0" lIns="0" bIns="0" rIns="0">
            <a:spAutoFit/>
          </a:bodyPr>
          <a:lstStyle/>
          <a:p>
            <a:pPr algn="l" marL="0" indent="0" lvl="1">
              <a:lnSpc>
                <a:spcPts val="2240"/>
              </a:lnSpc>
              <a:spcBef>
                <a:spcPct val="0"/>
              </a:spcBef>
            </a:pPr>
            <a:r>
              <a:rPr lang="en-US" sz="1600" strike="noStrike" u="none">
                <a:solidFill>
                  <a:srgbClr val="000000"/>
                </a:solidFill>
                <a:latin typeface="Nunito"/>
              </a:rPr>
              <a:t>Presentations are</a:t>
            </a:r>
          </a:p>
          <a:p>
            <a:pPr algn="l" marL="0" indent="0" lvl="1">
              <a:lnSpc>
                <a:spcPts val="2240"/>
              </a:lnSpc>
              <a:spcBef>
                <a:spcPct val="0"/>
              </a:spcBef>
            </a:pPr>
            <a:r>
              <a:rPr lang="en-US" sz="1600" strike="noStrike" u="none">
                <a:solidFill>
                  <a:srgbClr val="000000"/>
                </a:solidFill>
                <a:latin typeface="Nunito"/>
              </a:rPr>
              <a:t>communication tools</a:t>
            </a:r>
          </a:p>
        </p:txBody>
      </p:sp>
      <p:sp>
        <p:nvSpPr>
          <p:cNvPr name="TextBox 14" id="14"/>
          <p:cNvSpPr txBox="true"/>
          <p:nvPr/>
        </p:nvSpPr>
        <p:spPr>
          <a:xfrm rot="0">
            <a:off x="0" y="4814227"/>
            <a:ext cx="4265562" cy="540384"/>
          </a:xfrm>
          <a:prstGeom prst="rect">
            <a:avLst/>
          </a:prstGeom>
        </p:spPr>
        <p:txBody>
          <a:bodyPr anchor="t" rtlCol="false" tIns="0" lIns="0" bIns="0" rIns="0">
            <a:spAutoFit/>
          </a:bodyPr>
          <a:lstStyle/>
          <a:p>
            <a:pPr algn="r" marL="0" indent="0" lvl="1">
              <a:lnSpc>
                <a:spcPts val="2240"/>
              </a:lnSpc>
              <a:spcBef>
                <a:spcPct val="0"/>
              </a:spcBef>
            </a:pPr>
            <a:r>
              <a:rPr lang="en-US" sz="1600" strike="noStrike" u="none">
                <a:solidFill>
                  <a:srgbClr val="000000"/>
                </a:solidFill>
                <a:latin typeface="Nunito"/>
              </a:rPr>
              <a:t>Presentations are</a:t>
            </a:r>
          </a:p>
          <a:p>
            <a:pPr algn="r" marL="0" indent="0" lvl="1">
              <a:lnSpc>
                <a:spcPts val="2240"/>
              </a:lnSpc>
              <a:spcBef>
                <a:spcPct val="0"/>
              </a:spcBef>
            </a:pPr>
            <a:r>
              <a:rPr lang="en-US" sz="1600" strike="noStrike" u="none">
                <a:solidFill>
                  <a:srgbClr val="000000"/>
                </a:solidFill>
                <a:latin typeface="Nunito"/>
              </a:rPr>
              <a:t>communication tools</a:t>
            </a:r>
          </a:p>
        </p:txBody>
      </p:sp>
      <p:sp>
        <p:nvSpPr>
          <p:cNvPr name="TextBox 15" id="15"/>
          <p:cNvSpPr txBox="true"/>
          <p:nvPr/>
        </p:nvSpPr>
        <p:spPr>
          <a:xfrm rot="0">
            <a:off x="14311767" y="4814227"/>
            <a:ext cx="3777157" cy="540384"/>
          </a:xfrm>
          <a:prstGeom prst="rect">
            <a:avLst/>
          </a:prstGeom>
        </p:spPr>
        <p:txBody>
          <a:bodyPr anchor="t" rtlCol="false" tIns="0" lIns="0" bIns="0" rIns="0">
            <a:spAutoFit/>
          </a:bodyPr>
          <a:lstStyle/>
          <a:p>
            <a:pPr algn="l" marL="0" indent="0" lvl="1">
              <a:lnSpc>
                <a:spcPts val="2240"/>
              </a:lnSpc>
              <a:spcBef>
                <a:spcPct val="0"/>
              </a:spcBef>
            </a:pPr>
            <a:r>
              <a:rPr lang="en-US" sz="1600" strike="noStrike" u="none">
                <a:solidFill>
                  <a:srgbClr val="000000"/>
                </a:solidFill>
                <a:latin typeface="Nunito"/>
              </a:rPr>
              <a:t>Presentations are</a:t>
            </a:r>
          </a:p>
          <a:p>
            <a:pPr algn="l" marL="0" indent="0" lvl="1">
              <a:lnSpc>
                <a:spcPts val="2240"/>
              </a:lnSpc>
              <a:spcBef>
                <a:spcPct val="0"/>
              </a:spcBef>
            </a:pPr>
            <a:r>
              <a:rPr lang="en-US" sz="1600" strike="noStrike" u="none">
                <a:solidFill>
                  <a:srgbClr val="000000"/>
                </a:solidFill>
                <a:latin typeface="Nunito"/>
              </a:rPr>
              <a:t>communication tools</a:t>
            </a:r>
          </a:p>
        </p:txBody>
      </p:sp>
      <p:sp>
        <p:nvSpPr>
          <p:cNvPr name="TextBox 16" id="16"/>
          <p:cNvSpPr txBox="true"/>
          <p:nvPr/>
        </p:nvSpPr>
        <p:spPr>
          <a:xfrm rot="0">
            <a:off x="2171684" y="885825"/>
            <a:ext cx="13944632" cy="1203325"/>
          </a:xfrm>
          <a:prstGeom prst="rect">
            <a:avLst/>
          </a:prstGeom>
        </p:spPr>
        <p:txBody>
          <a:bodyPr anchor="t" rtlCol="false" tIns="0" lIns="0" bIns="0" rIns="0">
            <a:spAutoFit/>
          </a:bodyPr>
          <a:lstStyle/>
          <a:p>
            <a:pPr algn="ctr" marL="0" indent="0" lvl="0">
              <a:lnSpc>
                <a:spcPts val="9799"/>
              </a:lnSpc>
              <a:spcBef>
                <a:spcPct val="0"/>
              </a:spcBef>
            </a:pPr>
            <a:r>
              <a:rPr lang="en-US" sz="6999" spc="349" strike="noStrike" u="none">
                <a:solidFill>
                  <a:srgbClr val="B35EFF"/>
                </a:solidFill>
                <a:latin typeface="Archivo Black"/>
              </a:rPr>
              <a:t>MARKET RESEARCH</a:t>
            </a:r>
          </a:p>
        </p:txBody>
      </p:sp>
      <p:sp>
        <p:nvSpPr>
          <p:cNvPr name="TextBox 17" id="17"/>
          <p:cNvSpPr txBox="true"/>
          <p:nvPr/>
        </p:nvSpPr>
        <p:spPr>
          <a:xfrm rot="0">
            <a:off x="2982803" y="2287263"/>
            <a:ext cx="12322393" cy="264159"/>
          </a:xfrm>
          <a:prstGeom prst="rect">
            <a:avLst/>
          </a:prstGeom>
        </p:spPr>
        <p:txBody>
          <a:bodyPr anchor="t" rtlCol="false" tIns="0" lIns="0" bIns="0" rIns="0">
            <a:spAutoFit/>
          </a:bodyPr>
          <a:lstStyle/>
          <a:p>
            <a:pPr algn="ctr" marL="0" indent="0" lvl="1">
              <a:lnSpc>
                <a:spcPts val="2240"/>
              </a:lnSpc>
              <a:spcBef>
                <a:spcPct val="0"/>
              </a:spcBef>
            </a:pPr>
            <a:r>
              <a:rPr lang="en-US" sz="1600" strike="noStrike" u="none">
                <a:solidFill>
                  <a:srgbClr val="000000"/>
                </a:solidFill>
                <a:latin typeface="Nunito"/>
              </a:rPr>
              <a:t>Elaborate on the featured statistic</a:t>
            </a:r>
          </a:p>
        </p:txBody>
      </p:sp>
      <p:sp>
        <p:nvSpPr>
          <p:cNvPr name="Freeform 18" id="18"/>
          <p:cNvSpPr/>
          <p:nvPr/>
        </p:nvSpPr>
        <p:spPr>
          <a:xfrm flipH="false" flipV="false" rot="-9508493">
            <a:off x="-2536802" y="1849171"/>
            <a:ext cx="5073605" cy="3545181"/>
          </a:xfrm>
          <a:custGeom>
            <a:avLst/>
            <a:gdLst/>
            <a:ahLst/>
            <a:cxnLst/>
            <a:rect r="r" b="b" t="t" l="l"/>
            <a:pathLst>
              <a:path h="3545181" w="5073605">
                <a:moveTo>
                  <a:pt x="0" y="0"/>
                </a:moveTo>
                <a:lnTo>
                  <a:pt x="5073604" y="0"/>
                </a:lnTo>
                <a:lnTo>
                  <a:pt x="5073604" y="3545181"/>
                </a:lnTo>
                <a:lnTo>
                  <a:pt x="0" y="3545181"/>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9" id="19"/>
          <p:cNvSpPr/>
          <p:nvPr/>
        </p:nvSpPr>
        <p:spPr>
          <a:xfrm flipH="false" flipV="false" rot="-9508493">
            <a:off x="16036948" y="6266876"/>
            <a:ext cx="5073605" cy="3545181"/>
          </a:xfrm>
          <a:custGeom>
            <a:avLst/>
            <a:gdLst/>
            <a:ahLst/>
            <a:cxnLst/>
            <a:rect r="r" b="b" t="t" l="l"/>
            <a:pathLst>
              <a:path h="3545181" w="5073605">
                <a:moveTo>
                  <a:pt x="0" y="0"/>
                </a:moveTo>
                <a:lnTo>
                  <a:pt x="5073604" y="0"/>
                </a:lnTo>
                <a:lnTo>
                  <a:pt x="5073604" y="3545181"/>
                </a:lnTo>
                <a:lnTo>
                  <a:pt x="0" y="3545181"/>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Tree>
  </p:cSld>
  <p:clrMapOvr>
    <a:masterClrMapping/>
  </p:clrMapOvr>
  <p:transition spd="slow">
    <p:push dir="l"/>
  </p:transition>
</p:sld>
</file>

<file path=ppt/slides/slide15.xml><?xml version="1.0" encoding="utf-8"?>
<p:sld xmlns:p="http://schemas.openxmlformats.org/presentationml/2006/main" xmlns:a="http://schemas.openxmlformats.org/drawingml/2006/main" xmlns:r="http://schemas.openxmlformats.org/officeDocument/2006/relationships">
  <p:cSld>
    <p:bg>
      <p:bgPr>
        <a:solidFill>
          <a:srgbClr val="FDE3DF"/>
        </a:solidFill>
      </p:bgPr>
    </p:bg>
    <p:spTree>
      <p:nvGrpSpPr>
        <p:cNvPr id="1" name=""/>
        <p:cNvGrpSpPr/>
        <p:nvPr/>
      </p:nvGrpSpPr>
      <p:grpSpPr>
        <a:xfrm>
          <a:off x="0" y="0"/>
          <a:ext cx="0" cy="0"/>
          <a:chOff x="0" y="0"/>
          <a:chExt cx="0" cy="0"/>
        </a:xfrm>
      </p:grpSpPr>
      <p:sp>
        <p:nvSpPr>
          <p:cNvPr name="Freeform 2" id="2"/>
          <p:cNvSpPr/>
          <p:nvPr/>
        </p:nvSpPr>
        <p:spPr>
          <a:xfrm flipH="false" flipV="false" rot="-3252138">
            <a:off x="7639240" y="316597"/>
            <a:ext cx="6008825" cy="6872573"/>
          </a:xfrm>
          <a:custGeom>
            <a:avLst/>
            <a:gdLst/>
            <a:ahLst/>
            <a:cxnLst/>
            <a:rect r="r" b="b" t="t" l="l"/>
            <a:pathLst>
              <a:path h="6872573" w="6008825">
                <a:moveTo>
                  <a:pt x="0" y="0"/>
                </a:moveTo>
                <a:lnTo>
                  <a:pt x="6008825" y="0"/>
                </a:lnTo>
                <a:lnTo>
                  <a:pt x="6008825" y="6872573"/>
                </a:lnTo>
                <a:lnTo>
                  <a:pt x="0" y="6872573"/>
                </a:lnTo>
                <a:lnTo>
                  <a:pt x="0" y="0"/>
                </a:lnTo>
                <a:close/>
              </a:path>
            </a:pathLst>
          </a:custGeom>
          <a:blipFill>
            <a:blip r:embed="rId2">
              <a:extLst>
                <a:ext uri="{96DAC541-7B7A-43D3-8B79-37D633B846F1}">
                  <asvg:svgBlip xmlns:asvg="http://schemas.microsoft.com/office/drawing/2016/SVG/main" r:embed="rId3"/>
                </a:ext>
              </a:extLst>
            </a:blip>
            <a:stretch>
              <a:fillRect l="0" t="0" r="0" b="-41304"/>
            </a:stretch>
          </a:blipFill>
        </p:spPr>
      </p:sp>
      <p:sp>
        <p:nvSpPr>
          <p:cNvPr name="Freeform 3" id="3"/>
          <p:cNvSpPr/>
          <p:nvPr/>
        </p:nvSpPr>
        <p:spPr>
          <a:xfrm flipH="false" flipV="false" rot="-3252138">
            <a:off x="13678090" y="4113540"/>
            <a:ext cx="6008825" cy="6872573"/>
          </a:xfrm>
          <a:custGeom>
            <a:avLst/>
            <a:gdLst/>
            <a:ahLst/>
            <a:cxnLst/>
            <a:rect r="r" b="b" t="t" l="l"/>
            <a:pathLst>
              <a:path h="6872573" w="6008825">
                <a:moveTo>
                  <a:pt x="0" y="0"/>
                </a:moveTo>
                <a:lnTo>
                  <a:pt x="6008825" y="0"/>
                </a:lnTo>
                <a:lnTo>
                  <a:pt x="6008825" y="6872573"/>
                </a:lnTo>
                <a:lnTo>
                  <a:pt x="0" y="6872573"/>
                </a:lnTo>
                <a:lnTo>
                  <a:pt x="0" y="0"/>
                </a:lnTo>
                <a:close/>
              </a:path>
            </a:pathLst>
          </a:custGeom>
          <a:blipFill>
            <a:blip r:embed="rId4">
              <a:extLst>
                <a:ext uri="{96DAC541-7B7A-43D3-8B79-37D633B846F1}">
                  <asvg:svgBlip xmlns:asvg="http://schemas.microsoft.com/office/drawing/2016/SVG/main" r:embed="rId5"/>
                </a:ext>
              </a:extLst>
            </a:blip>
            <a:stretch>
              <a:fillRect l="0" t="0" r="0" b="-41304"/>
            </a:stretch>
          </a:blipFill>
        </p:spPr>
      </p:sp>
      <p:sp>
        <p:nvSpPr>
          <p:cNvPr name="Freeform 4" id="4"/>
          <p:cNvSpPr/>
          <p:nvPr/>
        </p:nvSpPr>
        <p:spPr>
          <a:xfrm flipH="false" flipV="false" rot="-1751651">
            <a:off x="6985494" y="3589605"/>
            <a:ext cx="5075302" cy="5892949"/>
          </a:xfrm>
          <a:custGeom>
            <a:avLst/>
            <a:gdLst/>
            <a:ahLst/>
            <a:cxnLst/>
            <a:rect r="r" b="b" t="t" l="l"/>
            <a:pathLst>
              <a:path h="5892949" w="5075302">
                <a:moveTo>
                  <a:pt x="0" y="0"/>
                </a:moveTo>
                <a:lnTo>
                  <a:pt x="5075302" y="0"/>
                </a:lnTo>
                <a:lnTo>
                  <a:pt x="5075302" y="5892949"/>
                </a:lnTo>
                <a:lnTo>
                  <a:pt x="0" y="589294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3776479">
            <a:off x="10392832" y="2967360"/>
            <a:ext cx="7039519" cy="4663681"/>
          </a:xfrm>
          <a:custGeom>
            <a:avLst/>
            <a:gdLst/>
            <a:ahLst/>
            <a:cxnLst/>
            <a:rect r="r" b="b" t="t" l="l"/>
            <a:pathLst>
              <a:path h="4663681" w="7039519">
                <a:moveTo>
                  <a:pt x="0" y="0"/>
                </a:moveTo>
                <a:lnTo>
                  <a:pt x="7039519" y="0"/>
                </a:lnTo>
                <a:lnTo>
                  <a:pt x="7039519" y="4663682"/>
                </a:lnTo>
                <a:lnTo>
                  <a:pt x="0" y="4663682"/>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6" id="6"/>
          <p:cNvSpPr/>
          <p:nvPr/>
        </p:nvSpPr>
        <p:spPr>
          <a:xfrm flipH="false" flipV="false" rot="2700000">
            <a:off x="9310823" y="256366"/>
            <a:ext cx="7057755" cy="7488334"/>
          </a:xfrm>
          <a:custGeom>
            <a:avLst/>
            <a:gdLst/>
            <a:ahLst/>
            <a:cxnLst/>
            <a:rect r="r" b="b" t="t" l="l"/>
            <a:pathLst>
              <a:path h="7488334" w="7057755">
                <a:moveTo>
                  <a:pt x="0" y="0"/>
                </a:moveTo>
                <a:lnTo>
                  <a:pt x="7057754" y="0"/>
                </a:lnTo>
                <a:lnTo>
                  <a:pt x="7057754" y="7488334"/>
                </a:lnTo>
                <a:lnTo>
                  <a:pt x="0" y="7488334"/>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7" id="7"/>
          <p:cNvSpPr/>
          <p:nvPr/>
        </p:nvSpPr>
        <p:spPr>
          <a:xfrm flipH="false" flipV="false" rot="0">
            <a:off x="8733489" y="792548"/>
            <a:ext cx="8212422" cy="8701904"/>
          </a:xfrm>
          <a:custGeom>
            <a:avLst/>
            <a:gdLst/>
            <a:ahLst/>
            <a:cxnLst/>
            <a:rect r="r" b="b" t="t" l="l"/>
            <a:pathLst>
              <a:path h="8701904" w="8212422">
                <a:moveTo>
                  <a:pt x="0" y="0"/>
                </a:moveTo>
                <a:lnTo>
                  <a:pt x="8212422" y="0"/>
                </a:lnTo>
                <a:lnTo>
                  <a:pt x="8212422" y="8701904"/>
                </a:lnTo>
                <a:lnTo>
                  <a:pt x="0" y="8701904"/>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grpSp>
        <p:nvGrpSpPr>
          <p:cNvPr name="Group 8" id="8"/>
          <p:cNvGrpSpPr/>
          <p:nvPr/>
        </p:nvGrpSpPr>
        <p:grpSpPr>
          <a:xfrm rot="0">
            <a:off x="1241418" y="7731510"/>
            <a:ext cx="6096039" cy="841372"/>
            <a:chOff x="0" y="0"/>
            <a:chExt cx="8128051" cy="1121830"/>
          </a:xfrm>
        </p:grpSpPr>
        <p:sp>
          <p:nvSpPr>
            <p:cNvPr name="TextBox 9" id="9"/>
            <p:cNvSpPr txBox="true"/>
            <p:nvPr/>
          </p:nvSpPr>
          <p:spPr>
            <a:xfrm rot="0">
              <a:off x="0" y="-66675"/>
              <a:ext cx="8128051" cy="676275"/>
            </a:xfrm>
            <a:prstGeom prst="rect">
              <a:avLst/>
            </a:prstGeom>
          </p:spPr>
          <p:txBody>
            <a:bodyPr anchor="t" rtlCol="false" tIns="0" lIns="0" bIns="0" rIns="0">
              <a:spAutoFit/>
            </a:bodyPr>
            <a:lstStyle/>
            <a:p>
              <a:pPr algn="just" marL="0" indent="0" lvl="0">
                <a:lnSpc>
                  <a:spcPts val="4200"/>
                </a:lnSpc>
                <a:spcBef>
                  <a:spcPct val="0"/>
                </a:spcBef>
              </a:pPr>
              <a:r>
                <a:rPr lang="en-US" sz="3000" strike="noStrike" u="none">
                  <a:solidFill>
                    <a:srgbClr val="B35EFF"/>
                  </a:solidFill>
                  <a:latin typeface="Archivo Black"/>
                </a:rPr>
                <a:t>Call us </a:t>
              </a:r>
            </a:p>
          </p:txBody>
        </p:sp>
        <p:sp>
          <p:nvSpPr>
            <p:cNvPr name="TextBox 10" id="10"/>
            <p:cNvSpPr txBox="true"/>
            <p:nvPr/>
          </p:nvSpPr>
          <p:spPr>
            <a:xfrm rot="0">
              <a:off x="0" y="779142"/>
              <a:ext cx="8128051" cy="342688"/>
            </a:xfrm>
            <a:prstGeom prst="rect">
              <a:avLst/>
            </a:prstGeom>
          </p:spPr>
          <p:txBody>
            <a:bodyPr anchor="t" rtlCol="false" tIns="0" lIns="0" bIns="0" rIns="0">
              <a:spAutoFit/>
            </a:bodyPr>
            <a:lstStyle/>
            <a:p>
              <a:pPr algn="l" marL="0" indent="0" lvl="1">
                <a:lnSpc>
                  <a:spcPts val="2240"/>
                </a:lnSpc>
                <a:spcBef>
                  <a:spcPct val="0"/>
                </a:spcBef>
              </a:pPr>
              <a:r>
                <a:rPr lang="en-US" sz="1600" strike="noStrike" u="none">
                  <a:solidFill>
                    <a:srgbClr val="000000"/>
                  </a:solidFill>
                  <a:latin typeface="Nunito"/>
                </a:rPr>
                <a:t>123-456-7890</a:t>
              </a:r>
            </a:p>
          </p:txBody>
        </p:sp>
      </p:grpSp>
      <p:sp>
        <p:nvSpPr>
          <p:cNvPr name="Freeform 11" id="11"/>
          <p:cNvSpPr/>
          <p:nvPr/>
        </p:nvSpPr>
        <p:spPr>
          <a:xfrm flipH="false" flipV="false" rot="1429701">
            <a:off x="10866386" y="-1579467"/>
            <a:ext cx="3946628" cy="4058229"/>
          </a:xfrm>
          <a:custGeom>
            <a:avLst/>
            <a:gdLst/>
            <a:ahLst/>
            <a:cxnLst/>
            <a:rect r="r" b="b" t="t" l="l"/>
            <a:pathLst>
              <a:path h="4058229" w="3946628">
                <a:moveTo>
                  <a:pt x="0" y="0"/>
                </a:moveTo>
                <a:lnTo>
                  <a:pt x="3946628" y="0"/>
                </a:lnTo>
                <a:lnTo>
                  <a:pt x="3946628" y="4058229"/>
                </a:lnTo>
                <a:lnTo>
                  <a:pt x="0" y="4058229"/>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12" id="12"/>
          <p:cNvSpPr/>
          <p:nvPr/>
        </p:nvSpPr>
        <p:spPr>
          <a:xfrm flipH="false" flipV="false" rot="0">
            <a:off x="15751198" y="-1322943"/>
            <a:ext cx="5073605" cy="3545181"/>
          </a:xfrm>
          <a:custGeom>
            <a:avLst/>
            <a:gdLst/>
            <a:ahLst/>
            <a:cxnLst/>
            <a:rect r="r" b="b" t="t" l="l"/>
            <a:pathLst>
              <a:path h="3545181" w="5073605">
                <a:moveTo>
                  <a:pt x="0" y="0"/>
                </a:moveTo>
                <a:lnTo>
                  <a:pt x="5073604" y="0"/>
                </a:lnTo>
                <a:lnTo>
                  <a:pt x="5073604" y="3545182"/>
                </a:lnTo>
                <a:lnTo>
                  <a:pt x="0" y="3545182"/>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13" id="13"/>
          <p:cNvSpPr/>
          <p:nvPr/>
        </p:nvSpPr>
        <p:spPr>
          <a:xfrm flipH="false" flipV="false" rot="0">
            <a:off x="3159148" y="7370762"/>
            <a:ext cx="5073605" cy="3545181"/>
          </a:xfrm>
          <a:custGeom>
            <a:avLst/>
            <a:gdLst/>
            <a:ahLst/>
            <a:cxnLst/>
            <a:rect r="r" b="b" t="t" l="l"/>
            <a:pathLst>
              <a:path h="3545181" w="5073605">
                <a:moveTo>
                  <a:pt x="0" y="0"/>
                </a:moveTo>
                <a:lnTo>
                  <a:pt x="5073604" y="0"/>
                </a:lnTo>
                <a:lnTo>
                  <a:pt x="5073604" y="3545181"/>
                </a:lnTo>
                <a:lnTo>
                  <a:pt x="0" y="3545181"/>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14" id="14"/>
          <p:cNvSpPr/>
          <p:nvPr/>
        </p:nvSpPr>
        <p:spPr>
          <a:xfrm flipH="false" flipV="false" rot="0">
            <a:off x="16845466" y="2874415"/>
            <a:ext cx="1137053" cy="2707268"/>
          </a:xfrm>
          <a:custGeom>
            <a:avLst/>
            <a:gdLst/>
            <a:ahLst/>
            <a:cxnLst/>
            <a:rect r="r" b="b" t="t" l="l"/>
            <a:pathLst>
              <a:path h="2707268" w="1137053">
                <a:moveTo>
                  <a:pt x="0" y="0"/>
                </a:moveTo>
                <a:lnTo>
                  <a:pt x="1137053" y="0"/>
                </a:lnTo>
                <a:lnTo>
                  <a:pt x="1137053" y="2707268"/>
                </a:lnTo>
                <a:lnTo>
                  <a:pt x="0" y="2707268"/>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
        <p:nvSpPr>
          <p:cNvPr name="TextBox 15" id="15"/>
          <p:cNvSpPr txBox="true"/>
          <p:nvPr/>
        </p:nvSpPr>
        <p:spPr>
          <a:xfrm rot="0">
            <a:off x="1241418" y="1311308"/>
            <a:ext cx="6096039" cy="2441575"/>
          </a:xfrm>
          <a:prstGeom prst="rect">
            <a:avLst/>
          </a:prstGeom>
        </p:spPr>
        <p:txBody>
          <a:bodyPr anchor="t" rtlCol="false" tIns="0" lIns="0" bIns="0" rIns="0">
            <a:spAutoFit/>
          </a:bodyPr>
          <a:lstStyle/>
          <a:p>
            <a:pPr algn="l" marL="0" indent="0" lvl="0">
              <a:lnSpc>
                <a:spcPts val="9799"/>
              </a:lnSpc>
              <a:spcBef>
                <a:spcPct val="0"/>
              </a:spcBef>
            </a:pPr>
            <a:r>
              <a:rPr lang="en-US" sz="6999" spc="349" strike="noStrike" u="none">
                <a:solidFill>
                  <a:srgbClr val="B35EFF"/>
                </a:solidFill>
                <a:latin typeface="Archivo Black"/>
              </a:rPr>
              <a:t>CONTACT US</a:t>
            </a:r>
          </a:p>
        </p:txBody>
      </p:sp>
      <p:grpSp>
        <p:nvGrpSpPr>
          <p:cNvPr name="Group 16" id="16"/>
          <p:cNvGrpSpPr/>
          <p:nvPr/>
        </p:nvGrpSpPr>
        <p:grpSpPr>
          <a:xfrm rot="0">
            <a:off x="1241418" y="4499277"/>
            <a:ext cx="4857750" cy="841372"/>
            <a:chOff x="0" y="0"/>
            <a:chExt cx="6477000" cy="1121830"/>
          </a:xfrm>
        </p:grpSpPr>
        <p:sp>
          <p:nvSpPr>
            <p:cNvPr name="TextBox 17" id="17"/>
            <p:cNvSpPr txBox="true"/>
            <p:nvPr/>
          </p:nvSpPr>
          <p:spPr>
            <a:xfrm rot="0">
              <a:off x="0" y="-66675"/>
              <a:ext cx="6477000" cy="676275"/>
            </a:xfrm>
            <a:prstGeom prst="rect">
              <a:avLst/>
            </a:prstGeom>
          </p:spPr>
          <p:txBody>
            <a:bodyPr anchor="t" rtlCol="false" tIns="0" lIns="0" bIns="0" rIns="0">
              <a:spAutoFit/>
            </a:bodyPr>
            <a:lstStyle/>
            <a:p>
              <a:pPr algn="just" marL="0" indent="0" lvl="0">
                <a:lnSpc>
                  <a:spcPts val="4200"/>
                </a:lnSpc>
                <a:spcBef>
                  <a:spcPct val="0"/>
                </a:spcBef>
              </a:pPr>
              <a:r>
                <a:rPr lang="en-US" sz="3000" strike="noStrike" u="none">
                  <a:solidFill>
                    <a:srgbClr val="B35EFF"/>
                  </a:solidFill>
                  <a:latin typeface="Archivo Black"/>
                </a:rPr>
                <a:t>Email </a:t>
              </a:r>
            </a:p>
          </p:txBody>
        </p:sp>
        <p:sp>
          <p:nvSpPr>
            <p:cNvPr name="TextBox 18" id="18"/>
            <p:cNvSpPr txBox="true"/>
            <p:nvPr/>
          </p:nvSpPr>
          <p:spPr>
            <a:xfrm rot="0">
              <a:off x="0" y="779142"/>
              <a:ext cx="6477000" cy="342688"/>
            </a:xfrm>
            <a:prstGeom prst="rect">
              <a:avLst/>
            </a:prstGeom>
          </p:spPr>
          <p:txBody>
            <a:bodyPr anchor="t" rtlCol="false" tIns="0" lIns="0" bIns="0" rIns="0">
              <a:spAutoFit/>
            </a:bodyPr>
            <a:lstStyle/>
            <a:p>
              <a:pPr algn="l" marL="0" indent="0" lvl="1">
                <a:lnSpc>
                  <a:spcPts val="2240"/>
                </a:lnSpc>
                <a:spcBef>
                  <a:spcPct val="0"/>
                </a:spcBef>
              </a:pPr>
              <a:r>
                <a:rPr lang="en-US" sz="1600" strike="noStrike" u="none">
                  <a:solidFill>
                    <a:srgbClr val="000000"/>
                  </a:solidFill>
                  <a:latin typeface="Nunito"/>
                </a:rPr>
                <a:t>hello@reallygreatsite.com</a:t>
              </a:r>
            </a:p>
          </p:txBody>
        </p:sp>
      </p:grpSp>
      <p:grpSp>
        <p:nvGrpSpPr>
          <p:cNvPr name="Group 19" id="19"/>
          <p:cNvGrpSpPr/>
          <p:nvPr/>
        </p:nvGrpSpPr>
        <p:grpSpPr>
          <a:xfrm rot="0">
            <a:off x="1241418" y="6115394"/>
            <a:ext cx="6096039" cy="841372"/>
            <a:chOff x="0" y="0"/>
            <a:chExt cx="8128051" cy="1121830"/>
          </a:xfrm>
        </p:grpSpPr>
        <p:sp>
          <p:nvSpPr>
            <p:cNvPr name="TextBox 20" id="20"/>
            <p:cNvSpPr txBox="true"/>
            <p:nvPr/>
          </p:nvSpPr>
          <p:spPr>
            <a:xfrm rot="0">
              <a:off x="0" y="-66675"/>
              <a:ext cx="8128051" cy="676275"/>
            </a:xfrm>
            <a:prstGeom prst="rect">
              <a:avLst/>
            </a:prstGeom>
          </p:spPr>
          <p:txBody>
            <a:bodyPr anchor="t" rtlCol="false" tIns="0" lIns="0" bIns="0" rIns="0">
              <a:spAutoFit/>
            </a:bodyPr>
            <a:lstStyle/>
            <a:p>
              <a:pPr algn="just" marL="0" indent="0" lvl="0">
                <a:lnSpc>
                  <a:spcPts val="4200"/>
                </a:lnSpc>
                <a:spcBef>
                  <a:spcPct val="0"/>
                </a:spcBef>
              </a:pPr>
              <a:r>
                <a:rPr lang="en-US" sz="3000" strike="noStrike" u="none">
                  <a:solidFill>
                    <a:srgbClr val="B35EFF"/>
                  </a:solidFill>
                  <a:latin typeface="Archivo Black"/>
                </a:rPr>
                <a:t>Social Media </a:t>
              </a:r>
            </a:p>
          </p:txBody>
        </p:sp>
        <p:sp>
          <p:nvSpPr>
            <p:cNvPr name="TextBox 21" id="21"/>
            <p:cNvSpPr txBox="true"/>
            <p:nvPr/>
          </p:nvSpPr>
          <p:spPr>
            <a:xfrm rot="0">
              <a:off x="0" y="779142"/>
              <a:ext cx="8128051" cy="342688"/>
            </a:xfrm>
            <a:prstGeom prst="rect">
              <a:avLst/>
            </a:prstGeom>
          </p:spPr>
          <p:txBody>
            <a:bodyPr anchor="t" rtlCol="false" tIns="0" lIns="0" bIns="0" rIns="0">
              <a:spAutoFit/>
            </a:bodyPr>
            <a:lstStyle/>
            <a:p>
              <a:pPr algn="l" marL="0" indent="0" lvl="1">
                <a:lnSpc>
                  <a:spcPts val="2240"/>
                </a:lnSpc>
                <a:spcBef>
                  <a:spcPct val="0"/>
                </a:spcBef>
              </a:pPr>
              <a:r>
                <a:rPr lang="en-US" sz="1600" strike="noStrike" u="none">
                  <a:solidFill>
                    <a:srgbClr val="000000"/>
                  </a:solidFill>
                  <a:latin typeface="Nunito"/>
                </a:rPr>
                <a:t>@reallygreatsite</a:t>
              </a:r>
            </a:p>
          </p:txBody>
        </p:sp>
      </p:grpSp>
    </p:spTree>
  </p:cSld>
  <p:clrMapOvr>
    <a:masterClrMapping/>
  </p:clrMapOvr>
  <p:transition spd="slow">
    <p:push dir="l"/>
  </p:transition>
</p:sld>
</file>

<file path=ppt/slides/slide16.xml><?xml version="1.0" encoding="utf-8"?>
<p:sld xmlns:p="http://schemas.openxmlformats.org/presentationml/2006/main" xmlns:a="http://schemas.openxmlformats.org/drawingml/2006/main" xmlns:r="http://schemas.openxmlformats.org/officeDocument/2006/relationships">
  <p:cSld>
    <p:bg>
      <p:bgPr>
        <a:solidFill>
          <a:srgbClr val="FDE3DF"/>
        </a:solidFill>
      </p:bgPr>
    </p:bg>
    <p:spTree>
      <p:nvGrpSpPr>
        <p:cNvPr id="1" name=""/>
        <p:cNvGrpSpPr/>
        <p:nvPr/>
      </p:nvGrpSpPr>
      <p:grpSpPr>
        <a:xfrm>
          <a:off x="0" y="0"/>
          <a:ext cx="0" cy="0"/>
          <a:chOff x="0" y="0"/>
          <a:chExt cx="0" cy="0"/>
        </a:xfrm>
      </p:grpSpPr>
      <p:sp>
        <p:nvSpPr>
          <p:cNvPr name="TextBox 2" id="2"/>
          <p:cNvSpPr txBox="true"/>
          <p:nvPr/>
        </p:nvSpPr>
        <p:spPr>
          <a:xfrm rot="0">
            <a:off x="1028700" y="942975"/>
            <a:ext cx="3596845" cy="1381906"/>
          </a:xfrm>
          <a:prstGeom prst="rect">
            <a:avLst/>
          </a:prstGeom>
        </p:spPr>
        <p:txBody>
          <a:bodyPr anchor="t" rtlCol="false" tIns="0" lIns="0" bIns="0" rIns="0">
            <a:spAutoFit/>
          </a:bodyPr>
          <a:lstStyle/>
          <a:p>
            <a:pPr algn="l" marL="0" indent="0" lvl="0">
              <a:lnSpc>
                <a:spcPts val="5516"/>
              </a:lnSpc>
              <a:spcBef>
                <a:spcPct val="0"/>
              </a:spcBef>
            </a:pPr>
            <a:r>
              <a:rPr lang="en-US" sz="3940" spc="197" strike="noStrike" u="none">
                <a:solidFill>
                  <a:srgbClr val="B35EFF"/>
                </a:solidFill>
                <a:latin typeface="Archivo Black"/>
              </a:rPr>
              <a:t>RESOURCE </a:t>
            </a:r>
          </a:p>
          <a:p>
            <a:pPr algn="l" marL="0" indent="0" lvl="0">
              <a:lnSpc>
                <a:spcPts val="5516"/>
              </a:lnSpc>
              <a:spcBef>
                <a:spcPct val="0"/>
              </a:spcBef>
            </a:pPr>
            <a:r>
              <a:rPr lang="en-US" sz="3940" spc="197" strike="noStrike" u="none">
                <a:solidFill>
                  <a:srgbClr val="B35EFF"/>
                </a:solidFill>
                <a:latin typeface="Archivo Black"/>
              </a:rPr>
              <a:t>PAGE</a:t>
            </a:r>
          </a:p>
        </p:txBody>
      </p:sp>
      <p:sp>
        <p:nvSpPr>
          <p:cNvPr name="TextBox 3" id="3"/>
          <p:cNvSpPr txBox="true"/>
          <p:nvPr/>
        </p:nvSpPr>
        <p:spPr>
          <a:xfrm rot="0">
            <a:off x="1028700" y="4013750"/>
            <a:ext cx="3596845" cy="540384"/>
          </a:xfrm>
          <a:prstGeom prst="rect">
            <a:avLst/>
          </a:prstGeom>
        </p:spPr>
        <p:txBody>
          <a:bodyPr anchor="t" rtlCol="false" tIns="0" lIns="0" bIns="0" rIns="0">
            <a:spAutoFit/>
          </a:bodyPr>
          <a:lstStyle/>
          <a:p>
            <a:pPr algn="l" marL="0" indent="0" lvl="1">
              <a:lnSpc>
                <a:spcPts val="2240"/>
              </a:lnSpc>
              <a:spcBef>
                <a:spcPct val="0"/>
              </a:spcBef>
            </a:pPr>
            <a:r>
              <a:rPr lang="en-US" sz="1600" strike="noStrike" u="none">
                <a:solidFill>
                  <a:srgbClr val="000000"/>
                </a:solidFill>
                <a:latin typeface="Nunito"/>
              </a:rPr>
              <a:t>Use these design resources in your</a:t>
            </a:r>
          </a:p>
          <a:p>
            <a:pPr algn="l" marL="0" indent="0" lvl="1">
              <a:lnSpc>
                <a:spcPts val="2240"/>
              </a:lnSpc>
              <a:spcBef>
                <a:spcPct val="0"/>
              </a:spcBef>
            </a:pPr>
            <a:r>
              <a:rPr lang="en-US" sz="1600" strike="noStrike" u="none">
                <a:solidFill>
                  <a:srgbClr val="000000"/>
                </a:solidFill>
                <a:latin typeface="Nunito"/>
              </a:rPr>
              <a:t>Canva Presentation.</a:t>
            </a:r>
          </a:p>
        </p:txBody>
      </p:sp>
      <p:sp>
        <p:nvSpPr>
          <p:cNvPr name="TextBox 4" id="4"/>
          <p:cNvSpPr txBox="true"/>
          <p:nvPr/>
        </p:nvSpPr>
        <p:spPr>
          <a:xfrm rot="0">
            <a:off x="1028700" y="5213505"/>
            <a:ext cx="3596845" cy="540384"/>
          </a:xfrm>
          <a:prstGeom prst="rect">
            <a:avLst/>
          </a:prstGeom>
        </p:spPr>
        <p:txBody>
          <a:bodyPr anchor="t" rtlCol="false" tIns="0" lIns="0" bIns="0" rIns="0">
            <a:spAutoFit/>
          </a:bodyPr>
          <a:lstStyle/>
          <a:p>
            <a:pPr algn="l" marL="0" indent="0" lvl="1">
              <a:lnSpc>
                <a:spcPts val="2240"/>
              </a:lnSpc>
              <a:spcBef>
                <a:spcPct val="0"/>
              </a:spcBef>
            </a:pPr>
            <a:r>
              <a:rPr lang="en-US" sz="1600" strike="noStrike" u="none">
                <a:solidFill>
                  <a:srgbClr val="000000"/>
                </a:solidFill>
                <a:latin typeface="Nunito"/>
              </a:rPr>
              <a:t>This presentation template uses the following free fonts:</a:t>
            </a:r>
          </a:p>
        </p:txBody>
      </p:sp>
      <p:sp>
        <p:nvSpPr>
          <p:cNvPr name="TextBox 5" id="5"/>
          <p:cNvSpPr txBox="true"/>
          <p:nvPr/>
        </p:nvSpPr>
        <p:spPr>
          <a:xfrm rot="0">
            <a:off x="1028700" y="6413260"/>
            <a:ext cx="3596845" cy="816609"/>
          </a:xfrm>
          <a:prstGeom prst="rect">
            <a:avLst/>
          </a:prstGeom>
        </p:spPr>
        <p:txBody>
          <a:bodyPr anchor="t" rtlCol="false" tIns="0" lIns="0" bIns="0" rIns="0">
            <a:spAutoFit/>
          </a:bodyPr>
          <a:lstStyle/>
          <a:p>
            <a:pPr algn="l" marL="0" indent="0" lvl="1">
              <a:lnSpc>
                <a:spcPts val="2240"/>
              </a:lnSpc>
              <a:spcBef>
                <a:spcPct val="0"/>
              </a:spcBef>
            </a:pPr>
            <a:r>
              <a:rPr lang="en-US" sz="1600" strike="noStrike" u="none">
                <a:solidFill>
                  <a:srgbClr val="000000"/>
                </a:solidFill>
                <a:latin typeface="Nunito"/>
              </a:rPr>
              <a:t>Titles: Archivo Black</a:t>
            </a:r>
          </a:p>
          <a:p>
            <a:pPr algn="l" marL="0" indent="0" lvl="1">
              <a:lnSpc>
                <a:spcPts val="2240"/>
              </a:lnSpc>
              <a:spcBef>
                <a:spcPct val="0"/>
              </a:spcBef>
            </a:pPr>
            <a:r>
              <a:rPr lang="en-US" sz="1600" strike="noStrike" u="none">
                <a:solidFill>
                  <a:srgbClr val="000000"/>
                </a:solidFill>
                <a:latin typeface="Nunito"/>
              </a:rPr>
              <a:t>Headers: Archivo Black</a:t>
            </a:r>
          </a:p>
          <a:p>
            <a:pPr algn="l" marL="0" indent="0" lvl="1">
              <a:lnSpc>
                <a:spcPts val="2240"/>
              </a:lnSpc>
              <a:spcBef>
                <a:spcPct val="0"/>
              </a:spcBef>
            </a:pPr>
            <a:r>
              <a:rPr lang="en-US" sz="1600" strike="noStrike" u="none">
                <a:solidFill>
                  <a:srgbClr val="000000"/>
                </a:solidFill>
                <a:latin typeface="Nunito"/>
              </a:rPr>
              <a:t>Body Copy: Nunito</a:t>
            </a:r>
          </a:p>
        </p:txBody>
      </p:sp>
      <p:sp>
        <p:nvSpPr>
          <p:cNvPr name="TextBox 6" id="6"/>
          <p:cNvSpPr txBox="true"/>
          <p:nvPr/>
        </p:nvSpPr>
        <p:spPr>
          <a:xfrm rot="0">
            <a:off x="1028700" y="7889241"/>
            <a:ext cx="3596845" cy="1369059"/>
          </a:xfrm>
          <a:prstGeom prst="rect">
            <a:avLst/>
          </a:prstGeom>
        </p:spPr>
        <p:txBody>
          <a:bodyPr anchor="t" rtlCol="false" tIns="0" lIns="0" bIns="0" rIns="0">
            <a:spAutoFit/>
          </a:bodyPr>
          <a:lstStyle/>
          <a:p>
            <a:pPr algn="l" marL="0" indent="0" lvl="1">
              <a:lnSpc>
                <a:spcPts val="2240"/>
              </a:lnSpc>
              <a:spcBef>
                <a:spcPct val="0"/>
              </a:spcBef>
            </a:pPr>
            <a:r>
              <a:rPr lang="en-US" sz="1600" strike="noStrike" u="none">
                <a:solidFill>
                  <a:srgbClr val="000000"/>
                </a:solidFill>
                <a:latin typeface="Nunito"/>
              </a:rPr>
              <a:t>You can find these fonts online too. Happy designing! </a:t>
            </a:r>
          </a:p>
          <a:p>
            <a:pPr algn="l" marL="0" indent="0" lvl="1">
              <a:lnSpc>
                <a:spcPts val="2240"/>
              </a:lnSpc>
              <a:spcBef>
                <a:spcPct val="0"/>
              </a:spcBef>
            </a:pPr>
          </a:p>
          <a:p>
            <a:pPr algn="l" marL="0" indent="0" lvl="1">
              <a:lnSpc>
                <a:spcPts val="2240"/>
              </a:lnSpc>
              <a:spcBef>
                <a:spcPct val="0"/>
              </a:spcBef>
            </a:pPr>
            <a:r>
              <a:rPr lang="en-US" sz="1600" strike="noStrike" u="none">
                <a:solidFill>
                  <a:srgbClr val="000000"/>
                </a:solidFill>
                <a:latin typeface="Nunito"/>
              </a:rPr>
              <a:t>Don't forget to delete this page</a:t>
            </a:r>
          </a:p>
          <a:p>
            <a:pPr algn="l" marL="0" indent="0" lvl="1">
              <a:lnSpc>
                <a:spcPts val="2240"/>
              </a:lnSpc>
              <a:spcBef>
                <a:spcPct val="0"/>
              </a:spcBef>
            </a:pPr>
            <a:r>
              <a:rPr lang="en-US" sz="1600" strike="noStrike" u="none">
                <a:solidFill>
                  <a:srgbClr val="000000"/>
                </a:solidFill>
                <a:latin typeface="Nunito"/>
              </a:rPr>
              <a:t>before presenting. </a:t>
            </a:r>
          </a:p>
        </p:txBody>
      </p:sp>
      <p:sp>
        <p:nvSpPr>
          <p:cNvPr name="Freeform 7" id="7"/>
          <p:cNvSpPr/>
          <p:nvPr/>
        </p:nvSpPr>
        <p:spPr>
          <a:xfrm flipH="false" flipV="false" rot="2700000">
            <a:off x="8096578" y="2233525"/>
            <a:ext cx="2015636" cy="2138606"/>
          </a:xfrm>
          <a:custGeom>
            <a:avLst/>
            <a:gdLst/>
            <a:ahLst/>
            <a:cxnLst/>
            <a:rect r="r" b="b" t="t" l="l"/>
            <a:pathLst>
              <a:path h="2138606" w="2015636">
                <a:moveTo>
                  <a:pt x="0" y="0"/>
                </a:moveTo>
                <a:lnTo>
                  <a:pt x="2015636" y="0"/>
                </a:lnTo>
                <a:lnTo>
                  <a:pt x="2015636" y="2138606"/>
                </a:lnTo>
                <a:lnTo>
                  <a:pt x="0" y="213860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8" id="8"/>
          <p:cNvSpPr/>
          <p:nvPr/>
        </p:nvSpPr>
        <p:spPr>
          <a:xfrm flipH="false" flipV="false" rot="-78963">
            <a:off x="5471575" y="4715568"/>
            <a:ext cx="1836774" cy="1980350"/>
          </a:xfrm>
          <a:custGeom>
            <a:avLst/>
            <a:gdLst/>
            <a:ahLst/>
            <a:cxnLst/>
            <a:rect r="r" b="b" t="t" l="l"/>
            <a:pathLst>
              <a:path h="1980350" w="1836774">
                <a:moveTo>
                  <a:pt x="0" y="0"/>
                </a:moveTo>
                <a:lnTo>
                  <a:pt x="1836775" y="0"/>
                </a:lnTo>
                <a:lnTo>
                  <a:pt x="1836775" y="1980349"/>
                </a:lnTo>
                <a:lnTo>
                  <a:pt x="0" y="1980349"/>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9" id="9"/>
          <p:cNvSpPr/>
          <p:nvPr/>
        </p:nvSpPr>
        <p:spPr>
          <a:xfrm flipH="false" flipV="false" rot="-1163370">
            <a:off x="7814417" y="4819200"/>
            <a:ext cx="1464616" cy="1407862"/>
          </a:xfrm>
          <a:custGeom>
            <a:avLst/>
            <a:gdLst/>
            <a:ahLst/>
            <a:cxnLst/>
            <a:rect r="r" b="b" t="t" l="l"/>
            <a:pathLst>
              <a:path h="1407862" w="1464616">
                <a:moveTo>
                  <a:pt x="0" y="0"/>
                </a:moveTo>
                <a:lnTo>
                  <a:pt x="1464617" y="0"/>
                </a:lnTo>
                <a:lnTo>
                  <a:pt x="1464617" y="1407862"/>
                </a:lnTo>
                <a:lnTo>
                  <a:pt x="0" y="140786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0" id="10"/>
          <p:cNvSpPr/>
          <p:nvPr/>
        </p:nvSpPr>
        <p:spPr>
          <a:xfrm flipH="false" flipV="false" rot="0">
            <a:off x="5623360" y="477657"/>
            <a:ext cx="2455960" cy="1716102"/>
          </a:xfrm>
          <a:custGeom>
            <a:avLst/>
            <a:gdLst/>
            <a:ahLst/>
            <a:cxnLst/>
            <a:rect r="r" b="b" t="t" l="l"/>
            <a:pathLst>
              <a:path h="1716102" w="2455960">
                <a:moveTo>
                  <a:pt x="0" y="0"/>
                </a:moveTo>
                <a:lnTo>
                  <a:pt x="2455960" y="0"/>
                </a:lnTo>
                <a:lnTo>
                  <a:pt x="2455960" y="1716102"/>
                </a:lnTo>
                <a:lnTo>
                  <a:pt x="0" y="1716102"/>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1" id="11"/>
          <p:cNvSpPr/>
          <p:nvPr/>
        </p:nvSpPr>
        <p:spPr>
          <a:xfrm flipH="false" flipV="false" rot="-9898320">
            <a:off x="6261054" y="2439537"/>
            <a:ext cx="1781040" cy="2067971"/>
          </a:xfrm>
          <a:custGeom>
            <a:avLst/>
            <a:gdLst/>
            <a:ahLst/>
            <a:cxnLst/>
            <a:rect r="r" b="b" t="t" l="l"/>
            <a:pathLst>
              <a:path h="2067971" w="1781040">
                <a:moveTo>
                  <a:pt x="0" y="0"/>
                </a:moveTo>
                <a:lnTo>
                  <a:pt x="1781040" y="0"/>
                </a:lnTo>
                <a:lnTo>
                  <a:pt x="1781040" y="2067971"/>
                </a:lnTo>
                <a:lnTo>
                  <a:pt x="0" y="2067971"/>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2" id="12"/>
          <p:cNvSpPr/>
          <p:nvPr/>
        </p:nvSpPr>
        <p:spPr>
          <a:xfrm flipH="false" flipV="false" rot="1429701">
            <a:off x="10771409" y="454024"/>
            <a:ext cx="1508677" cy="1551339"/>
          </a:xfrm>
          <a:custGeom>
            <a:avLst/>
            <a:gdLst/>
            <a:ahLst/>
            <a:cxnLst/>
            <a:rect r="r" b="b" t="t" l="l"/>
            <a:pathLst>
              <a:path h="1551339" w="1508677">
                <a:moveTo>
                  <a:pt x="0" y="0"/>
                </a:moveTo>
                <a:lnTo>
                  <a:pt x="1508677" y="0"/>
                </a:lnTo>
                <a:lnTo>
                  <a:pt x="1508677" y="1551339"/>
                </a:lnTo>
                <a:lnTo>
                  <a:pt x="0" y="1551339"/>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3" id="13"/>
          <p:cNvSpPr/>
          <p:nvPr/>
        </p:nvSpPr>
        <p:spPr>
          <a:xfrm flipH="false" flipV="false" rot="-5824247">
            <a:off x="7178573" y="4565400"/>
            <a:ext cx="914152" cy="1222946"/>
          </a:xfrm>
          <a:custGeom>
            <a:avLst/>
            <a:gdLst/>
            <a:ahLst/>
            <a:cxnLst/>
            <a:rect r="r" b="b" t="t" l="l"/>
            <a:pathLst>
              <a:path h="1222946" w="914152">
                <a:moveTo>
                  <a:pt x="0" y="0"/>
                </a:moveTo>
                <a:lnTo>
                  <a:pt x="914152" y="0"/>
                </a:lnTo>
                <a:lnTo>
                  <a:pt x="914152" y="1222946"/>
                </a:lnTo>
                <a:lnTo>
                  <a:pt x="0" y="1222946"/>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14" id="14"/>
          <p:cNvSpPr/>
          <p:nvPr/>
        </p:nvSpPr>
        <p:spPr>
          <a:xfrm flipH="false" flipV="false" rot="-564733">
            <a:off x="5752255" y="2644216"/>
            <a:ext cx="416757" cy="1610654"/>
          </a:xfrm>
          <a:custGeom>
            <a:avLst/>
            <a:gdLst/>
            <a:ahLst/>
            <a:cxnLst/>
            <a:rect r="r" b="b" t="t" l="l"/>
            <a:pathLst>
              <a:path h="1610654" w="416757">
                <a:moveTo>
                  <a:pt x="0" y="0"/>
                </a:moveTo>
                <a:lnTo>
                  <a:pt x="416757" y="0"/>
                </a:lnTo>
                <a:lnTo>
                  <a:pt x="416757" y="1610654"/>
                </a:lnTo>
                <a:lnTo>
                  <a:pt x="0" y="1610654"/>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15" id="15"/>
          <p:cNvSpPr/>
          <p:nvPr/>
        </p:nvSpPr>
        <p:spPr>
          <a:xfrm flipH="false" flipV="false" rot="0">
            <a:off x="8279741" y="439376"/>
            <a:ext cx="2293401" cy="1636915"/>
          </a:xfrm>
          <a:custGeom>
            <a:avLst/>
            <a:gdLst/>
            <a:ahLst/>
            <a:cxnLst/>
            <a:rect r="r" b="b" t="t" l="l"/>
            <a:pathLst>
              <a:path h="1636915" w="2293401">
                <a:moveTo>
                  <a:pt x="0" y="0"/>
                </a:moveTo>
                <a:lnTo>
                  <a:pt x="2293401" y="0"/>
                </a:lnTo>
                <a:lnTo>
                  <a:pt x="2293401" y="1636915"/>
                </a:lnTo>
                <a:lnTo>
                  <a:pt x="0" y="1636915"/>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
        <p:nvSpPr>
          <p:cNvPr name="Freeform 16" id="16"/>
          <p:cNvSpPr/>
          <p:nvPr/>
        </p:nvSpPr>
        <p:spPr>
          <a:xfrm flipH="false" flipV="false" rot="0">
            <a:off x="9685063" y="2457778"/>
            <a:ext cx="1674554" cy="1584547"/>
          </a:xfrm>
          <a:custGeom>
            <a:avLst/>
            <a:gdLst/>
            <a:ahLst/>
            <a:cxnLst/>
            <a:rect r="r" b="b" t="t" l="l"/>
            <a:pathLst>
              <a:path h="1584547" w="1674554">
                <a:moveTo>
                  <a:pt x="0" y="0"/>
                </a:moveTo>
                <a:lnTo>
                  <a:pt x="1674554" y="0"/>
                </a:lnTo>
                <a:lnTo>
                  <a:pt x="1674554" y="1584547"/>
                </a:lnTo>
                <a:lnTo>
                  <a:pt x="0" y="1584547"/>
                </a:lnTo>
                <a:lnTo>
                  <a:pt x="0" y="0"/>
                </a:lnTo>
                <a:close/>
              </a:path>
            </a:pathLst>
          </a:custGeom>
          <a:blipFill>
            <a:blip r:embed="rId20">
              <a:extLst>
                <a:ext uri="{96DAC541-7B7A-43D3-8B79-37D633B846F1}">
                  <asvg:svgBlip xmlns:asvg="http://schemas.microsoft.com/office/drawing/2016/SVG/main" r:embed="rId21"/>
                </a:ext>
              </a:extLst>
            </a:blip>
            <a:stretch>
              <a:fillRect l="0" t="0" r="0" b="0"/>
            </a:stretch>
          </a:blipFill>
        </p:spPr>
      </p:sp>
      <p:sp>
        <p:nvSpPr>
          <p:cNvPr name="Freeform 17" id="17"/>
          <p:cNvSpPr/>
          <p:nvPr/>
        </p:nvSpPr>
        <p:spPr>
          <a:xfrm flipH="false" flipV="false" rot="575970">
            <a:off x="13806323" y="622994"/>
            <a:ext cx="2361905" cy="2075524"/>
          </a:xfrm>
          <a:custGeom>
            <a:avLst/>
            <a:gdLst/>
            <a:ahLst/>
            <a:cxnLst/>
            <a:rect r="r" b="b" t="t" l="l"/>
            <a:pathLst>
              <a:path h="2075524" w="2361905">
                <a:moveTo>
                  <a:pt x="0" y="0"/>
                </a:moveTo>
                <a:lnTo>
                  <a:pt x="2361905" y="0"/>
                </a:lnTo>
                <a:lnTo>
                  <a:pt x="2361905" y="2075524"/>
                </a:lnTo>
                <a:lnTo>
                  <a:pt x="0" y="2075524"/>
                </a:lnTo>
                <a:lnTo>
                  <a:pt x="0" y="0"/>
                </a:lnTo>
                <a:close/>
              </a:path>
            </a:pathLst>
          </a:custGeom>
          <a:blipFill>
            <a:blip r:embed="rId22">
              <a:extLst>
                <a:ext uri="{96DAC541-7B7A-43D3-8B79-37D633B846F1}">
                  <asvg:svgBlip xmlns:asvg="http://schemas.microsoft.com/office/drawing/2016/SVG/main" r:embed="rId23"/>
                </a:ext>
              </a:extLst>
            </a:blip>
            <a:stretch>
              <a:fillRect l="0" t="0" r="0" b="0"/>
            </a:stretch>
          </a:blipFill>
        </p:spPr>
      </p:sp>
      <p:sp>
        <p:nvSpPr>
          <p:cNvPr name="Freeform 18" id="18"/>
          <p:cNvSpPr/>
          <p:nvPr/>
        </p:nvSpPr>
        <p:spPr>
          <a:xfrm flipH="false" flipV="false" rot="-6223104">
            <a:off x="12998232" y="568575"/>
            <a:ext cx="978456" cy="1322237"/>
          </a:xfrm>
          <a:custGeom>
            <a:avLst/>
            <a:gdLst/>
            <a:ahLst/>
            <a:cxnLst/>
            <a:rect r="r" b="b" t="t" l="l"/>
            <a:pathLst>
              <a:path h="1322237" w="978456">
                <a:moveTo>
                  <a:pt x="0" y="0"/>
                </a:moveTo>
                <a:lnTo>
                  <a:pt x="978456" y="0"/>
                </a:lnTo>
                <a:lnTo>
                  <a:pt x="978456" y="1322237"/>
                </a:lnTo>
                <a:lnTo>
                  <a:pt x="0" y="1322237"/>
                </a:lnTo>
                <a:lnTo>
                  <a:pt x="0" y="0"/>
                </a:lnTo>
                <a:close/>
              </a:path>
            </a:pathLst>
          </a:custGeom>
          <a:blipFill>
            <a:blip r:embed="rId24">
              <a:extLst>
                <a:ext uri="{96DAC541-7B7A-43D3-8B79-37D633B846F1}">
                  <asvg:svgBlip xmlns:asvg="http://schemas.microsoft.com/office/drawing/2016/SVG/main" r:embed="rId25"/>
                </a:ext>
              </a:extLst>
            </a:blip>
            <a:stretch>
              <a:fillRect l="0" t="0" r="0" b="0"/>
            </a:stretch>
          </a:blipFill>
        </p:spPr>
      </p:sp>
      <p:sp>
        <p:nvSpPr>
          <p:cNvPr name="Freeform 19" id="19"/>
          <p:cNvSpPr/>
          <p:nvPr/>
        </p:nvSpPr>
        <p:spPr>
          <a:xfrm flipH="false" flipV="false" rot="0">
            <a:off x="11525748" y="1335708"/>
            <a:ext cx="2014277" cy="3435867"/>
          </a:xfrm>
          <a:custGeom>
            <a:avLst/>
            <a:gdLst/>
            <a:ahLst/>
            <a:cxnLst/>
            <a:rect r="r" b="b" t="t" l="l"/>
            <a:pathLst>
              <a:path h="3435867" w="2014277">
                <a:moveTo>
                  <a:pt x="0" y="0"/>
                </a:moveTo>
                <a:lnTo>
                  <a:pt x="2014277" y="0"/>
                </a:lnTo>
                <a:lnTo>
                  <a:pt x="2014277" y="3435867"/>
                </a:lnTo>
                <a:lnTo>
                  <a:pt x="0" y="3435867"/>
                </a:lnTo>
                <a:lnTo>
                  <a:pt x="0" y="0"/>
                </a:lnTo>
                <a:close/>
              </a:path>
            </a:pathLst>
          </a:custGeom>
          <a:blipFill>
            <a:blip r:embed="rId26">
              <a:extLst>
                <a:ext uri="{96DAC541-7B7A-43D3-8B79-37D633B846F1}">
                  <asvg:svgBlip xmlns:asvg="http://schemas.microsoft.com/office/drawing/2016/SVG/main" r:embed="rId27"/>
                </a:ext>
              </a:extLst>
            </a:blip>
            <a:stretch>
              <a:fillRect l="0" t="0" r="0" b="0"/>
            </a:stretch>
          </a:blipFill>
        </p:spPr>
      </p:sp>
      <p:sp>
        <p:nvSpPr>
          <p:cNvPr name="Freeform 20" id="20"/>
          <p:cNvSpPr/>
          <p:nvPr/>
        </p:nvSpPr>
        <p:spPr>
          <a:xfrm flipH="false" flipV="false" rot="0">
            <a:off x="5256167" y="6971552"/>
            <a:ext cx="2544613" cy="2077041"/>
          </a:xfrm>
          <a:custGeom>
            <a:avLst/>
            <a:gdLst/>
            <a:ahLst/>
            <a:cxnLst/>
            <a:rect r="r" b="b" t="t" l="l"/>
            <a:pathLst>
              <a:path h="2077041" w="2544613">
                <a:moveTo>
                  <a:pt x="0" y="0"/>
                </a:moveTo>
                <a:lnTo>
                  <a:pt x="2544613" y="0"/>
                </a:lnTo>
                <a:lnTo>
                  <a:pt x="2544613" y="2077041"/>
                </a:lnTo>
                <a:lnTo>
                  <a:pt x="0" y="2077041"/>
                </a:lnTo>
                <a:lnTo>
                  <a:pt x="0" y="0"/>
                </a:lnTo>
                <a:close/>
              </a:path>
            </a:pathLst>
          </a:custGeom>
          <a:blipFill>
            <a:blip r:embed="rId28">
              <a:extLst>
                <a:ext uri="{96DAC541-7B7A-43D3-8B79-37D633B846F1}">
                  <asvg:svgBlip xmlns:asvg="http://schemas.microsoft.com/office/drawing/2016/SVG/main" r:embed="rId29"/>
                </a:ext>
              </a:extLst>
            </a:blip>
            <a:stretch>
              <a:fillRect l="0" t="0" r="0" b="0"/>
            </a:stretch>
          </a:blipFill>
        </p:spPr>
      </p:sp>
      <p:sp>
        <p:nvSpPr>
          <p:cNvPr name="Freeform 21" id="21"/>
          <p:cNvSpPr/>
          <p:nvPr/>
        </p:nvSpPr>
        <p:spPr>
          <a:xfrm flipH="false" flipV="false" rot="0">
            <a:off x="13944478" y="4510269"/>
            <a:ext cx="1522311" cy="1793592"/>
          </a:xfrm>
          <a:custGeom>
            <a:avLst/>
            <a:gdLst/>
            <a:ahLst/>
            <a:cxnLst/>
            <a:rect r="r" b="b" t="t" l="l"/>
            <a:pathLst>
              <a:path h="1793592" w="1522311">
                <a:moveTo>
                  <a:pt x="0" y="0"/>
                </a:moveTo>
                <a:lnTo>
                  <a:pt x="1522312" y="0"/>
                </a:lnTo>
                <a:lnTo>
                  <a:pt x="1522312" y="1793592"/>
                </a:lnTo>
                <a:lnTo>
                  <a:pt x="0" y="1793592"/>
                </a:lnTo>
                <a:lnTo>
                  <a:pt x="0" y="0"/>
                </a:lnTo>
                <a:close/>
              </a:path>
            </a:pathLst>
          </a:custGeom>
          <a:blipFill>
            <a:blip r:embed="rId30">
              <a:extLst>
                <a:ext uri="{96DAC541-7B7A-43D3-8B79-37D633B846F1}">
                  <asvg:svgBlip xmlns:asvg="http://schemas.microsoft.com/office/drawing/2016/SVG/main" r:embed="rId31"/>
                </a:ext>
              </a:extLst>
            </a:blip>
            <a:stretch>
              <a:fillRect l="0" t="0" r="0" b="0"/>
            </a:stretch>
          </a:blipFill>
        </p:spPr>
      </p:sp>
      <p:sp>
        <p:nvSpPr>
          <p:cNvPr name="Freeform 22" id="22"/>
          <p:cNvSpPr/>
          <p:nvPr/>
        </p:nvSpPr>
        <p:spPr>
          <a:xfrm flipH="false" flipV="false" rot="7967380">
            <a:off x="11639552" y="4004593"/>
            <a:ext cx="1667839" cy="2695498"/>
          </a:xfrm>
          <a:custGeom>
            <a:avLst/>
            <a:gdLst/>
            <a:ahLst/>
            <a:cxnLst/>
            <a:rect r="r" b="b" t="t" l="l"/>
            <a:pathLst>
              <a:path h="2695498" w="1667839">
                <a:moveTo>
                  <a:pt x="0" y="0"/>
                </a:moveTo>
                <a:lnTo>
                  <a:pt x="1667840" y="0"/>
                </a:lnTo>
                <a:lnTo>
                  <a:pt x="1667840" y="2695498"/>
                </a:lnTo>
                <a:lnTo>
                  <a:pt x="0" y="2695498"/>
                </a:lnTo>
                <a:lnTo>
                  <a:pt x="0" y="0"/>
                </a:lnTo>
                <a:close/>
              </a:path>
            </a:pathLst>
          </a:custGeom>
          <a:blipFill>
            <a:blip r:embed="rId32">
              <a:extLst>
                <a:ext uri="{96DAC541-7B7A-43D3-8B79-37D633B846F1}">
                  <asvg:svgBlip xmlns:asvg="http://schemas.microsoft.com/office/drawing/2016/SVG/main" r:embed="rId33"/>
                </a:ext>
              </a:extLst>
            </a:blip>
            <a:stretch>
              <a:fillRect l="0" t="0" r="0" b="0"/>
            </a:stretch>
          </a:blipFill>
        </p:spPr>
      </p:sp>
      <p:sp>
        <p:nvSpPr>
          <p:cNvPr name="Freeform 23" id="23"/>
          <p:cNvSpPr/>
          <p:nvPr/>
        </p:nvSpPr>
        <p:spPr>
          <a:xfrm flipH="false" flipV="false" rot="0">
            <a:off x="13918498" y="2324881"/>
            <a:ext cx="3073112" cy="1851550"/>
          </a:xfrm>
          <a:custGeom>
            <a:avLst/>
            <a:gdLst/>
            <a:ahLst/>
            <a:cxnLst/>
            <a:rect r="r" b="b" t="t" l="l"/>
            <a:pathLst>
              <a:path h="1851550" w="3073112">
                <a:moveTo>
                  <a:pt x="0" y="0"/>
                </a:moveTo>
                <a:lnTo>
                  <a:pt x="3073112" y="0"/>
                </a:lnTo>
                <a:lnTo>
                  <a:pt x="3073112" y="1851550"/>
                </a:lnTo>
                <a:lnTo>
                  <a:pt x="0" y="1851550"/>
                </a:lnTo>
                <a:lnTo>
                  <a:pt x="0" y="0"/>
                </a:lnTo>
                <a:close/>
              </a:path>
            </a:pathLst>
          </a:custGeom>
          <a:blipFill>
            <a:blip r:embed="rId34">
              <a:extLst>
                <a:ext uri="{96DAC541-7B7A-43D3-8B79-37D633B846F1}">
                  <asvg:svgBlip xmlns:asvg="http://schemas.microsoft.com/office/drawing/2016/SVG/main" r:embed="rId35"/>
                </a:ext>
              </a:extLst>
            </a:blip>
            <a:stretch>
              <a:fillRect l="0" t="0" r="0" b="0"/>
            </a:stretch>
          </a:blipFill>
        </p:spPr>
      </p:sp>
      <p:sp>
        <p:nvSpPr>
          <p:cNvPr name="Freeform 24" id="24"/>
          <p:cNvSpPr/>
          <p:nvPr/>
        </p:nvSpPr>
        <p:spPr>
          <a:xfrm flipH="false" flipV="false" rot="0">
            <a:off x="12935721" y="3290007"/>
            <a:ext cx="1201828" cy="1504636"/>
          </a:xfrm>
          <a:custGeom>
            <a:avLst/>
            <a:gdLst/>
            <a:ahLst/>
            <a:cxnLst/>
            <a:rect r="r" b="b" t="t" l="l"/>
            <a:pathLst>
              <a:path h="1504636" w="1201828">
                <a:moveTo>
                  <a:pt x="0" y="0"/>
                </a:moveTo>
                <a:lnTo>
                  <a:pt x="1201828" y="0"/>
                </a:lnTo>
                <a:lnTo>
                  <a:pt x="1201828" y="1504636"/>
                </a:lnTo>
                <a:lnTo>
                  <a:pt x="0" y="1504636"/>
                </a:lnTo>
                <a:lnTo>
                  <a:pt x="0" y="0"/>
                </a:lnTo>
                <a:close/>
              </a:path>
            </a:pathLst>
          </a:custGeom>
          <a:blipFill>
            <a:blip r:embed="rId36">
              <a:extLst>
                <a:ext uri="{96DAC541-7B7A-43D3-8B79-37D633B846F1}">
                  <asvg:svgBlip xmlns:asvg="http://schemas.microsoft.com/office/drawing/2016/SVG/main" r:embed="rId37"/>
                </a:ext>
              </a:extLst>
            </a:blip>
            <a:stretch>
              <a:fillRect l="0" t="0" r="0" b="0"/>
            </a:stretch>
          </a:blipFill>
        </p:spPr>
      </p:sp>
      <p:sp>
        <p:nvSpPr>
          <p:cNvPr name="Freeform 25" id="25"/>
          <p:cNvSpPr/>
          <p:nvPr/>
        </p:nvSpPr>
        <p:spPr>
          <a:xfrm flipH="false" flipV="false" rot="0">
            <a:off x="9023266" y="4123006"/>
            <a:ext cx="2336352" cy="2318829"/>
          </a:xfrm>
          <a:custGeom>
            <a:avLst/>
            <a:gdLst/>
            <a:ahLst/>
            <a:cxnLst/>
            <a:rect r="r" b="b" t="t" l="l"/>
            <a:pathLst>
              <a:path h="2318829" w="2336352">
                <a:moveTo>
                  <a:pt x="0" y="0"/>
                </a:moveTo>
                <a:lnTo>
                  <a:pt x="2336351" y="0"/>
                </a:lnTo>
                <a:lnTo>
                  <a:pt x="2336351" y="2318829"/>
                </a:lnTo>
                <a:lnTo>
                  <a:pt x="0" y="2318829"/>
                </a:lnTo>
                <a:lnTo>
                  <a:pt x="0" y="0"/>
                </a:lnTo>
                <a:close/>
              </a:path>
            </a:pathLst>
          </a:custGeom>
          <a:blipFill>
            <a:blip r:embed="rId38">
              <a:extLst>
                <a:ext uri="{96DAC541-7B7A-43D3-8B79-37D633B846F1}">
                  <asvg:svgBlip xmlns:asvg="http://schemas.microsoft.com/office/drawing/2016/SVG/main" r:embed="rId39"/>
                </a:ext>
              </a:extLst>
            </a:blip>
            <a:stretch>
              <a:fillRect l="0" t="0" r="0" b="0"/>
            </a:stretch>
          </a:blipFill>
        </p:spPr>
      </p:sp>
      <p:sp>
        <p:nvSpPr>
          <p:cNvPr name="Freeform 26" id="26"/>
          <p:cNvSpPr/>
          <p:nvPr/>
        </p:nvSpPr>
        <p:spPr>
          <a:xfrm flipH="false" flipV="false" rot="-1185901">
            <a:off x="15673581" y="4145288"/>
            <a:ext cx="1975459" cy="2293712"/>
          </a:xfrm>
          <a:custGeom>
            <a:avLst/>
            <a:gdLst/>
            <a:ahLst/>
            <a:cxnLst/>
            <a:rect r="r" b="b" t="t" l="l"/>
            <a:pathLst>
              <a:path h="2293712" w="1975459">
                <a:moveTo>
                  <a:pt x="0" y="0"/>
                </a:moveTo>
                <a:lnTo>
                  <a:pt x="1975459" y="0"/>
                </a:lnTo>
                <a:lnTo>
                  <a:pt x="1975459" y="2293712"/>
                </a:lnTo>
                <a:lnTo>
                  <a:pt x="0" y="2293712"/>
                </a:lnTo>
                <a:lnTo>
                  <a:pt x="0" y="0"/>
                </a:lnTo>
                <a:close/>
              </a:path>
            </a:pathLst>
          </a:custGeom>
          <a:blipFill>
            <a:blip r:embed="rId40">
              <a:extLst>
                <a:ext uri="{96DAC541-7B7A-43D3-8B79-37D633B846F1}">
                  <asvg:svgBlip xmlns:asvg="http://schemas.microsoft.com/office/drawing/2016/SVG/main" r:embed="rId41"/>
                </a:ext>
              </a:extLst>
            </a:blip>
            <a:stretch>
              <a:fillRect l="0" t="0" r="0" b="0"/>
            </a:stretch>
          </a:blipFill>
        </p:spPr>
      </p:sp>
      <p:sp>
        <p:nvSpPr>
          <p:cNvPr name="Freeform 27" id="27"/>
          <p:cNvSpPr/>
          <p:nvPr/>
        </p:nvSpPr>
        <p:spPr>
          <a:xfrm flipH="false" flipV="false" rot="0">
            <a:off x="14098063" y="6303861"/>
            <a:ext cx="3171829" cy="2355083"/>
          </a:xfrm>
          <a:custGeom>
            <a:avLst/>
            <a:gdLst/>
            <a:ahLst/>
            <a:cxnLst/>
            <a:rect r="r" b="b" t="t" l="l"/>
            <a:pathLst>
              <a:path h="2355083" w="3171829">
                <a:moveTo>
                  <a:pt x="0" y="0"/>
                </a:moveTo>
                <a:lnTo>
                  <a:pt x="3171829" y="0"/>
                </a:lnTo>
                <a:lnTo>
                  <a:pt x="3171829" y="2355083"/>
                </a:lnTo>
                <a:lnTo>
                  <a:pt x="0" y="2355083"/>
                </a:lnTo>
                <a:lnTo>
                  <a:pt x="0" y="0"/>
                </a:lnTo>
                <a:close/>
              </a:path>
            </a:pathLst>
          </a:custGeom>
          <a:blipFill>
            <a:blip r:embed="rId42">
              <a:extLst>
                <a:ext uri="{96DAC541-7B7A-43D3-8B79-37D633B846F1}">
                  <asvg:svgBlip xmlns:asvg="http://schemas.microsoft.com/office/drawing/2016/SVG/main" r:embed="rId43"/>
                </a:ext>
              </a:extLst>
            </a:blip>
            <a:stretch>
              <a:fillRect l="0" t="0" r="0" b="0"/>
            </a:stretch>
          </a:blipFill>
        </p:spPr>
      </p:sp>
      <p:sp>
        <p:nvSpPr>
          <p:cNvPr name="Freeform 28" id="28"/>
          <p:cNvSpPr/>
          <p:nvPr/>
        </p:nvSpPr>
        <p:spPr>
          <a:xfrm flipH="false" flipV="false" rot="2185200">
            <a:off x="11937189" y="8632617"/>
            <a:ext cx="1299194" cy="1273210"/>
          </a:xfrm>
          <a:custGeom>
            <a:avLst/>
            <a:gdLst/>
            <a:ahLst/>
            <a:cxnLst/>
            <a:rect r="r" b="b" t="t" l="l"/>
            <a:pathLst>
              <a:path h="1273210" w="1299194">
                <a:moveTo>
                  <a:pt x="0" y="0"/>
                </a:moveTo>
                <a:lnTo>
                  <a:pt x="1299194" y="0"/>
                </a:lnTo>
                <a:lnTo>
                  <a:pt x="1299194" y="1273209"/>
                </a:lnTo>
                <a:lnTo>
                  <a:pt x="0" y="1273209"/>
                </a:lnTo>
                <a:lnTo>
                  <a:pt x="0" y="0"/>
                </a:lnTo>
                <a:close/>
              </a:path>
            </a:pathLst>
          </a:custGeom>
          <a:blipFill>
            <a:blip r:embed="rId44">
              <a:extLst>
                <a:ext uri="{96DAC541-7B7A-43D3-8B79-37D633B846F1}">
                  <asvg:svgBlip xmlns:asvg="http://schemas.microsoft.com/office/drawing/2016/SVG/main" r:embed="rId45"/>
                </a:ext>
              </a:extLst>
            </a:blip>
            <a:stretch>
              <a:fillRect l="0" t="0" r="0" b="0"/>
            </a:stretch>
          </a:blipFill>
        </p:spPr>
      </p:sp>
      <p:sp>
        <p:nvSpPr>
          <p:cNvPr name="Freeform 29" id="29"/>
          <p:cNvSpPr/>
          <p:nvPr/>
        </p:nvSpPr>
        <p:spPr>
          <a:xfrm flipH="false" flipV="false" rot="4498395">
            <a:off x="7829456" y="6514411"/>
            <a:ext cx="1564510" cy="2528501"/>
          </a:xfrm>
          <a:custGeom>
            <a:avLst/>
            <a:gdLst/>
            <a:ahLst/>
            <a:cxnLst/>
            <a:rect r="r" b="b" t="t" l="l"/>
            <a:pathLst>
              <a:path h="2528501" w="1564510">
                <a:moveTo>
                  <a:pt x="0" y="0"/>
                </a:moveTo>
                <a:lnTo>
                  <a:pt x="1564510" y="0"/>
                </a:lnTo>
                <a:lnTo>
                  <a:pt x="1564510" y="2528501"/>
                </a:lnTo>
                <a:lnTo>
                  <a:pt x="0" y="2528501"/>
                </a:lnTo>
                <a:lnTo>
                  <a:pt x="0" y="0"/>
                </a:lnTo>
                <a:close/>
              </a:path>
            </a:pathLst>
          </a:custGeom>
          <a:blipFill>
            <a:blip r:embed="rId46">
              <a:extLst>
                <a:ext uri="{96DAC541-7B7A-43D3-8B79-37D633B846F1}">
                  <asvg:svgBlip xmlns:asvg="http://schemas.microsoft.com/office/drawing/2016/SVG/main" r:embed="rId47"/>
                </a:ext>
              </a:extLst>
            </a:blip>
            <a:stretch>
              <a:fillRect l="0" t="0" r="0" b="0"/>
            </a:stretch>
          </a:blipFill>
        </p:spPr>
      </p:sp>
      <p:sp>
        <p:nvSpPr>
          <p:cNvPr name="Freeform 30" id="30"/>
          <p:cNvSpPr/>
          <p:nvPr/>
        </p:nvSpPr>
        <p:spPr>
          <a:xfrm flipH="false" flipV="false" rot="6973697">
            <a:off x="6919401" y="6045395"/>
            <a:ext cx="1909603" cy="1852315"/>
          </a:xfrm>
          <a:custGeom>
            <a:avLst/>
            <a:gdLst/>
            <a:ahLst/>
            <a:cxnLst/>
            <a:rect r="r" b="b" t="t" l="l"/>
            <a:pathLst>
              <a:path h="1852315" w="1909603">
                <a:moveTo>
                  <a:pt x="0" y="0"/>
                </a:moveTo>
                <a:lnTo>
                  <a:pt x="1909603" y="0"/>
                </a:lnTo>
                <a:lnTo>
                  <a:pt x="1909603" y="1852315"/>
                </a:lnTo>
                <a:lnTo>
                  <a:pt x="0" y="1852315"/>
                </a:lnTo>
                <a:lnTo>
                  <a:pt x="0" y="0"/>
                </a:lnTo>
                <a:close/>
              </a:path>
            </a:pathLst>
          </a:custGeom>
          <a:blipFill>
            <a:blip r:embed="rId48">
              <a:extLst>
                <a:ext uri="{96DAC541-7B7A-43D3-8B79-37D633B846F1}">
                  <asvg:svgBlip xmlns:asvg="http://schemas.microsoft.com/office/drawing/2016/SVG/main" r:embed="rId49"/>
                </a:ext>
              </a:extLst>
            </a:blip>
            <a:stretch>
              <a:fillRect l="0" t="0" r="0" b="0"/>
            </a:stretch>
          </a:blipFill>
        </p:spPr>
      </p:sp>
      <p:sp>
        <p:nvSpPr>
          <p:cNvPr name="Freeform 31" id="31"/>
          <p:cNvSpPr/>
          <p:nvPr/>
        </p:nvSpPr>
        <p:spPr>
          <a:xfrm flipH="true" flipV="false" rot="0">
            <a:off x="10926504" y="6119531"/>
            <a:ext cx="1802676" cy="2844459"/>
          </a:xfrm>
          <a:custGeom>
            <a:avLst/>
            <a:gdLst/>
            <a:ahLst/>
            <a:cxnLst/>
            <a:rect r="r" b="b" t="t" l="l"/>
            <a:pathLst>
              <a:path h="2844459" w="1802676">
                <a:moveTo>
                  <a:pt x="1802676" y="0"/>
                </a:moveTo>
                <a:lnTo>
                  <a:pt x="0" y="0"/>
                </a:lnTo>
                <a:lnTo>
                  <a:pt x="0" y="2844459"/>
                </a:lnTo>
                <a:lnTo>
                  <a:pt x="1802676" y="2844459"/>
                </a:lnTo>
                <a:lnTo>
                  <a:pt x="1802676" y="0"/>
                </a:lnTo>
                <a:close/>
              </a:path>
            </a:pathLst>
          </a:custGeom>
          <a:blipFill>
            <a:blip r:embed="rId50">
              <a:extLst>
                <a:ext uri="{96DAC541-7B7A-43D3-8B79-37D633B846F1}">
                  <asvg:svgBlip xmlns:asvg="http://schemas.microsoft.com/office/drawing/2016/SVG/main" r:embed="rId51"/>
                </a:ext>
              </a:extLst>
            </a:blip>
            <a:stretch>
              <a:fillRect l="0" t="0" r="0" b="0"/>
            </a:stretch>
          </a:blipFill>
        </p:spPr>
      </p:sp>
      <p:sp>
        <p:nvSpPr>
          <p:cNvPr name="Freeform 32" id="32"/>
          <p:cNvSpPr/>
          <p:nvPr/>
        </p:nvSpPr>
        <p:spPr>
          <a:xfrm flipH="false" flipV="false" rot="-10722643">
            <a:off x="10112984" y="6488514"/>
            <a:ext cx="1228117" cy="1659618"/>
          </a:xfrm>
          <a:custGeom>
            <a:avLst/>
            <a:gdLst/>
            <a:ahLst/>
            <a:cxnLst/>
            <a:rect r="r" b="b" t="t" l="l"/>
            <a:pathLst>
              <a:path h="1659618" w="1228117">
                <a:moveTo>
                  <a:pt x="0" y="0"/>
                </a:moveTo>
                <a:lnTo>
                  <a:pt x="1228118" y="0"/>
                </a:lnTo>
                <a:lnTo>
                  <a:pt x="1228118" y="1659618"/>
                </a:lnTo>
                <a:lnTo>
                  <a:pt x="0" y="1659618"/>
                </a:lnTo>
                <a:lnTo>
                  <a:pt x="0" y="0"/>
                </a:lnTo>
                <a:close/>
              </a:path>
            </a:pathLst>
          </a:custGeom>
          <a:blipFill>
            <a:blip r:embed="rId52">
              <a:extLst>
                <a:ext uri="{96DAC541-7B7A-43D3-8B79-37D633B846F1}">
                  <asvg:svgBlip xmlns:asvg="http://schemas.microsoft.com/office/drawing/2016/SVG/main" r:embed="rId53"/>
                </a:ext>
              </a:extLst>
            </a:blip>
            <a:stretch>
              <a:fillRect l="0" t="0" r="0" b="0"/>
            </a:stretch>
          </a:blipFill>
        </p:spPr>
      </p:sp>
      <p:sp>
        <p:nvSpPr>
          <p:cNvPr name="Freeform 33" id="33"/>
          <p:cNvSpPr/>
          <p:nvPr/>
        </p:nvSpPr>
        <p:spPr>
          <a:xfrm flipH="false" flipV="false" rot="-5079128">
            <a:off x="9273167" y="7874285"/>
            <a:ext cx="1426215" cy="2304995"/>
          </a:xfrm>
          <a:custGeom>
            <a:avLst/>
            <a:gdLst/>
            <a:ahLst/>
            <a:cxnLst/>
            <a:rect r="r" b="b" t="t" l="l"/>
            <a:pathLst>
              <a:path h="2304995" w="1426215">
                <a:moveTo>
                  <a:pt x="0" y="0"/>
                </a:moveTo>
                <a:lnTo>
                  <a:pt x="1426215" y="0"/>
                </a:lnTo>
                <a:lnTo>
                  <a:pt x="1426215" y="2304995"/>
                </a:lnTo>
                <a:lnTo>
                  <a:pt x="0" y="2304995"/>
                </a:lnTo>
                <a:lnTo>
                  <a:pt x="0" y="0"/>
                </a:lnTo>
                <a:close/>
              </a:path>
            </a:pathLst>
          </a:custGeom>
          <a:blipFill>
            <a:blip r:embed="rId54">
              <a:extLst>
                <a:ext uri="{96DAC541-7B7A-43D3-8B79-37D633B846F1}">
                  <asvg:svgBlip xmlns:asvg="http://schemas.microsoft.com/office/drawing/2016/SVG/main" r:embed="rId55"/>
                </a:ext>
              </a:extLst>
            </a:blip>
            <a:stretch>
              <a:fillRect l="0" t="0" r="0" b="0"/>
            </a:stretch>
          </a:blipFill>
        </p:spPr>
      </p:sp>
      <p:sp>
        <p:nvSpPr>
          <p:cNvPr name="Freeform 34" id="34"/>
          <p:cNvSpPr/>
          <p:nvPr/>
        </p:nvSpPr>
        <p:spPr>
          <a:xfrm flipH="false" flipV="false" rot="-8740032">
            <a:off x="12727075" y="7127436"/>
            <a:ext cx="1770538" cy="2110925"/>
          </a:xfrm>
          <a:custGeom>
            <a:avLst/>
            <a:gdLst/>
            <a:ahLst/>
            <a:cxnLst/>
            <a:rect r="r" b="b" t="t" l="l"/>
            <a:pathLst>
              <a:path h="2110925" w="1770538">
                <a:moveTo>
                  <a:pt x="0" y="0"/>
                </a:moveTo>
                <a:lnTo>
                  <a:pt x="1770537" y="0"/>
                </a:lnTo>
                <a:lnTo>
                  <a:pt x="1770537" y="2110925"/>
                </a:lnTo>
                <a:lnTo>
                  <a:pt x="0" y="2110925"/>
                </a:lnTo>
                <a:lnTo>
                  <a:pt x="0" y="0"/>
                </a:lnTo>
                <a:close/>
              </a:path>
            </a:pathLst>
          </a:custGeom>
          <a:blipFill>
            <a:blip r:embed="rId56">
              <a:extLst>
                <a:ext uri="{96DAC541-7B7A-43D3-8B79-37D633B846F1}">
                  <asvg:svgBlip xmlns:asvg="http://schemas.microsoft.com/office/drawing/2016/SVG/main" r:embed="rId57"/>
                </a:ext>
              </a:extLst>
            </a:blip>
            <a:stretch>
              <a:fillRect l="0" t="0" r="0" b="0"/>
            </a:stretch>
          </a:blipFill>
        </p:spPr>
      </p:sp>
      <p:sp>
        <p:nvSpPr>
          <p:cNvPr name="Freeform 35" id="35"/>
          <p:cNvSpPr/>
          <p:nvPr/>
        </p:nvSpPr>
        <p:spPr>
          <a:xfrm flipH="false" flipV="false" rot="0">
            <a:off x="15913517" y="7098448"/>
            <a:ext cx="2170590" cy="2299963"/>
          </a:xfrm>
          <a:custGeom>
            <a:avLst/>
            <a:gdLst/>
            <a:ahLst/>
            <a:cxnLst/>
            <a:rect r="r" b="b" t="t" l="l"/>
            <a:pathLst>
              <a:path h="2299963" w="2170590">
                <a:moveTo>
                  <a:pt x="0" y="0"/>
                </a:moveTo>
                <a:lnTo>
                  <a:pt x="2170591" y="0"/>
                </a:lnTo>
                <a:lnTo>
                  <a:pt x="2170591" y="2299963"/>
                </a:lnTo>
                <a:lnTo>
                  <a:pt x="0" y="2299963"/>
                </a:lnTo>
                <a:lnTo>
                  <a:pt x="0" y="0"/>
                </a:lnTo>
                <a:close/>
              </a:path>
            </a:pathLst>
          </a:custGeom>
          <a:blipFill>
            <a:blip r:embed="rId58">
              <a:extLst>
                <a:ext uri="{96DAC541-7B7A-43D3-8B79-37D633B846F1}">
                  <asvg:svgBlip xmlns:asvg="http://schemas.microsoft.com/office/drawing/2016/SVG/main" r:embed="rId59"/>
                </a:ext>
              </a:extLst>
            </a:blip>
            <a:stretch>
              <a:fillRect l="0" t="0" r="0" b="0"/>
            </a:stretch>
          </a:blipFill>
        </p:spPr>
      </p:sp>
      <p:sp>
        <p:nvSpPr>
          <p:cNvPr name="Freeform 36" id="36"/>
          <p:cNvSpPr/>
          <p:nvPr/>
        </p:nvSpPr>
        <p:spPr>
          <a:xfrm flipH="false" flipV="false" rot="0">
            <a:off x="16914590" y="3119446"/>
            <a:ext cx="800572" cy="1906124"/>
          </a:xfrm>
          <a:custGeom>
            <a:avLst/>
            <a:gdLst/>
            <a:ahLst/>
            <a:cxnLst/>
            <a:rect r="r" b="b" t="t" l="l"/>
            <a:pathLst>
              <a:path h="1906124" w="800572">
                <a:moveTo>
                  <a:pt x="0" y="0"/>
                </a:moveTo>
                <a:lnTo>
                  <a:pt x="800572" y="0"/>
                </a:lnTo>
                <a:lnTo>
                  <a:pt x="800572" y="1906124"/>
                </a:lnTo>
                <a:lnTo>
                  <a:pt x="0" y="1906124"/>
                </a:lnTo>
                <a:lnTo>
                  <a:pt x="0" y="0"/>
                </a:lnTo>
                <a:close/>
              </a:path>
            </a:pathLst>
          </a:custGeom>
          <a:blipFill>
            <a:blip r:embed="rId60">
              <a:extLst>
                <a:ext uri="{96DAC541-7B7A-43D3-8B79-37D633B846F1}">
                  <asvg:svgBlip xmlns:asvg="http://schemas.microsoft.com/office/drawing/2016/SVG/main" r:embed="rId61"/>
                </a:ext>
              </a:extLst>
            </a:blip>
            <a:stretch>
              <a:fillRect l="0" t="0" r="0" b="0"/>
            </a:stretch>
          </a:blipFill>
        </p:spPr>
      </p:sp>
      <p:sp>
        <p:nvSpPr>
          <p:cNvPr name="Freeform 37" id="37"/>
          <p:cNvSpPr/>
          <p:nvPr/>
        </p:nvSpPr>
        <p:spPr>
          <a:xfrm flipH="false" flipV="false" rot="3481791">
            <a:off x="14183059" y="8368296"/>
            <a:ext cx="1390594" cy="971677"/>
          </a:xfrm>
          <a:custGeom>
            <a:avLst/>
            <a:gdLst/>
            <a:ahLst/>
            <a:cxnLst/>
            <a:rect r="r" b="b" t="t" l="l"/>
            <a:pathLst>
              <a:path h="971677" w="1390594">
                <a:moveTo>
                  <a:pt x="0" y="0"/>
                </a:moveTo>
                <a:lnTo>
                  <a:pt x="1390594" y="0"/>
                </a:lnTo>
                <a:lnTo>
                  <a:pt x="1390594" y="971677"/>
                </a:lnTo>
                <a:lnTo>
                  <a:pt x="0" y="971677"/>
                </a:lnTo>
                <a:lnTo>
                  <a:pt x="0" y="0"/>
                </a:lnTo>
                <a:close/>
              </a:path>
            </a:pathLst>
          </a:custGeom>
          <a:blipFill>
            <a:blip r:embed="rId62">
              <a:extLst>
                <a:ext uri="{96DAC541-7B7A-43D3-8B79-37D633B846F1}">
                  <asvg:svgBlip xmlns:asvg="http://schemas.microsoft.com/office/drawing/2016/SVG/main" r:embed="rId63"/>
                </a:ext>
              </a:extLst>
            </a:blip>
            <a:stretch>
              <a:fillRect l="0" t="0" r="0" b="0"/>
            </a:stretch>
          </a:blipFill>
        </p:spPr>
      </p:sp>
      <p:sp>
        <p:nvSpPr>
          <p:cNvPr name="Freeform 38" id="38"/>
          <p:cNvSpPr/>
          <p:nvPr/>
        </p:nvSpPr>
        <p:spPr>
          <a:xfrm flipH="false" flipV="false" rot="-8432772">
            <a:off x="7689972" y="8764692"/>
            <a:ext cx="778696" cy="1243427"/>
          </a:xfrm>
          <a:custGeom>
            <a:avLst/>
            <a:gdLst/>
            <a:ahLst/>
            <a:cxnLst/>
            <a:rect r="r" b="b" t="t" l="l"/>
            <a:pathLst>
              <a:path h="1243427" w="778696">
                <a:moveTo>
                  <a:pt x="0" y="0"/>
                </a:moveTo>
                <a:lnTo>
                  <a:pt x="778696" y="0"/>
                </a:lnTo>
                <a:lnTo>
                  <a:pt x="778696" y="1243426"/>
                </a:lnTo>
                <a:lnTo>
                  <a:pt x="0" y="1243426"/>
                </a:lnTo>
                <a:lnTo>
                  <a:pt x="0" y="0"/>
                </a:lnTo>
                <a:close/>
              </a:path>
            </a:pathLst>
          </a:custGeom>
          <a:blipFill>
            <a:blip r:embed="rId64">
              <a:extLst>
                <a:ext uri="{96DAC541-7B7A-43D3-8B79-37D633B846F1}">
                  <asvg:svgBlip xmlns:asvg="http://schemas.microsoft.com/office/drawing/2016/SVG/main" r:embed="rId65"/>
                </a:ext>
              </a:extLst>
            </a:blip>
            <a:stretch>
              <a:fillRect l="0" t="0" r="0" b="0"/>
            </a:stretch>
          </a:blipFill>
        </p:spPr>
      </p:sp>
      <p:sp>
        <p:nvSpPr>
          <p:cNvPr name="Freeform 39" id="39"/>
          <p:cNvSpPr/>
          <p:nvPr/>
        </p:nvSpPr>
        <p:spPr>
          <a:xfrm flipH="false" flipV="false" rot="0">
            <a:off x="15841862" y="663549"/>
            <a:ext cx="1873299" cy="1772609"/>
          </a:xfrm>
          <a:custGeom>
            <a:avLst/>
            <a:gdLst/>
            <a:ahLst/>
            <a:cxnLst/>
            <a:rect r="r" b="b" t="t" l="l"/>
            <a:pathLst>
              <a:path h="1772609" w="1873299">
                <a:moveTo>
                  <a:pt x="0" y="0"/>
                </a:moveTo>
                <a:lnTo>
                  <a:pt x="1873300" y="0"/>
                </a:lnTo>
                <a:lnTo>
                  <a:pt x="1873300" y="1772610"/>
                </a:lnTo>
                <a:lnTo>
                  <a:pt x="0" y="1772610"/>
                </a:lnTo>
                <a:lnTo>
                  <a:pt x="0" y="0"/>
                </a:lnTo>
                <a:close/>
              </a:path>
            </a:pathLst>
          </a:custGeom>
          <a:blipFill>
            <a:blip r:embed="rId20">
              <a:extLst>
                <a:ext uri="{96DAC541-7B7A-43D3-8B79-37D633B846F1}">
                  <asvg:svgBlip xmlns:asvg="http://schemas.microsoft.com/office/drawing/2016/SVG/main" r:embed="rId21"/>
                </a:ext>
              </a:extLst>
            </a:blip>
            <a:stretch>
              <a:fillRect l="0" t="0" r="0" b="0"/>
            </a:stretch>
          </a:blipFill>
        </p:spPr>
      </p:sp>
    </p:spTree>
  </p:cSld>
  <p:clrMapOvr>
    <a:masterClrMapping/>
  </p:clrMapOvr>
  <p:transition spd="slow">
    <p:push dir="l"/>
  </p:transition>
</p:sld>
</file>

<file path=ppt/slides/slide17.xml><?xml version="1.0" encoding="utf-8"?>
<p:sld xmlns:p="http://schemas.openxmlformats.org/presentationml/2006/main" xmlns:a="http://schemas.openxmlformats.org/drawingml/2006/main" xmlns:r="http://schemas.openxmlformats.org/officeDocument/2006/relationships">
  <p:cSld>
    <p:bg>
      <p:bgPr>
        <a:solidFill>
          <a:srgbClr val="FDE3DF"/>
        </a:solidFill>
      </p:bgPr>
    </p:bg>
    <p:spTree>
      <p:nvGrpSpPr>
        <p:cNvPr id="1" name=""/>
        <p:cNvGrpSpPr/>
        <p:nvPr/>
      </p:nvGrpSpPr>
      <p:grpSpPr>
        <a:xfrm>
          <a:off x="0" y="0"/>
          <a:ext cx="0" cy="0"/>
          <a:chOff x="0" y="0"/>
          <a:chExt cx="0" cy="0"/>
        </a:xfrm>
      </p:grpSpPr>
      <p:sp>
        <p:nvSpPr>
          <p:cNvPr name="Freeform 2" id="2"/>
          <p:cNvSpPr/>
          <p:nvPr/>
        </p:nvSpPr>
        <p:spPr>
          <a:xfrm flipH="false" flipV="false" rot="0">
            <a:off x="7180657" y="1456885"/>
            <a:ext cx="3926687" cy="992381"/>
          </a:xfrm>
          <a:custGeom>
            <a:avLst/>
            <a:gdLst/>
            <a:ahLst/>
            <a:cxnLst/>
            <a:rect r="r" b="b" t="t" l="l"/>
            <a:pathLst>
              <a:path h="992381" w="3926687">
                <a:moveTo>
                  <a:pt x="0" y="0"/>
                </a:moveTo>
                <a:lnTo>
                  <a:pt x="3926686" y="0"/>
                </a:lnTo>
                <a:lnTo>
                  <a:pt x="3926686" y="992381"/>
                </a:lnTo>
                <a:lnTo>
                  <a:pt x="0" y="99238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3336690" y="3423182"/>
            <a:ext cx="11614620" cy="2089150"/>
          </a:xfrm>
          <a:prstGeom prst="rect">
            <a:avLst/>
          </a:prstGeom>
        </p:spPr>
        <p:txBody>
          <a:bodyPr anchor="t" rtlCol="false" tIns="0" lIns="0" bIns="0" rIns="0">
            <a:spAutoFit/>
          </a:bodyPr>
          <a:lstStyle/>
          <a:p>
            <a:pPr algn="ctr" marL="0" indent="0" lvl="0">
              <a:lnSpc>
                <a:spcPts val="5599"/>
              </a:lnSpc>
              <a:spcBef>
                <a:spcPct val="0"/>
              </a:spcBef>
            </a:pPr>
            <a:r>
              <a:rPr lang="en-US" sz="3999" spc="199" strike="noStrike" u="none">
                <a:solidFill>
                  <a:srgbClr val="B35EFF"/>
                </a:solidFill>
                <a:latin typeface="Archivo Black"/>
              </a:rPr>
              <a:t>THIS PRESENTATION TEMPLATE IS FREE FOR EVERYONE TO USE THANKS TO THE FOLLOWING:</a:t>
            </a:r>
          </a:p>
        </p:txBody>
      </p:sp>
      <p:sp>
        <p:nvSpPr>
          <p:cNvPr name="TextBox 4" id="4"/>
          <p:cNvSpPr txBox="true"/>
          <p:nvPr/>
        </p:nvSpPr>
        <p:spPr>
          <a:xfrm rot="0">
            <a:off x="5676556" y="6533874"/>
            <a:ext cx="6934888" cy="551794"/>
          </a:xfrm>
          <a:prstGeom prst="rect">
            <a:avLst/>
          </a:prstGeom>
        </p:spPr>
        <p:txBody>
          <a:bodyPr anchor="t" rtlCol="false" tIns="0" lIns="0" bIns="0" rIns="0">
            <a:spAutoFit/>
          </a:bodyPr>
          <a:lstStyle/>
          <a:p>
            <a:pPr algn="ctr" marL="0" indent="0" lvl="1">
              <a:lnSpc>
                <a:spcPts val="2240"/>
              </a:lnSpc>
              <a:spcBef>
                <a:spcPct val="0"/>
              </a:spcBef>
            </a:pPr>
            <a:r>
              <a:rPr lang="en-US" sz="1600" strike="noStrike" u="none">
                <a:solidFill>
                  <a:srgbClr val="000000"/>
                </a:solidFill>
                <a:latin typeface="Nunito"/>
              </a:rPr>
              <a:t>SlidesCarnival for the presentation template</a:t>
            </a:r>
          </a:p>
          <a:p>
            <a:pPr algn="ctr" marL="0" indent="0" lvl="1">
              <a:lnSpc>
                <a:spcPts val="2240"/>
              </a:lnSpc>
              <a:spcBef>
                <a:spcPct val="0"/>
              </a:spcBef>
            </a:pPr>
            <a:r>
              <a:rPr lang="en-US" sz="1600" strike="noStrike" u="none">
                <a:solidFill>
                  <a:srgbClr val="000000"/>
                </a:solidFill>
                <a:latin typeface="Nunito"/>
              </a:rPr>
              <a:t>Pexels for the photos</a:t>
            </a:r>
          </a:p>
        </p:txBody>
      </p:sp>
      <p:sp>
        <p:nvSpPr>
          <p:cNvPr name="TextBox 5" id="5"/>
          <p:cNvSpPr txBox="true"/>
          <p:nvPr/>
        </p:nvSpPr>
        <p:spPr>
          <a:xfrm rot="0">
            <a:off x="5676556" y="8059584"/>
            <a:ext cx="6934888" cy="684645"/>
          </a:xfrm>
          <a:prstGeom prst="rect">
            <a:avLst/>
          </a:prstGeom>
        </p:spPr>
        <p:txBody>
          <a:bodyPr anchor="t" rtlCol="false" tIns="0" lIns="0" bIns="0" rIns="0">
            <a:spAutoFit/>
          </a:bodyPr>
          <a:lstStyle/>
          <a:p>
            <a:pPr algn="ctr" marL="0" indent="0" lvl="0">
              <a:lnSpc>
                <a:spcPts val="5599"/>
              </a:lnSpc>
              <a:spcBef>
                <a:spcPct val="0"/>
              </a:spcBef>
            </a:pPr>
            <a:r>
              <a:rPr lang="en-US" sz="3999" spc="199" strike="noStrike" u="none">
                <a:solidFill>
                  <a:srgbClr val="B35EFF"/>
                </a:solidFill>
                <a:latin typeface="Archivo Black"/>
              </a:rPr>
              <a:t>HAPPY DESIGNING! </a:t>
            </a:r>
          </a:p>
        </p:txBody>
      </p:sp>
      <p:sp>
        <p:nvSpPr>
          <p:cNvPr name="Freeform 6" id="6"/>
          <p:cNvSpPr/>
          <p:nvPr/>
        </p:nvSpPr>
        <p:spPr>
          <a:xfrm flipH="false" flipV="false" rot="4133458">
            <a:off x="15580939" y="4486337"/>
            <a:ext cx="3749611" cy="4114800"/>
          </a:xfrm>
          <a:custGeom>
            <a:avLst/>
            <a:gdLst/>
            <a:ahLst/>
            <a:cxnLst/>
            <a:rect r="r" b="b" t="t" l="l"/>
            <a:pathLst>
              <a:path h="4114800" w="3749611">
                <a:moveTo>
                  <a:pt x="0" y="0"/>
                </a:moveTo>
                <a:lnTo>
                  <a:pt x="3749612" y="0"/>
                </a:lnTo>
                <a:lnTo>
                  <a:pt x="3749612"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7" id="7"/>
          <p:cNvSpPr/>
          <p:nvPr/>
        </p:nvSpPr>
        <p:spPr>
          <a:xfrm flipH="false" flipV="false" rot="-2036144">
            <a:off x="12229014" y="6147867"/>
            <a:ext cx="7526030" cy="8114318"/>
          </a:xfrm>
          <a:custGeom>
            <a:avLst/>
            <a:gdLst/>
            <a:ahLst/>
            <a:cxnLst/>
            <a:rect r="r" b="b" t="t" l="l"/>
            <a:pathLst>
              <a:path h="8114318" w="7526030">
                <a:moveTo>
                  <a:pt x="0" y="0"/>
                </a:moveTo>
                <a:lnTo>
                  <a:pt x="7526031" y="0"/>
                </a:lnTo>
                <a:lnTo>
                  <a:pt x="7526031" y="8114318"/>
                </a:lnTo>
                <a:lnTo>
                  <a:pt x="0" y="811431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8" id="8"/>
          <p:cNvSpPr/>
          <p:nvPr/>
        </p:nvSpPr>
        <p:spPr>
          <a:xfrm flipH="false" flipV="false" rot="-4305496">
            <a:off x="-989597" y="-2971303"/>
            <a:ext cx="5748197" cy="6674249"/>
          </a:xfrm>
          <a:custGeom>
            <a:avLst/>
            <a:gdLst/>
            <a:ahLst/>
            <a:cxnLst/>
            <a:rect r="r" b="b" t="t" l="l"/>
            <a:pathLst>
              <a:path h="6674249" w="5748197">
                <a:moveTo>
                  <a:pt x="0" y="0"/>
                </a:moveTo>
                <a:lnTo>
                  <a:pt x="5748197" y="0"/>
                </a:lnTo>
                <a:lnTo>
                  <a:pt x="5748197" y="6674248"/>
                </a:lnTo>
                <a:lnTo>
                  <a:pt x="0" y="6674248"/>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9" id="9"/>
          <p:cNvSpPr/>
          <p:nvPr/>
        </p:nvSpPr>
        <p:spPr>
          <a:xfrm flipH="false" flipV="false" rot="-9959937">
            <a:off x="-1673584" y="2670088"/>
            <a:ext cx="4512475" cy="3153092"/>
          </a:xfrm>
          <a:custGeom>
            <a:avLst/>
            <a:gdLst/>
            <a:ahLst/>
            <a:cxnLst/>
            <a:rect r="r" b="b" t="t" l="l"/>
            <a:pathLst>
              <a:path h="3153092" w="4512475">
                <a:moveTo>
                  <a:pt x="0" y="0"/>
                </a:moveTo>
                <a:lnTo>
                  <a:pt x="4512475" y="0"/>
                </a:lnTo>
                <a:lnTo>
                  <a:pt x="4512475" y="3153092"/>
                </a:lnTo>
                <a:lnTo>
                  <a:pt x="0" y="3153092"/>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0" id="10"/>
          <p:cNvSpPr/>
          <p:nvPr/>
        </p:nvSpPr>
        <p:spPr>
          <a:xfrm flipH="false" flipV="false" rot="-1081861">
            <a:off x="-994452" y="7851756"/>
            <a:ext cx="4682560" cy="4114800"/>
          </a:xfrm>
          <a:custGeom>
            <a:avLst/>
            <a:gdLst/>
            <a:ahLst/>
            <a:cxnLst/>
            <a:rect r="r" b="b" t="t" l="l"/>
            <a:pathLst>
              <a:path h="4114800" w="4682560">
                <a:moveTo>
                  <a:pt x="0" y="0"/>
                </a:moveTo>
                <a:lnTo>
                  <a:pt x="4682560" y="0"/>
                </a:lnTo>
                <a:lnTo>
                  <a:pt x="4682560" y="4114800"/>
                </a:lnTo>
                <a:lnTo>
                  <a:pt x="0" y="4114800"/>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1" id="11"/>
          <p:cNvSpPr/>
          <p:nvPr/>
        </p:nvSpPr>
        <p:spPr>
          <a:xfrm flipH="false" flipV="false" rot="0">
            <a:off x="15782273" y="-439134"/>
            <a:ext cx="2912815" cy="3472804"/>
          </a:xfrm>
          <a:custGeom>
            <a:avLst/>
            <a:gdLst/>
            <a:ahLst/>
            <a:cxnLst/>
            <a:rect r="r" b="b" t="t" l="l"/>
            <a:pathLst>
              <a:path h="3472804" w="2912815">
                <a:moveTo>
                  <a:pt x="0" y="0"/>
                </a:moveTo>
                <a:lnTo>
                  <a:pt x="2912815" y="0"/>
                </a:lnTo>
                <a:lnTo>
                  <a:pt x="2912815" y="3472805"/>
                </a:lnTo>
                <a:lnTo>
                  <a:pt x="0" y="3472805"/>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12" id="12"/>
          <p:cNvSpPr/>
          <p:nvPr/>
        </p:nvSpPr>
        <p:spPr>
          <a:xfrm flipH="false" flipV="false" rot="-9644260">
            <a:off x="13584607" y="-1003492"/>
            <a:ext cx="2514448" cy="2219000"/>
          </a:xfrm>
          <a:custGeom>
            <a:avLst/>
            <a:gdLst/>
            <a:ahLst/>
            <a:cxnLst/>
            <a:rect r="r" b="b" t="t" l="l"/>
            <a:pathLst>
              <a:path h="2219000" w="2514448">
                <a:moveTo>
                  <a:pt x="0" y="0"/>
                </a:moveTo>
                <a:lnTo>
                  <a:pt x="2514448" y="0"/>
                </a:lnTo>
                <a:lnTo>
                  <a:pt x="2514448" y="2219000"/>
                </a:lnTo>
                <a:lnTo>
                  <a:pt x="0" y="2219000"/>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Tree>
  </p:cSld>
  <p:clrMapOvr>
    <a:masterClrMapping/>
  </p:clrMapOvr>
  <p:transition spd="slow">
    <p:push dir="l"/>
  </p:transition>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FDE3DF"/>
        </a:solidFill>
      </p:bgPr>
    </p:bg>
    <p:spTree>
      <p:nvGrpSpPr>
        <p:cNvPr id="1" name=""/>
        <p:cNvGrpSpPr/>
        <p:nvPr/>
      </p:nvGrpSpPr>
      <p:grpSpPr>
        <a:xfrm>
          <a:off x="0" y="0"/>
          <a:ext cx="0" cy="0"/>
          <a:chOff x="0" y="0"/>
          <a:chExt cx="0" cy="0"/>
        </a:xfrm>
      </p:grpSpPr>
      <p:sp>
        <p:nvSpPr>
          <p:cNvPr name="Freeform 2" id="2"/>
          <p:cNvSpPr/>
          <p:nvPr/>
        </p:nvSpPr>
        <p:spPr>
          <a:xfrm flipH="false" flipV="false" rot="-6378098">
            <a:off x="12232959" y="2809608"/>
            <a:ext cx="6122108" cy="6099150"/>
          </a:xfrm>
          <a:custGeom>
            <a:avLst/>
            <a:gdLst/>
            <a:ahLst/>
            <a:cxnLst/>
            <a:rect r="r" b="b" t="t" l="l"/>
            <a:pathLst>
              <a:path h="6099150" w="6122108">
                <a:moveTo>
                  <a:pt x="0" y="0"/>
                </a:moveTo>
                <a:lnTo>
                  <a:pt x="6122108" y="0"/>
                </a:lnTo>
                <a:lnTo>
                  <a:pt x="6122108" y="6099150"/>
                </a:lnTo>
                <a:lnTo>
                  <a:pt x="0" y="609915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10593351">
            <a:off x="10818766" y="-573704"/>
            <a:ext cx="3116675" cy="3204808"/>
          </a:xfrm>
          <a:custGeom>
            <a:avLst/>
            <a:gdLst/>
            <a:ahLst/>
            <a:cxnLst/>
            <a:rect r="r" b="b" t="t" l="l"/>
            <a:pathLst>
              <a:path h="3204808" w="3116675">
                <a:moveTo>
                  <a:pt x="0" y="0"/>
                </a:moveTo>
                <a:lnTo>
                  <a:pt x="3116675" y="0"/>
                </a:lnTo>
                <a:lnTo>
                  <a:pt x="3116675" y="3204808"/>
                </a:lnTo>
                <a:lnTo>
                  <a:pt x="0" y="320480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16543404" y="-1084096"/>
            <a:ext cx="5073605" cy="3545181"/>
          </a:xfrm>
          <a:custGeom>
            <a:avLst/>
            <a:gdLst/>
            <a:ahLst/>
            <a:cxnLst/>
            <a:rect r="r" b="b" t="t" l="l"/>
            <a:pathLst>
              <a:path h="3545181" w="5073605">
                <a:moveTo>
                  <a:pt x="0" y="0"/>
                </a:moveTo>
                <a:lnTo>
                  <a:pt x="5073605" y="0"/>
                </a:lnTo>
                <a:lnTo>
                  <a:pt x="5073605" y="3545181"/>
                </a:lnTo>
                <a:lnTo>
                  <a:pt x="0" y="3545181"/>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666613">
            <a:off x="15360704" y="6595110"/>
            <a:ext cx="4682560" cy="4114800"/>
          </a:xfrm>
          <a:custGeom>
            <a:avLst/>
            <a:gdLst/>
            <a:ahLst/>
            <a:cxnLst/>
            <a:rect r="r" b="b" t="t" l="l"/>
            <a:pathLst>
              <a:path h="4114800" w="4682560">
                <a:moveTo>
                  <a:pt x="0" y="0"/>
                </a:moveTo>
                <a:lnTo>
                  <a:pt x="4682560" y="0"/>
                </a:lnTo>
                <a:lnTo>
                  <a:pt x="4682560"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6" id="6"/>
          <p:cNvSpPr/>
          <p:nvPr/>
        </p:nvSpPr>
        <p:spPr>
          <a:xfrm flipH="false" flipV="false" rot="-6223104">
            <a:off x="10894224" y="2407332"/>
            <a:ext cx="1939823" cy="2621383"/>
          </a:xfrm>
          <a:custGeom>
            <a:avLst/>
            <a:gdLst/>
            <a:ahLst/>
            <a:cxnLst/>
            <a:rect r="r" b="b" t="t" l="l"/>
            <a:pathLst>
              <a:path h="2621383" w="1939823">
                <a:moveTo>
                  <a:pt x="0" y="0"/>
                </a:moveTo>
                <a:lnTo>
                  <a:pt x="1939823" y="0"/>
                </a:lnTo>
                <a:lnTo>
                  <a:pt x="1939823" y="2621383"/>
                </a:lnTo>
                <a:lnTo>
                  <a:pt x="0" y="2621383"/>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7" id="7"/>
          <p:cNvSpPr/>
          <p:nvPr/>
        </p:nvSpPr>
        <p:spPr>
          <a:xfrm flipH="false" flipV="false" rot="0">
            <a:off x="12262397" y="707953"/>
            <a:ext cx="5200679" cy="8871094"/>
          </a:xfrm>
          <a:custGeom>
            <a:avLst/>
            <a:gdLst/>
            <a:ahLst/>
            <a:cxnLst/>
            <a:rect r="r" b="b" t="t" l="l"/>
            <a:pathLst>
              <a:path h="8871094" w="5200679">
                <a:moveTo>
                  <a:pt x="0" y="0"/>
                </a:moveTo>
                <a:lnTo>
                  <a:pt x="5200679" y="0"/>
                </a:lnTo>
                <a:lnTo>
                  <a:pt x="5200679" y="8871094"/>
                </a:lnTo>
                <a:lnTo>
                  <a:pt x="0" y="8871094"/>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TextBox 8" id="8"/>
          <p:cNvSpPr txBox="true"/>
          <p:nvPr/>
        </p:nvSpPr>
        <p:spPr>
          <a:xfrm rot="0">
            <a:off x="1028700" y="885825"/>
            <a:ext cx="10098482" cy="2441575"/>
          </a:xfrm>
          <a:prstGeom prst="rect">
            <a:avLst/>
          </a:prstGeom>
        </p:spPr>
        <p:txBody>
          <a:bodyPr anchor="t" rtlCol="false" tIns="0" lIns="0" bIns="0" rIns="0">
            <a:spAutoFit/>
          </a:bodyPr>
          <a:lstStyle/>
          <a:p>
            <a:pPr algn="l" marL="0" indent="0" lvl="0">
              <a:lnSpc>
                <a:spcPts val="9799"/>
              </a:lnSpc>
              <a:spcBef>
                <a:spcPct val="0"/>
              </a:spcBef>
            </a:pPr>
            <a:r>
              <a:rPr lang="en-US" sz="6999" spc="349" strike="noStrike" u="none">
                <a:solidFill>
                  <a:srgbClr val="B35EFF"/>
                </a:solidFill>
                <a:latin typeface="Archivo Black"/>
              </a:rPr>
              <a:t>HOW TO USE THIS PRESENTATION</a:t>
            </a:r>
          </a:p>
        </p:txBody>
      </p:sp>
      <p:sp>
        <p:nvSpPr>
          <p:cNvPr name="TextBox 9" id="9"/>
          <p:cNvSpPr txBox="true"/>
          <p:nvPr/>
        </p:nvSpPr>
        <p:spPr>
          <a:xfrm rot="0">
            <a:off x="3698784" y="4272280"/>
            <a:ext cx="7828543" cy="1369059"/>
          </a:xfrm>
          <a:prstGeom prst="rect">
            <a:avLst/>
          </a:prstGeom>
        </p:spPr>
        <p:txBody>
          <a:bodyPr anchor="t" rtlCol="false" tIns="0" lIns="0" bIns="0" rIns="0">
            <a:spAutoFit/>
          </a:bodyPr>
          <a:lstStyle/>
          <a:p>
            <a:pPr algn="l">
              <a:lnSpc>
                <a:spcPts val="2240"/>
              </a:lnSpc>
            </a:pPr>
            <a:r>
              <a:rPr lang="en-US" sz="1600">
                <a:solidFill>
                  <a:srgbClr val="000000"/>
                </a:solidFill>
                <a:latin typeface="Nunito"/>
              </a:rPr>
              <a:t>Click on the "Google Slides" button below this presentation preview. Make sure to sign in to your Google account. </a:t>
            </a:r>
            <a:r>
              <a:rPr lang="en-US" sz="1600">
                <a:solidFill>
                  <a:srgbClr val="000000"/>
                </a:solidFill>
                <a:latin typeface="Nunito"/>
              </a:rPr>
              <a:t>Click on "Make a copy." Start editing your presentation.</a:t>
            </a:r>
          </a:p>
          <a:p>
            <a:pPr algn="l">
              <a:lnSpc>
                <a:spcPts val="2240"/>
              </a:lnSpc>
            </a:pPr>
            <a:r>
              <a:rPr lang="en-US" sz="1600" u="sng">
                <a:solidFill>
                  <a:srgbClr val="000000"/>
                </a:solidFill>
                <a:latin typeface="Nunito"/>
              </a:rPr>
              <a:t>Alternative:</a:t>
            </a:r>
            <a:r>
              <a:rPr lang="en-US" sz="1600">
                <a:solidFill>
                  <a:srgbClr val="000000"/>
                </a:solidFill>
                <a:latin typeface="Nunito"/>
              </a:rPr>
              <a:t> Click on the "Share" button on the top right corner in Canva and click on "More" at the bottom of the menu. Enter "Google Drive" in the search bar and click on the GDrive icon to add this design as a Google slide in your GDrive.</a:t>
            </a:r>
          </a:p>
        </p:txBody>
      </p:sp>
      <p:sp>
        <p:nvSpPr>
          <p:cNvPr name="TextBox 10" id="10"/>
          <p:cNvSpPr txBox="true"/>
          <p:nvPr/>
        </p:nvSpPr>
        <p:spPr>
          <a:xfrm rot="0">
            <a:off x="1028700" y="4128798"/>
            <a:ext cx="2237197" cy="1057275"/>
          </a:xfrm>
          <a:prstGeom prst="rect">
            <a:avLst/>
          </a:prstGeom>
        </p:spPr>
        <p:txBody>
          <a:bodyPr anchor="t" rtlCol="false" tIns="0" lIns="0" bIns="0" rIns="0">
            <a:spAutoFit/>
          </a:bodyPr>
          <a:lstStyle/>
          <a:p>
            <a:pPr algn="just" marL="0" indent="0" lvl="0">
              <a:lnSpc>
                <a:spcPts val="4200"/>
              </a:lnSpc>
              <a:spcBef>
                <a:spcPct val="0"/>
              </a:spcBef>
            </a:pPr>
            <a:r>
              <a:rPr lang="en-US" sz="3000" strike="noStrike" u="none">
                <a:solidFill>
                  <a:srgbClr val="B35EFF"/>
                </a:solidFill>
                <a:latin typeface="Archivo Black"/>
              </a:rPr>
              <a:t>Google Slides</a:t>
            </a:r>
          </a:p>
        </p:txBody>
      </p:sp>
      <p:sp>
        <p:nvSpPr>
          <p:cNvPr name="TextBox 11" id="11"/>
          <p:cNvSpPr txBox="true"/>
          <p:nvPr/>
        </p:nvSpPr>
        <p:spPr>
          <a:xfrm rot="0">
            <a:off x="3698784" y="6637821"/>
            <a:ext cx="7428398" cy="1369059"/>
          </a:xfrm>
          <a:prstGeom prst="rect">
            <a:avLst/>
          </a:prstGeom>
        </p:spPr>
        <p:txBody>
          <a:bodyPr anchor="t" rtlCol="false" tIns="0" lIns="0" bIns="0" rIns="0">
            <a:spAutoFit/>
          </a:bodyPr>
          <a:lstStyle/>
          <a:p>
            <a:pPr algn="l">
              <a:lnSpc>
                <a:spcPts val="2240"/>
              </a:lnSpc>
            </a:pPr>
            <a:r>
              <a:rPr lang="en-US" sz="1600">
                <a:solidFill>
                  <a:srgbClr val="000000"/>
                </a:solidFill>
                <a:latin typeface="Nunito"/>
              </a:rPr>
              <a:t>Click on the "PowerPoint" button below this presentation preview.</a:t>
            </a:r>
          </a:p>
          <a:p>
            <a:pPr algn="l">
              <a:lnSpc>
                <a:spcPts val="2240"/>
              </a:lnSpc>
            </a:pPr>
            <a:r>
              <a:rPr lang="en-US" sz="1600">
                <a:solidFill>
                  <a:srgbClr val="000000"/>
                </a:solidFill>
                <a:latin typeface="Nunito"/>
              </a:rPr>
              <a:t>Start editing your presentation.</a:t>
            </a:r>
          </a:p>
          <a:p>
            <a:pPr algn="l">
              <a:lnSpc>
                <a:spcPts val="2240"/>
              </a:lnSpc>
            </a:pPr>
            <a:r>
              <a:rPr lang="en-US" sz="1600" u="sng">
                <a:solidFill>
                  <a:srgbClr val="000000"/>
                </a:solidFill>
                <a:latin typeface="Nunito"/>
              </a:rPr>
              <a:t>Alternative:</a:t>
            </a:r>
            <a:r>
              <a:rPr lang="en-US" sz="1600">
                <a:solidFill>
                  <a:srgbClr val="000000"/>
                </a:solidFill>
                <a:latin typeface="Nunito"/>
              </a:rPr>
              <a:t> From Canva template file, Click on the "Share" button on the top right corner in Canva and click on "More" at the bottom of the menu. Enter "PowerPoint" in the search bar and click on the PowerPoint icon to download.</a:t>
            </a:r>
          </a:p>
        </p:txBody>
      </p:sp>
      <p:sp>
        <p:nvSpPr>
          <p:cNvPr name="TextBox 12" id="12"/>
          <p:cNvSpPr txBox="true"/>
          <p:nvPr/>
        </p:nvSpPr>
        <p:spPr>
          <a:xfrm rot="0">
            <a:off x="1028700" y="6599721"/>
            <a:ext cx="2444168" cy="523875"/>
          </a:xfrm>
          <a:prstGeom prst="rect">
            <a:avLst/>
          </a:prstGeom>
        </p:spPr>
        <p:txBody>
          <a:bodyPr anchor="t" rtlCol="false" tIns="0" lIns="0" bIns="0" rIns="0">
            <a:spAutoFit/>
          </a:bodyPr>
          <a:lstStyle/>
          <a:p>
            <a:pPr algn="just" marL="0" indent="0" lvl="0">
              <a:lnSpc>
                <a:spcPts val="4200"/>
              </a:lnSpc>
              <a:spcBef>
                <a:spcPct val="0"/>
              </a:spcBef>
            </a:pPr>
            <a:r>
              <a:rPr lang="en-US" sz="3000" strike="noStrike" u="none">
                <a:solidFill>
                  <a:srgbClr val="B35EFF"/>
                </a:solidFill>
                <a:latin typeface="Archivo Black"/>
              </a:rPr>
              <a:t>PowerPoint</a:t>
            </a:r>
          </a:p>
        </p:txBody>
      </p:sp>
      <p:sp>
        <p:nvSpPr>
          <p:cNvPr name="TextBox 13" id="13"/>
          <p:cNvSpPr txBox="true"/>
          <p:nvPr/>
        </p:nvSpPr>
        <p:spPr>
          <a:xfrm rot="0">
            <a:off x="3698784" y="8623935"/>
            <a:ext cx="7428398" cy="540384"/>
          </a:xfrm>
          <a:prstGeom prst="rect">
            <a:avLst/>
          </a:prstGeom>
        </p:spPr>
        <p:txBody>
          <a:bodyPr anchor="t" rtlCol="false" tIns="0" lIns="0" bIns="0" rIns="0">
            <a:spAutoFit/>
          </a:bodyPr>
          <a:lstStyle/>
          <a:p>
            <a:pPr algn="l">
              <a:lnSpc>
                <a:spcPts val="2240"/>
              </a:lnSpc>
            </a:pPr>
            <a:r>
              <a:rPr lang="en-US" sz="1600">
                <a:solidFill>
                  <a:srgbClr val="000000"/>
                </a:solidFill>
                <a:latin typeface="Nunito"/>
              </a:rPr>
              <a:t>Click on the "Canva" button under this presentation preview. </a:t>
            </a:r>
            <a:r>
              <a:rPr lang="en-US" sz="1600">
                <a:solidFill>
                  <a:srgbClr val="000000"/>
                </a:solidFill>
                <a:latin typeface="Nunito"/>
              </a:rPr>
              <a:t>Start editing your presentation. You need to sign in to your Canva account.</a:t>
            </a:r>
          </a:p>
        </p:txBody>
      </p:sp>
      <p:sp>
        <p:nvSpPr>
          <p:cNvPr name="TextBox 14" id="14"/>
          <p:cNvSpPr txBox="true"/>
          <p:nvPr/>
        </p:nvSpPr>
        <p:spPr>
          <a:xfrm rot="0">
            <a:off x="1028700" y="8585835"/>
            <a:ext cx="2055201" cy="523875"/>
          </a:xfrm>
          <a:prstGeom prst="rect">
            <a:avLst/>
          </a:prstGeom>
        </p:spPr>
        <p:txBody>
          <a:bodyPr anchor="t" rtlCol="false" tIns="0" lIns="0" bIns="0" rIns="0">
            <a:spAutoFit/>
          </a:bodyPr>
          <a:lstStyle/>
          <a:p>
            <a:pPr algn="just" marL="0" indent="0" lvl="0">
              <a:lnSpc>
                <a:spcPts val="4200"/>
              </a:lnSpc>
              <a:spcBef>
                <a:spcPct val="0"/>
              </a:spcBef>
            </a:pPr>
            <a:r>
              <a:rPr lang="en-US" sz="3000" strike="noStrike" u="none">
                <a:solidFill>
                  <a:srgbClr val="B35EFF"/>
                </a:solidFill>
                <a:latin typeface="Archivo Black"/>
              </a:rPr>
              <a:t>Canva</a:t>
            </a:r>
          </a:p>
        </p:txBody>
      </p:sp>
    </p:spTree>
  </p:cSld>
  <p:clrMapOvr>
    <a:masterClrMapping/>
  </p:clrMapOvr>
  <p:transition spd="slow">
    <p:push dir="l"/>
  </p:transition>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FDE3DF"/>
        </a:solidFill>
      </p:bgPr>
    </p:bg>
    <p:spTree>
      <p:nvGrpSpPr>
        <p:cNvPr id="1" name=""/>
        <p:cNvGrpSpPr/>
        <p:nvPr/>
      </p:nvGrpSpPr>
      <p:grpSpPr>
        <a:xfrm>
          <a:off x="0" y="0"/>
          <a:ext cx="0" cy="0"/>
          <a:chOff x="0" y="0"/>
          <a:chExt cx="0" cy="0"/>
        </a:xfrm>
      </p:grpSpPr>
      <p:sp>
        <p:nvSpPr>
          <p:cNvPr name="Freeform 2" id="2"/>
          <p:cNvSpPr/>
          <p:nvPr/>
        </p:nvSpPr>
        <p:spPr>
          <a:xfrm flipH="false" flipV="false" rot="730119">
            <a:off x="13685397" y="2898060"/>
            <a:ext cx="2672535" cy="2602381"/>
          </a:xfrm>
          <a:custGeom>
            <a:avLst/>
            <a:gdLst/>
            <a:ahLst/>
            <a:cxnLst/>
            <a:rect r="r" b="b" t="t" l="l"/>
            <a:pathLst>
              <a:path h="2602381" w="2672535">
                <a:moveTo>
                  <a:pt x="0" y="0"/>
                </a:moveTo>
                <a:lnTo>
                  <a:pt x="2672535" y="0"/>
                </a:lnTo>
                <a:lnTo>
                  <a:pt x="2672535" y="2602381"/>
                </a:lnTo>
                <a:lnTo>
                  <a:pt x="0" y="260238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2700000">
            <a:off x="12720016" y="2721860"/>
            <a:ext cx="3192724" cy="3387506"/>
          </a:xfrm>
          <a:custGeom>
            <a:avLst/>
            <a:gdLst/>
            <a:ahLst/>
            <a:cxnLst/>
            <a:rect r="r" b="b" t="t" l="l"/>
            <a:pathLst>
              <a:path h="3387506" w="3192724">
                <a:moveTo>
                  <a:pt x="0" y="0"/>
                </a:moveTo>
                <a:lnTo>
                  <a:pt x="3192724" y="0"/>
                </a:lnTo>
                <a:lnTo>
                  <a:pt x="3192724" y="3387505"/>
                </a:lnTo>
                <a:lnTo>
                  <a:pt x="0" y="3387505"/>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2700000">
            <a:off x="8623032" y="3692964"/>
            <a:ext cx="3192724" cy="3387506"/>
          </a:xfrm>
          <a:custGeom>
            <a:avLst/>
            <a:gdLst/>
            <a:ahLst/>
            <a:cxnLst/>
            <a:rect r="r" b="b" t="t" l="l"/>
            <a:pathLst>
              <a:path h="3387506" w="3192724">
                <a:moveTo>
                  <a:pt x="0" y="0"/>
                </a:moveTo>
                <a:lnTo>
                  <a:pt x="3192724" y="0"/>
                </a:lnTo>
                <a:lnTo>
                  <a:pt x="3192724" y="3387506"/>
                </a:lnTo>
                <a:lnTo>
                  <a:pt x="0" y="3387506"/>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13368628" y="3445407"/>
            <a:ext cx="4160718" cy="3396186"/>
          </a:xfrm>
          <a:custGeom>
            <a:avLst/>
            <a:gdLst/>
            <a:ahLst/>
            <a:cxnLst/>
            <a:rect r="r" b="b" t="t" l="l"/>
            <a:pathLst>
              <a:path h="3396186" w="4160718">
                <a:moveTo>
                  <a:pt x="0" y="0"/>
                </a:moveTo>
                <a:lnTo>
                  <a:pt x="4160718" y="0"/>
                </a:lnTo>
                <a:lnTo>
                  <a:pt x="4160718" y="3396186"/>
                </a:lnTo>
                <a:lnTo>
                  <a:pt x="0" y="339618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6" id="6"/>
          <p:cNvSpPr/>
          <p:nvPr/>
        </p:nvSpPr>
        <p:spPr>
          <a:xfrm flipH="false" flipV="false" rot="7963622">
            <a:off x="1373812" y="3606217"/>
            <a:ext cx="3533985" cy="3074567"/>
          </a:xfrm>
          <a:custGeom>
            <a:avLst/>
            <a:gdLst/>
            <a:ahLst/>
            <a:cxnLst/>
            <a:rect r="r" b="b" t="t" l="l"/>
            <a:pathLst>
              <a:path h="3074567" w="3533985">
                <a:moveTo>
                  <a:pt x="0" y="0"/>
                </a:moveTo>
                <a:lnTo>
                  <a:pt x="3533985" y="0"/>
                </a:lnTo>
                <a:lnTo>
                  <a:pt x="3533985" y="3074566"/>
                </a:lnTo>
                <a:lnTo>
                  <a:pt x="0" y="3074566"/>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7" id="7"/>
          <p:cNvSpPr/>
          <p:nvPr/>
        </p:nvSpPr>
        <p:spPr>
          <a:xfrm flipH="false" flipV="false" rot="-5102633">
            <a:off x="3020156" y="3332063"/>
            <a:ext cx="2601180" cy="3020238"/>
          </a:xfrm>
          <a:custGeom>
            <a:avLst/>
            <a:gdLst/>
            <a:ahLst/>
            <a:cxnLst/>
            <a:rect r="r" b="b" t="t" l="l"/>
            <a:pathLst>
              <a:path h="3020238" w="2601180">
                <a:moveTo>
                  <a:pt x="0" y="0"/>
                </a:moveTo>
                <a:lnTo>
                  <a:pt x="2601180" y="0"/>
                </a:lnTo>
                <a:lnTo>
                  <a:pt x="2601180" y="3020237"/>
                </a:lnTo>
                <a:lnTo>
                  <a:pt x="0" y="3020237"/>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8" id="8"/>
          <p:cNvSpPr/>
          <p:nvPr/>
        </p:nvSpPr>
        <p:spPr>
          <a:xfrm flipH="false" flipV="false" rot="0">
            <a:off x="7063641" y="4291293"/>
            <a:ext cx="2481039" cy="2923169"/>
          </a:xfrm>
          <a:custGeom>
            <a:avLst/>
            <a:gdLst/>
            <a:ahLst/>
            <a:cxnLst/>
            <a:rect r="r" b="b" t="t" l="l"/>
            <a:pathLst>
              <a:path h="2923169" w="2481039">
                <a:moveTo>
                  <a:pt x="0" y="0"/>
                </a:moveTo>
                <a:lnTo>
                  <a:pt x="2481039" y="0"/>
                </a:lnTo>
                <a:lnTo>
                  <a:pt x="2481039" y="2923168"/>
                </a:lnTo>
                <a:lnTo>
                  <a:pt x="0" y="2923168"/>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9" id="9"/>
          <p:cNvSpPr/>
          <p:nvPr/>
        </p:nvSpPr>
        <p:spPr>
          <a:xfrm flipH="false" flipV="false" rot="-3252138">
            <a:off x="8610184" y="2630753"/>
            <a:ext cx="2718219" cy="4393081"/>
          </a:xfrm>
          <a:custGeom>
            <a:avLst/>
            <a:gdLst/>
            <a:ahLst/>
            <a:cxnLst/>
            <a:rect r="r" b="b" t="t" l="l"/>
            <a:pathLst>
              <a:path h="4393081" w="2718219">
                <a:moveTo>
                  <a:pt x="0" y="0"/>
                </a:moveTo>
                <a:lnTo>
                  <a:pt x="2718219" y="0"/>
                </a:lnTo>
                <a:lnTo>
                  <a:pt x="2718219" y="4393081"/>
                </a:lnTo>
                <a:lnTo>
                  <a:pt x="0" y="4393081"/>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10" id="10"/>
          <p:cNvSpPr/>
          <p:nvPr/>
        </p:nvSpPr>
        <p:spPr>
          <a:xfrm flipH="false" flipV="false" rot="0">
            <a:off x="6417356" y="3500697"/>
            <a:ext cx="5453287" cy="3285606"/>
          </a:xfrm>
          <a:custGeom>
            <a:avLst/>
            <a:gdLst/>
            <a:ahLst/>
            <a:cxnLst/>
            <a:rect r="r" b="b" t="t" l="l"/>
            <a:pathLst>
              <a:path h="3285606" w="5453287">
                <a:moveTo>
                  <a:pt x="0" y="0"/>
                </a:moveTo>
                <a:lnTo>
                  <a:pt x="5453288" y="0"/>
                </a:lnTo>
                <a:lnTo>
                  <a:pt x="5453288" y="3285606"/>
                </a:lnTo>
                <a:lnTo>
                  <a:pt x="0" y="3285606"/>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11" id="11"/>
          <p:cNvSpPr/>
          <p:nvPr/>
        </p:nvSpPr>
        <p:spPr>
          <a:xfrm flipH="false" flipV="false" rot="0">
            <a:off x="979566" y="1947554"/>
            <a:ext cx="2132663" cy="2670001"/>
          </a:xfrm>
          <a:custGeom>
            <a:avLst/>
            <a:gdLst/>
            <a:ahLst/>
            <a:cxnLst/>
            <a:rect r="r" b="b" t="t" l="l"/>
            <a:pathLst>
              <a:path h="2670001" w="2132663">
                <a:moveTo>
                  <a:pt x="0" y="0"/>
                </a:moveTo>
                <a:lnTo>
                  <a:pt x="2132663" y="0"/>
                </a:lnTo>
                <a:lnTo>
                  <a:pt x="2132663" y="2670001"/>
                </a:lnTo>
                <a:lnTo>
                  <a:pt x="0" y="2670001"/>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
        <p:nvSpPr>
          <p:cNvPr name="Freeform 12" id="12"/>
          <p:cNvSpPr/>
          <p:nvPr/>
        </p:nvSpPr>
        <p:spPr>
          <a:xfrm flipH="false" flipV="false" rot="-1055796">
            <a:off x="14521810" y="5655780"/>
            <a:ext cx="2121031" cy="2057400"/>
          </a:xfrm>
          <a:custGeom>
            <a:avLst/>
            <a:gdLst/>
            <a:ahLst/>
            <a:cxnLst/>
            <a:rect r="r" b="b" t="t" l="l"/>
            <a:pathLst>
              <a:path h="2057400" w="2121031">
                <a:moveTo>
                  <a:pt x="0" y="0"/>
                </a:moveTo>
                <a:lnTo>
                  <a:pt x="2121031" y="0"/>
                </a:lnTo>
                <a:lnTo>
                  <a:pt x="2121031" y="2057400"/>
                </a:lnTo>
                <a:lnTo>
                  <a:pt x="0" y="2057400"/>
                </a:lnTo>
                <a:lnTo>
                  <a:pt x="0" y="0"/>
                </a:lnTo>
                <a:close/>
              </a:path>
            </a:pathLst>
          </a:custGeom>
          <a:blipFill>
            <a:blip r:embed="rId20">
              <a:extLst>
                <a:ext uri="{96DAC541-7B7A-43D3-8B79-37D633B846F1}">
                  <asvg:svgBlip xmlns:asvg="http://schemas.microsoft.com/office/drawing/2016/SVG/main" r:embed="rId21"/>
                </a:ext>
              </a:extLst>
            </a:blip>
            <a:stretch>
              <a:fillRect l="0" t="0" r="0" b="0"/>
            </a:stretch>
          </a:blipFill>
        </p:spPr>
      </p:sp>
      <p:sp>
        <p:nvSpPr>
          <p:cNvPr name="TextBox 13" id="13"/>
          <p:cNvSpPr txBox="true"/>
          <p:nvPr/>
        </p:nvSpPr>
        <p:spPr>
          <a:xfrm rot="0">
            <a:off x="7063641" y="7417905"/>
            <a:ext cx="4160718" cy="523875"/>
          </a:xfrm>
          <a:prstGeom prst="rect">
            <a:avLst/>
          </a:prstGeom>
        </p:spPr>
        <p:txBody>
          <a:bodyPr anchor="t" rtlCol="false" tIns="0" lIns="0" bIns="0" rIns="0">
            <a:spAutoFit/>
          </a:bodyPr>
          <a:lstStyle/>
          <a:p>
            <a:pPr algn="ctr" marL="0" indent="0" lvl="0">
              <a:lnSpc>
                <a:spcPts val="4200"/>
              </a:lnSpc>
              <a:spcBef>
                <a:spcPct val="0"/>
              </a:spcBef>
            </a:pPr>
            <a:r>
              <a:rPr lang="en-US" sz="3000">
                <a:solidFill>
                  <a:srgbClr val="B35EFF"/>
                </a:solidFill>
                <a:latin typeface="Archivo Black"/>
              </a:rPr>
              <a:t>About Us</a:t>
            </a:r>
          </a:p>
        </p:txBody>
      </p:sp>
      <p:sp>
        <p:nvSpPr>
          <p:cNvPr name="TextBox 14" id="14"/>
          <p:cNvSpPr txBox="true"/>
          <p:nvPr/>
        </p:nvSpPr>
        <p:spPr>
          <a:xfrm rot="0">
            <a:off x="1613299" y="7417905"/>
            <a:ext cx="3306074" cy="523875"/>
          </a:xfrm>
          <a:prstGeom prst="rect">
            <a:avLst/>
          </a:prstGeom>
        </p:spPr>
        <p:txBody>
          <a:bodyPr anchor="t" rtlCol="false" tIns="0" lIns="0" bIns="0" rIns="0">
            <a:spAutoFit/>
          </a:bodyPr>
          <a:lstStyle/>
          <a:p>
            <a:pPr algn="ctr" marL="0" indent="0" lvl="0">
              <a:lnSpc>
                <a:spcPts val="4200"/>
              </a:lnSpc>
              <a:spcBef>
                <a:spcPct val="0"/>
              </a:spcBef>
            </a:pPr>
            <a:r>
              <a:rPr lang="en-US" sz="3000" strike="noStrike" u="none">
                <a:solidFill>
                  <a:srgbClr val="B35EFF"/>
                </a:solidFill>
                <a:latin typeface="Archivo Black"/>
              </a:rPr>
              <a:t>Introduction</a:t>
            </a:r>
          </a:p>
        </p:txBody>
      </p:sp>
      <p:sp>
        <p:nvSpPr>
          <p:cNvPr name="TextBox 15" id="15"/>
          <p:cNvSpPr txBox="true"/>
          <p:nvPr/>
        </p:nvSpPr>
        <p:spPr>
          <a:xfrm rot="0">
            <a:off x="1379881" y="8177582"/>
            <a:ext cx="3772909" cy="540384"/>
          </a:xfrm>
          <a:prstGeom prst="rect">
            <a:avLst/>
          </a:prstGeom>
        </p:spPr>
        <p:txBody>
          <a:bodyPr anchor="t" rtlCol="false" tIns="0" lIns="0" bIns="0" rIns="0">
            <a:spAutoFit/>
          </a:bodyPr>
          <a:lstStyle/>
          <a:p>
            <a:pPr algn="ctr">
              <a:lnSpc>
                <a:spcPts val="2240"/>
              </a:lnSpc>
              <a:spcBef>
                <a:spcPct val="0"/>
              </a:spcBef>
            </a:pPr>
            <a:r>
              <a:rPr lang="en-US" sz="1600" strike="noStrike" u="none">
                <a:solidFill>
                  <a:srgbClr val="000000"/>
                </a:solidFill>
                <a:latin typeface="Nunito"/>
              </a:rPr>
              <a:t>Elaborate on what you</a:t>
            </a:r>
          </a:p>
          <a:p>
            <a:pPr algn="ctr" marL="0" indent="0" lvl="1">
              <a:lnSpc>
                <a:spcPts val="2240"/>
              </a:lnSpc>
              <a:spcBef>
                <a:spcPct val="0"/>
              </a:spcBef>
            </a:pPr>
            <a:r>
              <a:rPr lang="en-US" sz="1600" strike="noStrike" u="none">
                <a:solidFill>
                  <a:srgbClr val="000000"/>
                </a:solidFill>
                <a:latin typeface="Nunito"/>
              </a:rPr>
              <a:t>want to discuss. </a:t>
            </a:r>
          </a:p>
        </p:txBody>
      </p:sp>
      <p:sp>
        <p:nvSpPr>
          <p:cNvPr name="TextBox 16" id="16"/>
          <p:cNvSpPr txBox="true"/>
          <p:nvPr/>
        </p:nvSpPr>
        <p:spPr>
          <a:xfrm rot="0">
            <a:off x="7257545" y="8177582"/>
            <a:ext cx="3772909" cy="540384"/>
          </a:xfrm>
          <a:prstGeom prst="rect">
            <a:avLst/>
          </a:prstGeom>
        </p:spPr>
        <p:txBody>
          <a:bodyPr anchor="t" rtlCol="false" tIns="0" lIns="0" bIns="0" rIns="0">
            <a:spAutoFit/>
          </a:bodyPr>
          <a:lstStyle/>
          <a:p>
            <a:pPr algn="ctr">
              <a:lnSpc>
                <a:spcPts val="2240"/>
              </a:lnSpc>
              <a:spcBef>
                <a:spcPct val="0"/>
              </a:spcBef>
            </a:pPr>
            <a:r>
              <a:rPr lang="en-US" sz="1600" strike="noStrike" u="none">
                <a:solidFill>
                  <a:srgbClr val="000000"/>
                </a:solidFill>
                <a:latin typeface="Nunito"/>
              </a:rPr>
              <a:t>Elaborate on what you</a:t>
            </a:r>
          </a:p>
          <a:p>
            <a:pPr algn="ctr" marL="0" indent="0" lvl="1">
              <a:lnSpc>
                <a:spcPts val="2240"/>
              </a:lnSpc>
              <a:spcBef>
                <a:spcPct val="0"/>
              </a:spcBef>
            </a:pPr>
            <a:r>
              <a:rPr lang="en-US" sz="1600" strike="noStrike" u="none">
                <a:solidFill>
                  <a:srgbClr val="000000"/>
                </a:solidFill>
                <a:latin typeface="Nunito"/>
              </a:rPr>
              <a:t>want to discuss. </a:t>
            </a:r>
          </a:p>
        </p:txBody>
      </p:sp>
      <p:sp>
        <p:nvSpPr>
          <p:cNvPr name="TextBox 17" id="17"/>
          <p:cNvSpPr txBox="true"/>
          <p:nvPr/>
        </p:nvSpPr>
        <p:spPr>
          <a:xfrm rot="0">
            <a:off x="13368628" y="8177582"/>
            <a:ext cx="3772909" cy="540384"/>
          </a:xfrm>
          <a:prstGeom prst="rect">
            <a:avLst/>
          </a:prstGeom>
        </p:spPr>
        <p:txBody>
          <a:bodyPr anchor="t" rtlCol="false" tIns="0" lIns="0" bIns="0" rIns="0">
            <a:spAutoFit/>
          </a:bodyPr>
          <a:lstStyle/>
          <a:p>
            <a:pPr algn="ctr">
              <a:lnSpc>
                <a:spcPts val="2240"/>
              </a:lnSpc>
              <a:spcBef>
                <a:spcPct val="0"/>
              </a:spcBef>
            </a:pPr>
            <a:r>
              <a:rPr lang="en-US" sz="1600" strike="noStrike" u="none">
                <a:solidFill>
                  <a:srgbClr val="000000"/>
                </a:solidFill>
                <a:latin typeface="Nunito"/>
              </a:rPr>
              <a:t>Elaborate on what you</a:t>
            </a:r>
          </a:p>
          <a:p>
            <a:pPr algn="ctr" marL="0" indent="0" lvl="1">
              <a:lnSpc>
                <a:spcPts val="2240"/>
              </a:lnSpc>
              <a:spcBef>
                <a:spcPct val="0"/>
              </a:spcBef>
            </a:pPr>
            <a:r>
              <a:rPr lang="en-US" sz="1600" strike="noStrike" u="none">
                <a:solidFill>
                  <a:srgbClr val="000000"/>
                </a:solidFill>
                <a:latin typeface="Nunito"/>
              </a:rPr>
              <a:t>want to discuss. </a:t>
            </a:r>
          </a:p>
        </p:txBody>
      </p:sp>
      <p:sp>
        <p:nvSpPr>
          <p:cNvPr name="TextBox 18" id="18"/>
          <p:cNvSpPr txBox="true"/>
          <p:nvPr/>
        </p:nvSpPr>
        <p:spPr>
          <a:xfrm rot="0">
            <a:off x="13124425" y="7417905"/>
            <a:ext cx="3794478" cy="523875"/>
          </a:xfrm>
          <a:prstGeom prst="rect">
            <a:avLst/>
          </a:prstGeom>
        </p:spPr>
        <p:txBody>
          <a:bodyPr anchor="t" rtlCol="false" tIns="0" lIns="0" bIns="0" rIns="0">
            <a:spAutoFit/>
          </a:bodyPr>
          <a:lstStyle/>
          <a:p>
            <a:pPr algn="ctr" marL="0" indent="0" lvl="0">
              <a:lnSpc>
                <a:spcPts val="4200"/>
              </a:lnSpc>
              <a:spcBef>
                <a:spcPct val="0"/>
              </a:spcBef>
            </a:pPr>
            <a:r>
              <a:rPr lang="en-US" sz="3000">
                <a:solidFill>
                  <a:srgbClr val="B35EFF"/>
                </a:solidFill>
                <a:latin typeface="Archivo Black"/>
              </a:rPr>
              <a:t>Our Projects</a:t>
            </a:r>
          </a:p>
        </p:txBody>
      </p:sp>
      <p:sp>
        <p:nvSpPr>
          <p:cNvPr name="TextBox 19" id="19"/>
          <p:cNvSpPr txBox="true"/>
          <p:nvPr/>
        </p:nvSpPr>
        <p:spPr>
          <a:xfrm rot="0">
            <a:off x="890224" y="885825"/>
            <a:ext cx="16507551" cy="1203325"/>
          </a:xfrm>
          <a:prstGeom prst="rect">
            <a:avLst/>
          </a:prstGeom>
        </p:spPr>
        <p:txBody>
          <a:bodyPr anchor="t" rtlCol="false" tIns="0" lIns="0" bIns="0" rIns="0">
            <a:spAutoFit/>
          </a:bodyPr>
          <a:lstStyle/>
          <a:p>
            <a:pPr algn="ctr" marL="0" indent="0" lvl="0">
              <a:lnSpc>
                <a:spcPts val="9799"/>
              </a:lnSpc>
              <a:spcBef>
                <a:spcPct val="0"/>
              </a:spcBef>
            </a:pPr>
            <a:r>
              <a:rPr lang="en-US" sz="6999" spc="349" strike="noStrike" u="none">
                <a:solidFill>
                  <a:srgbClr val="B35EFF"/>
                </a:solidFill>
                <a:latin typeface="Archivo Black"/>
              </a:rPr>
              <a:t>TABLE OF CONTENTS</a:t>
            </a:r>
          </a:p>
        </p:txBody>
      </p:sp>
      <p:sp>
        <p:nvSpPr>
          <p:cNvPr name="Freeform 20" id="20"/>
          <p:cNvSpPr/>
          <p:nvPr/>
        </p:nvSpPr>
        <p:spPr>
          <a:xfrm flipH="false" flipV="false" rot="0">
            <a:off x="1193389" y="2569680"/>
            <a:ext cx="4145894" cy="4114800"/>
          </a:xfrm>
          <a:custGeom>
            <a:avLst/>
            <a:gdLst/>
            <a:ahLst/>
            <a:cxnLst/>
            <a:rect r="r" b="b" t="t" l="l"/>
            <a:pathLst>
              <a:path h="4114800" w="4145894">
                <a:moveTo>
                  <a:pt x="0" y="0"/>
                </a:moveTo>
                <a:lnTo>
                  <a:pt x="4145894" y="0"/>
                </a:lnTo>
                <a:lnTo>
                  <a:pt x="4145894" y="4114800"/>
                </a:lnTo>
                <a:lnTo>
                  <a:pt x="0" y="4114800"/>
                </a:lnTo>
                <a:lnTo>
                  <a:pt x="0" y="0"/>
                </a:lnTo>
                <a:close/>
              </a:path>
            </a:pathLst>
          </a:custGeom>
          <a:blipFill>
            <a:blip r:embed="rId22">
              <a:extLst>
                <a:ext uri="{96DAC541-7B7A-43D3-8B79-37D633B846F1}">
                  <asvg:svgBlip xmlns:asvg="http://schemas.microsoft.com/office/drawing/2016/SVG/main" r:embed="rId23"/>
                </a:ext>
              </a:extLst>
            </a:blip>
            <a:stretch>
              <a:fillRect l="0" t="0" r="0" b="0"/>
            </a:stretch>
          </a:blipFill>
        </p:spPr>
      </p:sp>
    </p:spTree>
  </p:cSld>
  <p:clrMapOvr>
    <a:masterClrMapping/>
  </p:clrMapOvr>
  <p:transition spd="slow">
    <p:push dir="l"/>
  </p:transition>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FDE3DF"/>
        </a:solidFill>
      </p:bgPr>
    </p:bg>
    <p:spTree>
      <p:nvGrpSpPr>
        <p:cNvPr id="1" name=""/>
        <p:cNvGrpSpPr/>
        <p:nvPr/>
      </p:nvGrpSpPr>
      <p:grpSpPr>
        <a:xfrm>
          <a:off x="0" y="0"/>
          <a:ext cx="0" cy="0"/>
          <a:chOff x="0" y="0"/>
          <a:chExt cx="0" cy="0"/>
        </a:xfrm>
      </p:grpSpPr>
      <p:sp>
        <p:nvSpPr>
          <p:cNvPr name="Freeform 2" id="2"/>
          <p:cNvSpPr/>
          <p:nvPr/>
        </p:nvSpPr>
        <p:spPr>
          <a:xfrm flipH="false" flipV="false" rot="-4305496">
            <a:off x="3656928" y="1586626"/>
            <a:ext cx="6524568" cy="7575696"/>
          </a:xfrm>
          <a:custGeom>
            <a:avLst/>
            <a:gdLst/>
            <a:ahLst/>
            <a:cxnLst/>
            <a:rect r="r" b="b" t="t" l="l"/>
            <a:pathLst>
              <a:path h="7575696" w="6524568">
                <a:moveTo>
                  <a:pt x="0" y="0"/>
                </a:moveTo>
                <a:lnTo>
                  <a:pt x="6524568" y="0"/>
                </a:lnTo>
                <a:lnTo>
                  <a:pt x="6524568" y="7575696"/>
                </a:lnTo>
                <a:lnTo>
                  <a:pt x="0" y="757569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5587408">
            <a:off x="1521856" y="1484132"/>
            <a:ext cx="7526030" cy="8114318"/>
          </a:xfrm>
          <a:custGeom>
            <a:avLst/>
            <a:gdLst/>
            <a:ahLst/>
            <a:cxnLst/>
            <a:rect r="r" b="b" t="t" l="l"/>
            <a:pathLst>
              <a:path h="8114318" w="7526030">
                <a:moveTo>
                  <a:pt x="0" y="0"/>
                </a:moveTo>
                <a:lnTo>
                  <a:pt x="7526030" y="0"/>
                </a:lnTo>
                <a:lnTo>
                  <a:pt x="7526030" y="8114318"/>
                </a:lnTo>
                <a:lnTo>
                  <a:pt x="0" y="811431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4305496">
            <a:off x="2279499" y="4374613"/>
            <a:ext cx="6524568" cy="7575696"/>
          </a:xfrm>
          <a:custGeom>
            <a:avLst/>
            <a:gdLst/>
            <a:ahLst/>
            <a:cxnLst/>
            <a:rect r="r" b="b" t="t" l="l"/>
            <a:pathLst>
              <a:path h="7575696" w="6524568">
                <a:moveTo>
                  <a:pt x="0" y="0"/>
                </a:moveTo>
                <a:lnTo>
                  <a:pt x="6524568" y="0"/>
                </a:lnTo>
                <a:lnTo>
                  <a:pt x="6524568" y="7575696"/>
                </a:lnTo>
                <a:lnTo>
                  <a:pt x="0" y="757569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5" id="5"/>
          <p:cNvSpPr/>
          <p:nvPr/>
        </p:nvSpPr>
        <p:spPr>
          <a:xfrm flipH="false" flipV="false" rot="5656673">
            <a:off x="10762154" y="2342279"/>
            <a:ext cx="7057755" cy="7488334"/>
          </a:xfrm>
          <a:custGeom>
            <a:avLst/>
            <a:gdLst/>
            <a:ahLst/>
            <a:cxnLst/>
            <a:rect r="r" b="b" t="t" l="l"/>
            <a:pathLst>
              <a:path h="7488334" w="7057755">
                <a:moveTo>
                  <a:pt x="0" y="0"/>
                </a:moveTo>
                <a:lnTo>
                  <a:pt x="7057754" y="0"/>
                </a:lnTo>
                <a:lnTo>
                  <a:pt x="7057754" y="7488334"/>
                </a:lnTo>
                <a:lnTo>
                  <a:pt x="0" y="7488334"/>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6" id="6"/>
          <p:cNvSpPr/>
          <p:nvPr/>
        </p:nvSpPr>
        <p:spPr>
          <a:xfrm flipH="false" flipV="false" rot="7963622">
            <a:off x="5280223" y="2573334"/>
            <a:ext cx="6822891" cy="5935915"/>
          </a:xfrm>
          <a:custGeom>
            <a:avLst/>
            <a:gdLst/>
            <a:ahLst/>
            <a:cxnLst/>
            <a:rect r="r" b="b" t="t" l="l"/>
            <a:pathLst>
              <a:path h="5935915" w="6822891">
                <a:moveTo>
                  <a:pt x="0" y="0"/>
                </a:moveTo>
                <a:lnTo>
                  <a:pt x="6822891" y="0"/>
                </a:lnTo>
                <a:lnTo>
                  <a:pt x="6822891" y="5935914"/>
                </a:lnTo>
                <a:lnTo>
                  <a:pt x="0" y="5935914"/>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7" id="7"/>
          <p:cNvSpPr/>
          <p:nvPr/>
        </p:nvSpPr>
        <p:spPr>
          <a:xfrm flipH="false" flipV="false" rot="-6471663">
            <a:off x="9247057" y="1393803"/>
            <a:ext cx="5021970" cy="5831024"/>
          </a:xfrm>
          <a:custGeom>
            <a:avLst/>
            <a:gdLst/>
            <a:ahLst/>
            <a:cxnLst/>
            <a:rect r="r" b="b" t="t" l="l"/>
            <a:pathLst>
              <a:path h="5831024" w="5021970">
                <a:moveTo>
                  <a:pt x="0" y="0"/>
                </a:moveTo>
                <a:lnTo>
                  <a:pt x="5021970" y="0"/>
                </a:lnTo>
                <a:lnTo>
                  <a:pt x="5021970" y="5831024"/>
                </a:lnTo>
                <a:lnTo>
                  <a:pt x="0" y="5831024"/>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8" id="8"/>
          <p:cNvSpPr/>
          <p:nvPr/>
        </p:nvSpPr>
        <p:spPr>
          <a:xfrm flipH="false" flipV="false" rot="0">
            <a:off x="2801784" y="-845524"/>
            <a:ext cx="4117427" cy="5154839"/>
          </a:xfrm>
          <a:custGeom>
            <a:avLst/>
            <a:gdLst/>
            <a:ahLst/>
            <a:cxnLst/>
            <a:rect r="r" b="b" t="t" l="l"/>
            <a:pathLst>
              <a:path h="5154839" w="4117427">
                <a:moveTo>
                  <a:pt x="0" y="0"/>
                </a:moveTo>
                <a:lnTo>
                  <a:pt x="4117428" y="0"/>
                </a:lnTo>
                <a:lnTo>
                  <a:pt x="4117428" y="5154839"/>
                </a:lnTo>
                <a:lnTo>
                  <a:pt x="0" y="5154839"/>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9" id="9"/>
          <p:cNvSpPr/>
          <p:nvPr/>
        </p:nvSpPr>
        <p:spPr>
          <a:xfrm flipH="false" flipV="false" rot="0">
            <a:off x="5141863" y="572143"/>
            <a:ext cx="8004274" cy="7944241"/>
          </a:xfrm>
          <a:custGeom>
            <a:avLst/>
            <a:gdLst/>
            <a:ahLst/>
            <a:cxnLst/>
            <a:rect r="r" b="b" t="t" l="l"/>
            <a:pathLst>
              <a:path h="7944241" w="8004274">
                <a:moveTo>
                  <a:pt x="0" y="0"/>
                </a:moveTo>
                <a:lnTo>
                  <a:pt x="8004274" y="0"/>
                </a:lnTo>
                <a:lnTo>
                  <a:pt x="8004274" y="7944241"/>
                </a:lnTo>
                <a:lnTo>
                  <a:pt x="0" y="7944241"/>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TextBox 10" id="10"/>
          <p:cNvSpPr txBox="true"/>
          <p:nvPr/>
        </p:nvSpPr>
        <p:spPr>
          <a:xfrm rot="0">
            <a:off x="2247678" y="4514879"/>
            <a:ext cx="13778403" cy="1571566"/>
          </a:xfrm>
          <a:prstGeom prst="rect">
            <a:avLst/>
          </a:prstGeom>
        </p:spPr>
        <p:txBody>
          <a:bodyPr anchor="t" rtlCol="false" tIns="0" lIns="0" bIns="0" rIns="0">
            <a:spAutoFit/>
          </a:bodyPr>
          <a:lstStyle/>
          <a:p>
            <a:pPr algn="ctr">
              <a:lnSpc>
                <a:spcPts val="11569"/>
              </a:lnSpc>
            </a:pPr>
            <a:r>
              <a:rPr lang="en-US" sz="12440">
                <a:solidFill>
                  <a:srgbClr val="FFFFFF"/>
                </a:solidFill>
                <a:latin typeface="Archivo Black"/>
              </a:rPr>
              <a:t>INTRODUCTION</a:t>
            </a:r>
          </a:p>
        </p:txBody>
      </p:sp>
      <p:sp>
        <p:nvSpPr>
          <p:cNvPr name="Freeform 11" id="11"/>
          <p:cNvSpPr/>
          <p:nvPr/>
        </p:nvSpPr>
        <p:spPr>
          <a:xfrm flipH="false" flipV="false" rot="3065947">
            <a:off x="13593981" y="5991090"/>
            <a:ext cx="3116675" cy="3204808"/>
          </a:xfrm>
          <a:custGeom>
            <a:avLst/>
            <a:gdLst/>
            <a:ahLst/>
            <a:cxnLst/>
            <a:rect r="r" b="b" t="t" l="l"/>
            <a:pathLst>
              <a:path h="3204808" w="3116675">
                <a:moveTo>
                  <a:pt x="0" y="0"/>
                </a:moveTo>
                <a:lnTo>
                  <a:pt x="3116675" y="0"/>
                </a:lnTo>
                <a:lnTo>
                  <a:pt x="3116675" y="3204808"/>
                </a:lnTo>
                <a:lnTo>
                  <a:pt x="0" y="3204808"/>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12" id="12"/>
          <p:cNvSpPr/>
          <p:nvPr/>
        </p:nvSpPr>
        <p:spPr>
          <a:xfrm flipH="false" flipV="false" rot="-9959937">
            <a:off x="15034271" y="1037227"/>
            <a:ext cx="5073605" cy="3545181"/>
          </a:xfrm>
          <a:custGeom>
            <a:avLst/>
            <a:gdLst/>
            <a:ahLst/>
            <a:cxnLst/>
            <a:rect r="r" b="b" t="t" l="l"/>
            <a:pathLst>
              <a:path h="3545181" w="5073605">
                <a:moveTo>
                  <a:pt x="0" y="0"/>
                </a:moveTo>
                <a:lnTo>
                  <a:pt x="5073605" y="0"/>
                </a:lnTo>
                <a:lnTo>
                  <a:pt x="5073605" y="3545182"/>
                </a:lnTo>
                <a:lnTo>
                  <a:pt x="0" y="3545182"/>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
        <p:nvSpPr>
          <p:cNvPr name="Freeform 13" id="13"/>
          <p:cNvSpPr/>
          <p:nvPr/>
        </p:nvSpPr>
        <p:spPr>
          <a:xfrm flipH="false" flipV="false" rot="-9959937">
            <a:off x="-3522446" y="6102382"/>
            <a:ext cx="5073605" cy="3545181"/>
          </a:xfrm>
          <a:custGeom>
            <a:avLst/>
            <a:gdLst/>
            <a:ahLst/>
            <a:cxnLst/>
            <a:rect r="r" b="b" t="t" l="l"/>
            <a:pathLst>
              <a:path h="3545181" w="5073605">
                <a:moveTo>
                  <a:pt x="0" y="0"/>
                </a:moveTo>
                <a:lnTo>
                  <a:pt x="5073605" y="0"/>
                </a:lnTo>
                <a:lnTo>
                  <a:pt x="5073605" y="3545182"/>
                </a:lnTo>
                <a:lnTo>
                  <a:pt x="0" y="3545182"/>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Tree>
  </p:cSld>
  <p:clrMapOvr>
    <a:masterClrMapping/>
  </p:clrMapOvr>
  <p:transition spd="slow">
    <p:push dir="l"/>
  </p:transition>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FDE3DF"/>
        </a:solidFill>
      </p:bgPr>
    </p:bg>
    <p:spTree>
      <p:nvGrpSpPr>
        <p:cNvPr id="1" name=""/>
        <p:cNvGrpSpPr/>
        <p:nvPr/>
      </p:nvGrpSpPr>
      <p:grpSpPr>
        <a:xfrm>
          <a:off x="0" y="0"/>
          <a:ext cx="0" cy="0"/>
          <a:chOff x="0" y="0"/>
          <a:chExt cx="0" cy="0"/>
        </a:xfrm>
      </p:grpSpPr>
      <p:sp>
        <p:nvSpPr>
          <p:cNvPr name="Freeform 2" id="2"/>
          <p:cNvSpPr/>
          <p:nvPr/>
        </p:nvSpPr>
        <p:spPr>
          <a:xfrm flipH="false" flipV="false" rot="0">
            <a:off x="-806045" y="-402338"/>
            <a:ext cx="7433802" cy="8862954"/>
          </a:xfrm>
          <a:custGeom>
            <a:avLst/>
            <a:gdLst/>
            <a:ahLst/>
            <a:cxnLst/>
            <a:rect r="r" b="b" t="t" l="l"/>
            <a:pathLst>
              <a:path h="8862954" w="7433802">
                <a:moveTo>
                  <a:pt x="0" y="0"/>
                </a:moveTo>
                <a:lnTo>
                  <a:pt x="7433802" y="0"/>
                </a:lnTo>
                <a:lnTo>
                  <a:pt x="7433802" y="8862954"/>
                </a:lnTo>
                <a:lnTo>
                  <a:pt x="0" y="8862954"/>
                </a:lnTo>
                <a:lnTo>
                  <a:pt x="0" y="0"/>
                </a:lnTo>
                <a:close/>
              </a:path>
            </a:pathLst>
          </a:custGeom>
          <a:blipFill>
            <a:blip r:embed="rId2">
              <a:alphaModFix amt="62000"/>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5221896">
            <a:off x="118467" y="510895"/>
            <a:ext cx="7057755" cy="7488334"/>
          </a:xfrm>
          <a:custGeom>
            <a:avLst/>
            <a:gdLst/>
            <a:ahLst/>
            <a:cxnLst/>
            <a:rect r="r" b="b" t="t" l="l"/>
            <a:pathLst>
              <a:path h="7488334" w="7057755">
                <a:moveTo>
                  <a:pt x="0" y="0"/>
                </a:moveTo>
                <a:lnTo>
                  <a:pt x="7057754" y="0"/>
                </a:lnTo>
                <a:lnTo>
                  <a:pt x="7057754" y="7488333"/>
                </a:lnTo>
                <a:lnTo>
                  <a:pt x="0" y="7488333"/>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4305496">
            <a:off x="1081842" y="3079384"/>
            <a:ext cx="6524568" cy="7575696"/>
          </a:xfrm>
          <a:custGeom>
            <a:avLst/>
            <a:gdLst/>
            <a:ahLst/>
            <a:cxnLst/>
            <a:rect r="r" b="b" t="t" l="l"/>
            <a:pathLst>
              <a:path h="7575696" w="6524568">
                <a:moveTo>
                  <a:pt x="0" y="0"/>
                </a:moveTo>
                <a:lnTo>
                  <a:pt x="6524568" y="0"/>
                </a:lnTo>
                <a:lnTo>
                  <a:pt x="6524568" y="7575696"/>
                </a:lnTo>
                <a:lnTo>
                  <a:pt x="0" y="757569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4963394" y="2280560"/>
            <a:ext cx="5484523" cy="6461882"/>
          </a:xfrm>
          <a:custGeom>
            <a:avLst/>
            <a:gdLst/>
            <a:ahLst/>
            <a:cxnLst/>
            <a:rect r="r" b="b" t="t" l="l"/>
            <a:pathLst>
              <a:path h="6461882" w="5484523">
                <a:moveTo>
                  <a:pt x="0" y="0"/>
                </a:moveTo>
                <a:lnTo>
                  <a:pt x="5484522" y="0"/>
                </a:lnTo>
                <a:lnTo>
                  <a:pt x="5484522" y="6461883"/>
                </a:lnTo>
                <a:lnTo>
                  <a:pt x="0" y="6461883"/>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6" id="6"/>
          <p:cNvSpPr/>
          <p:nvPr/>
        </p:nvSpPr>
        <p:spPr>
          <a:xfrm flipH="false" flipV="false" rot="0">
            <a:off x="207613" y="434359"/>
            <a:ext cx="12639645" cy="9384936"/>
          </a:xfrm>
          <a:custGeom>
            <a:avLst/>
            <a:gdLst/>
            <a:ahLst/>
            <a:cxnLst/>
            <a:rect r="r" b="b" t="t" l="l"/>
            <a:pathLst>
              <a:path h="9384936" w="12639645">
                <a:moveTo>
                  <a:pt x="0" y="0"/>
                </a:moveTo>
                <a:lnTo>
                  <a:pt x="12639644" y="0"/>
                </a:lnTo>
                <a:lnTo>
                  <a:pt x="12639644" y="9384936"/>
                </a:lnTo>
                <a:lnTo>
                  <a:pt x="0" y="9384936"/>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7" id="7"/>
          <p:cNvSpPr txBox="true"/>
          <p:nvPr/>
        </p:nvSpPr>
        <p:spPr>
          <a:xfrm rot="0">
            <a:off x="11264883" y="4739592"/>
            <a:ext cx="4960399" cy="2441575"/>
          </a:xfrm>
          <a:prstGeom prst="rect">
            <a:avLst/>
          </a:prstGeom>
        </p:spPr>
        <p:txBody>
          <a:bodyPr anchor="t" rtlCol="false" tIns="0" lIns="0" bIns="0" rIns="0">
            <a:spAutoFit/>
          </a:bodyPr>
          <a:lstStyle/>
          <a:p>
            <a:pPr algn="l" marL="0" indent="0" lvl="0">
              <a:lnSpc>
                <a:spcPts val="9799"/>
              </a:lnSpc>
              <a:spcBef>
                <a:spcPct val="0"/>
              </a:spcBef>
            </a:pPr>
            <a:r>
              <a:rPr lang="en-US" sz="6999" spc="349" strike="noStrike" u="none">
                <a:solidFill>
                  <a:srgbClr val="B35EFF"/>
                </a:solidFill>
                <a:latin typeface="Archivo Black"/>
              </a:rPr>
              <a:t>HELLO THERE!</a:t>
            </a:r>
          </a:p>
        </p:txBody>
      </p:sp>
      <p:sp>
        <p:nvSpPr>
          <p:cNvPr name="Freeform 8" id="8"/>
          <p:cNvSpPr/>
          <p:nvPr/>
        </p:nvSpPr>
        <p:spPr>
          <a:xfrm flipH="false" flipV="false" rot="-78963">
            <a:off x="11143516" y="-2671501"/>
            <a:ext cx="7526030" cy="8114318"/>
          </a:xfrm>
          <a:custGeom>
            <a:avLst/>
            <a:gdLst/>
            <a:ahLst/>
            <a:cxnLst/>
            <a:rect r="r" b="b" t="t" l="l"/>
            <a:pathLst>
              <a:path h="8114318" w="7526030">
                <a:moveTo>
                  <a:pt x="0" y="0"/>
                </a:moveTo>
                <a:lnTo>
                  <a:pt x="7526031" y="0"/>
                </a:lnTo>
                <a:lnTo>
                  <a:pt x="7526031" y="8114318"/>
                </a:lnTo>
                <a:lnTo>
                  <a:pt x="0" y="8114318"/>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9" id="9"/>
          <p:cNvSpPr/>
          <p:nvPr/>
        </p:nvSpPr>
        <p:spPr>
          <a:xfrm flipH="false" flipV="false" rot="2185200">
            <a:off x="3203529" y="19946"/>
            <a:ext cx="2099388" cy="2057400"/>
          </a:xfrm>
          <a:custGeom>
            <a:avLst/>
            <a:gdLst/>
            <a:ahLst/>
            <a:cxnLst/>
            <a:rect r="r" b="b" t="t" l="l"/>
            <a:pathLst>
              <a:path h="2057400" w="2099388">
                <a:moveTo>
                  <a:pt x="0" y="0"/>
                </a:moveTo>
                <a:lnTo>
                  <a:pt x="2099387" y="0"/>
                </a:lnTo>
                <a:lnTo>
                  <a:pt x="2099387" y="2057400"/>
                </a:lnTo>
                <a:lnTo>
                  <a:pt x="0" y="2057400"/>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TextBox 10" id="10"/>
          <p:cNvSpPr txBox="true"/>
          <p:nvPr/>
        </p:nvSpPr>
        <p:spPr>
          <a:xfrm rot="0">
            <a:off x="11264883" y="7765199"/>
            <a:ext cx="4960399" cy="540384"/>
          </a:xfrm>
          <a:prstGeom prst="rect">
            <a:avLst/>
          </a:prstGeom>
        </p:spPr>
        <p:txBody>
          <a:bodyPr anchor="t" rtlCol="false" tIns="0" lIns="0" bIns="0" rIns="0">
            <a:spAutoFit/>
          </a:bodyPr>
          <a:lstStyle/>
          <a:p>
            <a:pPr algn="l" marL="0" indent="0" lvl="1">
              <a:lnSpc>
                <a:spcPts val="2240"/>
              </a:lnSpc>
              <a:spcBef>
                <a:spcPct val="0"/>
              </a:spcBef>
            </a:pPr>
            <a:r>
              <a:rPr lang="en-US" sz="1600" strike="noStrike" u="none">
                <a:solidFill>
                  <a:srgbClr val="000000"/>
                </a:solidFill>
                <a:latin typeface="Nunito"/>
              </a:rPr>
              <a:t>I'm Rain, and I'll be sharing with you my beautiful ideas. Follow me at @reallygreatsite to learn more. </a:t>
            </a:r>
          </a:p>
        </p:txBody>
      </p:sp>
    </p:spTree>
  </p:cSld>
  <p:clrMapOvr>
    <a:masterClrMapping/>
  </p:clrMapOvr>
  <p:transition spd="slow">
    <p:push dir="l"/>
  </p:transition>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FDE3DF"/>
        </a:solidFill>
      </p:bgPr>
    </p:bg>
    <p:spTree>
      <p:nvGrpSpPr>
        <p:cNvPr id="1" name=""/>
        <p:cNvGrpSpPr/>
        <p:nvPr/>
      </p:nvGrpSpPr>
      <p:grpSpPr>
        <a:xfrm>
          <a:off x="0" y="0"/>
          <a:ext cx="0" cy="0"/>
          <a:chOff x="0" y="0"/>
          <a:chExt cx="0" cy="0"/>
        </a:xfrm>
      </p:grpSpPr>
      <p:grpSp>
        <p:nvGrpSpPr>
          <p:cNvPr name="Group 2" id="2"/>
          <p:cNvGrpSpPr/>
          <p:nvPr/>
        </p:nvGrpSpPr>
        <p:grpSpPr>
          <a:xfrm rot="0">
            <a:off x="8150994" y="0"/>
            <a:ext cx="10137006" cy="10287000"/>
            <a:chOff x="0" y="0"/>
            <a:chExt cx="2669829" cy="2709333"/>
          </a:xfrm>
        </p:grpSpPr>
        <p:sp>
          <p:nvSpPr>
            <p:cNvPr name="Freeform 3" id="3"/>
            <p:cNvSpPr/>
            <p:nvPr/>
          </p:nvSpPr>
          <p:spPr>
            <a:xfrm flipH="false" flipV="false" rot="0">
              <a:off x="0" y="0"/>
              <a:ext cx="2669829" cy="2709333"/>
            </a:xfrm>
            <a:custGeom>
              <a:avLst/>
              <a:gdLst/>
              <a:ahLst/>
              <a:cxnLst/>
              <a:rect r="r" b="b" t="t" l="l"/>
              <a:pathLst>
                <a:path h="2709333" w="2669829">
                  <a:moveTo>
                    <a:pt x="0" y="0"/>
                  </a:moveTo>
                  <a:lnTo>
                    <a:pt x="2669829" y="0"/>
                  </a:lnTo>
                  <a:lnTo>
                    <a:pt x="2669829" y="2709333"/>
                  </a:lnTo>
                  <a:lnTo>
                    <a:pt x="0" y="2709333"/>
                  </a:lnTo>
                  <a:close/>
                </a:path>
              </a:pathLst>
            </a:custGeom>
            <a:solidFill>
              <a:srgbClr val="B35EFF"/>
            </a:solidFill>
          </p:spPr>
        </p:sp>
        <p:sp>
          <p:nvSpPr>
            <p:cNvPr name="TextBox 4" id="4"/>
            <p:cNvSpPr txBox="true"/>
            <p:nvPr/>
          </p:nvSpPr>
          <p:spPr>
            <a:xfrm>
              <a:off x="0" y="-28575"/>
              <a:ext cx="2669829" cy="2737908"/>
            </a:xfrm>
            <a:prstGeom prst="rect">
              <a:avLst/>
            </a:prstGeom>
          </p:spPr>
          <p:txBody>
            <a:bodyPr anchor="ctr" rtlCol="false" tIns="50800" lIns="50800" bIns="50800" rIns="50800"/>
            <a:lstStyle/>
            <a:p>
              <a:pPr algn="ctr">
                <a:lnSpc>
                  <a:spcPts val="2240"/>
                </a:lnSpc>
              </a:pPr>
            </a:p>
          </p:txBody>
        </p:sp>
      </p:grpSp>
      <p:grpSp>
        <p:nvGrpSpPr>
          <p:cNvPr name="Group 5" id="5"/>
          <p:cNvGrpSpPr/>
          <p:nvPr/>
        </p:nvGrpSpPr>
        <p:grpSpPr>
          <a:xfrm rot="0">
            <a:off x="8276040" y="133382"/>
            <a:ext cx="9886915" cy="10020237"/>
            <a:chOff x="0" y="0"/>
            <a:chExt cx="13182554" cy="13360316"/>
          </a:xfrm>
        </p:grpSpPr>
        <p:pic>
          <p:nvPicPr>
            <p:cNvPr name="Picture 6" id="6"/>
            <p:cNvPicPr>
              <a:picLocks noChangeAspect="true"/>
            </p:cNvPicPr>
            <p:nvPr/>
          </p:nvPicPr>
          <p:blipFill>
            <a:blip r:embed="rId2"/>
            <a:srcRect l="129" t="0" r="129" b="0"/>
            <a:stretch>
              <a:fillRect/>
            </a:stretch>
          </p:blipFill>
          <p:spPr>
            <a:xfrm flipH="false" flipV="false">
              <a:off x="0" y="0"/>
              <a:ext cx="13182554" cy="8822210"/>
            </a:xfrm>
            <a:prstGeom prst="rect">
              <a:avLst/>
            </a:prstGeom>
          </p:spPr>
        </p:pic>
        <p:pic>
          <p:nvPicPr>
            <p:cNvPr name="Picture 7" id="7"/>
            <p:cNvPicPr>
              <a:picLocks noChangeAspect="true"/>
            </p:cNvPicPr>
            <p:nvPr/>
          </p:nvPicPr>
          <p:blipFill>
            <a:blip r:embed="rId3"/>
            <a:srcRect l="17393" t="0" r="17393" b="0"/>
            <a:stretch>
              <a:fillRect/>
            </a:stretch>
          </p:blipFill>
          <p:spPr>
            <a:xfrm flipH="false" flipV="false">
              <a:off x="0" y="8949210"/>
              <a:ext cx="4309518" cy="4411105"/>
            </a:xfrm>
            <a:prstGeom prst="rect">
              <a:avLst/>
            </a:prstGeom>
          </p:spPr>
        </p:pic>
        <p:pic>
          <p:nvPicPr>
            <p:cNvPr name="Picture 8" id="8"/>
            <p:cNvPicPr>
              <a:picLocks noChangeAspect="true"/>
            </p:cNvPicPr>
            <p:nvPr/>
          </p:nvPicPr>
          <p:blipFill>
            <a:blip r:embed="rId4"/>
            <a:srcRect l="17393" t="0" r="17393" b="0"/>
            <a:stretch>
              <a:fillRect/>
            </a:stretch>
          </p:blipFill>
          <p:spPr>
            <a:xfrm flipH="false" flipV="false">
              <a:off x="4436518" y="8949210"/>
              <a:ext cx="4309518" cy="4411105"/>
            </a:xfrm>
            <a:prstGeom prst="rect">
              <a:avLst/>
            </a:prstGeom>
          </p:spPr>
        </p:pic>
        <p:pic>
          <p:nvPicPr>
            <p:cNvPr name="Picture 9" id="9"/>
            <p:cNvPicPr>
              <a:picLocks noChangeAspect="true"/>
            </p:cNvPicPr>
            <p:nvPr/>
          </p:nvPicPr>
          <p:blipFill>
            <a:blip r:embed="rId5"/>
            <a:srcRect l="10921" t="0" r="10921" b="0"/>
            <a:stretch>
              <a:fillRect/>
            </a:stretch>
          </p:blipFill>
          <p:spPr>
            <a:xfrm flipH="false" flipV="false">
              <a:off x="8873036" y="8949210"/>
              <a:ext cx="4309518" cy="4411105"/>
            </a:xfrm>
            <a:prstGeom prst="rect">
              <a:avLst/>
            </a:prstGeom>
          </p:spPr>
        </p:pic>
      </p:grpSp>
      <p:grpSp>
        <p:nvGrpSpPr>
          <p:cNvPr name="Group 10" id="10"/>
          <p:cNvGrpSpPr/>
          <p:nvPr/>
        </p:nvGrpSpPr>
        <p:grpSpPr>
          <a:xfrm rot="0">
            <a:off x="1028700" y="3592895"/>
            <a:ext cx="5562600" cy="3101209"/>
            <a:chOff x="0" y="0"/>
            <a:chExt cx="7416800" cy="4134946"/>
          </a:xfrm>
        </p:grpSpPr>
        <p:sp>
          <p:nvSpPr>
            <p:cNvPr name="TextBox 11" id="11"/>
            <p:cNvSpPr txBox="true"/>
            <p:nvPr/>
          </p:nvSpPr>
          <p:spPr>
            <a:xfrm rot="0">
              <a:off x="0" y="3423958"/>
              <a:ext cx="7416800" cy="710988"/>
            </a:xfrm>
            <a:prstGeom prst="rect">
              <a:avLst/>
            </a:prstGeom>
          </p:spPr>
          <p:txBody>
            <a:bodyPr anchor="t" rtlCol="false" tIns="0" lIns="0" bIns="0" rIns="0">
              <a:spAutoFit/>
            </a:bodyPr>
            <a:lstStyle/>
            <a:p>
              <a:pPr algn="l" marL="0" indent="0" lvl="1">
                <a:lnSpc>
                  <a:spcPts val="2240"/>
                </a:lnSpc>
                <a:spcBef>
                  <a:spcPct val="0"/>
                </a:spcBef>
              </a:pPr>
              <a:r>
                <a:rPr lang="en-US" sz="1600" strike="noStrike" u="none">
                  <a:solidFill>
                    <a:srgbClr val="000000"/>
                  </a:solidFill>
                  <a:latin typeface="Nunito"/>
                </a:rPr>
                <a:t>What can you say about your projects?</a:t>
              </a:r>
            </a:p>
            <a:p>
              <a:pPr algn="l" marL="0" indent="0" lvl="1">
                <a:lnSpc>
                  <a:spcPts val="2240"/>
                </a:lnSpc>
                <a:spcBef>
                  <a:spcPct val="0"/>
                </a:spcBef>
              </a:pPr>
              <a:r>
                <a:rPr lang="en-US" sz="1600" strike="noStrike" u="none">
                  <a:solidFill>
                    <a:srgbClr val="000000"/>
                  </a:solidFill>
                  <a:latin typeface="Nunito"/>
                </a:rPr>
                <a:t>Share it here!</a:t>
              </a:r>
            </a:p>
          </p:txBody>
        </p:sp>
        <p:sp>
          <p:nvSpPr>
            <p:cNvPr name="TextBox 12" id="12"/>
            <p:cNvSpPr txBox="true"/>
            <p:nvPr/>
          </p:nvSpPr>
          <p:spPr>
            <a:xfrm rot="0">
              <a:off x="0" y="-142875"/>
              <a:ext cx="7416800" cy="3207808"/>
            </a:xfrm>
            <a:prstGeom prst="rect">
              <a:avLst/>
            </a:prstGeom>
          </p:spPr>
          <p:txBody>
            <a:bodyPr anchor="t" rtlCol="false" tIns="0" lIns="0" bIns="0" rIns="0">
              <a:spAutoFit/>
            </a:bodyPr>
            <a:lstStyle/>
            <a:p>
              <a:pPr algn="l" marL="0" indent="0" lvl="0">
                <a:lnSpc>
                  <a:spcPts val="9799"/>
                </a:lnSpc>
                <a:spcBef>
                  <a:spcPct val="0"/>
                </a:spcBef>
              </a:pPr>
              <a:r>
                <a:rPr lang="en-US" sz="6999" spc="349" strike="noStrike" u="none">
                  <a:solidFill>
                    <a:srgbClr val="B35EFF"/>
                  </a:solidFill>
                  <a:latin typeface="Archivo Black"/>
                </a:rPr>
                <a:t>GALLERY IMAGE</a:t>
              </a:r>
            </a:p>
          </p:txBody>
        </p:sp>
      </p:grpSp>
      <p:sp>
        <p:nvSpPr>
          <p:cNvPr name="Freeform 13" id="13"/>
          <p:cNvSpPr/>
          <p:nvPr/>
        </p:nvSpPr>
        <p:spPr>
          <a:xfrm flipH="false" flipV="true" rot="9961843">
            <a:off x="48563" y="-5619421"/>
            <a:ext cx="5021970" cy="5831024"/>
          </a:xfrm>
          <a:custGeom>
            <a:avLst/>
            <a:gdLst/>
            <a:ahLst/>
            <a:cxnLst/>
            <a:rect r="r" b="b" t="t" l="l"/>
            <a:pathLst>
              <a:path h="5831024" w="5021970">
                <a:moveTo>
                  <a:pt x="0" y="5831024"/>
                </a:moveTo>
                <a:lnTo>
                  <a:pt x="5021969" y="5831024"/>
                </a:lnTo>
                <a:lnTo>
                  <a:pt x="5021969" y="0"/>
                </a:lnTo>
                <a:lnTo>
                  <a:pt x="0" y="0"/>
                </a:lnTo>
                <a:lnTo>
                  <a:pt x="0" y="5831024"/>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4" id="14"/>
          <p:cNvSpPr/>
          <p:nvPr/>
        </p:nvSpPr>
        <p:spPr>
          <a:xfrm flipH="false" flipV="false" rot="0">
            <a:off x="234188" y="-1429068"/>
            <a:ext cx="4117427" cy="5154839"/>
          </a:xfrm>
          <a:custGeom>
            <a:avLst/>
            <a:gdLst/>
            <a:ahLst/>
            <a:cxnLst/>
            <a:rect r="r" b="b" t="t" l="l"/>
            <a:pathLst>
              <a:path h="5154839" w="4117427">
                <a:moveTo>
                  <a:pt x="0" y="0"/>
                </a:moveTo>
                <a:lnTo>
                  <a:pt x="4117428" y="0"/>
                </a:lnTo>
                <a:lnTo>
                  <a:pt x="4117428" y="5154838"/>
                </a:lnTo>
                <a:lnTo>
                  <a:pt x="0" y="5154838"/>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5" id="15"/>
          <p:cNvSpPr/>
          <p:nvPr/>
        </p:nvSpPr>
        <p:spPr>
          <a:xfrm flipH="false" flipV="false" rot="-9959937">
            <a:off x="-3605809" y="7255196"/>
            <a:ext cx="5073605" cy="3545181"/>
          </a:xfrm>
          <a:custGeom>
            <a:avLst/>
            <a:gdLst/>
            <a:ahLst/>
            <a:cxnLst/>
            <a:rect r="r" b="b" t="t" l="l"/>
            <a:pathLst>
              <a:path h="3545181" w="5073605">
                <a:moveTo>
                  <a:pt x="0" y="0"/>
                </a:moveTo>
                <a:lnTo>
                  <a:pt x="5073605" y="0"/>
                </a:lnTo>
                <a:lnTo>
                  <a:pt x="5073605" y="3545181"/>
                </a:lnTo>
                <a:lnTo>
                  <a:pt x="0" y="3545181"/>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Tree>
  </p:cSld>
  <p:clrMapOvr>
    <a:masterClrMapping/>
  </p:clrMapOvr>
  <p:transition spd="slow">
    <p:push dir="l"/>
  </p:transition>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FDE3DF"/>
        </a:solidFill>
      </p:bgPr>
    </p:bg>
    <p:spTree>
      <p:nvGrpSpPr>
        <p:cNvPr id="1" name=""/>
        <p:cNvGrpSpPr/>
        <p:nvPr/>
      </p:nvGrpSpPr>
      <p:grpSpPr>
        <a:xfrm>
          <a:off x="0" y="0"/>
          <a:ext cx="0" cy="0"/>
          <a:chOff x="0" y="0"/>
          <a:chExt cx="0" cy="0"/>
        </a:xfrm>
      </p:grpSpPr>
      <p:sp>
        <p:nvSpPr>
          <p:cNvPr name="Freeform 2" id="2"/>
          <p:cNvSpPr/>
          <p:nvPr/>
        </p:nvSpPr>
        <p:spPr>
          <a:xfrm flipH="false" flipV="false" rot="2542686">
            <a:off x="1210136" y="-1963308"/>
            <a:ext cx="4107080" cy="6637706"/>
          </a:xfrm>
          <a:custGeom>
            <a:avLst/>
            <a:gdLst/>
            <a:ahLst/>
            <a:cxnLst/>
            <a:rect r="r" b="b" t="t" l="l"/>
            <a:pathLst>
              <a:path h="6637706" w="4107080">
                <a:moveTo>
                  <a:pt x="0" y="0"/>
                </a:moveTo>
                <a:lnTo>
                  <a:pt x="4107081" y="0"/>
                </a:lnTo>
                <a:lnTo>
                  <a:pt x="4107081" y="6637706"/>
                </a:lnTo>
                <a:lnTo>
                  <a:pt x="0" y="663770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2442722">
            <a:off x="-634558" y="556699"/>
            <a:ext cx="2672535" cy="2602381"/>
          </a:xfrm>
          <a:custGeom>
            <a:avLst/>
            <a:gdLst/>
            <a:ahLst/>
            <a:cxnLst/>
            <a:rect r="r" b="b" t="t" l="l"/>
            <a:pathLst>
              <a:path h="2602381" w="2672535">
                <a:moveTo>
                  <a:pt x="0" y="0"/>
                </a:moveTo>
                <a:lnTo>
                  <a:pt x="2672535" y="0"/>
                </a:lnTo>
                <a:lnTo>
                  <a:pt x="2672535" y="2602381"/>
                </a:lnTo>
                <a:lnTo>
                  <a:pt x="0" y="2602381"/>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14500880" y="-1028700"/>
            <a:ext cx="3657028" cy="4114800"/>
          </a:xfrm>
          <a:custGeom>
            <a:avLst/>
            <a:gdLst/>
            <a:ahLst/>
            <a:cxnLst/>
            <a:rect r="r" b="b" t="t" l="l"/>
            <a:pathLst>
              <a:path h="4114800" w="3657028">
                <a:moveTo>
                  <a:pt x="0" y="0"/>
                </a:moveTo>
                <a:lnTo>
                  <a:pt x="3657029" y="0"/>
                </a:lnTo>
                <a:lnTo>
                  <a:pt x="3657029" y="4114800"/>
                </a:lnTo>
                <a:lnTo>
                  <a:pt x="0" y="411480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5827138">
            <a:off x="17339506" y="320477"/>
            <a:ext cx="3749612" cy="4114800"/>
          </a:xfrm>
          <a:custGeom>
            <a:avLst/>
            <a:gdLst/>
            <a:ahLst/>
            <a:cxnLst/>
            <a:rect r="r" b="b" t="t" l="l"/>
            <a:pathLst>
              <a:path h="4114800" w="3749612">
                <a:moveTo>
                  <a:pt x="0" y="0"/>
                </a:moveTo>
                <a:lnTo>
                  <a:pt x="3749612" y="0"/>
                </a:lnTo>
                <a:lnTo>
                  <a:pt x="3749612"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6" id="6"/>
          <p:cNvSpPr/>
          <p:nvPr/>
        </p:nvSpPr>
        <p:spPr>
          <a:xfrm flipH="false" flipV="false" rot="-2129674">
            <a:off x="-5313072" y="5382910"/>
            <a:ext cx="7045100" cy="6833747"/>
          </a:xfrm>
          <a:custGeom>
            <a:avLst/>
            <a:gdLst/>
            <a:ahLst/>
            <a:cxnLst/>
            <a:rect r="r" b="b" t="t" l="l"/>
            <a:pathLst>
              <a:path h="6833747" w="7045100">
                <a:moveTo>
                  <a:pt x="0" y="0"/>
                </a:moveTo>
                <a:lnTo>
                  <a:pt x="7045100" y="0"/>
                </a:lnTo>
                <a:lnTo>
                  <a:pt x="7045100" y="6833747"/>
                </a:lnTo>
                <a:lnTo>
                  <a:pt x="0" y="6833747"/>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7" id="7"/>
          <p:cNvSpPr/>
          <p:nvPr/>
        </p:nvSpPr>
        <p:spPr>
          <a:xfrm flipH="false" flipV="false" rot="0">
            <a:off x="13133966" y="1517216"/>
            <a:ext cx="1878890" cy="2290516"/>
          </a:xfrm>
          <a:custGeom>
            <a:avLst/>
            <a:gdLst/>
            <a:ahLst/>
            <a:cxnLst/>
            <a:rect r="r" b="b" t="t" l="l"/>
            <a:pathLst>
              <a:path h="2290516" w="1878890">
                <a:moveTo>
                  <a:pt x="0" y="0"/>
                </a:moveTo>
                <a:lnTo>
                  <a:pt x="1878890" y="0"/>
                </a:lnTo>
                <a:lnTo>
                  <a:pt x="1878890" y="2290516"/>
                </a:lnTo>
                <a:lnTo>
                  <a:pt x="0" y="2290516"/>
                </a:lnTo>
                <a:lnTo>
                  <a:pt x="0" y="0"/>
                </a:lnTo>
                <a:close/>
              </a:path>
            </a:pathLst>
          </a:custGeom>
          <a:blipFill>
            <a:blip r:embed="rId12">
              <a:extLst>
                <a:ext uri="{96DAC541-7B7A-43D3-8B79-37D633B846F1}">
                  <asvg:svgBlip xmlns:asvg="http://schemas.microsoft.com/office/drawing/2016/SVG/main" r:embed="rId13"/>
                </a:ext>
              </a:extLst>
            </a:blip>
            <a:stretch>
              <a:fillRect l="0" t="-54776" r="-170032" b="0"/>
            </a:stretch>
          </a:blipFill>
        </p:spPr>
      </p:sp>
      <p:sp>
        <p:nvSpPr>
          <p:cNvPr name="Freeform 8" id="8"/>
          <p:cNvSpPr/>
          <p:nvPr/>
        </p:nvSpPr>
        <p:spPr>
          <a:xfrm flipH="false" flipV="false" rot="0">
            <a:off x="17268825" y="8242198"/>
            <a:ext cx="1878890" cy="2290516"/>
          </a:xfrm>
          <a:custGeom>
            <a:avLst/>
            <a:gdLst/>
            <a:ahLst/>
            <a:cxnLst/>
            <a:rect r="r" b="b" t="t" l="l"/>
            <a:pathLst>
              <a:path h="2290516" w="1878890">
                <a:moveTo>
                  <a:pt x="0" y="0"/>
                </a:moveTo>
                <a:lnTo>
                  <a:pt x="1878890" y="0"/>
                </a:lnTo>
                <a:lnTo>
                  <a:pt x="1878890" y="2290516"/>
                </a:lnTo>
                <a:lnTo>
                  <a:pt x="0" y="2290516"/>
                </a:lnTo>
                <a:lnTo>
                  <a:pt x="0" y="0"/>
                </a:lnTo>
                <a:close/>
              </a:path>
            </a:pathLst>
          </a:custGeom>
          <a:blipFill>
            <a:blip r:embed="rId12">
              <a:extLst>
                <a:ext uri="{96DAC541-7B7A-43D3-8B79-37D633B846F1}">
                  <asvg:svgBlip xmlns:asvg="http://schemas.microsoft.com/office/drawing/2016/SVG/main" r:embed="rId13"/>
                </a:ext>
              </a:extLst>
            </a:blip>
            <a:stretch>
              <a:fillRect l="0" t="-54776" r="-170032" b="0"/>
            </a:stretch>
          </a:blipFill>
        </p:spPr>
      </p:sp>
      <p:sp>
        <p:nvSpPr>
          <p:cNvPr name="Freeform 9" id="9"/>
          <p:cNvSpPr/>
          <p:nvPr/>
        </p:nvSpPr>
        <p:spPr>
          <a:xfrm flipH="false" flipV="false" rot="3257703">
            <a:off x="4655213" y="4982333"/>
            <a:ext cx="1211679" cy="1516969"/>
          </a:xfrm>
          <a:custGeom>
            <a:avLst/>
            <a:gdLst/>
            <a:ahLst/>
            <a:cxnLst/>
            <a:rect r="r" b="b" t="t" l="l"/>
            <a:pathLst>
              <a:path h="1516969" w="1211679">
                <a:moveTo>
                  <a:pt x="0" y="0"/>
                </a:moveTo>
                <a:lnTo>
                  <a:pt x="1211679" y="0"/>
                </a:lnTo>
                <a:lnTo>
                  <a:pt x="1211679" y="1516969"/>
                </a:lnTo>
                <a:lnTo>
                  <a:pt x="0" y="1516969"/>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10" id="10"/>
          <p:cNvSpPr/>
          <p:nvPr/>
        </p:nvSpPr>
        <p:spPr>
          <a:xfrm flipH="false" flipV="false" rot="3257703">
            <a:off x="9037251" y="4982333"/>
            <a:ext cx="1211679" cy="1516969"/>
          </a:xfrm>
          <a:custGeom>
            <a:avLst/>
            <a:gdLst/>
            <a:ahLst/>
            <a:cxnLst/>
            <a:rect r="r" b="b" t="t" l="l"/>
            <a:pathLst>
              <a:path h="1516969" w="1211679">
                <a:moveTo>
                  <a:pt x="0" y="0"/>
                </a:moveTo>
                <a:lnTo>
                  <a:pt x="1211680" y="0"/>
                </a:lnTo>
                <a:lnTo>
                  <a:pt x="1211680" y="1516969"/>
                </a:lnTo>
                <a:lnTo>
                  <a:pt x="0" y="1516969"/>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11" id="11"/>
          <p:cNvSpPr/>
          <p:nvPr/>
        </p:nvSpPr>
        <p:spPr>
          <a:xfrm flipH="false" flipV="false" rot="3257703">
            <a:off x="13097520" y="4982333"/>
            <a:ext cx="1211679" cy="1516969"/>
          </a:xfrm>
          <a:custGeom>
            <a:avLst/>
            <a:gdLst/>
            <a:ahLst/>
            <a:cxnLst/>
            <a:rect r="r" b="b" t="t" l="l"/>
            <a:pathLst>
              <a:path h="1516969" w="1211679">
                <a:moveTo>
                  <a:pt x="0" y="0"/>
                </a:moveTo>
                <a:lnTo>
                  <a:pt x="1211680" y="0"/>
                </a:lnTo>
                <a:lnTo>
                  <a:pt x="1211680" y="1516969"/>
                </a:lnTo>
                <a:lnTo>
                  <a:pt x="0" y="1516969"/>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TextBox 12" id="12"/>
          <p:cNvSpPr txBox="true"/>
          <p:nvPr/>
        </p:nvSpPr>
        <p:spPr>
          <a:xfrm rot="0">
            <a:off x="5154034" y="885825"/>
            <a:ext cx="7979932" cy="2441575"/>
          </a:xfrm>
          <a:prstGeom prst="rect">
            <a:avLst/>
          </a:prstGeom>
        </p:spPr>
        <p:txBody>
          <a:bodyPr anchor="t" rtlCol="false" tIns="0" lIns="0" bIns="0" rIns="0">
            <a:spAutoFit/>
          </a:bodyPr>
          <a:lstStyle/>
          <a:p>
            <a:pPr algn="ctr" marL="0" indent="0" lvl="0">
              <a:lnSpc>
                <a:spcPts val="9799"/>
              </a:lnSpc>
              <a:spcBef>
                <a:spcPct val="0"/>
              </a:spcBef>
            </a:pPr>
            <a:r>
              <a:rPr lang="en-US" sz="6999" spc="349" strike="noStrike" u="none">
                <a:solidFill>
                  <a:srgbClr val="B35EFF"/>
                </a:solidFill>
                <a:latin typeface="Archivo Black"/>
              </a:rPr>
              <a:t>CAMPAIGN GOALS</a:t>
            </a:r>
          </a:p>
        </p:txBody>
      </p:sp>
      <p:sp>
        <p:nvSpPr>
          <p:cNvPr name="TextBox 13" id="13"/>
          <p:cNvSpPr txBox="true"/>
          <p:nvPr/>
        </p:nvSpPr>
        <p:spPr>
          <a:xfrm rot="0">
            <a:off x="1897585" y="5000625"/>
            <a:ext cx="2221555" cy="1203325"/>
          </a:xfrm>
          <a:prstGeom prst="rect">
            <a:avLst/>
          </a:prstGeom>
        </p:spPr>
        <p:txBody>
          <a:bodyPr anchor="t" rtlCol="false" tIns="0" lIns="0" bIns="0" rIns="0">
            <a:spAutoFit/>
          </a:bodyPr>
          <a:lstStyle/>
          <a:p>
            <a:pPr algn="ctr" marL="0" indent="0" lvl="0">
              <a:lnSpc>
                <a:spcPts val="9799"/>
              </a:lnSpc>
              <a:spcBef>
                <a:spcPct val="0"/>
              </a:spcBef>
            </a:pPr>
            <a:r>
              <a:rPr lang="en-US" sz="6999" spc="349" strike="noStrike" u="none">
                <a:solidFill>
                  <a:srgbClr val="B35EFF"/>
                </a:solidFill>
                <a:latin typeface="Archivo Black"/>
              </a:rPr>
              <a:t>01</a:t>
            </a:r>
          </a:p>
        </p:txBody>
      </p:sp>
      <p:sp>
        <p:nvSpPr>
          <p:cNvPr name="TextBox 14" id="14"/>
          <p:cNvSpPr txBox="true"/>
          <p:nvPr/>
        </p:nvSpPr>
        <p:spPr>
          <a:xfrm rot="0">
            <a:off x="914755" y="6608764"/>
            <a:ext cx="4187214" cy="1057275"/>
          </a:xfrm>
          <a:prstGeom prst="rect">
            <a:avLst/>
          </a:prstGeom>
        </p:spPr>
        <p:txBody>
          <a:bodyPr anchor="t" rtlCol="false" tIns="0" lIns="0" bIns="0" rIns="0">
            <a:spAutoFit/>
          </a:bodyPr>
          <a:lstStyle/>
          <a:p>
            <a:pPr algn="ctr" marL="0" indent="0" lvl="0">
              <a:lnSpc>
                <a:spcPts val="4200"/>
              </a:lnSpc>
              <a:spcBef>
                <a:spcPct val="0"/>
              </a:spcBef>
            </a:pPr>
            <a:r>
              <a:rPr lang="en-US" sz="3000" strike="noStrike" u="none">
                <a:solidFill>
                  <a:srgbClr val="B35EFF"/>
                </a:solidFill>
                <a:latin typeface="Archivo Black"/>
              </a:rPr>
              <a:t>Add a</a:t>
            </a:r>
          </a:p>
          <a:p>
            <a:pPr algn="ctr" marL="0" indent="0" lvl="0">
              <a:lnSpc>
                <a:spcPts val="4200"/>
              </a:lnSpc>
              <a:spcBef>
                <a:spcPct val="0"/>
              </a:spcBef>
            </a:pPr>
            <a:r>
              <a:rPr lang="en-US" sz="3000" strike="noStrike" u="none">
                <a:solidFill>
                  <a:srgbClr val="B35EFF"/>
                </a:solidFill>
                <a:latin typeface="Archivo Black"/>
              </a:rPr>
              <a:t>main point</a:t>
            </a:r>
          </a:p>
        </p:txBody>
      </p:sp>
      <p:sp>
        <p:nvSpPr>
          <p:cNvPr name="TextBox 15" id="15"/>
          <p:cNvSpPr txBox="true"/>
          <p:nvPr/>
        </p:nvSpPr>
        <p:spPr>
          <a:xfrm rot="0">
            <a:off x="709028" y="7978871"/>
            <a:ext cx="4598668" cy="540384"/>
          </a:xfrm>
          <a:prstGeom prst="rect">
            <a:avLst/>
          </a:prstGeom>
        </p:spPr>
        <p:txBody>
          <a:bodyPr anchor="t" rtlCol="false" tIns="0" lIns="0" bIns="0" rIns="0">
            <a:spAutoFit/>
          </a:bodyPr>
          <a:lstStyle/>
          <a:p>
            <a:pPr algn="ctr" marL="0" indent="0" lvl="1">
              <a:lnSpc>
                <a:spcPts val="2240"/>
              </a:lnSpc>
              <a:spcBef>
                <a:spcPct val="0"/>
              </a:spcBef>
            </a:pPr>
            <a:r>
              <a:rPr lang="en-US" sz="1600" strike="noStrike" u="none">
                <a:solidFill>
                  <a:srgbClr val="000000"/>
                </a:solidFill>
                <a:latin typeface="Nunito"/>
              </a:rPr>
              <a:t>Elaborate on what</a:t>
            </a:r>
          </a:p>
          <a:p>
            <a:pPr algn="ctr" marL="0" indent="0" lvl="1">
              <a:lnSpc>
                <a:spcPts val="2240"/>
              </a:lnSpc>
              <a:spcBef>
                <a:spcPct val="0"/>
              </a:spcBef>
            </a:pPr>
            <a:r>
              <a:rPr lang="en-US" sz="1600" strike="noStrike" u="none">
                <a:solidFill>
                  <a:srgbClr val="000000"/>
                </a:solidFill>
                <a:latin typeface="Nunito"/>
              </a:rPr>
              <a:t>you want to discuss.</a:t>
            </a:r>
          </a:p>
        </p:txBody>
      </p:sp>
      <p:sp>
        <p:nvSpPr>
          <p:cNvPr name="TextBox 16" id="16"/>
          <p:cNvSpPr txBox="true"/>
          <p:nvPr/>
        </p:nvSpPr>
        <p:spPr>
          <a:xfrm rot="0">
            <a:off x="6402965" y="5000625"/>
            <a:ext cx="2221555" cy="1203325"/>
          </a:xfrm>
          <a:prstGeom prst="rect">
            <a:avLst/>
          </a:prstGeom>
        </p:spPr>
        <p:txBody>
          <a:bodyPr anchor="t" rtlCol="false" tIns="0" lIns="0" bIns="0" rIns="0">
            <a:spAutoFit/>
          </a:bodyPr>
          <a:lstStyle/>
          <a:p>
            <a:pPr algn="ctr" marL="0" indent="0" lvl="0">
              <a:lnSpc>
                <a:spcPts val="9799"/>
              </a:lnSpc>
              <a:spcBef>
                <a:spcPct val="0"/>
              </a:spcBef>
            </a:pPr>
            <a:r>
              <a:rPr lang="en-US" sz="6999" spc="349" strike="noStrike" u="none">
                <a:solidFill>
                  <a:srgbClr val="B35EFF"/>
                </a:solidFill>
                <a:latin typeface="Archivo Black"/>
              </a:rPr>
              <a:t>02</a:t>
            </a:r>
          </a:p>
        </p:txBody>
      </p:sp>
      <p:sp>
        <p:nvSpPr>
          <p:cNvPr name="TextBox 17" id="17"/>
          <p:cNvSpPr txBox="true"/>
          <p:nvPr/>
        </p:nvSpPr>
        <p:spPr>
          <a:xfrm rot="0">
            <a:off x="5761092" y="6608764"/>
            <a:ext cx="3466703" cy="1057275"/>
          </a:xfrm>
          <a:prstGeom prst="rect">
            <a:avLst/>
          </a:prstGeom>
        </p:spPr>
        <p:txBody>
          <a:bodyPr anchor="t" rtlCol="false" tIns="0" lIns="0" bIns="0" rIns="0">
            <a:spAutoFit/>
          </a:bodyPr>
          <a:lstStyle/>
          <a:p>
            <a:pPr algn="ctr" marL="0" indent="0" lvl="0">
              <a:lnSpc>
                <a:spcPts val="4200"/>
              </a:lnSpc>
              <a:spcBef>
                <a:spcPct val="0"/>
              </a:spcBef>
            </a:pPr>
            <a:r>
              <a:rPr lang="en-US" sz="3000" strike="noStrike" u="none">
                <a:solidFill>
                  <a:srgbClr val="B35EFF"/>
                </a:solidFill>
                <a:latin typeface="Archivo Black"/>
              </a:rPr>
              <a:t>Add a</a:t>
            </a:r>
          </a:p>
          <a:p>
            <a:pPr algn="ctr" marL="0" indent="0" lvl="0">
              <a:lnSpc>
                <a:spcPts val="4200"/>
              </a:lnSpc>
              <a:spcBef>
                <a:spcPct val="0"/>
              </a:spcBef>
            </a:pPr>
            <a:r>
              <a:rPr lang="en-US" sz="3000" strike="noStrike" u="none">
                <a:solidFill>
                  <a:srgbClr val="B35EFF"/>
                </a:solidFill>
                <a:latin typeface="Archivo Black"/>
              </a:rPr>
              <a:t>main point</a:t>
            </a:r>
          </a:p>
        </p:txBody>
      </p:sp>
      <p:sp>
        <p:nvSpPr>
          <p:cNvPr name="TextBox 18" id="18"/>
          <p:cNvSpPr txBox="true"/>
          <p:nvPr/>
        </p:nvSpPr>
        <p:spPr>
          <a:xfrm rot="0">
            <a:off x="5590766" y="7978871"/>
            <a:ext cx="3807355" cy="540384"/>
          </a:xfrm>
          <a:prstGeom prst="rect">
            <a:avLst/>
          </a:prstGeom>
        </p:spPr>
        <p:txBody>
          <a:bodyPr anchor="t" rtlCol="false" tIns="0" lIns="0" bIns="0" rIns="0">
            <a:spAutoFit/>
          </a:bodyPr>
          <a:lstStyle/>
          <a:p>
            <a:pPr algn="ctr" marL="0" indent="0" lvl="1">
              <a:lnSpc>
                <a:spcPts val="2240"/>
              </a:lnSpc>
              <a:spcBef>
                <a:spcPct val="0"/>
              </a:spcBef>
            </a:pPr>
            <a:r>
              <a:rPr lang="en-US" sz="1600" strike="noStrike" u="none">
                <a:solidFill>
                  <a:srgbClr val="000000"/>
                </a:solidFill>
                <a:latin typeface="Nunito"/>
              </a:rPr>
              <a:t>Elaborate on what</a:t>
            </a:r>
          </a:p>
          <a:p>
            <a:pPr algn="ctr" marL="0" indent="0" lvl="1">
              <a:lnSpc>
                <a:spcPts val="2240"/>
              </a:lnSpc>
              <a:spcBef>
                <a:spcPct val="0"/>
              </a:spcBef>
            </a:pPr>
            <a:r>
              <a:rPr lang="en-US" sz="1600" strike="noStrike" u="none">
                <a:solidFill>
                  <a:srgbClr val="000000"/>
                </a:solidFill>
                <a:latin typeface="Nunito"/>
              </a:rPr>
              <a:t>you want to discuss.</a:t>
            </a:r>
          </a:p>
        </p:txBody>
      </p:sp>
      <p:sp>
        <p:nvSpPr>
          <p:cNvPr name="TextBox 19" id="19"/>
          <p:cNvSpPr txBox="true"/>
          <p:nvPr/>
        </p:nvSpPr>
        <p:spPr>
          <a:xfrm rot="0">
            <a:off x="10483741" y="5000625"/>
            <a:ext cx="2221555" cy="1203325"/>
          </a:xfrm>
          <a:prstGeom prst="rect">
            <a:avLst/>
          </a:prstGeom>
        </p:spPr>
        <p:txBody>
          <a:bodyPr anchor="t" rtlCol="false" tIns="0" lIns="0" bIns="0" rIns="0">
            <a:spAutoFit/>
          </a:bodyPr>
          <a:lstStyle/>
          <a:p>
            <a:pPr algn="ctr" marL="0" indent="0" lvl="0">
              <a:lnSpc>
                <a:spcPts val="9799"/>
              </a:lnSpc>
              <a:spcBef>
                <a:spcPct val="0"/>
              </a:spcBef>
            </a:pPr>
            <a:r>
              <a:rPr lang="en-US" sz="6999" spc="349" strike="noStrike" u="none">
                <a:solidFill>
                  <a:srgbClr val="B35EFF"/>
                </a:solidFill>
                <a:latin typeface="Archivo Black"/>
              </a:rPr>
              <a:t>03</a:t>
            </a:r>
          </a:p>
        </p:txBody>
      </p:sp>
      <p:sp>
        <p:nvSpPr>
          <p:cNvPr name="TextBox 20" id="20"/>
          <p:cNvSpPr txBox="true"/>
          <p:nvPr/>
        </p:nvSpPr>
        <p:spPr>
          <a:xfrm rot="0">
            <a:off x="9851517" y="6608764"/>
            <a:ext cx="3466703" cy="1057275"/>
          </a:xfrm>
          <a:prstGeom prst="rect">
            <a:avLst/>
          </a:prstGeom>
        </p:spPr>
        <p:txBody>
          <a:bodyPr anchor="t" rtlCol="false" tIns="0" lIns="0" bIns="0" rIns="0">
            <a:spAutoFit/>
          </a:bodyPr>
          <a:lstStyle/>
          <a:p>
            <a:pPr algn="ctr" marL="0" indent="0" lvl="0">
              <a:lnSpc>
                <a:spcPts val="4200"/>
              </a:lnSpc>
              <a:spcBef>
                <a:spcPct val="0"/>
              </a:spcBef>
            </a:pPr>
            <a:r>
              <a:rPr lang="en-US" sz="3000" strike="noStrike" u="none">
                <a:solidFill>
                  <a:srgbClr val="B35EFF"/>
                </a:solidFill>
                <a:latin typeface="Archivo Black"/>
              </a:rPr>
              <a:t>Add a</a:t>
            </a:r>
          </a:p>
          <a:p>
            <a:pPr algn="ctr" marL="0" indent="0" lvl="0">
              <a:lnSpc>
                <a:spcPts val="4200"/>
              </a:lnSpc>
              <a:spcBef>
                <a:spcPct val="0"/>
              </a:spcBef>
            </a:pPr>
            <a:r>
              <a:rPr lang="en-US" sz="3000" strike="noStrike" u="none">
                <a:solidFill>
                  <a:srgbClr val="B35EFF"/>
                </a:solidFill>
                <a:latin typeface="Archivo Black"/>
              </a:rPr>
              <a:t>main point</a:t>
            </a:r>
          </a:p>
        </p:txBody>
      </p:sp>
      <p:sp>
        <p:nvSpPr>
          <p:cNvPr name="TextBox 21" id="21"/>
          <p:cNvSpPr txBox="true"/>
          <p:nvPr/>
        </p:nvSpPr>
        <p:spPr>
          <a:xfrm rot="0">
            <a:off x="9681191" y="7978871"/>
            <a:ext cx="3807355" cy="540384"/>
          </a:xfrm>
          <a:prstGeom prst="rect">
            <a:avLst/>
          </a:prstGeom>
        </p:spPr>
        <p:txBody>
          <a:bodyPr anchor="t" rtlCol="false" tIns="0" lIns="0" bIns="0" rIns="0">
            <a:spAutoFit/>
          </a:bodyPr>
          <a:lstStyle/>
          <a:p>
            <a:pPr algn="ctr" marL="0" indent="0" lvl="1">
              <a:lnSpc>
                <a:spcPts val="2240"/>
              </a:lnSpc>
              <a:spcBef>
                <a:spcPct val="0"/>
              </a:spcBef>
            </a:pPr>
            <a:r>
              <a:rPr lang="en-US" sz="1600" strike="noStrike" u="none">
                <a:solidFill>
                  <a:srgbClr val="000000"/>
                </a:solidFill>
                <a:latin typeface="Nunito"/>
              </a:rPr>
              <a:t>Elaborate on what</a:t>
            </a:r>
          </a:p>
          <a:p>
            <a:pPr algn="ctr" marL="0" indent="0" lvl="1">
              <a:lnSpc>
                <a:spcPts val="2240"/>
              </a:lnSpc>
              <a:spcBef>
                <a:spcPct val="0"/>
              </a:spcBef>
            </a:pPr>
            <a:r>
              <a:rPr lang="en-US" sz="1600" strike="noStrike" u="none">
                <a:solidFill>
                  <a:srgbClr val="000000"/>
                </a:solidFill>
                <a:latin typeface="Nunito"/>
              </a:rPr>
              <a:t>you want to discuss.</a:t>
            </a:r>
          </a:p>
        </p:txBody>
      </p:sp>
      <p:sp>
        <p:nvSpPr>
          <p:cNvPr name="TextBox 22" id="22"/>
          <p:cNvSpPr txBox="true"/>
          <p:nvPr/>
        </p:nvSpPr>
        <p:spPr>
          <a:xfrm rot="0">
            <a:off x="14564517" y="5000625"/>
            <a:ext cx="2221555" cy="1203325"/>
          </a:xfrm>
          <a:prstGeom prst="rect">
            <a:avLst/>
          </a:prstGeom>
        </p:spPr>
        <p:txBody>
          <a:bodyPr anchor="t" rtlCol="false" tIns="0" lIns="0" bIns="0" rIns="0">
            <a:spAutoFit/>
          </a:bodyPr>
          <a:lstStyle/>
          <a:p>
            <a:pPr algn="ctr" marL="0" indent="0" lvl="0">
              <a:lnSpc>
                <a:spcPts val="9799"/>
              </a:lnSpc>
              <a:spcBef>
                <a:spcPct val="0"/>
              </a:spcBef>
            </a:pPr>
            <a:r>
              <a:rPr lang="en-US" sz="6999" spc="349" strike="noStrike" u="none">
                <a:solidFill>
                  <a:srgbClr val="B35EFF"/>
                </a:solidFill>
                <a:latin typeface="Archivo Black"/>
              </a:rPr>
              <a:t>04</a:t>
            </a:r>
          </a:p>
        </p:txBody>
      </p:sp>
      <p:sp>
        <p:nvSpPr>
          <p:cNvPr name="TextBox 23" id="23"/>
          <p:cNvSpPr txBox="true"/>
          <p:nvPr/>
        </p:nvSpPr>
        <p:spPr>
          <a:xfrm rot="0">
            <a:off x="13941943" y="6608764"/>
            <a:ext cx="3466703" cy="1057275"/>
          </a:xfrm>
          <a:prstGeom prst="rect">
            <a:avLst/>
          </a:prstGeom>
        </p:spPr>
        <p:txBody>
          <a:bodyPr anchor="t" rtlCol="false" tIns="0" lIns="0" bIns="0" rIns="0">
            <a:spAutoFit/>
          </a:bodyPr>
          <a:lstStyle/>
          <a:p>
            <a:pPr algn="ctr" marL="0" indent="0" lvl="0">
              <a:lnSpc>
                <a:spcPts val="4200"/>
              </a:lnSpc>
              <a:spcBef>
                <a:spcPct val="0"/>
              </a:spcBef>
            </a:pPr>
            <a:r>
              <a:rPr lang="en-US" sz="3000" strike="noStrike" u="none">
                <a:solidFill>
                  <a:srgbClr val="B35EFF"/>
                </a:solidFill>
                <a:latin typeface="Archivo Black"/>
              </a:rPr>
              <a:t>Add a</a:t>
            </a:r>
          </a:p>
          <a:p>
            <a:pPr algn="ctr" marL="0" indent="0" lvl="0">
              <a:lnSpc>
                <a:spcPts val="4200"/>
              </a:lnSpc>
              <a:spcBef>
                <a:spcPct val="0"/>
              </a:spcBef>
            </a:pPr>
            <a:r>
              <a:rPr lang="en-US" sz="3000" strike="noStrike" u="none">
                <a:solidFill>
                  <a:srgbClr val="B35EFF"/>
                </a:solidFill>
                <a:latin typeface="Archivo Black"/>
              </a:rPr>
              <a:t>main point</a:t>
            </a:r>
          </a:p>
        </p:txBody>
      </p:sp>
      <p:sp>
        <p:nvSpPr>
          <p:cNvPr name="TextBox 24" id="24"/>
          <p:cNvSpPr txBox="true"/>
          <p:nvPr/>
        </p:nvSpPr>
        <p:spPr>
          <a:xfrm rot="0">
            <a:off x="13771616" y="7978871"/>
            <a:ext cx="3807355" cy="540384"/>
          </a:xfrm>
          <a:prstGeom prst="rect">
            <a:avLst/>
          </a:prstGeom>
        </p:spPr>
        <p:txBody>
          <a:bodyPr anchor="t" rtlCol="false" tIns="0" lIns="0" bIns="0" rIns="0">
            <a:spAutoFit/>
          </a:bodyPr>
          <a:lstStyle/>
          <a:p>
            <a:pPr algn="ctr" marL="0" indent="0" lvl="1">
              <a:lnSpc>
                <a:spcPts val="2240"/>
              </a:lnSpc>
              <a:spcBef>
                <a:spcPct val="0"/>
              </a:spcBef>
            </a:pPr>
            <a:r>
              <a:rPr lang="en-US" sz="1600" strike="noStrike" u="none">
                <a:solidFill>
                  <a:srgbClr val="000000"/>
                </a:solidFill>
                <a:latin typeface="Nunito"/>
              </a:rPr>
              <a:t>Elaborate on what</a:t>
            </a:r>
          </a:p>
          <a:p>
            <a:pPr algn="ctr" marL="0" indent="0" lvl="1">
              <a:lnSpc>
                <a:spcPts val="2240"/>
              </a:lnSpc>
              <a:spcBef>
                <a:spcPct val="0"/>
              </a:spcBef>
            </a:pPr>
            <a:r>
              <a:rPr lang="en-US" sz="1600" strike="noStrike" u="none">
                <a:solidFill>
                  <a:srgbClr val="000000"/>
                </a:solidFill>
                <a:latin typeface="Nunito"/>
              </a:rPr>
              <a:t>you want to discuss.</a:t>
            </a:r>
          </a:p>
        </p:txBody>
      </p:sp>
    </p:spTree>
  </p:cSld>
  <p:clrMapOvr>
    <a:masterClrMapping/>
  </p:clrMapOvr>
  <p:transition spd="slow">
    <p:push dir="l"/>
  </p:transition>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FDE3DF"/>
        </a:solidFill>
      </p:bgPr>
    </p:bg>
    <p:spTree>
      <p:nvGrpSpPr>
        <p:cNvPr id="1" name=""/>
        <p:cNvGrpSpPr/>
        <p:nvPr/>
      </p:nvGrpSpPr>
      <p:grpSpPr>
        <a:xfrm>
          <a:off x="0" y="0"/>
          <a:ext cx="0" cy="0"/>
          <a:chOff x="0" y="0"/>
          <a:chExt cx="0" cy="0"/>
        </a:xfrm>
      </p:grpSpPr>
      <p:sp>
        <p:nvSpPr>
          <p:cNvPr name="Freeform 2" id="2"/>
          <p:cNvSpPr/>
          <p:nvPr/>
        </p:nvSpPr>
        <p:spPr>
          <a:xfrm flipH="false" flipV="false" rot="-4305496">
            <a:off x="660216" y="2507270"/>
            <a:ext cx="6524568" cy="7575696"/>
          </a:xfrm>
          <a:custGeom>
            <a:avLst/>
            <a:gdLst/>
            <a:ahLst/>
            <a:cxnLst/>
            <a:rect r="r" b="b" t="t" l="l"/>
            <a:pathLst>
              <a:path h="7575696" w="6524568">
                <a:moveTo>
                  <a:pt x="0" y="0"/>
                </a:moveTo>
                <a:lnTo>
                  <a:pt x="6524568" y="0"/>
                </a:lnTo>
                <a:lnTo>
                  <a:pt x="6524568" y="7575696"/>
                </a:lnTo>
                <a:lnTo>
                  <a:pt x="0" y="757569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6715801">
            <a:off x="10406308" y="3527584"/>
            <a:ext cx="7057755" cy="7488334"/>
          </a:xfrm>
          <a:custGeom>
            <a:avLst/>
            <a:gdLst/>
            <a:ahLst/>
            <a:cxnLst/>
            <a:rect r="r" b="b" t="t" l="l"/>
            <a:pathLst>
              <a:path h="7488334" w="7057755">
                <a:moveTo>
                  <a:pt x="0" y="0"/>
                </a:moveTo>
                <a:lnTo>
                  <a:pt x="7057755" y="0"/>
                </a:lnTo>
                <a:lnTo>
                  <a:pt x="7057755" y="7488334"/>
                </a:lnTo>
                <a:lnTo>
                  <a:pt x="0" y="7488334"/>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2700000">
            <a:off x="7583663" y="2017906"/>
            <a:ext cx="7057755" cy="7488334"/>
          </a:xfrm>
          <a:custGeom>
            <a:avLst/>
            <a:gdLst/>
            <a:ahLst/>
            <a:cxnLst/>
            <a:rect r="r" b="b" t="t" l="l"/>
            <a:pathLst>
              <a:path h="7488334" w="7057755">
                <a:moveTo>
                  <a:pt x="0" y="0"/>
                </a:moveTo>
                <a:lnTo>
                  <a:pt x="7057755" y="0"/>
                </a:lnTo>
                <a:lnTo>
                  <a:pt x="7057755" y="7488334"/>
                </a:lnTo>
                <a:lnTo>
                  <a:pt x="0" y="7488334"/>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2700000">
            <a:off x="2440845" y="-403611"/>
            <a:ext cx="7057755" cy="7488334"/>
          </a:xfrm>
          <a:custGeom>
            <a:avLst/>
            <a:gdLst/>
            <a:ahLst/>
            <a:cxnLst/>
            <a:rect r="r" b="b" t="t" l="l"/>
            <a:pathLst>
              <a:path h="7488334" w="7057755">
                <a:moveTo>
                  <a:pt x="0" y="0"/>
                </a:moveTo>
                <a:lnTo>
                  <a:pt x="7057754" y="0"/>
                </a:lnTo>
                <a:lnTo>
                  <a:pt x="7057754" y="7488334"/>
                </a:lnTo>
                <a:lnTo>
                  <a:pt x="0" y="7488334"/>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0">
            <a:off x="4136514" y="3340556"/>
            <a:ext cx="5484523" cy="6461882"/>
          </a:xfrm>
          <a:custGeom>
            <a:avLst/>
            <a:gdLst/>
            <a:ahLst/>
            <a:cxnLst/>
            <a:rect r="r" b="b" t="t" l="l"/>
            <a:pathLst>
              <a:path h="6461882" w="5484523">
                <a:moveTo>
                  <a:pt x="0" y="0"/>
                </a:moveTo>
                <a:lnTo>
                  <a:pt x="5484522" y="0"/>
                </a:lnTo>
                <a:lnTo>
                  <a:pt x="5484522" y="6461883"/>
                </a:lnTo>
                <a:lnTo>
                  <a:pt x="0" y="6461883"/>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7" id="7"/>
          <p:cNvSpPr/>
          <p:nvPr/>
        </p:nvSpPr>
        <p:spPr>
          <a:xfrm flipH="false" flipV="false" rot="-3252138">
            <a:off x="7555262" y="-330191"/>
            <a:ext cx="6008825" cy="9711233"/>
          </a:xfrm>
          <a:custGeom>
            <a:avLst/>
            <a:gdLst/>
            <a:ahLst/>
            <a:cxnLst/>
            <a:rect r="r" b="b" t="t" l="l"/>
            <a:pathLst>
              <a:path h="9711233" w="6008825">
                <a:moveTo>
                  <a:pt x="0" y="0"/>
                </a:moveTo>
                <a:lnTo>
                  <a:pt x="6008825" y="0"/>
                </a:lnTo>
                <a:lnTo>
                  <a:pt x="6008825" y="9711233"/>
                </a:lnTo>
                <a:lnTo>
                  <a:pt x="0" y="9711233"/>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8" id="8"/>
          <p:cNvSpPr/>
          <p:nvPr/>
        </p:nvSpPr>
        <p:spPr>
          <a:xfrm flipH="false" flipV="false" rot="0">
            <a:off x="2707853" y="1592886"/>
            <a:ext cx="12054899" cy="7263076"/>
          </a:xfrm>
          <a:custGeom>
            <a:avLst/>
            <a:gdLst/>
            <a:ahLst/>
            <a:cxnLst/>
            <a:rect r="r" b="b" t="t" l="l"/>
            <a:pathLst>
              <a:path h="7263076" w="12054899">
                <a:moveTo>
                  <a:pt x="0" y="0"/>
                </a:moveTo>
                <a:lnTo>
                  <a:pt x="12054899" y="0"/>
                </a:lnTo>
                <a:lnTo>
                  <a:pt x="12054899" y="7263076"/>
                </a:lnTo>
                <a:lnTo>
                  <a:pt x="0" y="7263076"/>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TextBox 9" id="9"/>
          <p:cNvSpPr txBox="true"/>
          <p:nvPr/>
        </p:nvSpPr>
        <p:spPr>
          <a:xfrm rot="0">
            <a:off x="4529867" y="4514879"/>
            <a:ext cx="9214025" cy="1571566"/>
          </a:xfrm>
          <a:prstGeom prst="rect">
            <a:avLst/>
          </a:prstGeom>
        </p:spPr>
        <p:txBody>
          <a:bodyPr anchor="t" rtlCol="false" tIns="0" lIns="0" bIns="0" rIns="0">
            <a:spAutoFit/>
          </a:bodyPr>
          <a:lstStyle/>
          <a:p>
            <a:pPr algn="ctr">
              <a:lnSpc>
                <a:spcPts val="11569"/>
              </a:lnSpc>
            </a:pPr>
            <a:r>
              <a:rPr lang="en-US" sz="12440">
                <a:solidFill>
                  <a:srgbClr val="FFFFFF"/>
                </a:solidFill>
                <a:latin typeface="Archivo Black"/>
              </a:rPr>
              <a:t>ABOUT US</a:t>
            </a:r>
          </a:p>
        </p:txBody>
      </p:sp>
      <p:sp>
        <p:nvSpPr>
          <p:cNvPr name="Freeform 10" id="10"/>
          <p:cNvSpPr/>
          <p:nvPr/>
        </p:nvSpPr>
        <p:spPr>
          <a:xfrm flipH="false" flipV="false" rot="-9508493">
            <a:off x="-2536802" y="1849171"/>
            <a:ext cx="5073605" cy="3545181"/>
          </a:xfrm>
          <a:custGeom>
            <a:avLst/>
            <a:gdLst/>
            <a:ahLst/>
            <a:cxnLst/>
            <a:rect r="r" b="b" t="t" l="l"/>
            <a:pathLst>
              <a:path h="3545181" w="5073605">
                <a:moveTo>
                  <a:pt x="0" y="0"/>
                </a:moveTo>
                <a:lnTo>
                  <a:pt x="5073604" y="0"/>
                </a:lnTo>
                <a:lnTo>
                  <a:pt x="5073604" y="3545181"/>
                </a:lnTo>
                <a:lnTo>
                  <a:pt x="0" y="3545181"/>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11" id="11"/>
          <p:cNvSpPr/>
          <p:nvPr/>
        </p:nvSpPr>
        <p:spPr>
          <a:xfrm flipH="false" flipV="false" rot="-9508493">
            <a:off x="15236206" y="3370909"/>
            <a:ext cx="5073605" cy="3545181"/>
          </a:xfrm>
          <a:custGeom>
            <a:avLst/>
            <a:gdLst/>
            <a:ahLst/>
            <a:cxnLst/>
            <a:rect r="r" b="b" t="t" l="l"/>
            <a:pathLst>
              <a:path h="3545181" w="5073605">
                <a:moveTo>
                  <a:pt x="0" y="0"/>
                </a:moveTo>
                <a:lnTo>
                  <a:pt x="5073605" y="0"/>
                </a:lnTo>
                <a:lnTo>
                  <a:pt x="5073605" y="3545182"/>
                </a:lnTo>
                <a:lnTo>
                  <a:pt x="0" y="3545182"/>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12" id="12"/>
          <p:cNvSpPr/>
          <p:nvPr/>
        </p:nvSpPr>
        <p:spPr>
          <a:xfrm flipH="false" flipV="false" rot="1429701">
            <a:off x="13573110" y="-257093"/>
            <a:ext cx="3946628" cy="4058229"/>
          </a:xfrm>
          <a:custGeom>
            <a:avLst/>
            <a:gdLst/>
            <a:ahLst/>
            <a:cxnLst/>
            <a:rect r="r" b="b" t="t" l="l"/>
            <a:pathLst>
              <a:path h="4058229" w="3946628">
                <a:moveTo>
                  <a:pt x="0" y="0"/>
                </a:moveTo>
                <a:lnTo>
                  <a:pt x="3946628" y="0"/>
                </a:lnTo>
                <a:lnTo>
                  <a:pt x="3946628" y="4058229"/>
                </a:lnTo>
                <a:lnTo>
                  <a:pt x="0" y="4058229"/>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13" id="13"/>
          <p:cNvSpPr/>
          <p:nvPr/>
        </p:nvSpPr>
        <p:spPr>
          <a:xfrm flipH="false" flipV="false" rot="4891865">
            <a:off x="11215314" y="70298"/>
            <a:ext cx="1888486" cy="2526403"/>
          </a:xfrm>
          <a:custGeom>
            <a:avLst/>
            <a:gdLst/>
            <a:ahLst/>
            <a:cxnLst/>
            <a:rect r="r" b="b" t="t" l="l"/>
            <a:pathLst>
              <a:path h="2526403" w="1888486">
                <a:moveTo>
                  <a:pt x="0" y="0"/>
                </a:moveTo>
                <a:lnTo>
                  <a:pt x="1888487" y="0"/>
                </a:lnTo>
                <a:lnTo>
                  <a:pt x="1888487" y="2526404"/>
                </a:lnTo>
                <a:lnTo>
                  <a:pt x="0" y="2526404"/>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Tree>
  </p:cSld>
  <p:clrMapOvr>
    <a:masterClrMapping/>
  </p:clrMapOvr>
  <p:transition spd="slow">
    <p:push dir="l"/>
  </p:transition>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FDE3DF"/>
        </a:solidFill>
      </p:bgPr>
    </p:bg>
    <p:spTree>
      <p:nvGrpSpPr>
        <p:cNvPr id="1" name=""/>
        <p:cNvGrpSpPr/>
        <p:nvPr/>
      </p:nvGrpSpPr>
      <p:grpSpPr>
        <a:xfrm>
          <a:off x="0" y="0"/>
          <a:ext cx="0" cy="0"/>
          <a:chOff x="0" y="0"/>
          <a:chExt cx="0" cy="0"/>
        </a:xfrm>
      </p:grpSpPr>
      <p:sp>
        <p:nvSpPr>
          <p:cNvPr name="Freeform 2" id="2"/>
          <p:cNvSpPr/>
          <p:nvPr/>
        </p:nvSpPr>
        <p:spPr>
          <a:xfrm flipH="false" flipV="false" rot="1510506">
            <a:off x="9429783" y="3222147"/>
            <a:ext cx="2312995" cy="3738173"/>
          </a:xfrm>
          <a:custGeom>
            <a:avLst/>
            <a:gdLst/>
            <a:ahLst/>
            <a:cxnLst/>
            <a:rect r="r" b="b" t="t" l="l"/>
            <a:pathLst>
              <a:path h="3738173" w="2312995">
                <a:moveTo>
                  <a:pt x="0" y="0"/>
                </a:moveTo>
                <a:lnTo>
                  <a:pt x="2312995" y="0"/>
                </a:lnTo>
                <a:lnTo>
                  <a:pt x="2312995" y="3738173"/>
                </a:lnTo>
                <a:lnTo>
                  <a:pt x="0" y="373817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a:grpSpLocks noChangeAspect="true"/>
          </p:cNvGrpSpPr>
          <p:nvPr/>
        </p:nvGrpSpPr>
        <p:grpSpPr>
          <a:xfrm rot="0">
            <a:off x="7758581" y="3889106"/>
            <a:ext cx="3042296" cy="3042284"/>
            <a:chOff x="0" y="0"/>
            <a:chExt cx="6350000" cy="6349975"/>
          </a:xfrm>
        </p:grpSpPr>
        <p:sp>
          <p:nvSpPr>
            <p:cNvPr name="Freeform 4" id="4"/>
            <p:cNvSpPr/>
            <p:nvPr/>
          </p:nvSpPr>
          <p:spPr>
            <a:xfrm flipH="false" flipV="false" rot="0">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4"/>
              <a:stretch>
                <a:fillRect l="-64504" t="-14796" r="-72738" b="-43266"/>
              </a:stretch>
            </a:blipFill>
          </p:spPr>
        </p:sp>
      </p:grpSp>
      <p:sp>
        <p:nvSpPr>
          <p:cNvPr name="Freeform 5" id="5"/>
          <p:cNvSpPr/>
          <p:nvPr/>
        </p:nvSpPr>
        <p:spPr>
          <a:xfrm flipH="false" flipV="false" rot="0">
            <a:off x="13937382" y="2430855"/>
            <a:ext cx="2912815" cy="3472804"/>
          </a:xfrm>
          <a:custGeom>
            <a:avLst/>
            <a:gdLst/>
            <a:ahLst/>
            <a:cxnLst/>
            <a:rect r="r" b="b" t="t" l="l"/>
            <a:pathLst>
              <a:path h="3472804" w="2912815">
                <a:moveTo>
                  <a:pt x="0" y="0"/>
                </a:moveTo>
                <a:lnTo>
                  <a:pt x="2912815" y="0"/>
                </a:lnTo>
                <a:lnTo>
                  <a:pt x="2912815" y="3472805"/>
                </a:lnTo>
                <a:lnTo>
                  <a:pt x="0" y="3472805"/>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6" id="6"/>
          <p:cNvGrpSpPr>
            <a:grpSpLocks noChangeAspect="true"/>
          </p:cNvGrpSpPr>
          <p:nvPr/>
        </p:nvGrpSpPr>
        <p:grpSpPr>
          <a:xfrm rot="0">
            <a:off x="13369391" y="3889106"/>
            <a:ext cx="3042296" cy="3042284"/>
            <a:chOff x="0" y="0"/>
            <a:chExt cx="6350000" cy="6349975"/>
          </a:xfrm>
        </p:grpSpPr>
        <p:sp>
          <p:nvSpPr>
            <p:cNvPr name="Freeform 7" id="7"/>
            <p:cNvSpPr/>
            <p:nvPr/>
          </p:nvSpPr>
          <p:spPr>
            <a:xfrm flipH="false" flipV="false" rot="0">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7"/>
              <a:stretch>
                <a:fillRect l="0" t="-8220" r="0" b="-41780"/>
              </a:stretch>
            </a:blipFill>
          </p:spPr>
        </p:sp>
      </p:grpSp>
      <p:sp>
        <p:nvSpPr>
          <p:cNvPr name="Freeform 8" id="8"/>
          <p:cNvSpPr/>
          <p:nvPr/>
        </p:nvSpPr>
        <p:spPr>
          <a:xfrm flipH="false" flipV="false" rot="-3776479">
            <a:off x="2904023" y="3480760"/>
            <a:ext cx="3372188" cy="2234074"/>
          </a:xfrm>
          <a:custGeom>
            <a:avLst/>
            <a:gdLst/>
            <a:ahLst/>
            <a:cxnLst/>
            <a:rect r="r" b="b" t="t" l="l"/>
            <a:pathLst>
              <a:path h="2234074" w="3372188">
                <a:moveTo>
                  <a:pt x="0" y="0"/>
                </a:moveTo>
                <a:lnTo>
                  <a:pt x="3372187" y="0"/>
                </a:lnTo>
                <a:lnTo>
                  <a:pt x="3372187" y="2234074"/>
                </a:lnTo>
                <a:lnTo>
                  <a:pt x="0" y="2234074"/>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grpSp>
        <p:nvGrpSpPr>
          <p:cNvPr name="Group 9" id="9"/>
          <p:cNvGrpSpPr>
            <a:grpSpLocks noChangeAspect="true"/>
          </p:cNvGrpSpPr>
          <p:nvPr/>
        </p:nvGrpSpPr>
        <p:grpSpPr>
          <a:xfrm rot="0">
            <a:off x="2147771" y="3889106"/>
            <a:ext cx="3042296" cy="3042284"/>
            <a:chOff x="0" y="0"/>
            <a:chExt cx="6350000" cy="6349975"/>
          </a:xfrm>
        </p:grpSpPr>
        <p:sp>
          <p:nvSpPr>
            <p:cNvPr name="Freeform 10" id="10"/>
            <p:cNvSpPr/>
            <p:nvPr/>
          </p:nvSpPr>
          <p:spPr>
            <a:xfrm flipH="false" flipV="false" rot="0">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10"/>
              <a:stretch>
                <a:fillRect l="-7672" t="-57364" r="-12164" b="-22166"/>
              </a:stretch>
            </a:blipFill>
          </p:spPr>
        </p:sp>
      </p:grpSp>
      <p:sp>
        <p:nvSpPr>
          <p:cNvPr name="Freeform 11" id="11"/>
          <p:cNvSpPr/>
          <p:nvPr/>
        </p:nvSpPr>
        <p:spPr>
          <a:xfrm flipH="false" flipV="false" rot="0">
            <a:off x="-1712481" y="815527"/>
            <a:ext cx="5073605" cy="3545181"/>
          </a:xfrm>
          <a:custGeom>
            <a:avLst/>
            <a:gdLst/>
            <a:ahLst/>
            <a:cxnLst/>
            <a:rect r="r" b="b" t="t" l="l"/>
            <a:pathLst>
              <a:path h="3545181" w="5073605">
                <a:moveTo>
                  <a:pt x="0" y="0"/>
                </a:moveTo>
                <a:lnTo>
                  <a:pt x="5073605" y="0"/>
                </a:lnTo>
                <a:lnTo>
                  <a:pt x="5073605" y="3545182"/>
                </a:lnTo>
                <a:lnTo>
                  <a:pt x="0" y="3545182"/>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2" id="12"/>
          <p:cNvSpPr/>
          <p:nvPr/>
        </p:nvSpPr>
        <p:spPr>
          <a:xfrm flipH="false" flipV="false" rot="0">
            <a:off x="16277365" y="4167257"/>
            <a:ext cx="5073605" cy="3545181"/>
          </a:xfrm>
          <a:custGeom>
            <a:avLst/>
            <a:gdLst/>
            <a:ahLst/>
            <a:cxnLst/>
            <a:rect r="r" b="b" t="t" l="l"/>
            <a:pathLst>
              <a:path h="3545181" w="5073605">
                <a:moveTo>
                  <a:pt x="0" y="0"/>
                </a:moveTo>
                <a:lnTo>
                  <a:pt x="5073604" y="0"/>
                </a:lnTo>
                <a:lnTo>
                  <a:pt x="5073604" y="3545182"/>
                </a:lnTo>
                <a:lnTo>
                  <a:pt x="0" y="3545182"/>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3" id="13"/>
          <p:cNvSpPr/>
          <p:nvPr/>
        </p:nvSpPr>
        <p:spPr>
          <a:xfrm flipH="false" flipV="false" rot="0">
            <a:off x="1028700" y="4566059"/>
            <a:ext cx="2431256" cy="2822939"/>
          </a:xfrm>
          <a:custGeom>
            <a:avLst/>
            <a:gdLst/>
            <a:ahLst/>
            <a:cxnLst/>
            <a:rect r="r" b="b" t="t" l="l"/>
            <a:pathLst>
              <a:path h="2822939" w="2431256">
                <a:moveTo>
                  <a:pt x="0" y="0"/>
                </a:moveTo>
                <a:lnTo>
                  <a:pt x="2431256" y="0"/>
                </a:lnTo>
                <a:lnTo>
                  <a:pt x="2431256" y="2822939"/>
                </a:lnTo>
                <a:lnTo>
                  <a:pt x="0" y="2822939"/>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14" id="14"/>
          <p:cNvSpPr/>
          <p:nvPr/>
        </p:nvSpPr>
        <p:spPr>
          <a:xfrm flipH="false" flipV="false" rot="0">
            <a:off x="6625325" y="3434781"/>
            <a:ext cx="1984318" cy="2912761"/>
          </a:xfrm>
          <a:custGeom>
            <a:avLst/>
            <a:gdLst/>
            <a:ahLst/>
            <a:cxnLst/>
            <a:rect r="r" b="b" t="t" l="l"/>
            <a:pathLst>
              <a:path h="2912761" w="1984318">
                <a:moveTo>
                  <a:pt x="0" y="0"/>
                </a:moveTo>
                <a:lnTo>
                  <a:pt x="1984318" y="0"/>
                </a:lnTo>
                <a:lnTo>
                  <a:pt x="1984318" y="2912760"/>
                </a:lnTo>
                <a:lnTo>
                  <a:pt x="0" y="2912760"/>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15" id="15"/>
          <p:cNvSpPr/>
          <p:nvPr/>
        </p:nvSpPr>
        <p:spPr>
          <a:xfrm flipH="false" flipV="false" rot="0">
            <a:off x="12281897" y="5055737"/>
            <a:ext cx="2514448" cy="2219000"/>
          </a:xfrm>
          <a:custGeom>
            <a:avLst/>
            <a:gdLst/>
            <a:ahLst/>
            <a:cxnLst/>
            <a:rect r="r" b="b" t="t" l="l"/>
            <a:pathLst>
              <a:path h="2219000" w="2514448">
                <a:moveTo>
                  <a:pt x="0" y="0"/>
                </a:moveTo>
                <a:lnTo>
                  <a:pt x="2514448" y="0"/>
                </a:lnTo>
                <a:lnTo>
                  <a:pt x="2514448" y="2219000"/>
                </a:lnTo>
                <a:lnTo>
                  <a:pt x="0" y="2219000"/>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sp>
        <p:nvSpPr>
          <p:cNvPr name="Freeform 16" id="16"/>
          <p:cNvSpPr/>
          <p:nvPr/>
        </p:nvSpPr>
        <p:spPr>
          <a:xfrm flipH="false" flipV="false" rot="0">
            <a:off x="-2219882" y="7388998"/>
            <a:ext cx="5888801" cy="4114800"/>
          </a:xfrm>
          <a:custGeom>
            <a:avLst/>
            <a:gdLst/>
            <a:ahLst/>
            <a:cxnLst/>
            <a:rect r="r" b="b" t="t" l="l"/>
            <a:pathLst>
              <a:path h="4114800" w="5888801">
                <a:moveTo>
                  <a:pt x="0" y="0"/>
                </a:moveTo>
                <a:lnTo>
                  <a:pt x="5888801" y="0"/>
                </a:lnTo>
                <a:lnTo>
                  <a:pt x="5888801" y="4114800"/>
                </a:lnTo>
                <a:lnTo>
                  <a:pt x="0" y="4114800"/>
                </a:lnTo>
                <a:lnTo>
                  <a:pt x="0" y="0"/>
                </a:lnTo>
                <a:close/>
              </a:path>
            </a:pathLst>
          </a:custGeom>
          <a:blipFill>
            <a:blip r:embed="rId19">
              <a:extLst>
                <a:ext uri="{96DAC541-7B7A-43D3-8B79-37D633B846F1}">
                  <asvg:svgBlip xmlns:asvg="http://schemas.microsoft.com/office/drawing/2016/SVG/main" r:embed="rId20"/>
                </a:ext>
              </a:extLst>
            </a:blip>
            <a:stretch>
              <a:fillRect l="0" t="0" r="0" b="0"/>
            </a:stretch>
          </a:blipFill>
        </p:spPr>
      </p:sp>
      <p:sp>
        <p:nvSpPr>
          <p:cNvPr name="Freeform 17" id="17"/>
          <p:cNvSpPr/>
          <p:nvPr/>
        </p:nvSpPr>
        <p:spPr>
          <a:xfrm flipH="false" flipV="false" rot="0">
            <a:off x="15568006" y="-2078994"/>
            <a:ext cx="4298591" cy="4634600"/>
          </a:xfrm>
          <a:custGeom>
            <a:avLst/>
            <a:gdLst/>
            <a:ahLst/>
            <a:cxnLst/>
            <a:rect r="r" b="b" t="t" l="l"/>
            <a:pathLst>
              <a:path h="4634600" w="4298591">
                <a:moveTo>
                  <a:pt x="0" y="0"/>
                </a:moveTo>
                <a:lnTo>
                  <a:pt x="4298591" y="0"/>
                </a:lnTo>
                <a:lnTo>
                  <a:pt x="4298591" y="4634600"/>
                </a:lnTo>
                <a:lnTo>
                  <a:pt x="0" y="4634600"/>
                </a:lnTo>
                <a:lnTo>
                  <a:pt x="0" y="0"/>
                </a:lnTo>
                <a:close/>
              </a:path>
            </a:pathLst>
          </a:custGeom>
          <a:blipFill>
            <a:blip r:embed="rId21">
              <a:extLst>
                <a:ext uri="{96DAC541-7B7A-43D3-8B79-37D633B846F1}">
                  <asvg:svgBlip xmlns:asvg="http://schemas.microsoft.com/office/drawing/2016/SVG/main" r:embed="rId22"/>
                </a:ext>
              </a:extLst>
            </a:blip>
            <a:stretch>
              <a:fillRect l="0" t="0" r="0" b="0"/>
            </a:stretch>
          </a:blipFill>
        </p:spPr>
      </p:sp>
      <p:sp>
        <p:nvSpPr>
          <p:cNvPr name="TextBox 18" id="18"/>
          <p:cNvSpPr txBox="true"/>
          <p:nvPr/>
        </p:nvSpPr>
        <p:spPr>
          <a:xfrm rot="0">
            <a:off x="1533108" y="8232524"/>
            <a:ext cx="4271623" cy="264159"/>
          </a:xfrm>
          <a:prstGeom prst="rect">
            <a:avLst/>
          </a:prstGeom>
        </p:spPr>
        <p:txBody>
          <a:bodyPr anchor="t" rtlCol="false" tIns="0" lIns="0" bIns="0" rIns="0">
            <a:spAutoFit/>
          </a:bodyPr>
          <a:lstStyle/>
          <a:p>
            <a:pPr algn="ctr" marL="0" indent="0" lvl="1">
              <a:lnSpc>
                <a:spcPts val="2240"/>
              </a:lnSpc>
              <a:spcBef>
                <a:spcPct val="0"/>
              </a:spcBef>
            </a:pPr>
            <a:r>
              <a:rPr lang="en-US" sz="1600" strike="noStrike" u="none">
                <a:solidFill>
                  <a:srgbClr val="000000"/>
                </a:solidFill>
                <a:latin typeface="Nunito"/>
              </a:rPr>
              <a:t>Title or Position</a:t>
            </a:r>
          </a:p>
        </p:txBody>
      </p:sp>
      <p:sp>
        <p:nvSpPr>
          <p:cNvPr name="TextBox 19" id="19"/>
          <p:cNvSpPr txBox="true"/>
          <p:nvPr/>
        </p:nvSpPr>
        <p:spPr>
          <a:xfrm rot="0">
            <a:off x="7143918" y="8232524"/>
            <a:ext cx="4271623" cy="264159"/>
          </a:xfrm>
          <a:prstGeom prst="rect">
            <a:avLst/>
          </a:prstGeom>
        </p:spPr>
        <p:txBody>
          <a:bodyPr anchor="t" rtlCol="false" tIns="0" lIns="0" bIns="0" rIns="0">
            <a:spAutoFit/>
          </a:bodyPr>
          <a:lstStyle/>
          <a:p>
            <a:pPr algn="ctr" marL="0" indent="0" lvl="1">
              <a:lnSpc>
                <a:spcPts val="2240"/>
              </a:lnSpc>
              <a:spcBef>
                <a:spcPct val="0"/>
              </a:spcBef>
            </a:pPr>
            <a:r>
              <a:rPr lang="en-US" sz="1600" strike="noStrike" u="none">
                <a:solidFill>
                  <a:srgbClr val="000000"/>
                </a:solidFill>
                <a:latin typeface="Nunito"/>
              </a:rPr>
              <a:t>Title or Position</a:t>
            </a:r>
          </a:p>
        </p:txBody>
      </p:sp>
      <p:sp>
        <p:nvSpPr>
          <p:cNvPr name="TextBox 20" id="20"/>
          <p:cNvSpPr txBox="true"/>
          <p:nvPr/>
        </p:nvSpPr>
        <p:spPr>
          <a:xfrm rot="0">
            <a:off x="12754728" y="8232524"/>
            <a:ext cx="4271623" cy="264159"/>
          </a:xfrm>
          <a:prstGeom prst="rect">
            <a:avLst/>
          </a:prstGeom>
        </p:spPr>
        <p:txBody>
          <a:bodyPr anchor="t" rtlCol="false" tIns="0" lIns="0" bIns="0" rIns="0">
            <a:spAutoFit/>
          </a:bodyPr>
          <a:lstStyle/>
          <a:p>
            <a:pPr algn="ctr" marL="0" indent="0" lvl="1">
              <a:lnSpc>
                <a:spcPts val="2240"/>
              </a:lnSpc>
              <a:spcBef>
                <a:spcPct val="0"/>
              </a:spcBef>
            </a:pPr>
            <a:r>
              <a:rPr lang="en-US" sz="1600" strike="noStrike" u="none">
                <a:solidFill>
                  <a:srgbClr val="000000"/>
                </a:solidFill>
                <a:latin typeface="Nunito"/>
              </a:rPr>
              <a:t>Title or Position</a:t>
            </a:r>
          </a:p>
        </p:txBody>
      </p:sp>
      <p:sp>
        <p:nvSpPr>
          <p:cNvPr name="TextBox 21" id="21"/>
          <p:cNvSpPr txBox="true"/>
          <p:nvPr/>
        </p:nvSpPr>
        <p:spPr>
          <a:xfrm rot="0">
            <a:off x="1533108" y="7527674"/>
            <a:ext cx="4271623" cy="523875"/>
          </a:xfrm>
          <a:prstGeom prst="rect">
            <a:avLst/>
          </a:prstGeom>
        </p:spPr>
        <p:txBody>
          <a:bodyPr anchor="t" rtlCol="false" tIns="0" lIns="0" bIns="0" rIns="0">
            <a:spAutoFit/>
          </a:bodyPr>
          <a:lstStyle/>
          <a:p>
            <a:pPr algn="ctr" marL="0" indent="0" lvl="0">
              <a:lnSpc>
                <a:spcPts val="4200"/>
              </a:lnSpc>
              <a:spcBef>
                <a:spcPct val="0"/>
              </a:spcBef>
            </a:pPr>
            <a:r>
              <a:rPr lang="en-US" sz="3000" strike="noStrike" u="none">
                <a:solidFill>
                  <a:srgbClr val="B35EFF"/>
                </a:solidFill>
                <a:latin typeface="Archivo Black"/>
              </a:rPr>
              <a:t>Name</a:t>
            </a:r>
          </a:p>
        </p:txBody>
      </p:sp>
      <p:sp>
        <p:nvSpPr>
          <p:cNvPr name="TextBox 22" id="22"/>
          <p:cNvSpPr txBox="true"/>
          <p:nvPr/>
        </p:nvSpPr>
        <p:spPr>
          <a:xfrm rot="0">
            <a:off x="7143918" y="7527674"/>
            <a:ext cx="4271623" cy="523875"/>
          </a:xfrm>
          <a:prstGeom prst="rect">
            <a:avLst/>
          </a:prstGeom>
        </p:spPr>
        <p:txBody>
          <a:bodyPr anchor="t" rtlCol="false" tIns="0" lIns="0" bIns="0" rIns="0">
            <a:spAutoFit/>
          </a:bodyPr>
          <a:lstStyle/>
          <a:p>
            <a:pPr algn="ctr" marL="0" indent="0" lvl="0">
              <a:lnSpc>
                <a:spcPts val="4200"/>
              </a:lnSpc>
              <a:spcBef>
                <a:spcPct val="0"/>
              </a:spcBef>
            </a:pPr>
            <a:r>
              <a:rPr lang="en-US" sz="3000" strike="noStrike" u="none">
                <a:solidFill>
                  <a:srgbClr val="B35EFF"/>
                </a:solidFill>
                <a:latin typeface="Archivo Black"/>
              </a:rPr>
              <a:t>Name</a:t>
            </a:r>
          </a:p>
        </p:txBody>
      </p:sp>
      <p:sp>
        <p:nvSpPr>
          <p:cNvPr name="TextBox 23" id="23"/>
          <p:cNvSpPr txBox="true"/>
          <p:nvPr/>
        </p:nvSpPr>
        <p:spPr>
          <a:xfrm rot="0">
            <a:off x="12754728" y="7527674"/>
            <a:ext cx="4271623" cy="523875"/>
          </a:xfrm>
          <a:prstGeom prst="rect">
            <a:avLst/>
          </a:prstGeom>
        </p:spPr>
        <p:txBody>
          <a:bodyPr anchor="t" rtlCol="false" tIns="0" lIns="0" bIns="0" rIns="0">
            <a:spAutoFit/>
          </a:bodyPr>
          <a:lstStyle/>
          <a:p>
            <a:pPr algn="ctr" marL="0" indent="0" lvl="0">
              <a:lnSpc>
                <a:spcPts val="4200"/>
              </a:lnSpc>
              <a:spcBef>
                <a:spcPct val="0"/>
              </a:spcBef>
            </a:pPr>
            <a:r>
              <a:rPr lang="en-US" sz="3000" strike="noStrike" u="none">
                <a:solidFill>
                  <a:srgbClr val="B35EFF"/>
                </a:solidFill>
                <a:latin typeface="Archivo Black"/>
              </a:rPr>
              <a:t>Name</a:t>
            </a:r>
          </a:p>
        </p:txBody>
      </p:sp>
      <p:sp>
        <p:nvSpPr>
          <p:cNvPr name="TextBox 24" id="24"/>
          <p:cNvSpPr txBox="true"/>
          <p:nvPr/>
        </p:nvSpPr>
        <p:spPr>
          <a:xfrm rot="0">
            <a:off x="5533272" y="984648"/>
            <a:ext cx="7221456" cy="1203325"/>
          </a:xfrm>
          <a:prstGeom prst="rect">
            <a:avLst/>
          </a:prstGeom>
        </p:spPr>
        <p:txBody>
          <a:bodyPr anchor="t" rtlCol="false" tIns="0" lIns="0" bIns="0" rIns="0">
            <a:spAutoFit/>
          </a:bodyPr>
          <a:lstStyle/>
          <a:p>
            <a:pPr algn="ctr" marL="0" indent="0" lvl="0">
              <a:lnSpc>
                <a:spcPts val="9799"/>
              </a:lnSpc>
              <a:spcBef>
                <a:spcPct val="0"/>
              </a:spcBef>
            </a:pPr>
            <a:r>
              <a:rPr lang="en-US" sz="6999" spc="349" strike="noStrike" u="none">
                <a:solidFill>
                  <a:srgbClr val="B35EFF"/>
                </a:solidFill>
                <a:latin typeface="Archivo Black"/>
              </a:rPr>
              <a:t>THE TEAM</a:t>
            </a:r>
          </a:p>
        </p:txBody>
      </p:sp>
    </p:spTree>
  </p:cSld>
  <p:clrMapOvr>
    <a:masterClrMapping/>
  </p:clrMapOvr>
  <p:transition spd="slow">
    <p:push dir="l"/>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DAGEcJcjGTM</dc:identifier>
  <dcterms:modified xsi:type="dcterms:W3CDTF">2011-08-01T06:04:30Z</dcterms:modified>
  <cp:revision>1</cp:revision>
  <dc:title>Copia de Yoga Workshop Beige and Purple Cute Illustrative Sport Presentation</dc:title>
</cp:coreProperties>
</file>