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19" r:id="rId4"/>
    <p:sldId id="421" r:id="rId5"/>
    <p:sldId id="422" r:id="rId6"/>
    <p:sldId id="423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2" r:id="rId16"/>
    <p:sldId id="433" r:id="rId17"/>
    <p:sldId id="434" r:id="rId18"/>
    <p:sldId id="292" r:id="rId19"/>
    <p:sldId id="287" r:id="rId20"/>
    <p:sldId id="389" r:id="rId21"/>
    <p:sldId id="417" r:id="rId22"/>
    <p:sldId id="418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53"/>
    <a:srgbClr val="FCFDFF"/>
    <a:srgbClr val="3A66FA"/>
    <a:srgbClr val="1F85FF"/>
    <a:srgbClr val="003CF0"/>
    <a:srgbClr val="5FB7FF"/>
    <a:srgbClr val="FEF8EA"/>
    <a:srgbClr val="7972BD"/>
    <a:srgbClr val="B7ABC8"/>
    <a:srgbClr val="FCE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2020-02-06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707467C4-0D39-4996-9D79-0405CFDAEAB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047615" y="520700"/>
            <a:ext cx="4630035" cy="4565650"/>
          </a:xfrm>
          <a:prstGeom prst="parallelogram">
            <a:avLst>
              <a:gd name="adj" fmla="val 4821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F5EF25B-40C0-4648-9D43-B194FA36371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flipH="1">
            <a:off x="4851421" y="520700"/>
            <a:ext cx="5231494" cy="5816600"/>
          </a:xfrm>
          <a:prstGeom prst="parallelogram">
            <a:avLst>
              <a:gd name="adj" fmla="val 5354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114300" dist="63500" dir="2700000" algn="tl" rotWithShape="0">
              <a:prstClr val="black">
                <a:alpha val="15000"/>
              </a:prstClr>
            </a:outerShdw>
          </a:effectLst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래픽 11">
            <a:extLst>
              <a:ext uri="{FF2B5EF4-FFF2-40B4-BE49-F238E27FC236}">
                <a16:creationId xmlns:a16="http://schemas.microsoft.com/office/drawing/2014/main" id="{ED26FD56-D6CE-4A3D-9C7F-B25CA23698BC}"/>
              </a:ext>
            </a:extLst>
          </p:cNvPr>
          <p:cNvSpPr/>
          <p:nvPr/>
        </p:nvSpPr>
        <p:spPr>
          <a:xfrm>
            <a:off x="511969" y="518319"/>
            <a:ext cx="3819525" cy="2237581"/>
          </a:xfrm>
          <a:custGeom>
            <a:avLst/>
            <a:gdLst>
              <a:gd name="connsiteX0" fmla="*/ 7144 w 3819525"/>
              <a:gd name="connsiteY0" fmla="*/ 2864644 h 2867025"/>
              <a:gd name="connsiteX1" fmla="*/ 7144 w 3819525"/>
              <a:gd name="connsiteY1" fmla="*/ 7144 h 2867025"/>
              <a:gd name="connsiteX2" fmla="*/ 3817144 w 3819525"/>
              <a:gd name="connsiteY2" fmla="*/ 7144 h 286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9525" h="2867025">
                <a:moveTo>
                  <a:pt x="7144" y="2864644"/>
                </a:moveTo>
                <a:lnTo>
                  <a:pt x="7144" y="7144"/>
                </a:lnTo>
                <a:lnTo>
                  <a:pt x="3817144" y="7144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그래픽 11">
            <a:extLst>
              <a:ext uri="{FF2B5EF4-FFF2-40B4-BE49-F238E27FC236}">
                <a16:creationId xmlns:a16="http://schemas.microsoft.com/office/drawing/2014/main" id="{434306C9-30BE-4532-AF00-2AA7FE27747A}"/>
              </a:ext>
            </a:extLst>
          </p:cNvPr>
          <p:cNvSpPr/>
          <p:nvPr userDrawn="1"/>
        </p:nvSpPr>
        <p:spPr>
          <a:xfrm rot="5400000">
            <a:off x="10417650" y="2706635"/>
            <a:ext cx="2520000" cy="0"/>
          </a:xfrm>
          <a:custGeom>
            <a:avLst/>
            <a:gdLst>
              <a:gd name="connsiteX0" fmla="*/ 7144 w 3819525"/>
              <a:gd name="connsiteY0" fmla="*/ 2864644 h 2867025"/>
              <a:gd name="connsiteX1" fmla="*/ 7144 w 3819525"/>
              <a:gd name="connsiteY1" fmla="*/ 7144 h 2867025"/>
              <a:gd name="connsiteX2" fmla="*/ 3817144 w 3819525"/>
              <a:gd name="connsiteY2" fmla="*/ 7144 h 2867025"/>
              <a:gd name="connsiteX0" fmla="*/ 0 w 3810000"/>
              <a:gd name="connsiteY0" fmla="*/ 0 h 0"/>
              <a:gd name="connsiteX1" fmla="*/ 3810000 w 38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10000">
                <a:moveTo>
                  <a:pt x="0" y="0"/>
                </a:moveTo>
                <a:lnTo>
                  <a:pt x="3810000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그래픽 11">
            <a:extLst>
              <a:ext uri="{FF2B5EF4-FFF2-40B4-BE49-F238E27FC236}">
                <a16:creationId xmlns:a16="http://schemas.microsoft.com/office/drawing/2014/main" id="{890C4741-B9B2-4CE6-9ABB-0850EF8F5093}"/>
              </a:ext>
            </a:extLst>
          </p:cNvPr>
          <p:cNvSpPr/>
          <p:nvPr userDrawn="1"/>
        </p:nvSpPr>
        <p:spPr>
          <a:xfrm>
            <a:off x="4650965" y="6337300"/>
            <a:ext cx="2520000" cy="0"/>
          </a:xfrm>
          <a:custGeom>
            <a:avLst/>
            <a:gdLst>
              <a:gd name="connsiteX0" fmla="*/ 7144 w 3819525"/>
              <a:gd name="connsiteY0" fmla="*/ 2864644 h 2867025"/>
              <a:gd name="connsiteX1" fmla="*/ 7144 w 3819525"/>
              <a:gd name="connsiteY1" fmla="*/ 7144 h 2867025"/>
              <a:gd name="connsiteX2" fmla="*/ 3817144 w 3819525"/>
              <a:gd name="connsiteY2" fmla="*/ 7144 h 2867025"/>
              <a:gd name="connsiteX0" fmla="*/ 0 w 3810000"/>
              <a:gd name="connsiteY0" fmla="*/ 0 h 0"/>
              <a:gd name="connsiteX1" fmla="*/ 3810000 w 38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10000">
                <a:moveTo>
                  <a:pt x="0" y="0"/>
                </a:moveTo>
                <a:lnTo>
                  <a:pt x="3810000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0449BC5A-029A-4C46-BEEC-6603382BF3F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82631" y="703685"/>
            <a:ext cx="136207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27671335-B8D3-4F74-A3D7-006F83F3AA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1358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5F160B7E-AFE4-496B-A089-0C353E6DE3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942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3007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535C63B-10A2-4642-BB8B-63F58B16C1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581229" y="3594101"/>
            <a:ext cx="3405570" cy="38354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A01EFAC0-A3EA-444A-B68C-1841A46C90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0734" y="986156"/>
            <a:ext cx="4686502" cy="488568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9883CE2A-7F09-4759-ADE2-487088E758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82034" y="986156"/>
            <a:ext cx="2232416" cy="30524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4E9B988-1CC9-4C5E-B7E3-74CB97EC58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98851" y="2819402"/>
            <a:ext cx="2232415" cy="30524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F3DEE11C-D501-42F0-9E2B-80CF2C7D7C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1970" y="518319"/>
            <a:ext cx="11165680" cy="291068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53238136-036F-4D4C-8D82-B5EA866417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1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vert="horz" wrap="square" tIns="828000" bIns="252000" anchor="b" anchorCtr="1"/>
          <a:lstStyle>
            <a:lvl1pPr marL="0" indent="0">
              <a:buNone/>
              <a:defRPr sz="1600" b="1"/>
            </a:lvl1pPr>
          </a:lstStyle>
          <a:p>
            <a:r>
              <a:rPr lang="en-US" altLang="ko-KR" dirty="0"/>
              <a:t>Right Click &gt; Click to Bring to Front &gt; Click icon to add picture &gt; Right Click &gt; Click to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21813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DCB44A9F-8AD2-4809-B546-B4C80E41A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25700"/>
            <a:ext cx="12192000" cy="4432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19611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303A41A-AC10-411C-A3C0-F0D41A3799B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446156" y="520700"/>
            <a:ext cx="5231494" cy="5816600"/>
          </a:xfrm>
          <a:prstGeom prst="parallelogram">
            <a:avLst>
              <a:gd name="adj" fmla="val 5354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114300" dist="63500" dir="2700000" algn="tl" rotWithShape="0">
              <a:prstClr val="black">
                <a:alpha val="15000"/>
              </a:prstClr>
            </a:outerShdw>
          </a:effectLst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FAE1F711-3AE7-4076-995E-25555152A4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63657" y="703685"/>
            <a:ext cx="2181050" cy="2257310"/>
          </a:xfrm>
          <a:prstGeom prst="rect">
            <a:avLst/>
          </a:prstGeom>
        </p:spPr>
      </p:pic>
      <p:sp>
        <p:nvSpPr>
          <p:cNvPr id="32" name="그래픽 11">
            <a:extLst>
              <a:ext uri="{FF2B5EF4-FFF2-40B4-BE49-F238E27FC236}">
                <a16:creationId xmlns:a16="http://schemas.microsoft.com/office/drawing/2014/main" id="{D3D926BC-0EFA-4A69-B9A5-E4F619B0D82C}"/>
              </a:ext>
            </a:extLst>
          </p:cNvPr>
          <p:cNvSpPr/>
          <p:nvPr userDrawn="1"/>
        </p:nvSpPr>
        <p:spPr>
          <a:xfrm>
            <a:off x="511969" y="518320"/>
            <a:ext cx="3819525" cy="866362"/>
          </a:xfrm>
          <a:custGeom>
            <a:avLst/>
            <a:gdLst>
              <a:gd name="connsiteX0" fmla="*/ 7144 w 3819525"/>
              <a:gd name="connsiteY0" fmla="*/ 2864644 h 2867025"/>
              <a:gd name="connsiteX1" fmla="*/ 7144 w 3819525"/>
              <a:gd name="connsiteY1" fmla="*/ 7144 h 2867025"/>
              <a:gd name="connsiteX2" fmla="*/ 3817144 w 3819525"/>
              <a:gd name="connsiteY2" fmla="*/ 7144 h 286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9525" h="2867025">
                <a:moveTo>
                  <a:pt x="7144" y="2864644"/>
                </a:moveTo>
                <a:lnTo>
                  <a:pt x="7144" y="7144"/>
                </a:lnTo>
                <a:lnTo>
                  <a:pt x="3817144" y="7144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그래픽 11">
            <a:extLst>
              <a:ext uri="{FF2B5EF4-FFF2-40B4-BE49-F238E27FC236}">
                <a16:creationId xmlns:a16="http://schemas.microsoft.com/office/drawing/2014/main" id="{D16838EC-BDC2-4CCC-A295-3967099143DF}"/>
              </a:ext>
            </a:extLst>
          </p:cNvPr>
          <p:cNvSpPr/>
          <p:nvPr userDrawn="1"/>
        </p:nvSpPr>
        <p:spPr>
          <a:xfrm rot="5400000" flipV="1">
            <a:off x="9620494" y="3678050"/>
            <a:ext cx="4271995" cy="157685"/>
          </a:xfrm>
          <a:custGeom>
            <a:avLst/>
            <a:gdLst>
              <a:gd name="connsiteX0" fmla="*/ 7144 w 3819525"/>
              <a:gd name="connsiteY0" fmla="*/ 2864644 h 2867025"/>
              <a:gd name="connsiteX1" fmla="*/ 7144 w 3819525"/>
              <a:gd name="connsiteY1" fmla="*/ 7144 h 2867025"/>
              <a:gd name="connsiteX2" fmla="*/ 3817144 w 3819525"/>
              <a:gd name="connsiteY2" fmla="*/ 7144 h 2867025"/>
              <a:gd name="connsiteX0" fmla="*/ 0 w 3810000"/>
              <a:gd name="connsiteY0" fmla="*/ 0 h 0"/>
              <a:gd name="connsiteX1" fmla="*/ 3810000 w 381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10000">
                <a:moveTo>
                  <a:pt x="0" y="0"/>
                </a:moveTo>
                <a:lnTo>
                  <a:pt x="3810000" y="0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5" name="그래픽 11">
            <a:extLst>
              <a:ext uri="{FF2B5EF4-FFF2-40B4-BE49-F238E27FC236}">
                <a16:creationId xmlns:a16="http://schemas.microsoft.com/office/drawing/2014/main" id="{170D171E-09AB-4728-89DB-7D6163C34417}"/>
              </a:ext>
            </a:extLst>
          </p:cNvPr>
          <p:cNvSpPr/>
          <p:nvPr userDrawn="1"/>
        </p:nvSpPr>
        <p:spPr>
          <a:xfrm flipV="1">
            <a:off x="511969" y="5470938"/>
            <a:ext cx="3819525" cy="866362"/>
          </a:xfrm>
          <a:custGeom>
            <a:avLst/>
            <a:gdLst>
              <a:gd name="connsiteX0" fmla="*/ 7144 w 3819525"/>
              <a:gd name="connsiteY0" fmla="*/ 2864644 h 2867025"/>
              <a:gd name="connsiteX1" fmla="*/ 7144 w 3819525"/>
              <a:gd name="connsiteY1" fmla="*/ 7144 h 2867025"/>
              <a:gd name="connsiteX2" fmla="*/ 3817144 w 3819525"/>
              <a:gd name="connsiteY2" fmla="*/ 7144 h 2867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9525" h="2867025">
                <a:moveTo>
                  <a:pt x="7144" y="2864644"/>
                </a:moveTo>
                <a:lnTo>
                  <a:pt x="7144" y="7144"/>
                </a:lnTo>
                <a:lnTo>
                  <a:pt x="3817144" y="7144"/>
                </a:lnTo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0809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042F379-A87E-41FE-AAA4-B8D57C5E0EA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0401" y="682171"/>
            <a:ext cx="4709885" cy="54936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28705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11292CF-E6C5-4203-B543-5157C4008C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46226" y="489640"/>
            <a:ext cx="1817430" cy="18174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8114F4D-5725-4570-801D-69600D10B0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46226" y="2532671"/>
            <a:ext cx="1817430" cy="18174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5CA7828-4291-4BC5-9D5E-CDCF6AF903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46226" y="4575702"/>
            <a:ext cx="1817430" cy="18174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887AB8-766F-4DD8-A218-FD9AD6ADB585}"/>
              </a:ext>
            </a:extLst>
          </p:cNvPr>
          <p:cNvSpPr/>
          <p:nvPr userDrawn="1"/>
        </p:nvSpPr>
        <p:spPr>
          <a:xfrm rot="5400000">
            <a:off x="3926597" y="1287444"/>
            <a:ext cx="1817430" cy="221825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BA7894F-B74E-4309-81BA-C165A2C8907F}"/>
              </a:ext>
            </a:extLst>
          </p:cNvPr>
          <p:cNvSpPr/>
          <p:nvPr userDrawn="1"/>
        </p:nvSpPr>
        <p:spPr>
          <a:xfrm rot="5400000">
            <a:off x="3926597" y="3330474"/>
            <a:ext cx="1817430" cy="221825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B0A4673-0259-4C8C-8DD1-E113CF9BF35F}"/>
              </a:ext>
            </a:extLst>
          </p:cNvPr>
          <p:cNvSpPr/>
          <p:nvPr userDrawn="1"/>
        </p:nvSpPr>
        <p:spPr>
          <a:xfrm rot="5400000">
            <a:off x="3926597" y="5373504"/>
            <a:ext cx="1817430" cy="221825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188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F675C2A-865C-4E2B-80D7-2C2D597CE2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57879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3C5CC4D-FE58-4AD9-8D66-F5495A70D5D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2A45C8C-0E55-4218-9BA9-20CF685294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8284236" y="2950236"/>
            <a:ext cx="6863027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440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D46E0E2D-C7B5-4214-892A-4A948964A8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D36D5FDF-E447-4744-8749-018ECB6222C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17392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87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379626" y="3011964"/>
            <a:ext cx="5737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266F1-C8A7-44FB-9850-52241E2813C6}"/>
              </a:ext>
            </a:extLst>
          </p:cNvPr>
          <p:cNvSpPr txBox="1"/>
          <p:nvPr/>
        </p:nvSpPr>
        <p:spPr>
          <a:xfrm>
            <a:off x="442913" y="4737040"/>
            <a:ext cx="5437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7928B-7FFB-451E-9982-6A04B0DDCC48}"/>
              </a:ext>
            </a:extLst>
          </p:cNvPr>
          <p:cNvSpPr txBox="1"/>
          <p:nvPr/>
        </p:nvSpPr>
        <p:spPr>
          <a:xfrm>
            <a:off x="442914" y="5226107"/>
            <a:ext cx="5437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endParaRPr lang="ko-KR" altLang="en-US" sz="1200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7C97FBB-505A-4BD0-A253-E3922CBF993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F6D3AB5-EF0B-432F-B443-008803DC3E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D0B826C-5D43-447D-8D05-FB7BA4AFB5E6}"/>
              </a:ext>
            </a:extLst>
          </p:cNvPr>
          <p:cNvSpPr/>
          <p:nvPr/>
        </p:nvSpPr>
        <p:spPr>
          <a:xfrm>
            <a:off x="514349" y="5937250"/>
            <a:ext cx="3707131" cy="40005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COMPANY NAME / 00. 00. 20XX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4431540-3DD2-4757-B15D-572782B32A4D}"/>
              </a:ext>
            </a:extLst>
          </p:cNvPr>
          <p:cNvSpPr/>
          <p:nvPr/>
        </p:nvSpPr>
        <p:spPr>
          <a:xfrm rot="5400000">
            <a:off x="10499376" y="5131255"/>
            <a:ext cx="2012046" cy="40005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FE4975-393F-4E03-AB67-52B54430C3B8}"/>
              </a:ext>
            </a:extLst>
          </p:cNvPr>
          <p:cNvSpPr txBox="1"/>
          <p:nvPr/>
        </p:nvSpPr>
        <p:spPr>
          <a:xfrm rot="5400000">
            <a:off x="9943435" y="5115837"/>
            <a:ext cx="2012043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D1CF3D-389E-479B-A450-CFA2DFE243E7}"/>
              </a:ext>
            </a:extLst>
          </p:cNvPr>
          <p:cNvSpPr txBox="1"/>
          <p:nvPr/>
        </p:nvSpPr>
        <p:spPr>
          <a:xfrm>
            <a:off x="1104900" y="629999"/>
            <a:ext cx="5272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3200" b="1" dirty="0">
                <a:solidFill>
                  <a:schemeClr val="tx1"/>
                </a:solidFill>
                <a:latin typeface="+mj-lt"/>
              </a:rPr>
              <a:t>SLIDE TITLE HERE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DBD8964-8C97-4F07-BF0B-875E9246FF88}"/>
              </a:ext>
            </a:extLst>
          </p:cNvPr>
          <p:cNvCxnSpPr>
            <a:cxnSpLocks/>
          </p:cNvCxnSpPr>
          <p:nvPr/>
        </p:nvCxnSpPr>
        <p:spPr>
          <a:xfrm>
            <a:off x="0" y="4146550"/>
            <a:ext cx="8737600" cy="1905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AFDC5DB7-363F-43AF-AC47-DD7E91990992}"/>
              </a:ext>
            </a:extLst>
          </p:cNvPr>
          <p:cNvSpPr/>
          <p:nvPr/>
        </p:nvSpPr>
        <p:spPr>
          <a:xfrm>
            <a:off x="825500" y="2032000"/>
            <a:ext cx="1041400" cy="1041400"/>
          </a:xfrm>
          <a:prstGeom prst="ellipse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/>
              <a:t>20xx</a:t>
            </a:r>
            <a:endParaRPr lang="ko-KR" altLang="en-US" sz="1600" b="1" dirty="0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9D0F985-F590-4C23-A817-6F259D878D33}"/>
              </a:ext>
            </a:extLst>
          </p:cNvPr>
          <p:cNvCxnSpPr>
            <a:stCxn id="4" idx="4"/>
          </p:cNvCxnSpPr>
          <p:nvPr/>
        </p:nvCxnSpPr>
        <p:spPr>
          <a:xfrm>
            <a:off x="1346200" y="3073400"/>
            <a:ext cx="12700" cy="749300"/>
          </a:xfrm>
          <a:prstGeom prst="line">
            <a:avLst/>
          </a:prstGeom>
          <a:ln w="28575">
            <a:solidFill>
              <a:srgbClr val="FFF2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6E8431E-FCDC-4C44-8DA8-97903D008149}"/>
              </a:ext>
            </a:extLst>
          </p:cNvPr>
          <p:cNvSpPr txBox="1"/>
          <p:nvPr/>
        </p:nvSpPr>
        <p:spPr>
          <a:xfrm>
            <a:off x="2063750" y="2635255"/>
            <a:ext cx="203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8E6BD0C-21DA-4433-882F-AE5290E651D5}"/>
              </a:ext>
            </a:extLst>
          </p:cNvPr>
          <p:cNvSpPr/>
          <p:nvPr/>
        </p:nvSpPr>
        <p:spPr>
          <a:xfrm>
            <a:off x="2063749" y="2243812"/>
            <a:ext cx="203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223020A-CD1B-4413-8E56-D6DCB123B78B}"/>
              </a:ext>
            </a:extLst>
          </p:cNvPr>
          <p:cNvSpPr/>
          <p:nvPr/>
        </p:nvSpPr>
        <p:spPr>
          <a:xfrm>
            <a:off x="4806951" y="2032000"/>
            <a:ext cx="1041400" cy="1041400"/>
          </a:xfrm>
          <a:prstGeom prst="ellipse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/>
              <a:t>20xx</a:t>
            </a:r>
            <a:endParaRPr lang="ko-KR" altLang="en-US" sz="1600" b="1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C476C33-047A-4DAE-A947-7A30236FCEE0}"/>
              </a:ext>
            </a:extLst>
          </p:cNvPr>
          <p:cNvCxnSpPr>
            <a:stCxn id="8" idx="4"/>
          </p:cNvCxnSpPr>
          <p:nvPr/>
        </p:nvCxnSpPr>
        <p:spPr>
          <a:xfrm>
            <a:off x="5327651" y="3073400"/>
            <a:ext cx="12700" cy="749300"/>
          </a:xfrm>
          <a:prstGeom prst="line">
            <a:avLst/>
          </a:prstGeom>
          <a:ln w="28575">
            <a:solidFill>
              <a:srgbClr val="FFF2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E2EA39B-A7DC-47B8-BBCA-D546D931C978}"/>
              </a:ext>
            </a:extLst>
          </p:cNvPr>
          <p:cNvSpPr txBox="1"/>
          <p:nvPr/>
        </p:nvSpPr>
        <p:spPr>
          <a:xfrm>
            <a:off x="6045201" y="2635255"/>
            <a:ext cx="203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6262C02-7BD2-4B30-8A5A-3498BC019B5D}"/>
              </a:ext>
            </a:extLst>
          </p:cNvPr>
          <p:cNvSpPr/>
          <p:nvPr/>
        </p:nvSpPr>
        <p:spPr>
          <a:xfrm>
            <a:off x="6045200" y="2243812"/>
            <a:ext cx="203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970977C-BCD9-492F-AECD-91A3D46278BD}"/>
              </a:ext>
            </a:extLst>
          </p:cNvPr>
          <p:cNvSpPr/>
          <p:nvPr/>
        </p:nvSpPr>
        <p:spPr>
          <a:xfrm>
            <a:off x="3194051" y="5238750"/>
            <a:ext cx="1041400" cy="1041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20xx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48E5F5BF-A5CA-42AC-9818-9ADD37609DE8}"/>
              </a:ext>
            </a:extLst>
          </p:cNvPr>
          <p:cNvCxnSpPr>
            <a:cxnSpLocks/>
          </p:cNvCxnSpPr>
          <p:nvPr/>
        </p:nvCxnSpPr>
        <p:spPr>
          <a:xfrm>
            <a:off x="3714751" y="4489450"/>
            <a:ext cx="12700" cy="7493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F70CEEC-2834-44EB-9E2A-6F7D833E5207}"/>
              </a:ext>
            </a:extLst>
          </p:cNvPr>
          <p:cNvSpPr txBox="1"/>
          <p:nvPr/>
        </p:nvSpPr>
        <p:spPr>
          <a:xfrm>
            <a:off x="4432301" y="5661943"/>
            <a:ext cx="203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0B6285A-41D3-410F-9D60-C154756E4EBC}"/>
              </a:ext>
            </a:extLst>
          </p:cNvPr>
          <p:cNvSpPr/>
          <p:nvPr/>
        </p:nvSpPr>
        <p:spPr>
          <a:xfrm>
            <a:off x="4432300" y="5270500"/>
            <a:ext cx="203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8DACA91-F6E2-46D5-882A-902B99939425}"/>
              </a:ext>
            </a:extLst>
          </p:cNvPr>
          <p:cNvSpPr/>
          <p:nvPr/>
        </p:nvSpPr>
        <p:spPr>
          <a:xfrm>
            <a:off x="1206500" y="236251"/>
            <a:ext cx="975359" cy="292148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2328BB8C-7438-46B1-9129-9B41D34F884C}"/>
              </a:ext>
            </a:extLst>
          </p:cNvPr>
          <p:cNvSpPr/>
          <p:nvPr/>
        </p:nvSpPr>
        <p:spPr>
          <a:xfrm>
            <a:off x="8737600" y="3022600"/>
            <a:ext cx="2247900" cy="22479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7DB4B3AF-552D-4A03-9C39-98F7225CB8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 flipH="1" flipV="1">
            <a:off x="10367659" y="0"/>
            <a:ext cx="1824341" cy="32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34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AB976FF-921D-48B8-9686-91353D14BF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707B9B-83EA-4E1D-A6EF-D4140854DD9A}"/>
              </a:ext>
            </a:extLst>
          </p:cNvPr>
          <p:cNvSpPr txBox="1"/>
          <p:nvPr/>
        </p:nvSpPr>
        <p:spPr>
          <a:xfrm>
            <a:off x="6833506" y="550546"/>
            <a:ext cx="4792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OUR</a:t>
            </a:r>
          </a:p>
          <a:p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SERVICE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5C5DA-E5E6-43ED-A202-EFB597F48D2E}"/>
              </a:ext>
            </a:extLst>
          </p:cNvPr>
          <p:cNvSpPr txBox="1"/>
          <p:nvPr/>
        </p:nvSpPr>
        <p:spPr>
          <a:xfrm>
            <a:off x="7460343" y="2966768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2CE06F-FCC6-4EFE-B746-6F9D53C8EE81}"/>
              </a:ext>
            </a:extLst>
          </p:cNvPr>
          <p:cNvSpPr/>
          <p:nvPr/>
        </p:nvSpPr>
        <p:spPr>
          <a:xfrm>
            <a:off x="7460342" y="2618867"/>
            <a:ext cx="3904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C493E-1B2A-428B-98E5-8CA6C1ED5744}"/>
              </a:ext>
            </a:extLst>
          </p:cNvPr>
          <p:cNvSpPr txBox="1"/>
          <p:nvPr/>
        </p:nvSpPr>
        <p:spPr>
          <a:xfrm>
            <a:off x="7460343" y="4208198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9BC7F64-54E5-4CF6-AA56-0DD8976EB048}"/>
              </a:ext>
            </a:extLst>
          </p:cNvPr>
          <p:cNvSpPr/>
          <p:nvPr/>
        </p:nvSpPr>
        <p:spPr>
          <a:xfrm>
            <a:off x="7460342" y="3860297"/>
            <a:ext cx="3904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5657D1-3A2B-46BA-B921-ED797B256290}"/>
              </a:ext>
            </a:extLst>
          </p:cNvPr>
          <p:cNvSpPr txBox="1"/>
          <p:nvPr/>
        </p:nvSpPr>
        <p:spPr>
          <a:xfrm>
            <a:off x="7460343" y="5449628"/>
            <a:ext cx="3904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28CF854-0F84-4D1C-B963-1171BB63FFDB}"/>
              </a:ext>
            </a:extLst>
          </p:cNvPr>
          <p:cNvSpPr/>
          <p:nvPr/>
        </p:nvSpPr>
        <p:spPr>
          <a:xfrm>
            <a:off x="7460342" y="5101727"/>
            <a:ext cx="3904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EDEE9F4-5CA1-4746-85D5-872D96253B49}"/>
              </a:ext>
            </a:extLst>
          </p:cNvPr>
          <p:cNvGrpSpPr/>
          <p:nvPr/>
        </p:nvGrpSpPr>
        <p:grpSpPr>
          <a:xfrm>
            <a:off x="6867326" y="3984973"/>
            <a:ext cx="390525" cy="361950"/>
            <a:chOff x="769421" y="2905696"/>
            <a:chExt cx="390525" cy="361950"/>
          </a:xfrm>
          <a:solidFill>
            <a:schemeClr val="tx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3B8E4E7-7B6B-4C7A-89F6-6380632BE099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1773F81-F298-4211-B672-707EACDC96F4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885E3FF-71A8-4FCC-9461-22654DF4A2AE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6C8E2905-AECD-4C6C-AD19-661B5254D9DC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524A0F-474E-4B64-BF48-C44F6C939EA5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8B86FCA-FECC-4AA3-867E-B77D205B909E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4963A92-1045-4CC0-A085-1E9CFC49ABCA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94078E6-014C-4397-8476-744A71DF9423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A6D877D-9F9C-42CE-B778-030E352C57F6}"/>
              </a:ext>
            </a:extLst>
          </p:cNvPr>
          <p:cNvGrpSpPr/>
          <p:nvPr/>
        </p:nvGrpSpPr>
        <p:grpSpPr>
          <a:xfrm>
            <a:off x="6867326" y="2731754"/>
            <a:ext cx="390525" cy="390525"/>
            <a:chOff x="6151784" y="2905672"/>
            <a:chExt cx="390525" cy="390525"/>
          </a:xfrm>
          <a:solidFill>
            <a:schemeClr val="tx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11E1871-0013-4B83-B38F-B39A2D5D94CF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645E99A-49C8-4846-A9B1-0046B8E7D8C4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832B970-CF40-4030-A3B6-95CA156A4CAA}"/>
              </a:ext>
            </a:extLst>
          </p:cNvPr>
          <p:cNvGrpSpPr/>
          <p:nvPr/>
        </p:nvGrpSpPr>
        <p:grpSpPr>
          <a:xfrm>
            <a:off x="6867326" y="5192871"/>
            <a:ext cx="390525" cy="387382"/>
            <a:chOff x="2125590" y="4903755"/>
            <a:chExt cx="390525" cy="387382"/>
          </a:xfrm>
          <a:solidFill>
            <a:schemeClr val="tx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4BC3D64-78EF-43D4-9257-7B6271383E0F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EB0982F-1622-469A-AB6C-A04718BD01D0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CB5718A-496B-49AF-9528-39D1EC56282C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45EEB64-F54D-4879-B207-BB73EF46E877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D1CBF57-E5CF-432C-8424-24D85268D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6465" y="2901601"/>
            <a:ext cx="3546709" cy="399435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7F4E06C-060B-4D9B-950C-A76D47F5C9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9566048" y="446947"/>
            <a:ext cx="136207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77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>
            <a:extLst>
              <a:ext uri="{FF2B5EF4-FFF2-40B4-BE49-F238E27FC236}">
                <a16:creationId xmlns:a16="http://schemas.microsoft.com/office/drawing/2014/main" id="{73D13E28-0734-42E9-890E-24C629A4C523}"/>
              </a:ext>
            </a:extLst>
          </p:cNvPr>
          <p:cNvGrpSpPr/>
          <p:nvPr/>
        </p:nvGrpSpPr>
        <p:grpSpPr>
          <a:xfrm>
            <a:off x="591845" y="1562112"/>
            <a:ext cx="449678" cy="3263413"/>
            <a:chOff x="488015" y="2280326"/>
            <a:chExt cx="337607" cy="32634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4E4B89-C9D6-4B53-BFE8-BD6226A6E786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7F02BA-AA7A-415C-992A-654B5A569346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B43579-C597-45A7-A080-1092A2459AC7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620C21-E5BC-46AC-9D2F-4BB26C58D240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66646D7-E3AD-42B9-A521-EFEC34148C63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43BEBC-38B7-4D37-B449-4D9517C1C6AE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87A797F-1097-4F27-AF2E-BF09F9841CEE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DCEFDA-EAA9-497D-A8E5-BA4F2CD22B3E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4DF590-373A-40F0-8B03-968BFB0B492D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90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606998D-7F94-4D60-962D-2D4062704ABA}"/>
              </a:ext>
            </a:extLst>
          </p:cNvPr>
          <p:cNvSpPr txBox="1"/>
          <p:nvPr/>
        </p:nvSpPr>
        <p:spPr>
          <a:xfrm>
            <a:off x="1390504" y="5094103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710302-7A56-44CE-AA91-AC9913E7ACE2}"/>
              </a:ext>
            </a:extLst>
          </p:cNvPr>
          <p:cNvSpPr txBox="1"/>
          <p:nvPr/>
        </p:nvSpPr>
        <p:spPr>
          <a:xfrm>
            <a:off x="2651858" y="5094103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1870FB4-A15D-4CEB-AF47-622DD56F7F18}"/>
              </a:ext>
            </a:extLst>
          </p:cNvPr>
          <p:cNvSpPr txBox="1"/>
          <p:nvPr/>
        </p:nvSpPr>
        <p:spPr>
          <a:xfrm>
            <a:off x="4056003" y="5094103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7" name="순서도: 처리 36">
            <a:extLst>
              <a:ext uri="{FF2B5EF4-FFF2-40B4-BE49-F238E27FC236}">
                <a16:creationId xmlns:a16="http://schemas.microsoft.com/office/drawing/2014/main" id="{C6DB3428-7299-48BA-AEFB-30415B8D1E3A}"/>
              </a:ext>
            </a:extLst>
          </p:cNvPr>
          <p:cNvSpPr/>
          <p:nvPr/>
        </p:nvSpPr>
        <p:spPr>
          <a:xfrm>
            <a:off x="1671340" y="2416175"/>
            <a:ext cx="271522" cy="2625329"/>
          </a:xfrm>
          <a:prstGeom prst="flowChartProcess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순서도: 처리 37">
            <a:extLst>
              <a:ext uri="{FF2B5EF4-FFF2-40B4-BE49-F238E27FC236}">
                <a16:creationId xmlns:a16="http://schemas.microsoft.com/office/drawing/2014/main" id="{7D4A11A2-1B80-4B62-99B1-7928992575D9}"/>
              </a:ext>
            </a:extLst>
          </p:cNvPr>
          <p:cNvSpPr/>
          <p:nvPr/>
        </p:nvSpPr>
        <p:spPr>
          <a:xfrm>
            <a:off x="1942862" y="3163889"/>
            <a:ext cx="271522" cy="1877616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순서도: 처리 38">
            <a:extLst>
              <a:ext uri="{FF2B5EF4-FFF2-40B4-BE49-F238E27FC236}">
                <a16:creationId xmlns:a16="http://schemas.microsoft.com/office/drawing/2014/main" id="{22691A66-2C07-49EA-A357-2F98B59EE471}"/>
              </a:ext>
            </a:extLst>
          </p:cNvPr>
          <p:cNvSpPr/>
          <p:nvPr/>
        </p:nvSpPr>
        <p:spPr>
          <a:xfrm>
            <a:off x="2956529" y="2038351"/>
            <a:ext cx="271522" cy="3003154"/>
          </a:xfrm>
          <a:prstGeom prst="flowChartProcess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순서도: 처리 39">
            <a:extLst>
              <a:ext uri="{FF2B5EF4-FFF2-40B4-BE49-F238E27FC236}">
                <a16:creationId xmlns:a16="http://schemas.microsoft.com/office/drawing/2014/main" id="{C9994DF7-5AFD-494B-AB82-656ADB7029E1}"/>
              </a:ext>
            </a:extLst>
          </p:cNvPr>
          <p:cNvSpPr/>
          <p:nvPr/>
        </p:nvSpPr>
        <p:spPr>
          <a:xfrm>
            <a:off x="3228051" y="2790032"/>
            <a:ext cx="271522" cy="2251474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순서도: 처리 40">
            <a:extLst>
              <a:ext uri="{FF2B5EF4-FFF2-40B4-BE49-F238E27FC236}">
                <a16:creationId xmlns:a16="http://schemas.microsoft.com/office/drawing/2014/main" id="{B7AE1664-294E-4394-97A9-AC34B9A531D6}"/>
              </a:ext>
            </a:extLst>
          </p:cNvPr>
          <p:cNvSpPr/>
          <p:nvPr/>
        </p:nvSpPr>
        <p:spPr>
          <a:xfrm>
            <a:off x="4334386" y="2790031"/>
            <a:ext cx="271522" cy="2251473"/>
          </a:xfrm>
          <a:prstGeom prst="flowChartProcess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순서도: 처리 41">
            <a:extLst>
              <a:ext uri="{FF2B5EF4-FFF2-40B4-BE49-F238E27FC236}">
                <a16:creationId xmlns:a16="http://schemas.microsoft.com/office/drawing/2014/main" id="{80AA90C2-F00C-42EA-827C-9D81BF124030}"/>
              </a:ext>
            </a:extLst>
          </p:cNvPr>
          <p:cNvSpPr/>
          <p:nvPr/>
        </p:nvSpPr>
        <p:spPr>
          <a:xfrm>
            <a:off x="4605908" y="3163888"/>
            <a:ext cx="271522" cy="1877616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101F5D7-BE90-4DD4-9ADA-964BB2069ACF}"/>
              </a:ext>
            </a:extLst>
          </p:cNvPr>
          <p:cNvSpPr/>
          <p:nvPr/>
        </p:nvSpPr>
        <p:spPr>
          <a:xfrm>
            <a:off x="1726572" y="5551571"/>
            <a:ext cx="271522" cy="271522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9CDD80F-3E10-4EED-BFFC-BF91F6B488A1}"/>
              </a:ext>
            </a:extLst>
          </p:cNvPr>
          <p:cNvSpPr txBox="1"/>
          <p:nvPr/>
        </p:nvSpPr>
        <p:spPr>
          <a:xfrm>
            <a:off x="2050422" y="5561483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59760F0-13F0-4384-8A6B-5A6D55AD04CA}"/>
              </a:ext>
            </a:extLst>
          </p:cNvPr>
          <p:cNvSpPr/>
          <p:nvPr/>
        </p:nvSpPr>
        <p:spPr>
          <a:xfrm>
            <a:off x="3318009" y="5551571"/>
            <a:ext cx="271522" cy="27152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3B2A16-3FF8-4B2A-BA2B-CC0DD944480E}"/>
              </a:ext>
            </a:extLst>
          </p:cNvPr>
          <p:cNvSpPr txBox="1"/>
          <p:nvPr/>
        </p:nvSpPr>
        <p:spPr>
          <a:xfrm>
            <a:off x="3641859" y="5561483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47" name="그래픽 21">
            <a:extLst>
              <a:ext uri="{FF2B5EF4-FFF2-40B4-BE49-F238E27FC236}">
                <a16:creationId xmlns:a16="http://schemas.microsoft.com/office/drawing/2014/main" id="{D3200BAD-AD3F-45BE-8C8A-87D05F4D40ED}"/>
              </a:ext>
            </a:extLst>
          </p:cNvPr>
          <p:cNvGrpSpPr/>
          <p:nvPr/>
        </p:nvGrpSpPr>
        <p:grpSpPr>
          <a:xfrm>
            <a:off x="1113137" y="1294676"/>
            <a:ext cx="4179588" cy="3760647"/>
            <a:chOff x="897236" y="2012890"/>
            <a:chExt cx="6390469" cy="3760647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CCDCF1E-F934-4BB1-93F8-78EED57D60DD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CF64145C-5626-47B0-BA39-ED56C40BB91E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7B1A385-022C-46B0-A4D1-C4B3AB7834E5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8CDEDA1-144D-4BCD-B6D7-6486A09F625E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57A795B-4470-49FB-9959-132812382EF0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531872BD-C2E7-4DC0-9DFF-26C36651179E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92678E5-2B92-4935-B773-245477A849DB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7C438838-17EE-44BA-93D0-FB2073EEFA07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6942933-D4CE-4712-AC7F-B71651F182C1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567AC47-DCFA-4196-AC5F-BBC47643B9ED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910A8F3-EAE1-4425-8F43-71292FD0B761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26262" cap="flat">
              <a:solidFill>
                <a:srgbClr val="606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9C6F2ACD-CE9C-48BF-BEFE-62795933242D}"/>
              </a:ext>
            </a:extLst>
          </p:cNvPr>
          <p:cNvSpPr/>
          <p:nvPr/>
        </p:nvSpPr>
        <p:spPr>
          <a:xfrm>
            <a:off x="7065758" y="1326671"/>
            <a:ext cx="950296" cy="950296"/>
          </a:xfrm>
          <a:prstGeom prst="ellipse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D22BFDAA-63DA-40F2-A9EB-09D1EF03BC6A}"/>
              </a:ext>
            </a:extLst>
          </p:cNvPr>
          <p:cNvGrpSpPr/>
          <p:nvPr/>
        </p:nvGrpSpPr>
        <p:grpSpPr>
          <a:xfrm>
            <a:off x="7388257" y="1619644"/>
            <a:ext cx="283328" cy="377826"/>
            <a:chOff x="3471472" y="902398"/>
            <a:chExt cx="295275" cy="393763"/>
          </a:xfrm>
          <a:solidFill>
            <a:srgbClr val="FFF25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B11E75D-85E0-4BF4-852D-23336E99FCA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039873D-097D-4654-B944-040CF4C7E31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66C9621-AAC3-4C17-B991-73DD0DD9F469}"/>
              </a:ext>
            </a:extLst>
          </p:cNvPr>
          <p:cNvSpPr txBox="1"/>
          <p:nvPr/>
        </p:nvSpPr>
        <p:spPr>
          <a:xfrm>
            <a:off x="8173601" y="1399762"/>
            <a:ext cx="2781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r>
              <a:rPr lang="en-US" altLang="ko-KR" sz="1400" b="1" dirty="0"/>
              <a:t>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969A5A6-DAF0-4EB9-9C9C-DC2F7D6C23A3}"/>
              </a:ext>
            </a:extLst>
          </p:cNvPr>
          <p:cNvSpPr txBox="1"/>
          <p:nvPr/>
        </p:nvSpPr>
        <p:spPr>
          <a:xfrm>
            <a:off x="8208237" y="1724121"/>
            <a:ext cx="2758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262B39BA-6253-4499-8ADB-4A817F6D5576}"/>
              </a:ext>
            </a:extLst>
          </p:cNvPr>
          <p:cNvSpPr/>
          <p:nvPr/>
        </p:nvSpPr>
        <p:spPr>
          <a:xfrm>
            <a:off x="7065758" y="2975666"/>
            <a:ext cx="950296" cy="950296"/>
          </a:xfrm>
          <a:prstGeom prst="ellipse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0786B17-46A3-491D-ACC1-0F05D7A81DCC}"/>
              </a:ext>
            </a:extLst>
          </p:cNvPr>
          <p:cNvSpPr txBox="1"/>
          <p:nvPr/>
        </p:nvSpPr>
        <p:spPr>
          <a:xfrm>
            <a:off x="8173601" y="3048757"/>
            <a:ext cx="2781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r>
              <a:rPr lang="en-US" altLang="ko-KR" sz="1400" b="1" dirty="0"/>
              <a:t>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8FCCC30-D888-40DD-9E39-B3C839D88E40}"/>
              </a:ext>
            </a:extLst>
          </p:cNvPr>
          <p:cNvSpPr txBox="1"/>
          <p:nvPr/>
        </p:nvSpPr>
        <p:spPr>
          <a:xfrm>
            <a:off x="8208237" y="3373116"/>
            <a:ext cx="2758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10A16CF7-DA14-443E-9C30-5C9A1C7FE148}"/>
              </a:ext>
            </a:extLst>
          </p:cNvPr>
          <p:cNvGrpSpPr/>
          <p:nvPr/>
        </p:nvGrpSpPr>
        <p:grpSpPr>
          <a:xfrm>
            <a:off x="7342560" y="3248639"/>
            <a:ext cx="374722" cy="374720"/>
            <a:chOff x="752656" y="1562597"/>
            <a:chExt cx="390525" cy="390525"/>
          </a:xfrm>
          <a:solidFill>
            <a:srgbClr val="FFF253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518DB4BE-8D30-420E-AF5F-7CB157CE619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5D8A50C6-EB98-4BBB-ACC8-27A70EE56A9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C5A7CFAC-6FA8-4751-8223-46341860394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10181713-5838-41E7-97CD-C3782CC06F2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F7233771-02F7-470D-BFA5-F58ABBC9D5E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4" name="타원 73">
            <a:extLst>
              <a:ext uri="{FF2B5EF4-FFF2-40B4-BE49-F238E27FC236}">
                <a16:creationId xmlns:a16="http://schemas.microsoft.com/office/drawing/2014/main" id="{CCB7FC73-70B1-44C2-9C8C-CBC33A60564B}"/>
              </a:ext>
            </a:extLst>
          </p:cNvPr>
          <p:cNvSpPr/>
          <p:nvPr/>
        </p:nvSpPr>
        <p:spPr>
          <a:xfrm>
            <a:off x="7065758" y="4699481"/>
            <a:ext cx="950296" cy="950296"/>
          </a:xfrm>
          <a:prstGeom prst="ellipse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9533F38-B27F-4FF3-9E68-A485BBB1FD71}"/>
              </a:ext>
            </a:extLst>
          </p:cNvPr>
          <p:cNvSpPr txBox="1"/>
          <p:nvPr/>
        </p:nvSpPr>
        <p:spPr>
          <a:xfrm>
            <a:off x="8173601" y="4772572"/>
            <a:ext cx="27814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r>
              <a:rPr lang="en-US" altLang="ko-KR" sz="1400" b="1" dirty="0"/>
              <a:t>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9B4DB9-F190-4F66-B04D-403637418B4D}"/>
              </a:ext>
            </a:extLst>
          </p:cNvPr>
          <p:cNvSpPr txBox="1"/>
          <p:nvPr/>
        </p:nvSpPr>
        <p:spPr>
          <a:xfrm>
            <a:off x="8208237" y="5096931"/>
            <a:ext cx="27588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340ACF93-1558-4C43-AE00-66ADEC22B711}"/>
              </a:ext>
            </a:extLst>
          </p:cNvPr>
          <p:cNvSpPr/>
          <p:nvPr/>
        </p:nvSpPr>
        <p:spPr>
          <a:xfrm>
            <a:off x="7371930" y="5002899"/>
            <a:ext cx="329026" cy="3747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8570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CF1F18-52E8-4A66-8F89-C52906A8E336}"/>
              </a:ext>
            </a:extLst>
          </p:cNvPr>
          <p:cNvSpPr txBox="1"/>
          <p:nvPr/>
        </p:nvSpPr>
        <p:spPr>
          <a:xfrm>
            <a:off x="5983608" y="1408719"/>
            <a:ext cx="333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INFO</a:t>
            </a:r>
          </a:p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GRAPHIC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E8A2409-EA74-45F0-A642-C9025C264AD8}"/>
              </a:ext>
            </a:extLst>
          </p:cNvPr>
          <p:cNvSpPr/>
          <p:nvPr/>
        </p:nvSpPr>
        <p:spPr>
          <a:xfrm>
            <a:off x="1264305" y="5001877"/>
            <a:ext cx="33387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1987442-60FC-4433-A4FC-E3622C86F5E8}"/>
              </a:ext>
            </a:extLst>
          </p:cNvPr>
          <p:cNvSpPr/>
          <p:nvPr/>
        </p:nvSpPr>
        <p:spPr>
          <a:xfrm>
            <a:off x="1264305" y="5384714"/>
            <a:ext cx="33387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085AB18-1B56-4CB7-A11E-364E2B1BFA99}"/>
              </a:ext>
            </a:extLst>
          </p:cNvPr>
          <p:cNvSpPr/>
          <p:nvPr/>
        </p:nvSpPr>
        <p:spPr>
          <a:xfrm>
            <a:off x="2232368" y="2531071"/>
            <a:ext cx="140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75%</a:t>
            </a:r>
            <a:endParaRPr lang="ko-KR" altLang="en-US" sz="32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6" name="막힌 원호 5">
            <a:extLst>
              <a:ext uri="{FF2B5EF4-FFF2-40B4-BE49-F238E27FC236}">
                <a16:creationId xmlns:a16="http://schemas.microsoft.com/office/drawing/2014/main" id="{36892524-8E3F-47AB-9A40-A08EB33C64BA}"/>
              </a:ext>
            </a:extLst>
          </p:cNvPr>
          <p:cNvSpPr/>
          <p:nvPr/>
        </p:nvSpPr>
        <p:spPr>
          <a:xfrm rot="16200000">
            <a:off x="1221746" y="1171091"/>
            <a:ext cx="3381347" cy="3381350"/>
          </a:xfrm>
          <a:prstGeom prst="blockArc">
            <a:avLst>
              <a:gd name="adj1" fmla="val 5398358"/>
              <a:gd name="adj2" fmla="val 21559277"/>
              <a:gd name="adj3" fmla="val 24724"/>
            </a:avLst>
          </a:prstGeom>
          <a:solidFill>
            <a:srgbClr val="FFF253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막힌 원호 6">
            <a:extLst>
              <a:ext uri="{FF2B5EF4-FFF2-40B4-BE49-F238E27FC236}">
                <a16:creationId xmlns:a16="http://schemas.microsoft.com/office/drawing/2014/main" id="{14DC7BA5-4C6B-484D-BFAC-A939D66F9D88}"/>
              </a:ext>
            </a:extLst>
          </p:cNvPr>
          <p:cNvSpPr/>
          <p:nvPr/>
        </p:nvSpPr>
        <p:spPr>
          <a:xfrm rot="5400000" flipH="1">
            <a:off x="1231870" y="990997"/>
            <a:ext cx="3543329" cy="3543332"/>
          </a:xfrm>
          <a:prstGeom prst="blockArc">
            <a:avLst>
              <a:gd name="adj1" fmla="val 16201399"/>
              <a:gd name="adj2" fmla="val 2407"/>
              <a:gd name="adj3" fmla="val 30427"/>
            </a:avLst>
          </a:prstGeom>
          <a:solidFill>
            <a:srgbClr val="ECE3DC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2F993FD-70A2-49F5-8AF2-6D872EDC5ADD}"/>
              </a:ext>
            </a:extLst>
          </p:cNvPr>
          <p:cNvSpPr/>
          <p:nvPr/>
        </p:nvSpPr>
        <p:spPr>
          <a:xfrm>
            <a:off x="6096000" y="2400438"/>
            <a:ext cx="1818006" cy="143887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257576-122A-43A8-BB6E-D41F18AE29DD}"/>
              </a:ext>
            </a:extLst>
          </p:cNvPr>
          <p:cNvSpPr txBox="1"/>
          <p:nvPr/>
        </p:nvSpPr>
        <p:spPr>
          <a:xfrm>
            <a:off x="6096000" y="3438347"/>
            <a:ext cx="530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AB2A6EF-8A21-4729-AF80-37D27FC68FE8}"/>
              </a:ext>
            </a:extLst>
          </p:cNvPr>
          <p:cNvSpPr/>
          <p:nvPr/>
        </p:nvSpPr>
        <p:spPr>
          <a:xfrm>
            <a:off x="6095999" y="3090446"/>
            <a:ext cx="5306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DCDF13-1FD8-4E27-A005-59CFDE4B520A}"/>
              </a:ext>
            </a:extLst>
          </p:cNvPr>
          <p:cNvSpPr txBox="1"/>
          <p:nvPr/>
        </p:nvSpPr>
        <p:spPr>
          <a:xfrm>
            <a:off x="6096000" y="4433103"/>
            <a:ext cx="530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61CD648-FF0B-4737-A94E-72B457CF08E6}"/>
              </a:ext>
            </a:extLst>
          </p:cNvPr>
          <p:cNvSpPr/>
          <p:nvPr/>
        </p:nvSpPr>
        <p:spPr>
          <a:xfrm>
            <a:off x="6095999" y="4085202"/>
            <a:ext cx="5306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E84064-B5C4-45E9-AEFF-7FFE8C7BF474}"/>
              </a:ext>
            </a:extLst>
          </p:cNvPr>
          <p:cNvSpPr txBox="1"/>
          <p:nvPr/>
        </p:nvSpPr>
        <p:spPr>
          <a:xfrm>
            <a:off x="6096000" y="5427859"/>
            <a:ext cx="530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E028502-F52D-4F5D-90D3-5BE206500A51}"/>
              </a:ext>
            </a:extLst>
          </p:cNvPr>
          <p:cNvSpPr/>
          <p:nvPr/>
        </p:nvSpPr>
        <p:spPr>
          <a:xfrm>
            <a:off x="6095999" y="5079958"/>
            <a:ext cx="5306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DE61DE-FC10-45B3-AC35-0521BCBF940B}"/>
              </a:ext>
            </a:extLst>
          </p:cNvPr>
          <p:cNvSpPr/>
          <p:nvPr/>
        </p:nvSpPr>
        <p:spPr>
          <a:xfrm>
            <a:off x="11785600" y="1"/>
            <a:ext cx="406400" cy="2046514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1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8348ED-BAA9-4D61-BAE7-FD4EBC7F6C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A622549-127E-4A93-837B-DC025930F918}"/>
              </a:ext>
            </a:extLst>
          </p:cNvPr>
          <p:cNvSpPr/>
          <p:nvPr/>
        </p:nvSpPr>
        <p:spPr>
          <a:xfrm>
            <a:off x="7759319" y="1307472"/>
            <a:ext cx="3872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803049-0187-429B-B63D-B887A25D06E9}"/>
              </a:ext>
            </a:extLst>
          </p:cNvPr>
          <p:cNvSpPr/>
          <p:nvPr/>
        </p:nvSpPr>
        <p:spPr>
          <a:xfrm>
            <a:off x="6756401" y="1175538"/>
            <a:ext cx="880322" cy="880322"/>
          </a:xfrm>
          <a:prstGeom prst="rect">
            <a:avLst/>
          </a:prstGeom>
          <a:solidFill>
            <a:srgbClr val="FFF253"/>
          </a:solidFill>
          <a:ln w="381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2BB8B41-A6C9-47D9-997C-370CF6806C85}"/>
              </a:ext>
            </a:extLst>
          </p:cNvPr>
          <p:cNvGrpSpPr/>
          <p:nvPr/>
        </p:nvGrpSpPr>
        <p:grpSpPr>
          <a:xfrm>
            <a:off x="7061343" y="1423949"/>
            <a:ext cx="364450" cy="364448"/>
            <a:chOff x="2801293" y="892968"/>
            <a:chExt cx="390525" cy="390525"/>
          </a:xfrm>
          <a:solidFill>
            <a:schemeClr val="tx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70E3F2C-4D47-4735-BD88-92E3863C926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AA83835C-FC30-43F6-96BF-469DD2C3815B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46B9E63-12D5-4650-8AF2-3805FB767158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BEFE6D0-3F98-4893-B1BC-155A39EE9BC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52B897D-80A1-4DC2-AA2D-0851B6E8FEB2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33C7629-243A-4F7A-ABE2-96D57923C62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656750C-E947-4130-8776-AFD8525D2026}"/>
              </a:ext>
            </a:extLst>
          </p:cNvPr>
          <p:cNvSpPr txBox="1"/>
          <p:nvPr/>
        </p:nvSpPr>
        <p:spPr>
          <a:xfrm>
            <a:off x="7759319" y="1658035"/>
            <a:ext cx="390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8FA5E63-F281-4F7F-8437-8B7DF312601C}"/>
              </a:ext>
            </a:extLst>
          </p:cNvPr>
          <p:cNvSpPr/>
          <p:nvPr/>
        </p:nvSpPr>
        <p:spPr>
          <a:xfrm>
            <a:off x="6756401" y="2988839"/>
            <a:ext cx="880322" cy="880322"/>
          </a:xfrm>
          <a:prstGeom prst="rect">
            <a:avLst/>
          </a:prstGeom>
          <a:solidFill>
            <a:srgbClr val="FFF253"/>
          </a:solidFill>
          <a:ln w="381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BFC1DA50-BB78-415E-8520-63C9EC03C6E6}"/>
              </a:ext>
            </a:extLst>
          </p:cNvPr>
          <p:cNvSpPr/>
          <p:nvPr/>
        </p:nvSpPr>
        <p:spPr>
          <a:xfrm>
            <a:off x="7001126" y="3237250"/>
            <a:ext cx="364450" cy="36444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A4749B3-4F7D-4FF6-AD93-C23135BFA8C3}"/>
              </a:ext>
            </a:extLst>
          </p:cNvPr>
          <p:cNvSpPr/>
          <p:nvPr/>
        </p:nvSpPr>
        <p:spPr>
          <a:xfrm>
            <a:off x="7759131" y="3120773"/>
            <a:ext cx="3872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ADF4E2-003C-4B18-9A9F-DCE7323B46C1}"/>
              </a:ext>
            </a:extLst>
          </p:cNvPr>
          <p:cNvSpPr txBox="1"/>
          <p:nvPr/>
        </p:nvSpPr>
        <p:spPr>
          <a:xfrm>
            <a:off x="7759131" y="3471336"/>
            <a:ext cx="390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E48181D-F1D0-45CE-9E11-8D241069CE96}"/>
              </a:ext>
            </a:extLst>
          </p:cNvPr>
          <p:cNvSpPr/>
          <p:nvPr/>
        </p:nvSpPr>
        <p:spPr>
          <a:xfrm>
            <a:off x="6756401" y="4802140"/>
            <a:ext cx="880322" cy="880322"/>
          </a:xfrm>
          <a:prstGeom prst="rect">
            <a:avLst/>
          </a:prstGeom>
          <a:solidFill>
            <a:srgbClr val="FFF253"/>
          </a:solidFill>
          <a:ln w="381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4DCAF96C-CC28-4CA4-BAFB-A29459D31AE3}"/>
              </a:ext>
            </a:extLst>
          </p:cNvPr>
          <p:cNvSpPr/>
          <p:nvPr/>
        </p:nvSpPr>
        <p:spPr>
          <a:xfrm>
            <a:off x="7025711" y="5033942"/>
            <a:ext cx="331582" cy="39985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F51653C-28DB-453F-AFEA-E4568954D297}"/>
              </a:ext>
            </a:extLst>
          </p:cNvPr>
          <p:cNvSpPr/>
          <p:nvPr/>
        </p:nvSpPr>
        <p:spPr>
          <a:xfrm>
            <a:off x="7759319" y="4934074"/>
            <a:ext cx="3872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5744A2-5EFC-4DB3-B0F2-44A99FDC8AAF}"/>
              </a:ext>
            </a:extLst>
          </p:cNvPr>
          <p:cNvSpPr txBox="1"/>
          <p:nvPr/>
        </p:nvSpPr>
        <p:spPr>
          <a:xfrm>
            <a:off x="7759319" y="5284637"/>
            <a:ext cx="390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1D63C8D-FD72-428E-A536-0B3E309C0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6465" y="2901601"/>
            <a:ext cx="3546709" cy="39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79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3E07FD0-AC90-46F5-A5DB-7EAA076A2A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429000"/>
          </a:xfrm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BF2621-1B9D-47B8-B5AB-FC330B5E79D6}"/>
              </a:ext>
            </a:extLst>
          </p:cNvPr>
          <p:cNvSpPr txBox="1"/>
          <p:nvPr/>
        </p:nvSpPr>
        <p:spPr>
          <a:xfrm>
            <a:off x="680666" y="947097"/>
            <a:ext cx="3497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Slide Title</a:t>
            </a:r>
          </a:p>
          <a:p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Here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35F4D6-3523-45ED-8417-344760E8E3E9}"/>
              </a:ext>
            </a:extLst>
          </p:cNvPr>
          <p:cNvSpPr txBox="1"/>
          <p:nvPr/>
        </p:nvSpPr>
        <p:spPr>
          <a:xfrm>
            <a:off x="709242" y="5406448"/>
            <a:ext cx="24721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6915888-53C3-440C-9BFD-9BB5B62A17E8}"/>
              </a:ext>
            </a:extLst>
          </p:cNvPr>
          <p:cNvSpPr/>
          <p:nvPr/>
        </p:nvSpPr>
        <p:spPr>
          <a:xfrm>
            <a:off x="709241" y="5039497"/>
            <a:ext cx="2472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F175719-3E46-480F-AFF8-CF1C87589720}"/>
              </a:ext>
            </a:extLst>
          </p:cNvPr>
          <p:cNvSpPr/>
          <p:nvPr/>
        </p:nvSpPr>
        <p:spPr>
          <a:xfrm>
            <a:off x="5049829" y="4252385"/>
            <a:ext cx="898591" cy="898591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4911AE3-43DC-4C88-B8D1-64299E1649B2}"/>
              </a:ext>
            </a:extLst>
          </p:cNvPr>
          <p:cNvGrpSpPr/>
          <p:nvPr/>
        </p:nvGrpSpPr>
        <p:grpSpPr>
          <a:xfrm>
            <a:off x="5331532" y="4537336"/>
            <a:ext cx="328687" cy="328687"/>
            <a:chOff x="752656" y="1562597"/>
            <a:chExt cx="390525" cy="390525"/>
          </a:xfrm>
          <a:solidFill>
            <a:srgbClr val="FFF253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E3DCCF2-C99F-4EAF-8ECC-4188AAFEF16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E49925FC-0B33-4394-909B-5C3ED9A2E96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E847EF7-BBA6-476C-A6A7-3C1670F0B11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731F809-50B5-4459-A462-ADD6CF3F1A8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9DFE6C4-4E49-467F-BB7E-623C4E7B08E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486D8FA-ABF9-4FF2-9A93-2459BB3BEDF5}"/>
              </a:ext>
            </a:extLst>
          </p:cNvPr>
          <p:cNvSpPr txBox="1"/>
          <p:nvPr/>
        </p:nvSpPr>
        <p:spPr>
          <a:xfrm>
            <a:off x="4389923" y="5578704"/>
            <a:ext cx="2218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750CB5-ECDA-4FEB-AC03-EEED390939E0}"/>
              </a:ext>
            </a:extLst>
          </p:cNvPr>
          <p:cNvSpPr/>
          <p:nvPr/>
        </p:nvSpPr>
        <p:spPr>
          <a:xfrm>
            <a:off x="4393540" y="5303479"/>
            <a:ext cx="2211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B75CB29-8B27-48A8-8362-DB2070922458}"/>
              </a:ext>
            </a:extLst>
          </p:cNvPr>
          <p:cNvSpPr/>
          <p:nvPr/>
        </p:nvSpPr>
        <p:spPr>
          <a:xfrm>
            <a:off x="7600366" y="4255363"/>
            <a:ext cx="898591" cy="898591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23C5399-F571-4CD2-A23A-5FF40F82BE58}"/>
              </a:ext>
            </a:extLst>
          </p:cNvPr>
          <p:cNvGrpSpPr/>
          <p:nvPr/>
        </p:nvGrpSpPr>
        <p:grpSpPr>
          <a:xfrm>
            <a:off x="7882188" y="4547249"/>
            <a:ext cx="328448" cy="314819"/>
            <a:chOff x="6793030" y="2235612"/>
            <a:chExt cx="390240" cy="374047"/>
          </a:xfrm>
          <a:solidFill>
            <a:srgbClr val="FFF253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6FA4359-9016-42DB-810A-8421DFC678F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EE942A6-4F36-45E3-ADF6-C421B7A349D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3403AC8-FDA7-4EF3-AC0F-C4669EF98B09}"/>
              </a:ext>
            </a:extLst>
          </p:cNvPr>
          <p:cNvSpPr txBox="1"/>
          <p:nvPr/>
        </p:nvSpPr>
        <p:spPr>
          <a:xfrm>
            <a:off x="6940460" y="5575725"/>
            <a:ext cx="2218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E7138B8-2B1D-447C-9A18-777574EC95B7}"/>
              </a:ext>
            </a:extLst>
          </p:cNvPr>
          <p:cNvSpPr/>
          <p:nvPr/>
        </p:nvSpPr>
        <p:spPr>
          <a:xfrm>
            <a:off x="6944078" y="5300500"/>
            <a:ext cx="22111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1811275-5B45-42A4-B744-C88BAFC5151A}"/>
              </a:ext>
            </a:extLst>
          </p:cNvPr>
          <p:cNvSpPr/>
          <p:nvPr/>
        </p:nvSpPr>
        <p:spPr>
          <a:xfrm>
            <a:off x="10150904" y="4255363"/>
            <a:ext cx="898591" cy="898591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A458F4E-7F7E-4579-8190-7CEA143E2FC2}"/>
              </a:ext>
            </a:extLst>
          </p:cNvPr>
          <p:cNvSpPr/>
          <p:nvPr/>
        </p:nvSpPr>
        <p:spPr>
          <a:xfrm>
            <a:off x="10452648" y="4573464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2ACD11-3702-478A-A80F-8BDFDE13C5F4}"/>
              </a:ext>
            </a:extLst>
          </p:cNvPr>
          <p:cNvSpPr txBox="1"/>
          <p:nvPr/>
        </p:nvSpPr>
        <p:spPr>
          <a:xfrm>
            <a:off x="9490998" y="5575725"/>
            <a:ext cx="2218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737022F-31EC-4002-8FA0-1A8E90359CAA}"/>
              </a:ext>
            </a:extLst>
          </p:cNvPr>
          <p:cNvSpPr/>
          <p:nvPr/>
        </p:nvSpPr>
        <p:spPr>
          <a:xfrm>
            <a:off x="9490997" y="5300500"/>
            <a:ext cx="2218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D13CFB68-867E-416F-878B-F2D078E36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763" y="2142042"/>
            <a:ext cx="2354871" cy="265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82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929F40-EF61-4889-8365-78717510FA53}"/>
              </a:ext>
            </a:extLst>
          </p:cNvPr>
          <p:cNvSpPr txBox="1"/>
          <p:nvPr/>
        </p:nvSpPr>
        <p:spPr>
          <a:xfrm>
            <a:off x="1147134" y="1404393"/>
            <a:ext cx="333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INFO</a:t>
            </a:r>
          </a:p>
          <a:p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GRAPHIC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E210BF2-3B2A-475F-B4BB-9B6455C51DFF}"/>
              </a:ext>
            </a:extLst>
          </p:cNvPr>
          <p:cNvSpPr/>
          <p:nvPr/>
        </p:nvSpPr>
        <p:spPr>
          <a:xfrm>
            <a:off x="1259526" y="2396112"/>
            <a:ext cx="1818006" cy="143887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D649C-5D0E-4697-9128-E1223C0D5909}"/>
              </a:ext>
            </a:extLst>
          </p:cNvPr>
          <p:cNvSpPr txBox="1"/>
          <p:nvPr/>
        </p:nvSpPr>
        <p:spPr>
          <a:xfrm>
            <a:off x="2006600" y="3434021"/>
            <a:ext cx="4558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7652851-67C6-4FB3-B22E-D23DBA4F0388}"/>
              </a:ext>
            </a:extLst>
          </p:cNvPr>
          <p:cNvSpPr/>
          <p:nvPr/>
        </p:nvSpPr>
        <p:spPr>
          <a:xfrm>
            <a:off x="2006599" y="3086120"/>
            <a:ext cx="4558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440F1-D556-4459-92D6-F6752CC61F3B}"/>
              </a:ext>
            </a:extLst>
          </p:cNvPr>
          <p:cNvSpPr txBox="1"/>
          <p:nvPr/>
        </p:nvSpPr>
        <p:spPr>
          <a:xfrm>
            <a:off x="2006600" y="4530377"/>
            <a:ext cx="4558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FEC2944-037B-46C1-AB09-25CAABF7F045}"/>
              </a:ext>
            </a:extLst>
          </p:cNvPr>
          <p:cNvSpPr/>
          <p:nvPr/>
        </p:nvSpPr>
        <p:spPr>
          <a:xfrm>
            <a:off x="2006599" y="4182476"/>
            <a:ext cx="4558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F8253D-303F-4474-8616-CC6212B4D78C}"/>
              </a:ext>
            </a:extLst>
          </p:cNvPr>
          <p:cNvSpPr txBox="1"/>
          <p:nvPr/>
        </p:nvSpPr>
        <p:spPr>
          <a:xfrm>
            <a:off x="2006600" y="5626733"/>
            <a:ext cx="4558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D6E1771-43D6-4088-93BB-588EF069A0BF}"/>
              </a:ext>
            </a:extLst>
          </p:cNvPr>
          <p:cNvSpPr/>
          <p:nvPr/>
        </p:nvSpPr>
        <p:spPr>
          <a:xfrm>
            <a:off x="2006599" y="5278832"/>
            <a:ext cx="4558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D1089A0-44EA-4EED-AADF-F796B1EA2E7F}"/>
              </a:ext>
            </a:extLst>
          </p:cNvPr>
          <p:cNvGrpSpPr/>
          <p:nvPr/>
        </p:nvGrpSpPr>
        <p:grpSpPr>
          <a:xfrm>
            <a:off x="1394165" y="3175020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6865D86-7D20-4DEF-9E21-748C00DD0888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6FE97A7-8A18-49EC-866A-6D9F82B03552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74E9329-63BD-4A20-AADF-5A282B2FA59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0D73B3D-C076-4E84-A2B8-BFC198531A8C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102D9BD-60BB-4B6F-9FF4-D0720067971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B7F7AFB-B8B8-4BAA-B7E9-8B2D91418453}"/>
              </a:ext>
            </a:extLst>
          </p:cNvPr>
          <p:cNvSpPr/>
          <p:nvPr/>
        </p:nvSpPr>
        <p:spPr>
          <a:xfrm>
            <a:off x="1394165" y="4271376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C529D978-4962-4EEE-960C-2BC65F28076E}"/>
              </a:ext>
            </a:extLst>
          </p:cNvPr>
          <p:cNvGrpSpPr/>
          <p:nvPr/>
        </p:nvGrpSpPr>
        <p:grpSpPr>
          <a:xfrm>
            <a:off x="1394165" y="536773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FD614E8-FD19-4805-B50E-B4B5DA993374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7C258F5-593C-4FF4-B18C-2E75CB7BB2E5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11FA7EE-B4CC-4C4B-8520-312B50DD3479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53A08B0-6AE2-4295-81DB-0B0AB464CF68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A566D7A-FC98-43E7-9DCE-98DBDF475BB4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6DDD65B-670B-4C3E-A75D-D475C938C21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EC70354-0DEA-4B76-8C4F-A3C86D05AA08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2FF8B62-1EDE-4888-8BCE-97B05F728833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B2A57CA7-6234-40BF-9AFB-4E15647DD56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13600" y="0"/>
            <a:ext cx="4978400" cy="6858000"/>
          </a:xfrm>
          <a:effectLst>
            <a:innerShdw blurRad="190500" dist="50800" dir="10800000">
              <a:prstClr val="black">
                <a:alpha val="25000"/>
              </a:prstClr>
            </a:innerShdw>
          </a:effectLst>
        </p:spPr>
      </p:sp>
    </p:spTree>
    <p:extLst>
      <p:ext uri="{BB962C8B-B14F-4D97-AF65-F5344CB8AC3E}">
        <p14:creationId xmlns:p14="http://schemas.microsoft.com/office/powerpoint/2010/main" val="1914042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35E47D62-AA25-4E57-AE75-21AD5D2B38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501688"/>
            <a:ext cx="12192001" cy="3356312"/>
          </a:xfrm>
        </p:spPr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607CA65-47AB-4829-A30F-07B20756FA12}"/>
              </a:ext>
            </a:extLst>
          </p:cNvPr>
          <p:cNvSpPr/>
          <p:nvPr/>
        </p:nvSpPr>
        <p:spPr>
          <a:xfrm>
            <a:off x="4753430" y="1356472"/>
            <a:ext cx="2685140" cy="4145056"/>
          </a:xfrm>
          <a:prstGeom prst="rect">
            <a:avLst/>
          </a:prstGeom>
          <a:solidFill>
            <a:schemeClr val="bg1">
              <a:alpha val="88000"/>
            </a:schemeClr>
          </a:solidFill>
          <a:ln w="38100" cap="flat">
            <a:solidFill>
              <a:srgbClr val="FFF25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904E2-4E47-4FEF-B188-BEE0A38684BD}"/>
              </a:ext>
            </a:extLst>
          </p:cNvPr>
          <p:cNvSpPr txBox="1"/>
          <p:nvPr/>
        </p:nvSpPr>
        <p:spPr>
          <a:xfrm>
            <a:off x="5033710" y="2679911"/>
            <a:ext cx="212458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E92A5C6-6BA2-4294-8859-CCC94E319900}"/>
              </a:ext>
            </a:extLst>
          </p:cNvPr>
          <p:cNvSpPr/>
          <p:nvPr/>
        </p:nvSpPr>
        <p:spPr>
          <a:xfrm>
            <a:off x="5033709" y="2244414"/>
            <a:ext cx="21245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3D91131-7F50-4E60-9FA4-EA25249C2F6E}"/>
              </a:ext>
            </a:extLst>
          </p:cNvPr>
          <p:cNvSpPr/>
          <p:nvPr/>
        </p:nvSpPr>
        <p:spPr>
          <a:xfrm>
            <a:off x="1324430" y="1356472"/>
            <a:ext cx="2685140" cy="4145056"/>
          </a:xfrm>
          <a:prstGeom prst="rect">
            <a:avLst/>
          </a:prstGeom>
          <a:solidFill>
            <a:schemeClr val="bg1">
              <a:alpha val="88000"/>
            </a:schemeClr>
          </a:solidFill>
          <a:ln w="38100" cap="flat">
            <a:solidFill>
              <a:srgbClr val="FFF25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AE1D7A-EA12-4077-80A0-6D2025571827}"/>
              </a:ext>
            </a:extLst>
          </p:cNvPr>
          <p:cNvSpPr txBox="1"/>
          <p:nvPr/>
        </p:nvSpPr>
        <p:spPr>
          <a:xfrm>
            <a:off x="1604710" y="2679911"/>
            <a:ext cx="212458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71CA54-58C3-4E71-BE39-CFD72F5BB58E}"/>
              </a:ext>
            </a:extLst>
          </p:cNvPr>
          <p:cNvSpPr/>
          <p:nvPr/>
        </p:nvSpPr>
        <p:spPr>
          <a:xfrm>
            <a:off x="1604709" y="2244414"/>
            <a:ext cx="21245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B619D92-038B-4A9F-AE13-4CB2D1060ED7}"/>
              </a:ext>
            </a:extLst>
          </p:cNvPr>
          <p:cNvSpPr/>
          <p:nvPr/>
        </p:nvSpPr>
        <p:spPr>
          <a:xfrm>
            <a:off x="8182430" y="1356472"/>
            <a:ext cx="2685140" cy="4145056"/>
          </a:xfrm>
          <a:prstGeom prst="rect">
            <a:avLst/>
          </a:prstGeom>
          <a:solidFill>
            <a:schemeClr val="bg1">
              <a:alpha val="88000"/>
            </a:schemeClr>
          </a:solidFill>
          <a:ln w="38100" cap="flat">
            <a:solidFill>
              <a:srgbClr val="FFF253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634737-BEB8-4FF6-B1E1-5F4673BBEB3A}"/>
              </a:ext>
            </a:extLst>
          </p:cNvPr>
          <p:cNvSpPr txBox="1"/>
          <p:nvPr/>
        </p:nvSpPr>
        <p:spPr>
          <a:xfrm>
            <a:off x="8462710" y="2679911"/>
            <a:ext cx="2124582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4BD2C78-7878-4941-A23E-75AA882296C7}"/>
              </a:ext>
            </a:extLst>
          </p:cNvPr>
          <p:cNvSpPr/>
          <p:nvPr/>
        </p:nvSpPr>
        <p:spPr>
          <a:xfrm>
            <a:off x="8462709" y="2244414"/>
            <a:ext cx="21245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153077E-C525-4865-A10B-4B90520AB6A9}"/>
              </a:ext>
            </a:extLst>
          </p:cNvPr>
          <p:cNvSpPr/>
          <p:nvPr/>
        </p:nvSpPr>
        <p:spPr>
          <a:xfrm>
            <a:off x="5156200" y="4450390"/>
            <a:ext cx="1879600" cy="369332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FF253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FB82552-1C13-40E5-B7CC-F33DA9FB692E}"/>
              </a:ext>
            </a:extLst>
          </p:cNvPr>
          <p:cNvSpPr/>
          <p:nvPr/>
        </p:nvSpPr>
        <p:spPr>
          <a:xfrm>
            <a:off x="1727200" y="4450390"/>
            <a:ext cx="1879600" cy="369332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FF253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5BB2B64-F8BD-4570-8080-B77F43DB4334}"/>
              </a:ext>
            </a:extLst>
          </p:cNvPr>
          <p:cNvSpPr/>
          <p:nvPr/>
        </p:nvSpPr>
        <p:spPr>
          <a:xfrm>
            <a:off x="8585200" y="4450390"/>
            <a:ext cx="1879600" cy="369332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FFF253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34475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8" name="그래픽 7">
            <a:extLst>
              <a:ext uri="{FF2B5EF4-FFF2-40B4-BE49-F238E27FC236}">
                <a16:creationId xmlns:a16="http://schemas.microsoft.com/office/drawing/2014/main" id="{37892679-C6AA-4BAD-B4C4-6D115978E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45291" y="2901601"/>
            <a:ext cx="3546709" cy="399435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D64379F-FEA2-44C5-AFDB-2941CF2CD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546709" cy="39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CFD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4128A199-881E-44D1-A88B-4A0C1402195E}"/>
              </a:ext>
            </a:extLst>
          </p:cNvPr>
          <p:cNvSpPr txBox="1"/>
          <p:nvPr/>
        </p:nvSpPr>
        <p:spPr>
          <a:xfrm>
            <a:off x="2484726" y="827238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189" name="그래픽 188">
            <a:extLst>
              <a:ext uri="{FF2B5EF4-FFF2-40B4-BE49-F238E27FC236}">
                <a16:creationId xmlns:a16="http://schemas.microsoft.com/office/drawing/2014/main" id="{7348DCE3-53E2-451D-8259-F184A1FC8C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>
            <a:off x="4943" y="3594101"/>
            <a:ext cx="1824341" cy="32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2EA3AF-58AB-416A-858F-D5DEA5F0D4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4B73BFC5-371C-4E11-A953-D3E0EF4F32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>
            <a:off x="-1" y="3594101"/>
            <a:ext cx="1824341" cy="3263899"/>
          </a:xfrm>
          <a:prstGeom prst="rect">
            <a:avLst/>
          </a:prstGeom>
        </p:spPr>
      </p:pic>
      <p:sp>
        <p:nvSpPr>
          <p:cNvPr id="42" name="직사각형 41">
            <a:extLst>
              <a:ext uri="{FF2B5EF4-FFF2-40B4-BE49-F238E27FC236}">
                <a16:creationId xmlns:a16="http://schemas.microsoft.com/office/drawing/2014/main" id="{7D50EC4D-02D4-46F6-A581-C353F0919205}"/>
              </a:ext>
            </a:extLst>
          </p:cNvPr>
          <p:cNvSpPr/>
          <p:nvPr/>
        </p:nvSpPr>
        <p:spPr>
          <a:xfrm>
            <a:off x="4273105" y="-1"/>
            <a:ext cx="6456130" cy="626110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7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25BAC3-555D-40CC-B443-72142079EBB1}"/>
              </a:ext>
            </a:extLst>
          </p:cNvPr>
          <p:cNvSpPr txBox="1"/>
          <p:nvPr/>
        </p:nvSpPr>
        <p:spPr>
          <a:xfrm>
            <a:off x="5659079" y="1935204"/>
            <a:ext cx="4492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CDEB8248-1E79-446F-90C9-7687A79967FF}"/>
              </a:ext>
            </a:extLst>
          </p:cNvPr>
          <p:cNvSpPr/>
          <p:nvPr/>
        </p:nvSpPr>
        <p:spPr>
          <a:xfrm>
            <a:off x="4785010" y="1497451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B39E65A-83E2-4E65-B63D-0EE4F90D4C53}"/>
              </a:ext>
            </a:extLst>
          </p:cNvPr>
          <p:cNvSpPr/>
          <p:nvPr/>
        </p:nvSpPr>
        <p:spPr>
          <a:xfrm>
            <a:off x="5639086" y="1596643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991FD7-0B63-47F4-A825-99E50CFE72E9}"/>
              </a:ext>
            </a:extLst>
          </p:cNvPr>
          <p:cNvSpPr txBox="1"/>
          <p:nvPr/>
        </p:nvSpPr>
        <p:spPr>
          <a:xfrm>
            <a:off x="5659079" y="3070714"/>
            <a:ext cx="4492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1A45040-1ED4-4620-8AE5-8608CC83E7A8}"/>
              </a:ext>
            </a:extLst>
          </p:cNvPr>
          <p:cNvSpPr/>
          <p:nvPr/>
        </p:nvSpPr>
        <p:spPr>
          <a:xfrm>
            <a:off x="4785010" y="2632961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02.</a:t>
            </a:r>
            <a:endParaRPr lang="ko-KR" altLang="en-US" sz="2800" b="1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22F3AD3-9DAD-49B9-92DC-FD69E7B972CA}"/>
              </a:ext>
            </a:extLst>
          </p:cNvPr>
          <p:cNvSpPr/>
          <p:nvPr/>
        </p:nvSpPr>
        <p:spPr>
          <a:xfrm>
            <a:off x="5639086" y="2732153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EDFCFD-9804-42E7-8FA6-D0EB421C89FB}"/>
              </a:ext>
            </a:extLst>
          </p:cNvPr>
          <p:cNvSpPr txBox="1"/>
          <p:nvPr/>
        </p:nvSpPr>
        <p:spPr>
          <a:xfrm>
            <a:off x="5659079" y="4206224"/>
            <a:ext cx="4492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D8AE8E5B-1890-49D8-A902-E0A8C98B23BC}"/>
              </a:ext>
            </a:extLst>
          </p:cNvPr>
          <p:cNvSpPr/>
          <p:nvPr/>
        </p:nvSpPr>
        <p:spPr>
          <a:xfrm>
            <a:off x="4785010" y="3768471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03.</a:t>
            </a:r>
            <a:endParaRPr lang="ko-KR" altLang="en-US" sz="2800" b="1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D61EEE1-DF61-4E92-844F-4CC8AD47F8CE}"/>
              </a:ext>
            </a:extLst>
          </p:cNvPr>
          <p:cNvSpPr/>
          <p:nvPr/>
        </p:nvSpPr>
        <p:spPr>
          <a:xfrm>
            <a:off x="5639086" y="3867663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5521546-8446-4DCD-AD94-485E8B30C433}"/>
              </a:ext>
            </a:extLst>
          </p:cNvPr>
          <p:cNvSpPr txBox="1"/>
          <p:nvPr/>
        </p:nvSpPr>
        <p:spPr>
          <a:xfrm>
            <a:off x="500366" y="795685"/>
            <a:ext cx="3658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F1D877E-36A5-4E20-AFF6-F4AE94F4CA00}"/>
              </a:ext>
            </a:extLst>
          </p:cNvPr>
          <p:cNvSpPr txBox="1"/>
          <p:nvPr/>
        </p:nvSpPr>
        <p:spPr>
          <a:xfrm>
            <a:off x="5659079" y="5341734"/>
            <a:ext cx="4492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D84B205-48BC-4C85-B337-60D98D8005BD}"/>
              </a:ext>
            </a:extLst>
          </p:cNvPr>
          <p:cNvSpPr/>
          <p:nvPr/>
        </p:nvSpPr>
        <p:spPr>
          <a:xfrm>
            <a:off x="4785010" y="4903981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04.</a:t>
            </a:r>
            <a:endParaRPr lang="ko-KR" altLang="en-US" sz="2800" b="1" dirty="0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E99E8EC-6ABB-434C-93E0-BAA74DDB6139}"/>
              </a:ext>
            </a:extLst>
          </p:cNvPr>
          <p:cNvSpPr/>
          <p:nvPr/>
        </p:nvSpPr>
        <p:spPr>
          <a:xfrm>
            <a:off x="5639086" y="5003173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pic>
        <p:nvPicPr>
          <p:cNvPr id="57" name="그래픽 56">
            <a:extLst>
              <a:ext uri="{FF2B5EF4-FFF2-40B4-BE49-F238E27FC236}">
                <a16:creationId xmlns:a16="http://schemas.microsoft.com/office/drawing/2014/main" id="{D7079F14-C577-470C-BF01-BC961A00A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565" y="4636884"/>
            <a:ext cx="136207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6364C016-08E1-4909-A32E-8151A84D6E28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2BB2AD98-05B7-42BA-8109-A7F95FDEE9D9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127EA3C4-970A-407D-8033-B244F9B21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144FCAA-92A0-4060-84C2-C156B625FA28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E9E42BE8-8468-43E3-A7B0-5167C13257AA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FDFE6841-4E83-491F-9CE6-CD032CC12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FB98B15-A5D3-4323-B35B-6B3BDFA3D7DB}"/>
              </a:ext>
            </a:extLst>
          </p:cNvPr>
          <p:cNvSpPr txBox="1"/>
          <p:nvPr/>
        </p:nvSpPr>
        <p:spPr>
          <a:xfrm>
            <a:off x="528396" y="3766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Mobile project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EEF57A-FD88-4CD0-B833-065082FBE880}"/>
              </a:ext>
            </a:extLst>
          </p:cNvPr>
          <p:cNvSpPr txBox="1"/>
          <p:nvPr/>
        </p:nvSpPr>
        <p:spPr>
          <a:xfrm>
            <a:off x="528397" y="4597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14B48C-025B-4619-9814-EC466EF660E3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840F01-FCFE-41E0-8FFF-F90410259787}"/>
              </a:ext>
            </a:extLst>
          </p:cNvPr>
          <p:cNvSpPr txBox="1"/>
          <p:nvPr/>
        </p:nvSpPr>
        <p:spPr>
          <a:xfrm>
            <a:off x="528397" y="796041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6964840-6174-42CC-815A-55F6EEAF1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00" y="1131242"/>
            <a:ext cx="2340209" cy="2635576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8228A63-DB0F-4504-A594-96DE00D10A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B86D211-EE91-47AA-8B08-15F535202B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4059FE-45EB-4BA6-8C26-D587935026C2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3C78E-24A2-447D-ABB8-24E99770A068}"/>
              </a:ext>
            </a:extLst>
          </p:cNvPr>
          <p:cNvSpPr txBox="1"/>
          <p:nvPr/>
        </p:nvSpPr>
        <p:spPr>
          <a:xfrm>
            <a:off x="528397" y="796041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485F4CA-8756-4666-B881-A2FDF4D1CCFB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FF5B60BA-26DC-46A8-98F0-BB165CF6C9BA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0262B91A-B888-459F-BD4F-C534DF852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B06D007-1226-422F-931E-99611B0C141B}"/>
              </a:ext>
            </a:extLst>
          </p:cNvPr>
          <p:cNvSpPr txBox="1"/>
          <p:nvPr/>
        </p:nvSpPr>
        <p:spPr>
          <a:xfrm>
            <a:off x="528396" y="3766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F821E2-D5F1-4D66-B69D-358C5E3CA3DF}"/>
              </a:ext>
            </a:extLst>
          </p:cNvPr>
          <p:cNvSpPr txBox="1"/>
          <p:nvPr/>
        </p:nvSpPr>
        <p:spPr>
          <a:xfrm>
            <a:off x="528397" y="4597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0924F69E-BBA0-4FD6-96DC-AE59C2CBF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00" y="1131242"/>
            <a:ext cx="2340209" cy="2635576"/>
          </a:xfrm>
          <a:prstGeom prst="rect">
            <a:avLst/>
          </a:prstGeom>
        </p:spPr>
      </p:pic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D726E83-62A1-4604-A115-FA0EDFA98C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5AC9A1-ACC9-48F7-9DE9-EA8745C19842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811458-B230-4C81-9369-5DDD31AB7DD7}"/>
              </a:ext>
            </a:extLst>
          </p:cNvPr>
          <p:cNvSpPr txBox="1"/>
          <p:nvPr/>
        </p:nvSpPr>
        <p:spPr>
          <a:xfrm>
            <a:off x="528397" y="796041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C6ADE54-CCDD-4BDE-AFF2-78283810CB62}"/>
              </a:ext>
            </a:extLst>
          </p:cNvPr>
          <p:cNvGrpSpPr/>
          <p:nvPr/>
        </p:nvGrpSpPr>
        <p:grpSpPr>
          <a:xfrm>
            <a:off x="4849053" y="845686"/>
            <a:ext cx="6814550" cy="5654862"/>
            <a:chOff x="4665181" y="845686"/>
            <a:chExt cx="6814550" cy="565486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7ADA9DBF-26B5-491F-878D-660F98C9C81B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B0F7D697-7911-40A6-A003-26E57B846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3CFE401-0812-4F93-95CB-1B3C3B0F0C1B}"/>
              </a:ext>
            </a:extLst>
          </p:cNvPr>
          <p:cNvSpPr txBox="1"/>
          <p:nvPr/>
        </p:nvSpPr>
        <p:spPr>
          <a:xfrm>
            <a:off x="528396" y="3766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5B4D1A-9598-4A9C-A6EB-5A9BB13A93FC}"/>
              </a:ext>
            </a:extLst>
          </p:cNvPr>
          <p:cNvSpPr txBox="1"/>
          <p:nvPr/>
        </p:nvSpPr>
        <p:spPr>
          <a:xfrm>
            <a:off x="528397" y="4597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32A5C795-2CE4-43E4-A151-96E386645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00" y="1131242"/>
            <a:ext cx="2340209" cy="2635576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2B8BA60-2C34-45C8-ACC3-85A89721BF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99586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6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6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6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6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6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6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6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6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6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6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6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6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6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6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6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6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6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6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6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6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6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6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6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6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6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6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6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6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6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6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6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6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6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6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6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6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6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6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6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6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6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6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6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6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6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6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6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6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6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6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6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6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6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6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6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6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6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6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6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6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6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6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6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6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6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6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6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6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6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6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6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6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6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6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6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6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6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6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6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46C48231-A79E-406E-A499-BA9E244526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 flipH="1" flipV="1">
            <a:off x="10367659" y="0"/>
            <a:ext cx="1824341" cy="32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6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6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6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6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6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6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6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6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6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6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6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6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6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6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6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6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6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6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6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6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6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6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6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6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6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6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6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6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6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6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6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6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6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6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6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6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6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6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6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6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6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6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6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6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6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6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6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6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6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6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6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6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6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6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  <p:pic>
        <p:nvPicPr>
          <p:cNvPr id="451" name="그래픽 450">
            <a:extLst>
              <a:ext uri="{FF2B5EF4-FFF2-40B4-BE49-F238E27FC236}">
                <a16:creationId xmlns:a16="http://schemas.microsoft.com/office/drawing/2014/main" id="{0BFC7B90-5D09-41FF-B081-5844AA9904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 flipH="1" flipV="1">
            <a:off x="10367659" y="0"/>
            <a:ext cx="1824341" cy="32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 </a:t>
            </a:r>
            <a:r>
              <a:rPr lang="en-US" altLang="ko-KR" sz="1200" dirty="0" err="1"/>
              <a:t>Etiam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mi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lacinia</a:t>
            </a:r>
            <a:endParaRPr lang="ko-KR" altLang="en-US" sz="1200" dirty="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6BF5A00-6EE6-45DC-B69E-4C451C9BD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45291" y="2901601"/>
            <a:ext cx="3546709" cy="399435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14AA442-E110-4391-AE7E-74324D7F9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546709" cy="39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2FC0B18-3ACE-4058-A905-2752D48B8C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4ED4B78D-1028-41A3-B7E7-4D4770050FEF}"/>
              </a:ext>
            </a:extLst>
          </p:cNvPr>
          <p:cNvSpPr/>
          <p:nvPr/>
        </p:nvSpPr>
        <p:spPr>
          <a:xfrm>
            <a:off x="1092200" y="0"/>
            <a:ext cx="10007600" cy="3822700"/>
          </a:xfrm>
          <a:custGeom>
            <a:avLst/>
            <a:gdLst>
              <a:gd name="connsiteX0" fmla="*/ 0 w 10007600"/>
              <a:gd name="connsiteY0" fmla="*/ 0 h 3822700"/>
              <a:gd name="connsiteX1" fmla="*/ 10007600 w 10007600"/>
              <a:gd name="connsiteY1" fmla="*/ 0 h 3822700"/>
              <a:gd name="connsiteX2" fmla="*/ 10007600 w 10007600"/>
              <a:gd name="connsiteY2" fmla="*/ 3516970 h 3822700"/>
              <a:gd name="connsiteX3" fmla="*/ 9701870 w 10007600"/>
              <a:gd name="connsiteY3" fmla="*/ 3822700 h 3822700"/>
              <a:gd name="connsiteX4" fmla="*/ 305730 w 10007600"/>
              <a:gd name="connsiteY4" fmla="*/ 3822700 h 3822700"/>
              <a:gd name="connsiteX5" fmla="*/ 0 w 10007600"/>
              <a:gd name="connsiteY5" fmla="*/ 3516970 h 382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7600" h="3822700">
                <a:moveTo>
                  <a:pt x="0" y="0"/>
                </a:moveTo>
                <a:lnTo>
                  <a:pt x="10007600" y="0"/>
                </a:lnTo>
                <a:lnTo>
                  <a:pt x="10007600" y="3516970"/>
                </a:lnTo>
                <a:cubicBezTo>
                  <a:pt x="10007600" y="3685820"/>
                  <a:pt x="9870720" y="3822700"/>
                  <a:pt x="9701870" y="3822700"/>
                </a:cubicBezTo>
                <a:lnTo>
                  <a:pt x="305730" y="3822700"/>
                </a:lnTo>
                <a:cubicBezTo>
                  <a:pt x="136880" y="3822700"/>
                  <a:pt x="0" y="3685820"/>
                  <a:pt x="0" y="35169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988FE247-2C6A-4844-8C7B-13D025F34F3D}"/>
              </a:ext>
            </a:extLst>
          </p:cNvPr>
          <p:cNvSpPr/>
          <p:nvPr/>
        </p:nvSpPr>
        <p:spPr>
          <a:xfrm>
            <a:off x="5901909" y="906311"/>
            <a:ext cx="898591" cy="898591"/>
          </a:xfrm>
          <a:prstGeom prst="ellipse">
            <a:avLst/>
          </a:prstGeom>
          <a:solidFill>
            <a:srgbClr val="FFF25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51258929-A8CC-4790-B330-35471910496C}"/>
              </a:ext>
            </a:extLst>
          </p:cNvPr>
          <p:cNvGrpSpPr/>
          <p:nvPr/>
        </p:nvGrpSpPr>
        <p:grpSpPr>
          <a:xfrm>
            <a:off x="6186859" y="1191262"/>
            <a:ext cx="328687" cy="328687"/>
            <a:chOff x="752656" y="1562597"/>
            <a:chExt cx="390525" cy="390525"/>
          </a:xfrm>
          <a:solidFill>
            <a:schemeClr val="tx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482B361-E622-4EF4-BE39-A8ABAC9F995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BF43A5B-9A21-4AA7-B293-804E4156694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A82C66D-FE1D-4BA3-93E4-A736AB9F868B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192799D-DA51-4D92-B940-9DF70A59270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287C779-CEC5-4904-9CFC-2E2FDE83667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2166877-F050-4314-9BB0-D7CA1C3DF76B}"/>
              </a:ext>
            </a:extLst>
          </p:cNvPr>
          <p:cNvSpPr txBox="1"/>
          <p:nvPr/>
        </p:nvSpPr>
        <p:spPr>
          <a:xfrm>
            <a:off x="5511213" y="2378097"/>
            <a:ext cx="1761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48462A9-24AA-47A6-8665-08C31CE174FC}"/>
              </a:ext>
            </a:extLst>
          </p:cNvPr>
          <p:cNvSpPr/>
          <p:nvPr/>
        </p:nvSpPr>
        <p:spPr>
          <a:xfrm>
            <a:off x="5495651" y="2013972"/>
            <a:ext cx="1772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4FD183F9-39A7-4D62-95F4-7C3DEB551673}"/>
              </a:ext>
            </a:extLst>
          </p:cNvPr>
          <p:cNvSpPr/>
          <p:nvPr/>
        </p:nvSpPr>
        <p:spPr>
          <a:xfrm>
            <a:off x="7721973" y="906311"/>
            <a:ext cx="898591" cy="898591"/>
          </a:xfrm>
          <a:prstGeom prst="ellipse">
            <a:avLst/>
          </a:prstGeom>
          <a:solidFill>
            <a:srgbClr val="FFF25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24113F2-223D-4558-9607-7371DA5117E2}"/>
              </a:ext>
            </a:extLst>
          </p:cNvPr>
          <p:cNvGrpSpPr/>
          <p:nvPr/>
        </p:nvGrpSpPr>
        <p:grpSpPr>
          <a:xfrm>
            <a:off x="8025458" y="1198197"/>
            <a:ext cx="328448" cy="314819"/>
            <a:chOff x="6793030" y="2235612"/>
            <a:chExt cx="390240" cy="374047"/>
          </a:xfrm>
          <a:solidFill>
            <a:schemeClr val="tx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ADA0CBB-95F4-4407-859C-6A242D18B1E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6EA8682-8E48-4612-9266-BFD1F6E4CED2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5A9205F-BC2F-4724-B168-BDDF9D7FE341}"/>
              </a:ext>
            </a:extLst>
          </p:cNvPr>
          <p:cNvSpPr txBox="1"/>
          <p:nvPr/>
        </p:nvSpPr>
        <p:spPr>
          <a:xfrm>
            <a:off x="7305128" y="2372140"/>
            <a:ext cx="1761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502B76D-6D07-4550-8225-467C0119569B}"/>
              </a:ext>
            </a:extLst>
          </p:cNvPr>
          <p:cNvSpPr/>
          <p:nvPr/>
        </p:nvSpPr>
        <p:spPr>
          <a:xfrm>
            <a:off x="7289566" y="2008015"/>
            <a:ext cx="1772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0C45ACF7-DEA5-4D0E-8257-FA0EB7FACE21}"/>
              </a:ext>
            </a:extLst>
          </p:cNvPr>
          <p:cNvSpPr/>
          <p:nvPr/>
        </p:nvSpPr>
        <p:spPr>
          <a:xfrm>
            <a:off x="9489739" y="906311"/>
            <a:ext cx="898591" cy="898591"/>
          </a:xfrm>
          <a:prstGeom prst="ellipse">
            <a:avLst/>
          </a:prstGeom>
          <a:solidFill>
            <a:srgbClr val="FFF25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797E1710-BDE3-465B-8217-FFC4C69EC613}"/>
              </a:ext>
            </a:extLst>
          </p:cNvPr>
          <p:cNvSpPr/>
          <p:nvPr/>
        </p:nvSpPr>
        <p:spPr>
          <a:xfrm>
            <a:off x="9794732" y="1224412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0E16EF-414B-4EDE-AF21-CD6E9D5582B8}"/>
              </a:ext>
            </a:extLst>
          </p:cNvPr>
          <p:cNvSpPr txBox="1"/>
          <p:nvPr/>
        </p:nvSpPr>
        <p:spPr>
          <a:xfrm>
            <a:off x="9099043" y="2372140"/>
            <a:ext cx="1761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4D966EF-61AE-448E-9E3A-1377C55538D6}"/>
              </a:ext>
            </a:extLst>
          </p:cNvPr>
          <p:cNvSpPr/>
          <p:nvPr/>
        </p:nvSpPr>
        <p:spPr>
          <a:xfrm>
            <a:off x="9083481" y="2008015"/>
            <a:ext cx="1772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C8F3B490-FF74-49AC-BA26-21985855447E}"/>
              </a:ext>
            </a:extLst>
          </p:cNvPr>
          <p:cNvSpPr/>
          <p:nvPr/>
        </p:nvSpPr>
        <p:spPr>
          <a:xfrm>
            <a:off x="4134143" y="906311"/>
            <a:ext cx="898591" cy="898591"/>
          </a:xfrm>
          <a:prstGeom prst="ellipse">
            <a:avLst/>
          </a:prstGeom>
          <a:solidFill>
            <a:srgbClr val="FFF253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52FD0788-1F43-4405-9700-6FFF0EB4CD4A}"/>
              </a:ext>
            </a:extLst>
          </p:cNvPr>
          <p:cNvGrpSpPr/>
          <p:nvPr/>
        </p:nvGrpSpPr>
        <p:grpSpPr>
          <a:xfrm>
            <a:off x="4453559" y="1168222"/>
            <a:ext cx="327164" cy="326763"/>
            <a:chOff x="2090919" y="902017"/>
            <a:chExt cx="388715" cy="388239"/>
          </a:xfrm>
          <a:solidFill>
            <a:schemeClr val="tx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B0FF228-33A2-4578-B288-35F416B0B90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035AFCD-9BE1-4867-B6D0-4E30ED29B454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BB4A230-5D31-4B77-82CA-2D5B59E59562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3AFD9A6-6009-48D5-A510-6FD510019704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2879EF41-E8AA-4E20-8E69-894BC847EB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500854-CCB9-4CD2-9FF5-41041B3B3E6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2E37673-0F87-46A4-BDFB-C6B69A01657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AEAB857-BE57-4521-9F74-DAC040F40BAC}"/>
              </a:ext>
            </a:extLst>
          </p:cNvPr>
          <p:cNvSpPr txBox="1"/>
          <p:nvPr/>
        </p:nvSpPr>
        <p:spPr>
          <a:xfrm>
            <a:off x="3717298" y="2384053"/>
            <a:ext cx="1761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67621AF-415C-4DCE-BBC9-56E70CE068A9}"/>
              </a:ext>
            </a:extLst>
          </p:cNvPr>
          <p:cNvSpPr/>
          <p:nvPr/>
        </p:nvSpPr>
        <p:spPr>
          <a:xfrm>
            <a:off x="3701736" y="2019928"/>
            <a:ext cx="1772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12BAE6-60F1-4D61-82C4-33A867D852C6}"/>
              </a:ext>
            </a:extLst>
          </p:cNvPr>
          <p:cNvSpPr txBox="1"/>
          <p:nvPr/>
        </p:nvSpPr>
        <p:spPr>
          <a:xfrm>
            <a:off x="1462642" y="795685"/>
            <a:ext cx="2383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8F93C511-0A67-45EF-8EC4-DFE752A7D5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 flipH="1">
            <a:off x="10367659" y="3594101"/>
            <a:ext cx="1824341" cy="3263899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8A014E01-92DC-454D-8F68-C52A8E100A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253359" y="4636884"/>
            <a:ext cx="136207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0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E4F495F-776D-4F58-941B-60E3FD1EF0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70CBE0A-B045-43B1-BD74-FF4D04B9DAAE}"/>
              </a:ext>
            </a:extLst>
          </p:cNvPr>
          <p:cNvSpPr/>
          <p:nvPr/>
        </p:nvSpPr>
        <p:spPr>
          <a:xfrm>
            <a:off x="2867935" y="1511299"/>
            <a:ext cx="6456130" cy="3835402"/>
          </a:xfrm>
          <a:prstGeom prst="roundRect">
            <a:avLst>
              <a:gd name="adj" fmla="val 7963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1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5852BC-4ADB-4C29-85A4-AFB41062F6E5}"/>
              </a:ext>
            </a:extLst>
          </p:cNvPr>
          <p:cNvSpPr txBox="1"/>
          <p:nvPr/>
        </p:nvSpPr>
        <p:spPr>
          <a:xfrm>
            <a:off x="3512457" y="2555128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41947C-CB2D-4DA8-B266-C280CEEC277A}"/>
              </a:ext>
            </a:extLst>
          </p:cNvPr>
          <p:cNvSpPr txBox="1"/>
          <p:nvPr/>
        </p:nvSpPr>
        <p:spPr>
          <a:xfrm>
            <a:off x="3516885" y="3889121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1531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DDA1030-E3B0-4B75-AD5E-4220800189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B88EAE-287F-4EF7-98F3-D5CA25BB708E}"/>
              </a:ext>
            </a:extLst>
          </p:cNvPr>
          <p:cNvSpPr txBox="1"/>
          <p:nvPr/>
        </p:nvSpPr>
        <p:spPr>
          <a:xfrm>
            <a:off x="818098" y="4525172"/>
            <a:ext cx="190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1998629-B911-4663-9D62-5B2902D6B3C3}"/>
              </a:ext>
            </a:extLst>
          </p:cNvPr>
          <p:cNvSpPr/>
          <p:nvPr/>
        </p:nvSpPr>
        <p:spPr>
          <a:xfrm>
            <a:off x="818097" y="4177271"/>
            <a:ext cx="1904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C52514D-2A29-4F1D-B501-F39F42ACF13A}"/>
              </a:ext>
            </a:extLst>
          </p:cNvPr>
          <p:cNvSpPr/>
          <p:nvPr/>
        </p:nvSpPr>
        <p:spPr>
          <a:xfrm>
            <a:off x="818097" y="3657126"/>
            <a:ext cx="190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F29CA6-147A-400D-B7A9-4331E996F832}"/>
              </a:ext>
            </a:extLst>
          </p:cNvPr>
          <p:cNvSpPr txBox="1"/>
          <p:nvPr/>
        </p:nvSpPr>
        <p:spPr>
          <a:xfrm>
            <a:off x="3027898" y="4525172"/>
            <a:ext cx="190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BC8692C-0B4A-4F17-9BA8-145BFAEA2F3F}"/>
              </a:ext>
            </a:extLst>
          </p:cNvPr>
          <p:cNvSpPr/>
          <p:nvPr/>
        </p:nvSpPr>
        <p:spPr>
          <a:xfrm>
            <a:off x="3027897" y="4177271"/>
            <a:ext cx="1904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6422C2A-B1F4-4BED-B601-F0EAE32D3B26}"/>
              </a:ext>
            </a:extLst>
          </p:cNvPr>
          <p:cNvSpPr/>
          <p:nvPr/>
        </p:nvSpPr>
        <p:spPr>
          <a:xfrm>
            <a:off x="3027897" y="3657126"/>
            <a:ext cx="190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CA78B8-A97B-4F4A-98FE-EDD2039F2D6B}"/>
              </a:ext>
            </a:extLst>
          </p:cNvPr>
          <p:cNvSpPr txBox="1"/>
          <p:nvPr/>
        </p:nvSpPr>
        <p:spPr>
          <a:xfrm>
            <a:off x="5237698" y="4525172"/>
            <a:ext cx="190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05E58FE-508B-43F4-9BBB-CD97F482BE16}"/>
              </a:ext>
            </a:extLst>
          </p:cNvPr>
          <p:cNvSpPr/>
          <p:nvPr/>
        </p:nvSpPr>
        <p:spPr>
          <a:xfrm>
            <a:off x="5237697" y="4177271"/>
            <a:ext cx="1904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FF380E5-111B-405A-95D5-108138AFE9F5}"/>
              </a:ext>
            </a:extLst>
          </p:cNvPr>
          <p:cNvSpPr/>
          <p:nvPr/>
        </p:nvSpPr>
        <p:spPr>
          <a:xfrm>
            <a:off x="5237697" y="3657126"/>
            <a:ext cx="190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</a:rPr>
              <a:t>03.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ABFE8-A44B-4923-A34A-925A06019AE2}"/>
              </a:ext>
            </a:extLst>
          </p:cNvPr>
          <p:cNvSpPr txBox="1"/>
          <p:nvPr/>
        </p:nvSpPr>
        <p:spPr>
          <a:xfrm>
            <a:off x="812005" y="1501831"/>
            <a:ext cx="6544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38F9BC-E075-4CBB-9B6C-C580C9969BFE}"/>
              </a:ext>
            </a:extLst>
          </p:cNvPr>
          <p:cNvSpPr txBox="1"/>
          <p:nvPr/>
        </p:nvSpPr>
        <p:spPr>
          <a:xfrm>
            <a:off x="818097" y="2068593"/>
            <a:ext cx="6527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6610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4CBF243-14BA-4510-8362-CB22010101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33B89A8-AA54-4632-8984-74C7EDDFC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689248" y="1008314"/>
            <a:ext cx="1362075" cy="1409700"/>
          </a:xfrm>
          <a:prstGeom prst="rect">
            <a:avLst/>
          </a:prstGeom>
        </p:spPr>
      </p:pic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459A043-30FD-47FC-9D24-2FA3FEAF83C8}"/>
              </a:ext>
            </a:extLst>
          </p:cNvPr>
          <p:cNvSpPr/>
          <p:nvPr/>
        </p:nvSpPr>
        <p:spPr>
          <a:xfrm>
            <a:off x="9917560" y="3826286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AB7451D-E614-463C-B408-3F40CB121A3C}"/>
              </a:ext>
            </a:extLst>
          </p:cNvPr>
          <p:cNvSpPr/>
          <p:nvPr/>
        </p:nvSpPr>
        <p:spPr>
          <a:xfrm>
            <a:off x="9222532" y="4563039"/>
            <a:ext cx="2055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181A09-5E8D-4F29-98DF-035E6C35C35F}"/>
              </a:ext>
            </a:extLst>
          </p:cNvPr>
          <p:cNvSpPr txBox="1"/>
          <p:nvPr/>
        </p:nvSpPr>
        <p:spPr>
          <a:xfrm>
            <a:off x="9179177" y="5060042"/>
            <a:ext cx="20550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16AD42B-EE67-4A1E-9B13-AF038244DD79}"/>
              </a:ext>
            </a:extLst>
          </p:cNvPr>
          <p:cNvGrpSpPr/>
          <p:nvPr/>
        </p:nvGrpSpPr>
        <p:grpSpPr>
          <a:xfrm>
            <a:off x="7136460" y="3810143"/>
            <a:ext cx="578306" cy="578304"/>
            <a:chOff x="2112922" y="1570386"/>
            <a:chExt cx="390525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227E84F-61D0-4E36-9B1F-DCA4EB3C73CB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B215430-17B4-4012-8418-6FA7EA80298B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79F55AA-F69F-4C66-962A-68B80B0AD220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5367CE1-8C7D-4CC7-857E-75F3F2F51EC2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524388C-7F14-4416-8F23-FD49F15A325A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D02C260-F9E2-4F91-BC92-238066407C1D}"/>
              </a:ext>
            </a:extLst>
          </p:cNvPr>
          <p:cNvSpPr/>
          <p:nvPr/>
        </p:nvSpPr>
        <p:spPr>
          <a:xfrm>
            <a:off x="6398078" y="4667749"/>
            <a:ext cx="2055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CE8C54-6DB4-473D-96B5-3BD7044445C3}"/>
              </a:ext>
            </a:extLst>
          </p:cNvPr>
          <p:cNvSpPr txBox="1"/>
          <p:nvPr/>
        </p:nvSpPr>
        <p:spPr>
          <a:xfrm>
            <a:off x="6398077" y="5060042"/>
            <a:ext cx="20550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FE4D49-8B4C-472B-844A-F52C0F74C274}"/>
              </a:ext>
            </a:extLst>
          </p:cNvPr>
          <p:cNvSpPr txBox="1"/>
          <p:nvPr/>
        </p:nvSpPr>
        <p:spPr>
          <a:xfrm>
            <a:off x="6572249" y="1524478"/>
            <a:ext cx="4792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WHAT WE ARE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BA93AC-4531-40EA-958C-53BAD6A14A57}"/>
              </a:ext>
            </a:extLst>
          </p:cNvPr>
          <p:cNvSpPr txBox="1"/>
          <p:nvPr/>
        </p:nvSpPr>
        <p:spPr>
          <a:xfrm>
            <a:off x="6572249" y="2222491"/>
            <a:ext cx="4923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16439443-182B-44C9-A384-B1F1A7775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6431" b="14901"/>
          <a:stretch/>
        </p:blipFill>
        <p:spPr>
          <a:xfrm flipH="1">
            <a:off x="10367659" y="3594101"/>
            <a:ext cx="1824341" cy="32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05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D92F58E-F8CF-460E-AE4D-9A61F072A2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CD3A1A-605C-4FD7-84AB-FBB845F1F851}"/>
              </a:ext>
            </a:extLst>
          </p:cNvPr>
          <p:cNvSpPr txBox="1"/>
          <p:nvPr/>
        </p:nvSpPr>
        <p:spPr>
          <a:xfrm>
            <a:off x="6572249" y="1379336"/>
            <a:ext cx="4792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OUR VISION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244767-CD8B-4FA7-9B4E-7215CFC5988C}"/>
              </a:ext>
            </a:extLst>
          </p:cNvPr>
          <p:cNvSpPr txBox="1"/>
          <p:nvPr/>
        </p:nvSpPr>
        <p:spPr>
          <a:xfrm>
            <a:off x="7232649" y="2807111"/>
            <a:ext cx="4132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9258A19-C290-4104-A23B-09040DD099FB}"/>
              </a:ext>
            </a:extLst>
          </p:cNvPr>
          <p:cNvSpPr/>
          <p:nvPr/>
        </p:nvSpPr>
        <p:spPr>
          <a:xfrm>
            <a:off x="7232648" y="2459210"/>
            <a:ext cx="4132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29E21E-C632-4C5E-B632-72FCBB3D50DC}"/>
              </a:ext>
            </a:extLst>
          </p:cNvPr>
          <p:cNvSpPr/>
          <p:nvPr/>
        </p:nvSpPr>
        <p:spPr>
          <a:xfrm>
            <a:off x="6572250" y="2350000"/>
            <a:ext cx="78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3257FC-D90B-4D38-B82A-20519B3B04FA}"/>
              </a:ext>
            </a:extLst>
          </p:cNvPr>
          <p:cNvSpPr txBox="1"/>
          <p:nvPr/>
        </p:nvSpPr>
        <p:spPr>
          <a:xfrm>
            <a:off x="7232649" y="4048541"/>
            <a:ext cx="4132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0E1F37-FCB2-476B-9BF6-587E2E33D796}"/>
              </a:ext>
            </a:extLst>
          </p:cNvPr>
          <p:cNvSpPr/>
          <p:nvPr/>
        </p:nvSpPr>
        <p:spPr>
          <a:xfrm>
            <a:off x="7232648" y="3700640"/>
            <a:ext cx="4132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0D80588-E1D3-46F4-9B3A-4D9BD0D33A4B}"/>
              </a:ext>
            </a:extLst>
          </p:cNvPr>
          <p:cNvSpPr/>
          <p:nvPr/>
        </p:nvSpPr>
        <p:spPr>
          <a:xfrm>
            <a:off x="6572250" y="3591430"/>
            <a:ext cx="78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977B6-177A-4B13-B6B2-771971FC5443}"/>
              </a:ext>
            </a:extLst>
          </p:cNvPr>
          <p:cNvSpPr txBox="1"/>
          <p:nvPr/>
        </p:nvSpPr>
        <p:spPr>
          <a:xfrm>
            <a:off x="7232649" y="5289971"/>
            <a:ext cx="4132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C2E073A-8D28-4BBB-B0BD-15276838357E}"/>
              </a:ext>
            </a:extLst>
          </p:cNvPr>
          <p:cNvSpPr/>
          <p:nvPr/>
        </p:nvSpPr>
        <p:spPr>
          <a:xfrm>
            <a:off x="7232648" y="4942070"/>
            <a:ext cx="41320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8276AB7-45D9-4207-9453-5A6297C287CF}"/>
              </a:ext>
            </a:extLst>
          </p:cNvPr>
          <p:cNvSpPr/>
          <p:nvPr/>
        </p:nvSpPr>
        <p:spPr>
          <a:xfrm>
            <a:off x="6572250" y="4832860"/>
            <a:ext cx="786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</a:rPr>
              <a:t>03.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66554C7-CC51-4DB6-A59D-7FF61FCBDFC3}"/>
              </a:ext>
            </a:extLst>
          </p:cNvPr>
          <p:cNvGrpSpPr/>
          <p:nvPr/>
        </p:nvGrpSpPr>
        <p:grpSpPr>
          <a:xfrm>
            <a:off x="5370286" y="5475704"/>
            <a:ext cx="979413" cy="700125"/>
            <a:chOff x="10693400" y="5705340"/>
            <a:chExt cx="469900" cy="335904"/>
          </a:xfrm>
          <a:solidFill>
            <a:srgbClr val="FFF253"/>
          </a:solidFill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DEA7964-804C-4352-8705-5CAAF0C78E24}"/>
                </a:ext>
              </a:extLst>
            </p:cNvPr>
            <p:cNvSpPr/>
            <p:nvPr/>
          </p:nvSpPr>
          <p:spPr>
            <a:xfrm>
              <a:off x="10693400" y="5957752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5B190B9-40CE-4771-A9BC-B845BC8E3EC2}"/>
                </a:ext>
              </a:extLst>
            </p:cNvPr>
            <p:cNvSpPr/>
            <p:nvPr/>
          </p:nvSpPr>
          <p:spPr>
            <a:xfrm>
              <a:off x="10693400" y="5831546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F65E4E5-7A84-4968-9114-5D095165F826}"/>
                </a:ext>
              </a:extLst>
            </p:cNvPr>
            <p:cNvSpPr/>
            <p:nvPr/>
          </p:nvSpPr>
          <p:spPr>
            <a:xfrm>
              <a:off x="10693400" y="5705340"/>
              <a:ext cx="469900" cy="83492"/>
            </a:xfrm>
            <a:prstGeom prst="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1" name="그래픽 20">
            <a:extLst>
              <a:ext uri="{FF2B5EF4-FFF2-40B4-BE49-F238E27FC236}">
                <a16:creationId xmlns:a16="http://schemas.microsoft.com/office/drawing/2014/main" id="{9473BE09-0EFD-4221-906F-400A992FA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5425" y="-5028"/>
            <a:ext cx="307657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4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BDE27F4-21D6-47EB-846B-18CD4EBCD2AF}"/>
              </a:ext>
            </a:extLst>
          </p:cNvPr>
          <p:cNvSpPr/>
          <p:nvPr/>
        </p:nvSpPr>
        <p:spPr>
          <a:xfrm>
            <a:off x="4946226" y="2532671"/>
            <a:ext cx="6115474" cy="181743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29A42D1-1883-458F-9C49-A2D37799D4CA}"/>
              </a:ext>
            </a:extLst>
          </p:cNvPr>
          <p:cNvSpPr/>
          <p:nvPr/>
        </p:nvSpPr>
        <p:spPr>
          <a:xfrm>
            <a:off x="4946226" y="4588343"/>
            <a:ext cx="6115474" cy="181743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78BD1D7-6C25-49DE-A713-7A5F05345D4E}"/>
              </a:ext>
            </a:extLst>
          </p:cNvPr>
          <p:cNvSpPr/>
          <p:nvPr/>
        </p:nvSpPr>
        <p:spPr>
          <a:xfrm>
            <a:off x="4946226" y="489640"/>
            <a:ext cx="6115474" cy="181743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A220E-0E7D-47DA-895F-645E789D619F}"/>
              </a:ext>
            </a:extLst>
          </p:cNvPr>
          <p:cNvSpPr txBox="1"/>
          <p:nvPr/>
        </p:nvSpPr>
        <p:spPr>
          <a:xfrm>
            <a:off x="534431" y="4988959"/>
            <a:ext cx="281126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ED65A5-2518-45E6-9E4F-4CA5C241C552}"/>
              </a:ext>
            </a:extLst>
          </p:cNvPr>
          <p:cNvSpPr txBox="1"/>
          <p:nvPr/>
        </p:nvSpPr>
        <p:spPr>
          <a:xfrm>
            <a:off x="534431" y="5533321"/>
            <a:ext cx="2811264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1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100" b="0" dirty="0" err="1">
                <a:solidFill>
                  <a:schemeClr val="tx1"/>
                </a:solidFill>
              </a:rPr>
              <a:t>amet</a:t>
            </a:r>
            <a:r>
              <a:rPr lang="en-US" altLang="ko-KR" sz="1100" b="0" dirty="0">
                <a:solidFill>
                  <a:schemeClr val="tx1"/>
                </a:solidFill>
              </a:rPr>
              <a:t>, </a:t>
            </a:r>
            <a:r>
              <a:rPr lang="en-US" altLang="ko-KR" sz="11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adipisicing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elit</a:t>
            </a:r>
            <a:endParaRPr lang="ko-KR" altLang="en-US" sz="1100" b="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ADB4B5-3007-4B0A-8960-CFEC29EC5013}"/>
              </a:ext>
            </a:extLst>
          </p:cNvPr>
          <p:cNvSpPr txBox="1"/>
          <p:nvPr/>
        </p:nvSpPr>
        <p:spPr>
          <a:xfrm>
            <a:off x="7069338" y="1174158"/>
            <a:ext cx="358596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B9BB95-38A8-4A4D-B2F3-CBC32B4027C5}"/>
              </a:ext>
            </a:extLst>
          </p:cNvPr>
          <p:cNvSpPr/>
          <p:nvPr/>
        </p:nvSpPr>
        <p:spPr>
          <a:xfrm>
            <a:off x="7069337" y="727882"/>
            <a:ext cx="3585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84D641-39AB-454C-A644-03F5AAA57B35}"/>
              </a:ext>
            </a:extLst>
          </p:cNvPr>
          <p:cNvSpPr txBox="1"/>
          <p:nvPr/>
        </p:nvSpPr>
        <p:spPr>
          <a:xfrm>
            <a:off x="7069338" y="3217189"/>
            <a:ext cx="358596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1FC2E57-C634-4538-B709-070B29D2AD76}"/>
              </a:ext>
            </a:extLst>
          </p:cNvPr>
          <p:cNvSpPr/>
          <p:nvPr/>
        </p:nvSpPr>
        <p:spPr>
          <a:xfrm>
            <a:off x="7069337" y="2770913"/>
            <a:ext cx="3585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61D880-2EBF-4809-A4FF-176CB0CE1471}"/>
              </a:ext>
            </a:extLst>
          </p:cNvPr>
          <p:cNvSpPr txBox="1"/>
          <p:nvPr/>
        </p:nvSpPr>
        <p:spPr>
          <a:xfrm>
            <a:off x="7069338" y="5272861"/>
            <a:ext cx="358596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223B3ED-1B9A-4ED2-8645-1D5292E7817B}"/>
              </a:ext>
            </a:extLst>
          </p:cNvPr>
          <p:cNvSpPr/>
          <p:nvPr/>
        </p:nvSpPr>
        <p:spPr>
          <a:xfrm>
            <a:off x="7069337" y="4826585"/>
            <a:ext cx="3585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5362B-8794-4F8D-B732-264659F9A44A}"/>
              </a:ext>
            </a:extLst>
          </p:cNvPr>
          <p:cNvSpPr txBox="1"/>
          <p:nvPr/>
        </p:nvSpPr>
        <p:spPr>
          <a:xfrm>
            <a:off x="500366" y="795685"/>
            <a:ext cx="3658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</a:rPr>
              <a:t>OUR TEAM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84CE6D9-F31C-42AA-8CB4-32F5CCC9DC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557E4DB-07AC-4047-B848-2B6D968E75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E5A4BC8D-0E0E-4267-914A-F588E6C1D3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DE5E515A-3142-4A23-AE25-0D596755F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123" y="1942673"/>
            <a:ext cx="2263364" cy="254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30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9093D3-8EFC-4918-B237-4B0DAF634AEF}"/>
              </a:ext>
            </a:extLst>
          </p:cNvPr>
          <p:cNvSpPr txBox="1"/>
          <p:nvPr/>
        </p:nvSpPr>
        <p:spPr>
          <a:xfrm>
            <a:off x="1104900" y="629999"/>
            <a:ext cx="5272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3200" b="1" dirty="0">
                <a:solidFill>
                  <a:schemeClr val="tx1"/>
                </a:solidFill>
                <a:latin typeface="+mj-lt"/>
              </a:rPr>
              <a:t>COMPANY TIMELINE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DAFC406-57F2-4DF8-8F6E-EA48BB767112}"/>
              </a:ext>
            </a:extLst>
          </p:cNvPr>
          <p:cNvCxnSpPr>
            <a:stCxn id="4" idx="6"/>
          </p:cNvCxnSpPr>
          <p:nvPr/>
        </p:nvCxnSpPr>
        <p:spPr>
          <a:xfrm>
            <a:off x="3454400" y="4146550"/>
            <a:ext cx="8737600" cy="1905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467A0774-C3FC-492C-AA65-12AA58F289EC}"/>
              </a:ext>
            </a:extLst>
          </p:cNvPr>
          <p:cNvSpPr/>
          <p:nvPr/>
        </p:nvSpPr>
        <p:spPr>
          <a:xfrm>
            <a:off x="1206500" y="3022600"/>
            <a:ext cx="2247900" cy="2247900"/>
          </a:xfrm>
          <a:prstGeom prst="ellipse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E8D9F13B-0308-40D3-AAFF-5ACD379FF1C2}"/>
              </a:ext>
            </a:extLst>
          </p:cNvPr>
          <p:cNvSpPr/>
          <p:nvPr/>
        </p:nvSpPr>
        <p:spPr>
          <a:xfrm>
            <a:off x="4279900" y="2032000"/>
            <a:ext cx="1041400" cy="1041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20xx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E7789051-F79B-4126-8752-CF40CF22D9BC}"/>
              </a:ext>
            </a:extLst>
          </p:cNvPr>
          <p:cNvCxnSpPr>
            <a:stCxn id="5" idx="4"/>
          </p:cNvCxnSpPr>
          <p:nvPr/>
        </p:nvCxnSpPr>
        <p:spPr>
          <a:xfrm>
            <a:off x="4800600" y="3073400"/>
            <a:ext cx="12700" cy="7493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6E45DF-FABA-4E78-BCA5-979CC8404CD2}"/>
              </a:ext>
            </a:extLst>
          </p:cNvPr>
          <p:cNvSpPr txBox="1"/>
          <p:nvPr/>
        </p:nvSpPr>
        <p:spPr>
          <a:xfrm>
            <a:off x="5518150" y="2635255"/>
            <a:ext cx="203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51C96AE-8C08-4A1B-B816-7D0CE8B9A93E}"/>
              </a:ext>
            </a:extLst>
          </p:cNvPr>
          <p:cNvSpPr/>
          <p:nvPr/>
        </p:nvSpPr>
        <p:spPr>
          <a:xfrm>
            <a:off x="5518149" y="2243812"/>
            <a:ext cx="203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85ABF5E9-2E31-4B8D-B9D4-CE4B54A4BF2A}"/>
              </a:ext>
            </a:extLst>
          </p:cNvPr>
          <p:cNvSpPr/>
          <p:nvPr/>
        </p:nvSpPr>
        <p:spPr>
          <a:xfrm>
            <a:off x="8261351" y="2032000"/>
            <a:ext cx="1041400" cy="1041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20xx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83B904E4-ECAC-4A55-9C68-507E8B8DAD3E}"/>
              </a:ext>
            </a:extLst>
          </p:cNvPr>
          <p:cNvCxnSpPr>
            <a:stCxn id="9" idx="4"/>
          </p:cNvCxnSpPr>
          <p:nvPr/>
        </p:nvCxnSpPr>
        <p:spPr>
          <a:xfrm>
            <a:off x="8782051" y="3073400"/>
            <a:ext cx="12700" cy="7493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BE0266D-C76F-4619-ADC6-BA82E6FC59DF}"/>
              </a:ext>
            </a:extLst>
          </p:cNvPr>
          <p:cNvSpPr txBox="1"/>
          <p:nvPr/>
        </p:nvSpPr>
        <p:spPr>
          <a:xfrm>
            <a:off x="9499601" y="2635255"/>
            <a:ext cx="203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904E8AD-C305-4272-9A16-D315EBE3135F}"/>
              </a:ext>
            </a:extLst>
          </p:cNvPr>
          <p:cNvSpPr/>
          <p:nvPr/>
        </p:nvSpPr>
        <p:spPr>
          <a:xfrm>
            <a:off x="9499600" y="2243812"/>
            <a:ext cx="203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11B773F1-7DB4-4101-B434-DEF51F6FDF5F}"/>
              </a:ext>
            </a:extLst>
          </p:cNvPr>
          <p:cNvSpPr/>
          <p:nvPr/>
        </p:nvSpPr>
        <p:spPr>
          <a:xfrm>
            <a:off x="6648451" y="5238750"/>
            <a:ext cx="1041400" cy="1041400"/>
          </a:xfrm>
          <a:prstGeom prst="ellipse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/>
              <a:t>20xx</a:t>
            </a:r>
            <a:endParaRPr lang="ko-KR" altLang="en-US" sz="1600" b="1" dirty="0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A819F74D-6B5D-4EB6-90D7-92BDFECEB1D8}"/>
              </a:ext>
            </a:extLst>
          </p:cNvPr>
          <p:cNvCxnSpPr>
            <a:cxnSpLocks/>
          </p:cNvCxnSpPr>
          <p:nvPr/>
        </p:nvCxnSpPr>
        <p:spPr>
          <a:xfrm>
            <a:off x="7169151" y="4489450"/>
            <a:ext cx="12700" cy="749300"/>
          </a:xfrm>
          <a:prstGeom prst="line">
            <a:avLst/>
          </a:prstGeom>
          <a:ln w="28575">
            <a:solidFill>
              <a:srgbClr val="FFF2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B0C7276-B4A9-428F-9759-14950F4B7ADE}"/>
              </a:ext>
            </a:extLst>
          </p:cNvPr>
          <p:cNvSpPr txBox="1"/>
          <p:nvPr/>
        </p:nvSpPr>
        <p:spPr>
          <a:xfrm>
            <a:off x="7886701" y="5661943"/>
            <a:ext cx="203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78E4EFE-8173-4193-ABF0-2D801B473FFF}"/>
              </a:ext>
            </a:extLst>
          </p:cNvPr>
          <p:cNvSpPr/>
          <p:nvPr/>
        </p:nvSpPr>
        <p:spPr>
          <a:xfrm>
            <a:off x="7886700" y="5270500"/>
            <a:ext cx="203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239F98-649F-456C-8701-F5F16CBB929A}"/>
              </a:ext>
            </a:extLst>
          </p:cNvPr>
          <p:cNvSpPr/>
          <p:nvPr/>
        </p:nvSpPr>
        <p:spPr>
          <a:xfrm>
            <a:off x="1206500" y="236251"/>
            <a:ext cx="975359" cy="292148"/>
          </a:xfrm>
          <a:prstGeom prst="rect">
            <a:avLst/>
          </a:prstGeom>
          <a:solidFill>
            <a:srgbClr val="FFF2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88ED65B-7B5D-40B5-8E86-DC9527633F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431" b="14901"/>
          <a:stretch/>
        </p:blipFill>
        <p:spPr>
          <a:xfrm>
            <a:off x="0" y="3594101"/>
            <a:ext cx="1824341" cy="32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8165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Arial">
      <a:majorFont>
        <a:latin typeface="Arial Black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253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2934</TotalTime>
  <Words>1327</Words>
  <Application>Microsoft Office PowerPoint</Application>
  <PresentationFormat>와이드스크린</PresentationFormat>
  <Paragraphs>197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Arial Unicode MS</vt:lpstr>
      <vt:lpstr>맑은 고딕</vt:lpstr>
      <vt:lpstr>Arial</vt:lpstr>
      <vt:lpstr>Arial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206</cp:revision>
  <dcterms:created xsi:type="dcterms:W3CDTF">2019-04-06T05:20:47Z</dcterms:created>
  <dcterms:modified xsi:type="dcterms:W3CDTF">2020-02-06T06:28:07Z</dcterms:modified>
</cp:coreProperties>
</file>