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77" r:id="rId2"/>
    <p:sldId id="257" r:id="rId3"/>
    <p:sldId id="389" r:id="rId4"/>
    <p:sldId id="390" r:id="rId5"/>
    <p:sldId id="362" r:id="rId6"/>
    <p:sldId id="374" r:id="rId7"/>
    <p:sldId id="392" r:id="rId8"/>
    <p:sldId id="397" r:id="rId9"/>
    <p:sldId id="398" r:id="rId10"/>
    <p:sldId id="394" r:id="rId11"/>
    <p:sldId id="400" r:id="rId12"/>
    <p:sldId id="391" r:id="rId13"/>
    <p:sldId id="395" r:id="rId14"/>
    <p:sldId id="396" r:id="rId15"/>
    <p:sldId id="401" r:id="rId16"/>
    <p:sldId id="386" r:id="rId17"/>
    <p:sldId id="393" r:id="rId18"/>
    <p:sldId id="292" r:id="rId19"/>
    <p:sldId id="287" r:id="rId20"/>
    <p:sldId id="288" r:id="rId21"/>
    <p:sldId id="289" r:id="rId22"/>
    <p:sldId id="290" r:id="rId23"/>
    <p:sldId id="291" r:id="rId24"/>
    <p:sldId id="294" r:id="rId25"/>
    <p:sldId id="293" r:id="rId26"/>
    <p:sldId id="295" r:id="rId2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C765F"/>
    <a:srgbClr val="EDEAE7"/>
    <a:srgbClr val="B22F35"/>
    <a:srgbClr val="399679"/>
    <a:srgbClr val="1F5142"/>
    <a:srgbClr val="FFD9D2"/>
    <a:srgbClr val="D52521"/>
    <a:srgbClr val="FDFEFB"/>
    <a:srgbClr val="FFEEEB"/>
    <a:srgbClr val="FCF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16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68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298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2020-07-19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26" Type="http://schemas.openxmlformats.org/officeDocument/2006/relationships/image" Target="../media/image24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29" Type="http://schemas.openxmlformats.org/officeDocument/2006/relationships/image" Target="../media/image2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24" Type="http://schemas.openxmlformats.org/officeDocument/2006/relationships/image" Target="../media/image22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28" Type="http://schemas.openxmlformats.org/officeDocument/2006/relationships/image" Target="../media/image26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Relationship Id="rId27" Type="http://schemas.openxmlformats.org/officeDocument/2006/relationships/image" Target="../media/image25.png"/><Relationship Id="rId30" Type="http://schemas.openxmlformats.org/officeDocument/2006/relationships/image" Target="../media/image28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12" Type="http://schemas.openxmlformats.org/officeDocument/2006/relationships/image" Target="../media/image20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2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11" Type="http://schemas.openxmlformats.org/officeDocument/2006/relationships/image" Target="../media/image5.png"/><Relationship Id="rId5" Type="http://schemas.openxmlformats.org/officeDocument/2006/relationships/image" Target="../media/image15.png"/><Relationship Id="rId15" Type="http://schemas.openxmlformats.org/officeDocument/2006/relationships/image" Target="../media/image26.png"/><Relationship Id="rId10" Type="http://schemas.openxmlformats.org/officeDocument/2006/relationships/image" Target="../media/image25.png"/><Relationship Id="rId4" Type="http://schemas.openxmlformats.org/officeDocument/2006/relationships/image" Target="../media/image2.svg"/><Relationship Id="rId9" Type="http://schemas.openxmlformats.org/officeDocument/2006/relationships/image" Target="../media/image24.png"/><Relationship Id="rId14" Type="http://schemas.openxmlformats.org/officeDocument/2006/relationships/image" Target="../media/image21.pn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20.png"/><Relationship Id="rId3" Type="http://schemas.openxmlformats.org/officeDocument/2006/relationships/image" Target="../media/image1.png"/><Relationship Id="rId7" Type="http://schemas.openxmlformats.org/officeDocument/2006/relationships/image" Target="../media/image14.png"/><Relationship Id="rId12" Type="http://schemas.openxmlformats.org/officeDocument/2006/relationships/image" Target="../media/image12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11" Type="http://schemas.openxmlformats.org/officeDocument/2006/relationships/image" Target="../media/image8.png"/><Relationship Id="rId5" Type="http://schemas.openxmlformats.org/officeDocument/2006/relationships/image" Target="../media/image15.png"/><Relationship Id="rId15" Type="http://schemas.openxmlformats.org/officeDocument/2006/relationships/image" Target="../media/image28.png"/><Relationship Id="rId10" Type="http://schemas.openxmlformats.org/officeDocument/2006/relationships/image" Target="../media/image13.png"/><Relationship Id="rId4" Type="http://schemas.openxmlformats.org/officeDocument/2006/relationships/image" Target="../media/image2.svg"/><Relationship Id="rId9" Type="http://schemas.openxmlformats.org/officeDocument/2006/relationships/image" Target="../media/image9.png"/><Relationship Id="rId14" Type="http://schemas.openxmlformats.org/officeDocument/2006/relationships/image" Target="../media/image4.pn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12" Type="http://schemas.openxmlformats.org/officeDocument/2006/relationships/image" Target="../media/image20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2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11" Type="http://schemas.openxmlformats.org/officeDocument/2006/relationships/image" Target="../media/image5.png"/><Relationship Id="rId5" Type="http://schemas.openxmlformats.org/officeDocument/2006/relationships/image" Target="../media/image15.png"/><Relationship Id="rId15" Type="http://schemas.openxmlformats.org/officeDocument/2006/relationships/image" Target="../media/image26.png"/><Relationship Id="rId10" Type="http://schemas.openxmlformats.org/officeDocument/2006/relationships/image" Target="../media/image25.png"/><Relationship Id="rId4" Type="http://schemas.openxmlformats.org/officeDocument/2006/relationships/image" Target="../media/image2.svg"/><Relationship Id="rId9" Type="http://schemas.openxmlformats.org/officeDocument/2006/relationships/image" Target="../media/image24.png"/><Relationship Id="rId14" Type="http://schemas.openxmlformats.org/officeDocument/2006/relationships/image" Target="../media/image21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12" Type="http://schemas.openxmlformats.org/officeDocument/2006/relationships/image" Target="../media/image20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2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11" Type="http://schemas.openxmlformats.org/officeDocument/2006/relationships/image" Target="../media/image5.png"/><Relationship Id="rId5" Type="http://schemas.openxmlformats.org/officeDocument/2006/relationships/image" Target="../media/image15.png"/><Relationship Id="rId15" Type="http://schemas.openxmlformats.org/officeDocument/2006/relationships/image" Target="../media/image26.png"/><Relationship Id="rId10" Type="http://schemas.openxmlformats.org/officeDocument/2006/relationships/image" Target="../media/image25.png"/><Relationship Id="rId4" Type="http://schemas.openxmlformats.org/officeDocument/2006/relationships/image" Target="../media/image2.svg"/><Relationship Id="rId9" Type="http://schemas.openxmlformats.org/officeDocument/2006/relationships/image" Target="../media/image24.png"/><Relationship Id="rId14" Type="http://schemas.openxmlformats.org/officeDocument/2006/relationships/image" Target="../media/image21.pn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12" Type="http://schemas.openxmlformats.org/officeDocument/2006/relationships/image" Target="../media/image20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2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11" Type="http://schemas.openxmlformats.org/officeDocument/2006/relationships/image" Target="../media/image5.png"/><Relationship Id="rId5" Type="http://schemas.openxmlformats.org/officeDocument/2006/relationships/image" Target="../media/image15.png"/><Relationship Id="rId15" Type="http://schemas.openxmlformats.org/officeDocument/2006/relationships/image" Target="../media/image26.png"/><Relationship Id="rId10" Type="http://schemas.openxmlformats.org/officeDocument/2006/relationships/image" Target="../media/image25.png"/><Relationship Id="rId4" Type="http://schemas.openxmlformats.org/officeDocument/2006/relationships/image" Target="../media/image2.svg"/><Relationship Id="rId9" Type="http://schemas.openxmlformats.org/officeDocument/2006/relationships/image" Target="../media/image24.png"/><Relationship Id="rId14" Type="http://schemas.openxmlformats.org/officeDocument/2006/relationships/image" Target="../media/image21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23.png"/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12" Type="http://schemas.openxmlformats.org/officeDocument/2006/relationships/image" Target="../media/image22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11" Type="http://schemas.openxmlformats.org/officeDocument/2006/relationships/image" Target="../media/image15.png"/><Relationship Id="rId5" Type="http://schemas.openxmlformats.org/officeDocument/2006/relationships/image" Target="../media/image11.png"/><Relationship Id="rId10" Type="http://schemas.openxmlformats.org/officeDocument/2006/relationships/image" Target="../media/image14.png"/><Relationship Id="rId4" Type="http://schemas.openxmlformats.org/officeDocument/2006/relationships/image" Target="../media/image2.svg"/><Relationship Id="rId9" Type="http://schemas.openxmlformats.org/officeDocument/2006/relationships/image" Target="../media/image13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20.png"/><Relationship Id="rId3" Type="http://schemas.openxmlformats.org/officeDocument/2006/relationships/image" Target="../media/image1.png"/><Relationship Id="rId7" Type="http://schemas.openxmlformats.org/officeDocument/2006/relationships/image" Target="../media/image14.png"/><Relationship Id="rId12" Type="http://schemas.openxmlformats.org/officeDocument/2006/relationships/image" Target="../media/image12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11" Type="http://schemas.openxmlformats.org/officeDocument/2006/relationships/image" Target="../media/image8.png"/><Relationship Id="rId5" Type="http://schemas.openxmlformats.org/officeDocument/2006/relationships/image" Target="../media/image15.png"/><Relationship Id="rId15" Type="http://schemas.openxmlformats.org/officeDocument/2006/relationships/image" Target="../media/image28.png"/><Relationship Id="rId10" Type="http://schemas.openxmlformats.org/officeDocument/2006/relationships/image" Target="../media/image13.png"/><Relationship Id="rId4" Type="http://schemas.openxmlformats.org/officeDocument/2006/relationships/image" Target="../media/image2.svg"/><Relationship Id="rId9" Type="http://schemas.openxmlformats.org/officeDocument/2006/relationships/image" Target="../media/image9.png"/><Relationship Id="rId1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22.png"/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12" Type="http://schemas.openxmlformats.org/officeDocument/2006/relationships/image" Target="../media/image9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11" Type="http://schemas.openxmlformats.org/officeDocument/2006/relationships/image" Target="../media/image15.png"/><Relationship Id="rId5" Type="http://schemas.openxmlformats.org/officeDocument/2006/relationships/image" Target="../media/image11.png"/><Relationship Id="rId10" Type="http://schemas.openxmlformats.org/officeDocument/2006/relationships/image" Target="../media/image14.png"/><Relationship Id="rId4" Type="http://schemas.openxmlformats.org/officeDocument/2006/relationships/image" Target="../media/image2.svg"/><Relationship Id="rId9" Type="http://schemas.openxmlformats.org/officeDocument/2006/relationships/image" Target="../media/image13.png"/><Relationship Id="rId14" Type="http://schemas.openxmlformats.org/officeDocument/2006/relationships/image" Target="../media/image23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12" Type="http://schemas.openxmlformats.org/officeDocument/2006/relationships/image" Target="../media/image20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2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11" Type="http://schemas.openxmlformats.org/officeDocument/2006/relationships/image" Target="../media/image5.png"/><Relationship Id="rId5" Type="http://schemas.openxmlformats.org/officeDocument/2006/relationships/image" Target="../media/image15.png"/><Relationship Id="rId15" Type="http://schemas.openxmlformats.org/officeDocument/2006/relationships/image" Target="../media/image26.png"/><Relationship Id="rId10" Type="http://schemas.openxmlformats.org/officeDocument/2006/relationships/image" Target="../media/image25.png"/><Relationship Id="rId4" Type="http://schemas.openxmlformats.org/officeDocument/2006/relationships/image" Target="../media/image2.svg"/><Relationship Id="rId9" Type="http://schemas.openxmlformats.org/officeDocument/2006/relationships/image" Target="../media/image24.png"/><Relationship Id="rId14" Type="http://schemas.openxmlformats.org/officeDocument/2006/relationships/image" Target="../media/image21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12" Type="http://schemas.openxmlformats.org/officeDocument/2006/relationships/image" Target="../media/image20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2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11" Type="http://schemas.openxmlformats.org/officeDocument/2006/relationships/image" Target="../media/image5.png"/><Relationship Id="rId5" Type="http://schemas.openxmlformats.org/officeDocument/2006/relationships/image" Target="../media/image15.png"/><Relationship Id="rId15" Type="http://schemas.openxmlformats.org/officeDocument/2006/relationships/image" Target="../media/image26.png"/><Relationship Id="rId10" Type="http://schemas.openxmlformats.org/officeDocument/2006/relationships/image" Target="../media/image25.png"/><Relationship Id="rId4" Type="http://schemas.openxmlformats.org/officeDocument/2006/relationships/image" Target="../media/image2.svg"/><Relationship Id="rId9" Type="http://schemas.openxmlformats.org/officeDocument/2006/relationships/image" Target="../media/image24.png"/><Relationship Id="rId14" Type="http://schemas.openxmlformats.org/officeDocument/2006/relationships/image" Target="../media/image21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12" Type="http://schemas.openxmlformats.org/officeDocument/2006/relationships/image" Target="../media/image20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2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11" Type="http://schemas.openxmlformats.org/officeDocument/2006/relationships/image" Target="../media/image5.png"/><Relationship Id="rId5" Type="http://schemas.openxmlformats.org/officeDocument/2006/relationships/image" Target="../media/image15.png"/><Relationship Id="rId15" Type="http://schemas.openxmlformats.org/officeDocument/2006/relationships/image" Target="../media/image26.png"/><Relationship Id="rId10" Type="http://schemas.openxmlformats.org/officeDocument/2006/relationships/image" Target="../media/image25.png"/><Relationship Id="rId4" Type="http://schemas.openxmlformats.org/officeDocument/2006/relationships/image" Target="../media/image2.svg"/><Relationship Id="rId9" Type="http://schemas.openxmlformats.org/officeDocument/2006/relationships/image" Target="../media/image24.png"/><Relationship Id="rId14" Type="http://schemas.openxmlformats.org/officeDocument/2006/relationships/image" Target="../media/image21.pn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24.png"/><Relationship Id="rId18" Type="http://schemas.openxmlformats.org/officeDocument/2006/relationships/image" Target="../media/image21.png"/><Relationship Id="rId3" Type="http://schemas.openxmlformats.org/officeDocument/2006/relationships/image" Target="../media/image1.png"/><Relationship Id="rId7" Type="http://schemas.openxmlformats.org/officeDocument/2006/relationships/image" Target="../media/image14.png"/><Relationship Id="rId12" Type="http://schemas.openxmlformats.org/officeDocument/2006/relationships/image" Target="../media/image4.png"/><Relationship Id="rId17" Type="http://schemas.openxmlformats.org/officeDocument/2006/relationships/image" Target="../media/image6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20.png"/><Relationship Id="rId20" Type="http://schemas.openxmlformats.org/officeDocument/2006/relationships/image" Target="../media/image2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11" Type="http://schemas.openxmlformats.org/officeDocument/2006/relationships/image" Target="../media/image8.png"/><Relationship Id="rId5" Type="http://schemas.openxmlformats.org/officeDocument/2006/relationships/image" Target="../media/image15.png"/><Relationship Id="rId15" Type="http://schemas.openxmlformats.org/officeDocument/2006/relationships/image" Target="../media/image5.png"/><Relationship Id="rId10" Type="http://schemas.openxmlformats.org/officeDocument/2006/relationships/image" Target="../media/image13.png"/><Relationship Id="rId19" Type="http://schemas.openxmlformats.org/officeDocument/2006/relationships/image" Target="../media/image26.png"/><Relationship Id="rId4" Type="http://schemas.openxmlformats.org/officeDocument/2006/relationships/image" Target="../media/image2.svg"/><Relationship Id="rId9" Type="http://schemas.openxmlformats.org/officeDocument/2006/relationships/image" Target="../media/image9.png"/><Relationship Id="rId14" Type="http://schemas.openxmlformats.org/officeDocument/2006/relationships/image" Target="../media/image25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23.png"/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12" Type="http://schemas.openxmlformats.org/officeDocument/2006/relationships/image" Target="../media/image22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11" Type="http://schemas.openxmlformats.org/officeDocument/2006/relationships/image" Target="../media/image15.png"/><Relationship Id="rId5" Type="http://schemas.openxmlformats.org/officeDocument/2006/relationships/image" Target="../media/image11.png"/><Relationship Id="rId10" Type="http://schemas.openxmlformats.org/officeDocument/2006/relationships/image" Target="../media/image14.png"/><Relationship Id="rId4" Type="http://schemas.openxmlformats.org/officeDocument/2006/relationships/image" Target="../media/image2.svg"/><Relationship Id="rId9" Type="http://schemas.openxmlformats.org/officeDocument/2006/relationships/image" Target="../media/image1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Graphic 3">
            <a:hlinkClick r:id="rId2"/>
            <a:extLst>
              <a:ext uri="{FF2B5EF4-FFF2-40B4-BE49-F238E27FC236}">
                <a16:creationId xmlns:a16="http://schemas.microsoft.com/office/drawing/2014/main" id="{53FBEAF0-BBBB-4363-AC74-F955BF2D581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88" name="TextBox 87">
            <a:extLst>
              <a:ext uri="{FF2B5EF4-FFF2-40B4-BE49-F238E27FC236}">
                <a16:creationId xmlns:a16="http://schemas.microsoft.com/office/drawing/2014/main" id="{8C8570F1-84ED-417A-9B5F-0E189D30757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9" name="그림 88">
            <a:extLst>
              <a:ext uri="{FF2B5EF4-FFF2-40B4-BE49-F238E27FC236}">
                <a16:creationId xmlns:a16="http://schemas.microsoft.com/office/drawing/2014/main" id="{BEB7D287-E4D1-458E-92DF-EA06179D15E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03143" flipH="1">
            <a:off x="8508209" y="3631333"/>
            <a:ext cx="729568" cy="887961"/>
          </a:xfrm>
          <a:prstGeom prst="rect">
            <a:avLst/>
          </a:prstGeom>
        </p:spPr>
      </p:pic>
      <p:pic>
        <p:nvPicPr>
          <p:cNvPr id="90" name="그림 89">
            <a:extLst>
              <a:ext uri="{FF2B5EF4-FFF2-40B4-BE49-F238E27FC236}">
                <a16:creationId xmlns:a16="http://schemas.microsoft.com/office/drawing/2014/main" id="{4C8B5A81-A53A-4E76-930C-222B10A3496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3656" y="5218639"/>
            <a:ext cx="937007" cy="869056"/>
          </a:xfrm>
          <a:prstGeom prst="rect">
            <a:avLst/>
          </a:prstGeom>
        </p:spPr>
      </p:pic>
      <p:pic>
        <p:nvPicPr>
          <p:cNvPr id="91" name="그림 90">
            <a:extLst>
              <a:ext uri="{FF2B5EF4-FFF2-40B4-BE49-F238E27FC236}">
                <a16:creationId xmlns:a16="http://schemas.microsoft.com/office/drawing/2014/main" id="{BAC9B307-47C1-4332-BA40-E3279ABFA62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35957" flipV="1">
            <a:off x="5121796" y="4911702"/>
            <a:ext cx="1303816" cy="1894034"/>
          </a:xfrm>
          <a:prstGeom prst="rect">
            <a:avLst/>
          </a:prstGeom>
        </p:spPr>
      </p:pic>
      <p:pic>
        <p:nvPicPr>
          <p:cNvPr id="92" name="그림 91">
            <a:extLst>
              <a:ext uri="{FF2B5EF4-FFF2-40B4-BE49-F238E27FC236}">
                <a16:creationId xmlns:a16="http://schemas.microsoft.com/office/drawing/2014/main" id="{FF5A94C6-5B49-4E5B-9E17-09A51D7E21B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330794" flipH="1" flipV="1">
            <a:off x="3614479" y="1100676"/>
            <a:ext cx="1127566" cy="1343025"/>
          </a:xfrm>
          <a:prstGeom prst="rect">
            <a:avLst/>
          </a:prstGeom>
        </p:spPr>
      </p:pic>
      <p:pic>
        <p:nvPicPr>
          <p:cNvPr id="93" name="그림 92">
            <a:extLst>
              <a:ext uri="{FF2B5EF4-FFF2-40B4-BE49-F238E27FC236}">
                <a16:creationId xmlns:a16="http://schemas.microsoft.com/office/drawing/2014/main" id="{BAAB22B7-1AA4-416A-8014-DCAE5025BFB3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5420" y="3081985"/>
            <a:ext cx="1067988" cy="1214637"/>
          </a:xfrm>
          <a:prstGeom prst="rect">
            <a:avLst/>
          </a:prstGeom>
        </p:spPr>
      </p:pic>
      <p:pic>
        <p:nvPicPr>
          <p:cNvPr id="94" name="그림 93">
            <a:extLst>
              <a:ext uri="{FF2B5EF4-FFF2-40B4-BE49-F238E27FC236}">
                <a16:creationId xmlns:a16="http://schemas.microsoft.com/office/drawing/2014/main" id="{81E00270-5B8A-4C3A-ABA9-77363B52B11D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>
            <a:off x="7564422" y="1926123"/>
            <a:ext cx="2045592" cy="956572"/>
          </a:xfrm>
          <a:prstGeom prst="rect">
            <a:avLst/>
          </a:prstGeom>
        </p:spPr>
      </p:pic>
      <p:pic>
        <p:nvPicPr>
          <p:cNvPr id="95" name="그림 94">
            <a:extLst>
              <a:ext uri="{FF2B5EF4-FFF2-40B4-BE49-F238E27FC236}">
                <a16:creationId xmlns:a16="http://schemas.microsoft.com/office/drawing/2014/main" id="{463DD5C5-3E16-49BB-AEA1-5BB3B20EB192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9513" y="3794450"/>
            <a:ext cx="1048550" cy="2178041"/>
          </a:xfrm>
          <a:prstGeom prst="rect">
            <a:avLst/>
          </a:prstGeom>
        </p:spPr>
      </p:pic>
      <p:pic>
        <p:nvPicPr>
          <p:cNvPr id="96" name="그림 95">
            <a:extLst>
              <a:ext uri="{FF2B5EF4-FFF2-40B4-BE49-F238E27FC236}">
                <a16:creationId xmlns:a16="http://schemas.microsoft.com/office/drawing/2014/main" id="{0F5BB97C-C337-4BED-BFE5-3398B3D5BA4F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0588" y="3398460"/>
            <a:ext cx="1162603" cy="1515799"/>
          </a:xfrm>
          <a:prstGeom prst="rect">
            <a:avLst/>
          </a:prstGeom>
        </p:spPr>
      </p:pic>
      <p:pic>
        <p:nvPicPr>
          <p:cNvPr id="97" name="그림 96">
            <a:extLst>
              <a:ext uri="{FF2B5EF4-FFF2-40B4-BE49-F238E27FC236}">
                <a16:creationId xmlns:a16="http://schemas.microsoft.com/office/drawing/2014/main" id="{41C37E68-D230-402F-913D-BFE78A1EF9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04"/>
          <a:stretch/>
        </p:blipFill>
        <p:spPr>
          <a:xfrm rot="5400000" flipH="1" flipV="1">
            <a:off x="1993701" y="5555568"/>
            <a:ext cx="802373" cy="1802491"/>
          </a:xfrm>
          <a:prstGeom prst="rect">
            <a:avLst/>
          </a:prstGeom>
        </p:spPr>
      </p:pic>
      <p:pic>
        <p:nvPicPr>
          <p:cNvPr id="98" name="그림 97">
            <a:extLst>
              <a:ext uri="{FF2B5EF4-FFF2-40B4-BE49-F238E27FC236}">
                <a16:creationId xmlns:a16="http://schemas.microsoft.com/office/drawing/2014/main" id="{B11EE08E-957F-4A83-976F-1CC176D68F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273"/>
          <a:stretch/>
        </p:blipFill>
        <p:spPr>
          <a:xfrm flipH="1" flipV="1">
            <a:off x="1" y="3889075"/>
            <a:ext cx="518303" cy="1802491"/>
          </a:xfrm>
          <a:prstGeom prst="rect">
            <a:avLst/>
          </a:prstGeom>
        </p:spPr>
      </p:pic>
      <p:pic>
        <p:nvPicPr>
          <p:cNvPr id="99" name="그림 98">
            <a:extLst>
              <a:ext uri="{FF2B5EF4-FFF2-40B4-BE49-F238E27FC236}">
                <a16:creationId xmlns:a16="http://schemas.microsoft.com/office/drawing/2014/main" id="{D963C263-7F32-4E09-AFF6-09AD8C08F1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55"/>
          <a:stretch/>
        </p:blipFill>
        <p:spPr>
          <a:xfrm flipH="1" flipV="1">
            <a:off x="1396941" y="6096184"/>
            <a:ext cx="1837662" cy="751450"/>
          </a:xfrm>
          <a:prstGeom prst="rect">
            <a:avLst/>
          </a:prstGeom>
        </p:spPr>
      </p:pic>
      <p:pic>
        <p:nvPicPr>
          <p:cNvPr id="100" name="그림 99">
            <a:extLst>
              <a:ext uri="{FF2B5EF4-FFF2-40B4-BE49-F238E27FC236}">
                <a16:creationId xmlns:a16="http://schemas.microsoft.com/office/drawing/2014/main" id="{AC145E2F-8298-4887-B981-7C510985F57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935"/>
          <a:stretch/>
        </p:blipFill>
        <p:spPr>
          <a:xfrm flipH="1" flipV="1">
            <a:off x="1" y="3957303"/>
            <a:ext cx="454134" cy="1346357"/>
          </a:xfrm>
          <a:prstGeom prst="rect">
            <a:avLst/>
          </a:prstGeom>
        </p:spPr>
      </p:pic>
      <p:pic>
        <p:nvPicPr>
          <p:cNvPr id="101" name="그림 100">
            <a:extLst>
              <a:ext uri="{FF2B5EF4-FFF2-40B4-BE49-F238E27FC236}">
                <a16:creationId xmlns:a16="http://schemas.microsoft.com/office/drawing/2014/main" id="{A63317B3-1558-45B2-B0EC-525454A48D89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377099" y="4831624"/>
            <a:ext cx="1044427" cy="1361721"/>
          </a:xfrm>
          <a:prstGeom prst="rect">
            <a:avLst/>
          </a:prstGeom>
        </p:spPr>
      </p:pic>
      <p:pic>
        <p:nvPicPr>
          <p:cNvPr id="102" name="그림 101">
            <a:extLst>
              <a:ext uri="{FF2B5EF4-FFF2-40B4-BE49-F238E27FC236}">
                <a16:creationId xmlns:a16="http://schemas.microsoft.com/office/drawing/2014/main" id="{D096BCB5-050D-4E01-83F3-961F0302B2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351"/>
          <a:stretch/>
        </p:blipFill>
        <p:spPr>
          <a:xfrm flipH="1" flipV="1">
            <a:off x="16125" y="5782286"/>
            <a:ext cx="2499606" cy="1075714"/>
          </a:xfrm>
          <a:prstGeom prst="rect">
            <a:avLst/>
          </a:prstGeom>
        </p:spPr>
      </p:pic>
      <p:pic>
        <p:nvPicPr>
          <p:cNvPr id="103" name="그림 102">
            <a:extLst>
              <a:ext uri="{FF2B5EF4-FFF2-40B4-BE49-F238E27FC236}">
                <a16:creationId xmlns:a16="http://schemas.microsoft.com/office/drawing/2014/main" id="{4167960A-DFED-41DB-907E-8BBDB32F99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130"/>
          <a:stretch/>
        </p:blipFill>
        <p:spPr>
          <a:xfrm flipH="1" flipV="1">
            <a:off x="0" y="4664196"/>
            <a:ext cx="996716" cy="1278927"/>
          </a:xfrm>
          <a:prstGeom prst="rect">
            <a:avLst/>
          </a:prstGeom>
        </p:spPr>
      </p:pic>
      <p:pic>
        <p:nvPicPr>
          <p:cNvPr id="104" name="그림 103">
            <a:extLst>
              <a:ext uri="{FF2B5EF4-FFF2-40B4-BE49-F238E27FC236}">
                <a16:creationId xmlns:a16="http://schemas.microsoft.com/office/drawing/2014/main" id="{CEDE4E97-0D34-4C48-B452-4CAE70CAFB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524" t="24745"/>
          <a:stretch/>
        </p:blipFill>
        <p:spPr>
          <a:xfrm rot="10800000" flipH="1">
            <a:off x="1" y="5223024"/>
            <a:ext cx="833355" cy="1634976"/>
          </a:xfrm>
          <a:prstGeom prst="rect">
            <a:avLst/>
          </a:prstGeom>
        </p:spPr>
      </p:pic>
      <p:pic>
        <p:nvPicPr>
          <p:cNvPr id="105" name="그림 104">
            <a:extLst>
              <a:ext uri="{FF2B5EF4-FFF2-40B4-BE49-F238E27FC236}">
                <a16:creationId xmlns:a16="http://schemas.microsoft.com/office/drawing/2014/main" id="{8C5FFFD5-5FBE-486B-BB31-025C7F77CFE2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04603" flipH="1" flipV="1">
            <a:off x="1146745" y="5703514"/>
            <a:ext cx="1140276" cy="601537"/>
          </a:xfrm>
          <a:prstGeom prst="rect">
            <a:avLst/>
          </a:prstGeom>
        </p:spPr>
      </p:pic>
      <p:pic>
        <p:nvPicPr>
          <p:cNvPr id="107" name="그림 106">
            <a:extLst>
              <a:ext uri="{FF2B5EF4-FFF2-40B4-BE49-F238E27FC236}">
                <a16:creationId xmlns:a16="http://schemas.microsoft.com/office/drawing/2014/main" id="{5CAAF86D-B553-4195-AE50-DE9460FFBF58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315674">
            <a:off x="7647871" y="3818071"/>
            <a:ext cx="1245441" cy="2107322"/>
          </a:xfrm>
          <a:prstGeom prst="rect">
            <a:avLst/>
          </a:prstGeom>
        </p:spPr>
      </p:pic>
      <p:pic>
        <p:nvPicPr>
          <p:cNvPr id="108" name="그림 107">
            <a:extLst>
              <a:ext uri="{FF2B5EF4-FFF2-40B4-BE49-F238E27FC236}">
                <a16:creationId xmlns:a16="http://schemas.microsoft.com/office/drawing/2014/main" id="{1B72F32C-A983-48BD-AB3F-DCACF56D487C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59458">
            <a:off x="6407745" y="683252"/>
            <a:ext cx="1758129" cy="1227302"/>
          </a:xfrm>
          <a:prstGeom prst="rect">
            <a:avLst/>
          </a:prstGeom>
        </p:spPr>
      </p:pic>
      <p:pic>
        <p:nvPicPr>
          <p:cNvPr id="109" name="그림 108">
            <a:extLst>
              <a:ext uri="{FF2B5EF4-FFF2-40B4-BE49-F238E27FC236}">
                <a16:creationId xmlns:a16="http://schemas.microsoft.com/office/drawing/2014/main" id="{E5B21E76-E38B-4041-84DB-BA899716755E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5263" y="4663234"/>
            <a:ext cx="1191340" cy="1728787"/>
          </a:xfrm>
          <a:prstGeom prst="rect">
            <a:avLst/>
          </a:prstGeom>
        </p:spPr>
      </p:pic>
      <p:pic>
        <p:nvPicPr>
          <p:cNvPr id="110" name="그림 109">
            <a:extLst>
              <a:ext uri="{FF2B5EF4-FFF2-40B4-BE49-F238E27FC236}">
                <a16:creationId xmlns:a16="http://schemas.microsoft.com/office/drawing/2014/main" id="{51523EFD-92EE-4716-86B7-D2442AB1289F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4478" y="877478"/>
            <a:ext cx="5103044" cy="5103044"/>
          </a:xfrm>
          <a:prstGeom prst="rect">
            <a:avLst/>
          </a:prstGeom>
        </p:spPr>
      </p:pic>
      <p:pic>
        <p:nvPicPr>
          <p:cNvPr id="111" name="그림 110">
            <a:extLst>
              <a:ext uri="{FF2B5EF4-FFF2-40B4-BE49-F238E27FC236}">
                <a16:creationId xmlns:a16="http://schemas.microsoft.com/office/drawing/2014/main" id="{3307C72C-0A31-43AC-9CD8-BE26A05003C7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5203" y="1078203"/>
            <a:ext cx="4701594" cy="4701594"/>
          </a:xfrm>
          <a:prstGeom prst="rect">
            <a:avLst/>
          </a:prstGeom>
        </p:spPr>
      </p:pic>
      <p:pic>
        <p:nvPicPr>
          <p:cNvPr id="112" name="그림 111">
            <a:extLst>
              <a:ext uri="{FF2B5EF4-FFF2-40B4-BE49-F238E27FC236}">
                <a16:creationId xmlns:a16="http://schemas.microsoft.com/office/drawing/2014/main" id="{4CB88798-4D9B-4A7F-9589-40D28D0537ED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9301" y="3738093"/>
            <a:ext cx="1489670" cy="1297310"/>
          </a:xfrm>
          <a:prstGeom prst="rect">
            <a:avLst/>
          </a:prstGeom>
        </p:spPr>
      </p:pic>
      <p:pic>
        <p:nvPicPr>
          <p:cNvPr id="113" name="그림 112">
            <a:extLst>
              <a:ext uri="{FF2B5EF4-FFF2-40B4-BE49-F238E27FC236}">
                <a16:creationId xmlns:a16="http://schemas.microsoft.com/office/drawing/2014/main" id="{3A236BA6-D4EB-4440-BFFA-DBF34D990214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226540" flipH="1" flipV="1">
            <a:off x="2866541" y="2031503"/>
            <a:ext cx="1241986" cy="2100964"/>
          </a:xfrm>
          <a:prstGeom prst="rect">
            <a:avLst/>
          </a:prstGeom>
        </p:spPr>
      </p:pic>
      <p:pic>
        <p:nvPicPr>
          <p:cNvPr id="114" name="그림 113">
            <a:extLst>
              <a:ext uri="{FF2B5EF4-FFF2-40B4-BE49-F238E27FC236}">
                <a16:creationId xmlns:a16="http://schemas.microsoft.com/office/drawing/2014/main" id="{C05BAC17-3D6D-4467-BA92-B072F04B9287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9513" y="3788891"/>
            <a:ext cx="597857" cy="597857"/>
          </a:xfrm>
          <a:prstGeom prst="rect">
            <a:avLst/>
          </a:prstGeom>
        </p:spPr>
      </p:pic>
      <p:pic>
        <p:nvPicPr>
          <p:cNvPr id="115" name="그림 114">
            <a:extLst>
              <a:ext uri="{FF2B5EF4-FFF2-40B4-BE49-F238E27FC236}">
                <a16:creationId xmlns:a16="http://schemas.microsoft.com/office/drawing/2014/main" id="{5EB058C9-3FEA-4850-A8BF-E977E5B6C2C7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6809" y="5231924"/>
            <a:ext cx="588169" cy="565974"/>
          </a:xfrm>
          <a:prstGeom prst="rect">
            <a:avLst/>
          </a:prstGeom>
        </p:spPr>
      </p:pic>
      <p:pic>
        <p:nvPicPr>
          <p:cNvPr id="116" name="그림 115">
            <a:extLst>
              <a:ext uri="{FF2B5EF4-FFF2-40B4-BE49-F238E27FC236}">
                <a16:creationId xmlns:a16="http://schemas.microsoft.com/office/drawing/2014/main" id="{0625F400-29DA-4047-B861-9C57A6793EF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824" b="10773"/>
          <a:stretch/>
        </p:blipFill>
        <p:spPr>
          <a:xfrm>
            <a:off x="8273605" y="4602475"/>
            <a:ext cx="3918395" cy="2253421"/>
          </a:xfrm>
          <a:prstGeom prst="rect">
            <a:avLst/>
          </a:prstGeom>
        </p:spPr>
      </p:pic>
      <p:pic>
        <p:nvPicPr>
          <p:cNvPr id="117" name="그림 116">
            <a:extLst>
              <a:ext uri="{FF2B5EF4-FFF2-40B4-BE49-F238E27FC236}">
                <a16:creationId xmlns:a16="http://schemas.microsoft.com/office/drawing/2014/main" id="{72CDD5E2-70C8-49EF-B320-F7E43584648E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6154" y="5813284"/>
            <a:ext cx="2808281" cy="875700"/>
          </a:xfrm>
          <a:prstGeom prst="rect">
            <a:avLst/>
          </a:prstGeom>
        </p:spPr>
      </p:pic>
      <p:pic>
        <p:nvPicPr>
          <p:cNvPr id="118" name="그림 117">
            <a:extLst>
              <a:ext uri="{FF2B5EF4-FFF2-40B4-BE49-F238E27FC236}">
                <a16:creationId xmlns:a16="http://schemas.microsoft.com/office/drawing/2014/main" id="{577231AD-2880-41CE-9BD5-0C27A203A0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824" b="10773"/>
          <a:stretch/>
        </p:blipFill>
        <p:spPr>
          <a:xfrm flipH="1" flipV="1">
            <a:off x="0" y="0"/>
            <a:ext cx="3918395" cy="2253421"/>
          </a:xfrm>
          <a:prstGeom prst="rect">
            <a:avLst/>
          </a:prstGeom>
        </p:spPr>
      </p:pic>
      <p:pic>
        <p:nvPicPr>
          <p:cNvPr id="119" name="그림 118">
            <a:extLst>
              <a:ext uri="{FF2B5EF4-FFF2-40B4-BE49-F238E27FC236}">
                <a16:creationId xmlns:a16="http://schemas.microsoft.com/office/drawing/2014/main" id="{427C5921-4C1B-469B-9FE8-48041E83E444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27565" y="166912"/>
            <a:ext cx="2808281" cy="875700"/>
          </a:xfrm>
          <a:prstGeom prst="rect">
            <a:avLst/>
          </a:prstGeom>
        </p:spPr>
      </p:pic>
      <p:pic>
        <p:nvPicPr>
          <p:cNvPr id="120" name="그림 119">
            <a:extLst>
              <a:ext uri="{FF2B5EF4-FFF2-40B4-BE49-F238E27FC236}">
                <a16:creationId xmlns:a16="http://schemas.microsoft.com/office/drawing/2014/main" id="{3977B197-3239-4427-8FDC-6E160C510AFA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068836" flipV="1">
            <a:off x="11302121" y="2166153"/>
            <a:ext cx="1096759" cy="578580"/>
          </a:xfrm>
          <a:prstGeom prst="rect">
            <a:avLst/>
          </a:prstGeom>
        </p:spPr>
      </p:pic>
      <p:pic>
        <p:nvPicPr>
          <p:cNvPr id="121" name="그림 120">
            <a:extLst>
              <a:ext uri="{FF2B5EF4-FFF2-40B4-BE49-F238E27FC236}">
                <a16:creationId xmlns:a16="http://schemas.microsoft.com/office/drawing/2014/main" id="{8AB8A17B-FB33-43D7-9B59-46608B60EAE6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222742" flipV="1">
            <a:off x="10149517" y="270720"/>
            <a:ext cx="1004568" cy="1309753"/>
          </a:xfrm>
          <a:prstGeom prst="rect">
            <a:avLst/>
          </a:prstGeom>
        </p:spPr>
      </p:pic>
      <p:pic>
        <p:nvPicPr>
          <p:cNvPr id="122" name="그림 121">
            <a:extLst>
              <a:ext uri="{FF2B5EF4-FFF2-40B4-BE49-F238E27FC236}">
                <a16:creationId xmlns:a16="http://schemas.microsoft.com/office/drawing/2014/main" id="{5384448C-AD52-4F99-88BD-EFBF4D9BCFEF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4807" y="0"/>
            <a:ext cx="1767531" cy="826543"/>
          </a:xfrm>
          <a:prstGeom prst="rect">
            <a:avLst/>
          </a:prstGeom>
        </p:spPr>
      </p:pic>
      <p:pic>
        <p:nvPicPr>
          <p:cNvPr id="123" name="그림 122">
            <a:extLst>
              <a:ext uri="{FF2B5EF4-FFF2-40B4-BE49-F238E27FC236}">
                <a16:creationId xmlns:a16="http://schemas.microsoft.com/office/drawing/2014/main" id="{F720716F-C767-478A-9EE4-6F50485EB1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861"/>
          <a:stretch/>
        </p:blipFill>
        <p:spPr>
          <a:xfrm flipV="1">
            <a:off x="9654535" y="-1"/>
            <a:ext cx="901248" cy="519413"/>
          </a:xfrm>
          <a:prstGeom prst="rect">
            <a:avLst/>
          </a:prstGeom>
        </p:spPr>
      </p:pic>
      <p:pic>
        <p:nvPicPr>
          <p:cNvPr id="124" name="그림 123">
            <a:extLst>
              <a:ext uri="{FF2B5EF4-FFF2-40B4-BE49-F238E27FC236}">
                <a16:creationId xmlns:a16="http://schemas.microsoft.com/office/drawing/2014/main" id="{4C56FF6B-19A6-49B7-9C06-214AE0DF30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486"/>
          <a:stretch/>
        </p:blipFill>
        <p:spPr>
          <a:xfrm flipV="1">
            <a:off x="10608417" y="519608"/>
            <a:ext cx="1583583" cy="1805718"/>
          </a:xfrm>
          <a:prstGeom prst="rect">
            <a:avLst/>
          </a:prstGeom>
        </p:spPr>
      </p:pic>
      <p:pic>
        <p:nvPicPr>
          <p:cNvPr id="125" name="그림 124">
            <a:extLst>
              <a:ext uri="{FF2B5EF4-FFF2-40B4-BE49-F238E27FC236}">
                <a16:creationId xmlns:a16="http://schemas.microsoft.com/office/drawing/2014/main" id="{89B11ED9-CFFA-4CF5-BD3F-32AE61BB07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767" b="21613"/>
          <a:stretch/>
        </p:blipFill>
        <p:spPr>
          <a:xfrm flipV="1">
            <a:off x="11515285" y="-1"/>
            <a:ext cx="676714" cy="2065093"/>
          </a:xfrm>
          <a:prstGeom prst="rect">
            <a:avLst/>
          </a:prstGeom>
        </p:spPr>
      </p:pic>
      <p:pic>
        <p:nvPicPr>
          <p:cNvPr id="126" name="그림 125">
            <a:extLst>
              <a:ext uri="{FF2B5EF4-FFF2-40B4-BE49-F238E27FC236}">
                <a16:creationId xmlns:a16="http://schemas.microsoft.com/office/drawing/2014/main" id="{16651E90-7080-4D6A-87DC-2B4C09DF90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201"/>
          <a:stretch/>
        </p:blipFill>
        <p:spPr>
          <a:xfrm flipV="1">
            <a:off x="9987197" y="-1"/>
            <a:ext cx="1254058" cy="1016524"/>
          </a:xfrm>
          <a:prstGeom prst="rect">
            <a:avLst/>
          </a:prstGeom>
        </p:spPr>
      </p:pic>
      <p:pic>
        <p:nvPicPr>
          <p:cNvPr id="127" name="그림 126">
            <a:extLst>
              <a:ext uri="{FF2B5EF4-FFF2-40B4-BE49-F238E27FC236}">
                <a16:creationId xmlns:a16="http://schemas.microsoft.com/office/drawing/2014/main" id="{1B7528A6-08A5-4B47-822E-E8AE9DC9A8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592"/>
          <a:stretch/>
        </p:blipFill>
        <p:spPr>
          <a:xfrm flipV="1">
            <a:off x="9309182" y="0"/>
            <a:ext cx="693624" cy="529985"/>
          </a:xfrm>
          <a:prstGeom prst="rect">
            <a:avLst/>
          </a:prstGeom>
        </p:spPr>
      </p:pic>
      <p:pic>
        <p:nvPicPr>
          <p:cNvPr id="128" name="그림 127">
            <a:extLst>
              <a:ext uri="{FF2B5EF4-FFF2-40B4-BE49-F238E27FC236}">
                <a16:creationId xmlns:a16="http://schemas.microsoft.com/office/drawing/2014/main" id="{4AA1C439-08D8-45F7-995C-746E94E5C4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54"/>
          <a:stretch/>
        </p:blipFill>
        <p:spPr>
          <a:xfrm flipH="1" flipV="1">
            <a:off x="11570064" y="1047568"/>
            <a:ext cx="621935" cy="1291771"/>
          </a:xfrm>
          <a:prstGeom prst="rect">
            <a:avLst/>
          </a:prstGeom>
        </p:spPr>
      </p:pic>
      <p:pic>
        <p:nvPicPr>
          <p:cNvPr id="130" name="그림 129">
            <a:extLst>
              <a:ext uri="{FF2B5EF4-FFF2-40B4-BE49-F238E27FC236}">
                <a16:creationId xmlns:a16="http://schemas.microsoft.com/office/drawing/2014/main" id="{558E8288-540C-4ED9-A435-002C4EA17A5E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346258" y="22497"/>
            <a:ext cx="550768" cy="529985"/>
          </a:xfrm>
          <a:prstGeom prst="rect">
            <a:avLst/>
          </a:prstGeom>
        </p:spPr>
      </p:pic>
      <p:pic>
        <p:nvPicPr>
          <p:cNvPr id="132" name="그림 131">
            <a:extLst>
              <a:ext uri="{FF2B5EF4-FFF2-40B4-BE49-F238E27FC236}">
                <a16:creationId xmlns:a16="http://schemas.microsoft.com/office/drawing/2014/main" id="{7B98D701-40CA-48DA-AC2A-A1DE0D26CD14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1165453" y="941902"/>
            <a:ext cx="548212" cy="543382"/>
          </a:xfrm>
          <a:prstGeom prst="rect">
            <a:avLst/>
          </a:prstGeom>
        </p:spPr>
      </p:pic>
      <p:pic>
        <p:nvPicPr>
          <p:cNvPr id="134" name="그림 133">
            <a:extLst>
              <a:ext uri="{FF2B5EF4-FFF2-40B4-BE49-F238E27FC236}">
                <a16:creationId xmlns:a16="http://schemas.microsoft.com/office/drawing/2014/main" id="{82F5289B-9B98-4A24-A57C-0B36B09032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608"/>
          <a:stretch/>
        </p:blipFill>
        <p:spPr>
          <a:xfrm flipV="1">
            <a:off x="10614226" y="-1"/>
            <a:ext cx="1404315" cy="1353683"/>
          </a:xfrm>
          <a:prstGeom prst="rect">
            <a:avLst/>
          </a:prstGeom>
        </p:spPr>
      </p:pic>
      <p:pic>
        <p:nvPicPr>
          <p:cNvPr id="136" name="그림 135">
            <a:extLst>
              <a:ext uri="{FF2B5EF4-FFF2-40B4-BE49-F238E27FC236}">
                <a16:creationId xmlns:a16="http://schemas.microsoft.com/office/drawing/2014/main" id="{49415012-D693-458F-BB47-8D05009D1A36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73" y="5114926"/>
            <a:ext cx="597857" cy="597857"/>
          </a:xfrm>
          <a:prstGeom prst="rect">
            <a:avLst/>
          </a:prstGeom>
        </p:spPr>
      </p:pic>
      <p:pic>
        <p:nvPicPr>
          <p:cNvPr id="144" name="그림 143">
            <a:extLst>
              <a:ext uri="{FF2B5EF4-FFF2-40B4-BE49-F238E27FC236}">
                <a16:creationId xmlns:a16="http://schemas.microsoft.com/office/drawing/2014/main" id="{097C04FE-8232-4C9B-8BE8-13C56C98764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499" y="5936047"/>
            <a:ext cx="937007" cy="869056"/>
          </a:xfrm>
          <a:prstGeom prst="rect">
            <a:avLst/>
          </a:prstGeom>
        </p:spPr>
      </p:pic>
      <p:pic>
        <p:nvPicPr>
          <p:cNvPr id="138" name="그림 137">
            <a:extLst>
              <a:ext uri="{FF2B5EF4-FFF2-40B4-BE49-F238E27FC236}">
                <a16:creationId xmlns:a16="http://schemas.microsoft.com/office/drawing/2014/main" id="{AA7D64CC-F943-476D-A7DB-7647B6627F81}"/>
              </a:ext>
            </a:extLst>
          </p:cNvPr>
          <p:cNvPicPr>
            <a:picLocks noChangeAspect="1"/>
          </p:cNvPicPr>
          <p:nvPr userDrawn="1"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118" y="6226472"/>
            <a:ext cx="539118" cy="530259"/>
          </a:xfrm>
          <a:prstGeom prst="rect">
            <a:avLst/>
          </a:prstGeom>
        </p:spPr>
      </p:pic>
      <p:pic>
        <p:nvPicPr>
          <p:cNvPr id="106" name="그림 105">
            <a:extLst>
              <a:ext uri="{FF2B5EF4-FFF2-40B4-BE49-F238E27FC236}">
                <a16:creationId xmlns:a16="http://schemas.microsoft.com/office/drawing/2014/main" id="{70BB9407-62DE-4322-ACA7-91AC78CD76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402" r="29734"/>
          <a:stretch/>
        </p:blipFill>
        <p:spPr>
          <a:xfrm flipH="1" flipV="1">
            <a:off x="1" y="5411091"/>
            <a:ext cx="1921400" cy="1446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D4577ABF-D6FF-419F-A0BF-211F5D2B392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931164" flipH="1" flipV="1">
            <a:off x="10218322" y="35062"/>
            <a:ext cx="720632" cy="380159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38E11663-1822-4D91-82B5-89FB4912F7A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777258" flipH="1" flipV="1">
            <a:off x="11253803" y="582464"/>
            <a:ext cx="660057" cy="860581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EC4F07D4-3CED-4A10-BA7A-67A579AE486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11339774" y="1827475"/>
            <a:ext cx="1161366" cy="543085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78A785F6-473E-4973-98E5-5B953F74FE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861"/>
          <a:stretch/>
        </p:blipFill>
        <p:spPr>
          <a:xfrm rot="5400000" flipH="1" flipV="1">
            <a:off x="11725274" y="1201287"/>
            <a:ext cx="592170" cy="341283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16BC7D32-EE2A-4F2C-A3B5-D5C25E197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486"/>
          <a:stretch/>
        </p:blipFill>
        <p:spPr>
          <a:xfrm rot="5400000" flipH="1" flipV="1">
            <a:off x="10737109" y="-72219"/>
            <a:ext cx="1040502" cy="1186457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89DCDD87-8E2E-4279-8962-DD5A98979C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767" b="21613"/>
          <a:stretch/>
        </p:blipFill>
        <p:spPr>
          <a:xfrm rot="5400000" flipH="1" flipV="1">
            <a:off x="11291240" y="-455363"/>
            <a:ext cx="444638" cy="1356881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BF9D33DE-F829-472B-BAA9-816CA4D7E1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201"/>
          <a:stretch/>
        </p:blipFill>
        <p:spPr>
          <a:xfrm rot="5400000" flipH="1" flipV="1">
            <a:off x="11446051" y="703487"/>
            <a:ext cx="823986" cy="667912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319E3875-7FD3-4049-84BF-7180756C51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592"/>
          <a:stretch/>
        </p:blipFill>
        <p:spPr>
          <a:xfrm rot="5400000" flipH="1" flipV="1">
            <a:off x="11790010" y="1492940"/>
            <a:ext cx="455749" cy="348229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84AB57E6-A1DC-4DA0-B9F3-6FEAA6204BF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54"/>
          <a:stretch/>
        </p:blipFill>
        <p:spPr>
          <a:xfrm rot="5400000" flipV="1">
            <a:off x="10874984" y="-219301"/>
            <a:ext cx="408646" cy="848765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230AECA5-C152-4B10-AA17-3FA7F2E851C5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 flipV="1">
            <a:off x="11822160" y="858456"/>
            <a:ext cx="361885" cy="348229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2B17AD5A-DAF7-4A12-B9CC-0D5496D9DEE4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 flipV="1">
            <a:off x="11214499" y="316637"/>
            <a:ext cx="360206" cy="357032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1DE66EF7-038C-48AF-A3C9-E128AEA0DF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608"/>
          <a:stretch/>
        </p:blipFill>
        <p:spPr>
          <a:xfrm rot="5400000" flipH="1" flipV="1">
            <a:off x="11285921" y="131363"/>
            <a:ext cx="922713" cy="889445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001C6833-A0AE-4F83-A5D9-03FB925A6AA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931164">
            <a:off x="1314263" y="6423287"/>
            <a:ext cx="755837" cy="398732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4779FA0B-D28F-4FF8-B39B-75F656BC0C4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777258">
            <a:off x="291728" y="5345251"/>
            <a:ext cx="692303" cy="902624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06725B2E-B3BE-4C2D-8AFE-1EB1C558606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V="1">
            <a:off x="-324243" y="4372423"/>
            <a:ext cx="1218103" cy="569616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E5753BE6-88DA-478E-BA9B-D084AC88E7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861"/>
          <a:stretch/>
        </p:blipFill>
        <p:spPr>
          <a:xfrm rot="5400000">
            <a:off x="-131571" y="5240863"/>
            <a:ext cx="621100" cy="357956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309A7964-EEC6-4848-94FF-4205272AE23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486"/>
          <a:stretch/>
        </p:blipFill>
        <p:spPr>
          <a:xfrm rot="5400000">
            <a:off x="434634" y="5690122"/>
            <a:ext cx="1091335" cy="1244420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B71C9A56-5F5F-440A-A2F9-B4B6BF1EAD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767" b="21613"/>
          <a:stretch/>
        </p:blipFill>
        <p:spPr>
          <a:xfrm rot="5400000">
            <a:off x="478405" y="5913233"/>
            <a:ext cx="466361" cy="1423170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7FCA9972-976C-46CE-B338-888DC455F3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201"/>
          <a:stretch/>
        </p:blipFill>
        <p:spPr>
          <a:xfrm rot="5400000">
            <a:off x="-81849" y="5420397"/>
            <a:ext cx="864241" cy="700543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821985FB-8111-422E-B976-D72F2BF531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592"/>
          <a:stretch/>
        </p:blipFill>
        <p:spPr>
          <a:xfrm rot="5400000">
            <a:off x="-56386" y="4927676"/>
            <a:ext cx="478014" cy="365241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F436BCBF-8634-41AD-A835-3E176F1F53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54"/>
          <a:stretch/>
        </p:blipFill>
        <p:spPr>
          <a:xfrm rot="5400000" flipH="1">
            <a:off x="952748" y="6198578"/>
            <a:ext cx="428610" cy="890230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EDF7C7DA-F8A3-4CA2-95BF-2293BC585F6C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343" y="5593158"/>
            <a:ext cx="379564" cy="365241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8C9E132A-989E-48EA-BFD0-E78E57258BC9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47452" y="6152213"/>
            <a:ext cx="377803" cy="374474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0C10CFF1-43B9-4A68-8DB2-AB2A93BD7F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608"/>
          <a:stretch/>
        </p:blipFill>
        <p:spPr>
          <a:xfrm rot="5400000">
            <a:off x="-17447" y="5788114"/>
            <a:ext cx="967791" cy="932898"/>
          </a:xfrm>
          <a:prstGeom prst="rect">
            <a:avLst/>
          </a:prstGeom>
        </p:spPr>
      </p:pic>
      <p:sp>
        <p:nvSpPr>
          <p:cNvPr id="31" name="그림 개체 틀 4">
            <a:extLst>
              <a:ext uri="{FF2B5EF4-FFF2-40B4-BE49-F238E27FC236}">
                <a16:creationId xmlns:a16="http://schemas.microsoft.com/office/drawing/2014/main" id="{ACDEDAF0-95DF-4E0E-BE82-005D98591975}"/>
              </a:ext>
            </a:extLst>
          </p:cNvPr>
          <p:cNvSpPr>
            <a:spLocks noGrp="1"/>
          </p:cNvSpPr>
          <p:nvPr userDrawn="1">
            <p:ph type="pic" sz="quarter" idx="13" hasCustomPrompt="1"/>
          </p:nvPr>
        </p:nvSpPr>
        <p:spPr>
          <a:xfrm>
            <a:off x="994018" y="927099"/>
            <a:ext cx="4759081" cy="4172851"/>
          </a:xfrm>
          <a:prstGeom prst="roundRect">
            <a:avLst>
              <a:gd name="adj" fmla="val 4493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indent="0">
              <a:buNone/>
              <a:defRPr sz="16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32" name="그림 개체 틀 4">
            <a:extLst>
              <a:ext uri="{FF2B5EF4-FFF2-40B4-BE49-F238E27FC236}">
                <a16:creationId xmlns:a16="http://schemas.microsoft.com/office/drawing/2014/main" id="{0A8E6878-AA6A-4485-B295-9C6E26A81C43}"/>
              </a:ext>
            </a:extLst>
          </p:cNvPr>
          <p:cNvSpPr>
            <a:spLocks noGrp="1"/>
          </p:cNvSpPr>
          <p:nvPr userDrawn="1">
            <p:ph type="pic" sz="quarter" idx="15" hasCustomPrompt="1"/>
          </p:nvPr>
        </p:nvSpPr>
        <p:spPr>
          <a:xfrm>
            <a:off x="6438901" y="927099"/>
            <a:ext cx="4759081" cy="4172851"/>
          </a:xfrm>
          <a:prstGeom prst="roundRect">
            <a:avLst>
              <a:gd name="adj" fmla="val 4493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indent="0">
              <a:buNone/>
              <a:defRPr sz="16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0168982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4A26D84C-A952-45DB-AA58-FBFB787DC5C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397" flipH="1">
            <a:off x="1113264" y="19052"/>
            <a:ext cx="680990" cy="359247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4B2E9C2D-C852-40FB-BB08-DCA633A0DAA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36"/>
          <a:stretch/>
        </p:blipFill>
        <p:spPr>
          <a:xfrm flipH="1">
            <a:off x="799292" y="0"/>
            <a:ext cx="623747" cy="686892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090D1EA6-FECE-4EDE-A849-CB01B8EE49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8889" r="8301" b="-1"/>
          <a:stretch/>
        </p:blipFill>
        <p:spPr>
          <a:xfrm flipH="1">
            <a:off x="-1" y="0"/>
            <a:ext cx="1497471" cy="403690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2AE32106-738B-45D9-9F9E-BAE211BE49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273"/>
          <a:stretch/>
        </p:blipFill>
        <p:spPr>
          <a:xfrm flipH="1">
            <a:off x="1" y="-80881"/>
            <a:ext cx="309538" cy="1076474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1FE60848-473A-4705-BC08-56CD5C5772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4755"/>
          <a:stretch/>
        </p:blipFill>
        <p:spPr>
          <a:xfrm rot="19641660" flipH="1">
            <a:off x="91648" y="-5090"/>
            <a:ext cx="444205" cy="804064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A1E310B4-A720-4A44-B39F-2F38C449681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259" r="32130"/>
          <a:stretch/>
        </p:blipFill>
        <p:spPr>
          <a:xfrm flipH="1">
            <a:off x="0" y="-1"/>
            <a:ext cx="595254" cy="532679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0255800C-C3D9-4954-9A3B-488EAAC88E8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04603">
            <a:off x="10397745" y="19052"/>
            <a:ext cx="680990" cy="359247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E8CE05C5-7BB1-45EA-8286-91C2A56B669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36"/>
          <a:stretch/>
        </p:blipFill>
        <p:spPr>
          <a:xfrm>
            <a:off x="10768960" y="0"/>
            <a:ext cx="623747" cy="686892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CD465EED-D02B-4C09-93A3-F97DF697516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8889" r="8301" b="-1"/>
          <a:stretch/>
        </p:blipFill>
        <p:spPr>
          <a:xfrm>
            <a:off x="10694529" y="0"/>
            <a:ext cx="1497471" cy="403690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793978E6-CF04-4600-A015-E339685695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273"/>
          <a:stretch/>
        </p:blipFill>
        <p:spPr>
          <a:xfrm>
            <a:off x="11882460" y="-80881"/>
            <a:ext cx="309538" cy="1076474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18159A91-B450-45ED-B8FD-3046DFAC00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4755"/>
          <a:stretch/>
        </p:blipFill>
        <p:spPr>
          <a:xfrm rot="1958340">
            <a:off x="11656146" y="-5090"/>
            <a:ext cx="444205" cy="804064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E6707E84-79D5-44DF-B9E5-C0BA7211A2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259" r="32130"/>
          <a:stretch/>
        </p:blipFill>
        <p:spPr>
          <a:xfrm>
            <a:off x="11596745" y="-1"/>
            <a:ext cx="595254" cy="532679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39A01A28-C0F3-4163-AC24-D805FD8D9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04"/>
          <a:stretch/>
        </p:blipFill>
        <p:spPr>
          <a:xfrm rot="5400000" flipH="1" flipV="1">
            <a:off x="1316868" y="5997725"/>
            <a:ext cx="529979" cy="1190571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1B354E95-7F37-42C9-803D-BCA5053D69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273"/>
          <a:stretch/>
        </p:blipFill>
        <p:spPr>
          <a:xfrm flipH="1" flipV="1">
            <a:off x="1" y="4896983"/>
            <a:ext cx="342347" cy="1190571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BCF9A54E-2BAF-4F1D-9108-349104E4722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55"/>
          <a:stretch/>
        </p:blipFill>
        <p:spPr>
          <a:xfrm flipH="1" flipV="1">
            <a:off x="922700" y="6354810"/>
            <a:ext cx="1213802" cy="496343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A0BC6C11-CF4D-4D52-8749-1330EC4E6E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935"/>
          <a:stretch/>
        </p:blipFill>
        <p:spPr>
          <a:xfrm flipH="1" flipV="1">
            <a:off x="1" y="4942049"/>
            <a:ext cx="299962" cy="889288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D8A09737-013F-47EB-B0CF-84E4DC96870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249079" y="5519550"/>
            <a:ext cx="689859" cy="899436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4F264CCD-A4C2-40AE-9883-33262B3BAB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351"/>
          <a:stretch/>
        </p:blipFill>
        <p:spPr>
          <a:xfrm flipH="1" flipV="1">
            <a:off x="10651" y="6147476"/>
            <a:ext cx="1651026" cy="710524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D2BE8C96-CBCF-4DA5-8092-DC64586E95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130"/>
          <a:stretch/>
        </p:blipFill>
        <p:spPr>
          <a:xfrm flipH="1" flipV="1">
            <a:off x="0" y="5408961"/>
            <a:ext cx="658345" cy="844749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D5D53A1F-FD03-4993-9B4F-BF3524D4B0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524" t="24745"/>
          <a:stretch/>
        </p:blipFill>
        <p:spPr>
          <a:xfrm rot="10800000" flipH="1">
            <a:off x="1" y="5778075"/>
            <a:ext cx="550443" cy="1079925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0E6C21AA-AA31-4DAF-9798-0BAE1560AEA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04603" flipH="1" flipV="1">
            <a:off x="757441" y="6095446"/>
            <a:ext cx="753169" cy="397324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8F020300-4E4C-41FD-AEF4-84A8FC49DBD9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9" y="5706675"/>
            <a:ext cx="394893" cy="394893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07100849-1375-4D0F-97DE-FE1718FFDAF0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272" y="6249037"/>
            <a:ext cx="618907" cy="574024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97253E4C-4CAD-45EF-81E8-9E864751EDCB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544" y="6440867"/>
            <a:ext cx="356095" cy="350244"/>
          </a:xfrm>
          <a:prstGeom prst="rect">
            <a:avLst/>
          </a:prstGeom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8B63B035-49DE-4494-9979-A0521C2B90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402" r="29734"/>
          <a:stretch/>
        </p:blipFill>
        <p:spPr>
          <a:xfrm flipH="1" flipV="1">
            <a:off x="1" y="5902296"/>
            <a:ext cx="1269112" cy="955704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3BD8F6AC-91C8-4C56-977C-76CB255281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04"/>
          <a:stretch/>
        </p:blipFill>
        <p:spPr>
          <a:xfrm rot="16200000" flipV="1">
            <a:off x="10345152" y="5997725"/>
            <a:ext cx="529979" cy="1190571"/>
          </a:xfrm>
          <a:prstGeom prst="rect">
            <a:avLst/>
          </a:prstGeom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EC054400-32C7-4FD1-94A0-EC7350E5C7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273"/>
          <a:stretch/>
        </p:blipFill>
        <p:spPr>
          <a:xfrm flipV="1">
            <a:off x="11849652" y="4896983"/>
            <a:ext cx="342347" cy="1190571"/>
          </a:xfrm>
          <a:prstGeom prst="rect">
            <a:avLst/>
          </a:prstGeom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0BAE5269-CBE6-4623-AC84-957EB75254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55"/>
          <a:stretch/>
        </p:blipFill>
        <p:spPr>
          <a:xfrm flipV="1">
            <a:off x="10055497" y="6354810"/>
            <a:ext cx="1213802" cy="496343"/>
          </a:xfrm>
          <a:prstGeom prst="rect">
            <a:avLst/>
          </a:prstGeom>
        </p:spPr>
      </p:pic>
      <p:pic>
        <p:nvPicPr>
          <p:cNvPr id="34" name="그림 33">
            <a:extLst>
              <a:ext uri="{FF2B5EF4-FFF2-40B4-BE49-F238E27FC236}">
                <a16:creationId xmlns:a16="http://schemas.microsoft.com/office/drawing/2014/main" id="{EF5D4B23-91B5-4ED0-903E-0D0D68DCCE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935"/>
          <a:stretch/>
        </p:blipFill>
        <p:spPr>
          <a:xfrm flipV="1">
            <a:off x="11892036" y="4942049"/>
            <a:ext cx="299962" cy="889288"/>
          </a:xfrm>
          <a:prstGeom prst="rect">
            <a:avLst/>
          </a:prstGeom>
        </p:spPr>
      </p:pic>
      <p:pic>
        <p:nvPicPr>
          <p:cNvPr id="35" name="그림 34">
            <a:extLst>
              <a:ext uri="{FF2B5EF4-FFF2-40B4-BE49-F238E27FC236}">
                <a16:creationId xmlns:a16="http://schemas.microsoft.com/office/drawing/2014/main" id="{2BADDDC8-ABD1-442B-9875-BEECD3F4C7B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1253061" y="5519550"/>
            <a:ext cx="689859" cy="899436"/>
          </a:xfrm>
          <a:prstGeom prst="rect">
            <a:avLst/>
          </a:prstGeom>
        </p:spPr>
      </p:pic>
      <p:pic>
        <p:nvPicPr>
          <p:cNvPr id="36" name="그림 35">
            <a:extLst>
              <a:ext uri="{FF2B5EF4-FFF2-40B4-BE49-F238E27FC236}">
                <a16:creationId xmlns:a16="http://schemas.microsoft.com/office/drawing/2014/main" id="{2973F0D1-F91B-4DE1-847A-DB464E007F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351"/>
          <a:stretch/>
        </p:blipFill>
        <p:spPr>
          <a:xfrm flipV="1">
            <a:off x="10530323" y="6147476"/>
            <a:ext cx="1651026" cy="710524"/>
          </a:xfrm>
          <a:prstGeom prst="rect">
            <a:avLst/>
          </a:prstGeom>
        </p:spPr>
      </p:pic>
      <p:pic>
        <p:nvPicPr>
          <p:cNvPr id="37" name="그림 36">
            <a:extLst>
              <a:ext uri="{FF2B5EF4-FFF2-40B4-BE49-F238E27FC236}">
                <a16:creationId xmlns:a16="http://schemas.microsoft.com/office/drawing/2014/main" id="{1D11A1AE-6F45-4577-BAC2-1BBB27D2B6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130"/>
          <a:stretch/>
        </p:blipFill>
        <p:spPr>
          <a:xfrm flipV="1">
            <a:off x="11533654" y="5408961"/>
            <a:ext cx="658345" cy="844749"/>
          </a:xfrm>
          <a:prstGeom prst="rect">
            <a:avLst/>
          </a:prstGeom>
        </p:spPr>
      </p:pic>
      <p:pic>
        <p:nvPicPr>
          <p:cNvPr id="38" name="그림 37">
            <a:extLst>
              <a:ext uri="{FF2B5EF4-FFF2-40B4-BE49-F238E27FC236}">
                <a16:creationId xmlns:a16="http://schemas.microsoft.com/office/drawing/2014/main" id="{E9E4C570-55D5-4519-B1DD-363F033552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524" t="24745"/>
          <a:stretch/>
        </p:blipFill>
        <p:spPr>
          <a:xfrm rot="10800000">
            <a:off x="11641555" y="5778075"/>
            <a:ext cx="550443" cy="1079925"/>
          </a:xfrm>
          <a:prstGeom prst="rect">
            <a:avLst/>
          </a:prstGeom>
        </p:spPr>
      </p:pic>
      <p:pic>
        <p:nvPicPr>
          <p:cNvPr id="39" name="그림 38">
            <a:extLst>
              <a:ext uri="{FF2B5EF4-FFF2-40B4-BE49-F238E27FC236}">
                <a16:creationId xmlns:a16="http://schemas.microsoft.com/office/drawing/2014/main" id="{61EF7CBD-3D1E-43F8-8D2C-B1F1924A7DC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397" flipV="1">
            <a:off x="10681389" y="6095446"/>
            <a:ext cx="753169" cy="397324"/>
          </a:xfrm>
          <a:prstGeom prst="rect">
            <a:avLst/>
          </a:prstGeom>
        </p:spPr>
      </p:pic>
      <p:pic>
        <p:nvPicPr>
          <p:cNvPr id="40" name="그림 39">
            <a:extLst>
              <a:ext uri="{FF2B5EF4-FFF2-40B4-BE49-F238E27FC236}">
                <a16:creationId xmlns:a16="http://schemas.microsoft.com/office/drawing/2014/main" id="{3EDC37CC-F191-4E7E-9391-6690F2E567F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770967" y="5706675"/>
            <a:ext cx="394893" cy="394893"/>
          </a:xfrm>
          <a:prstGeom prst="rect">
            <a:avLst/>
          </a:prstGeom>
        </p:spPr>
      </p:pic>
      <p:pic>
        <p:nvPicPr>
          <p:cNvPr id="41" name="그림 40">
            <a:extLst>
              <a:ext uri="{FF2B5EF4-FFF2-40B4-BE49-F238E27FC236}">
                <a16:creationId xmlns:a16="http://schemas.microsoft.com/office/drawing/2014/main" id="{5118A45D-DF05-4BA5-9246-A44444B83952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029820" y="6249037"/>
            <a:ext cx="618907" cy="574024"/>
          </a:xfrm>
          <a:prstGeom prst="rect">
            <a:avLst/>
          </a:prstGeom>
        </p:spPr>
      </p:pic>
      <p:pic>
        <p:nvPicPr>
          <p:cNvPr id="42" name="그림 41">
            <a:extLst>
              <a:ext uri="{FF2B5EF4-FFF2-40B4-BE49-F238E27FC236}">
                <a16:creationId xmlns:a16="http://schemas.microsoft.com/office/drawing/2014/main" id="{CA5B8587-FAB9-4BB6-9AE3-C0BE3BDD6F0B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955360" y="6440867"/>
            <a:ext cx="356095" cy="350244"/>
          </a:xfrm>
          <a:prstGeom prst="rect">
            <a:avLst/>
          </a:prstGeom>
        </p:spPr>
      </p:pic>
      <p:pic>
        <p:nvPicPr>
          <p:cNvPr id="43" name="그림 42">
            <a:extLst>
              <a:ext uri="{FF2B5EF4-FFF2-40B4-BE49-F238E27FC236}">
                <a16:creationId xmlns:a16="http://schemas.microsoft.com/office/drawing/2014/main" id="{B66D934B-C3FB-439D-A8AB-16E880563D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402" r="29734"/>
          <a:stretch/>
        </p:blipFill>
        <p:spPr>
          <a:xfrm flipV="1">
            <a:off x="10922886" y="5902296"/>
            <a:ext cx="1269112" cy="955704"/>
          </a:xfrm>
          <a:prstGeom prst="rect">
            <a:avLst/>
          </a:prstGeom>
        </p:spPr>
      </p:pic>
      <p:sp>
        <p:nvSpPr>
          <p:cNvPr id="44" name="그림 개체 틀 4">
            <a:extLst>
              <a:ext uri="{FF2B5EF4-FFF2-40B4-BE49-F238E27FC236}">
                <a16:creationId xmlns:a16="http://schemas.microsoft.com/office/drawing/2014/main" id="{7C4B72D7-C717-4254-8986-E6846B7F516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277100" y="945456"/>
            <a:ext cx="3699955" cy="4993710"/>
          </a:xfrm>
          <a:prstGeom prst="roundRect">
            <a:avLst>
              <a:gd name="adj" fmla="val 534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 lIns="90000" tIns="828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8813550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42D3E41E-D9D8-4E2E-97C3-A13BB32CA2E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931164" flipH="1" flipV="1">
            <a:off x="10218322" y="35062"/>
            <a:ext cx="720632" cy="380159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F81D81C9-9D6B-4162-A752-6C55FF5735B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777258" flipH="1" flipV="1">
            <a:off x="11253803" y="582464"/>
            <a:ext cx="660057" cy="860581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2A6A39CD-6F82-451B-83DD-BA2FF5DCC11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11339774" y="1827475"/>
            <a:ext cx="1161366" cy="543085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5D0A7054-B566-45E5-9A2D-48E4C62ED65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861"/>
          <a:stretch/>
        </p:blipFill>
        <p:spPr>
          <a:xfrm rot="5400000" flipH="1" flipV="1">
            <a:off x="11725274" y="1201287"/>
            <a:ext cx="592170" cy="341283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0B7DC1D7-F82D-4E00-8162-68B4AA9144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486"/>
          <a:stretch/>
        </p:blipFill>
        <p:spPr>
          <a:xfrm rot="5400000" flipH="1" flipV="1">
            <a:off x="10737109" y="-72219"/>
            <a:ext cx="1040502" cy="1186457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9EAA33CA-13C9-487A-A31B-381F41E869C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767" b="21613"/>
          <a:stretch/>
        </p:blipFill>
        <p:spPr>
          <a:xfrm rot="5400000" flipH="1" flipV="1">
            <a:off x="11291240" y="-455363"/>
            <a:ext cx="444638" cy="1356881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347A9611-50B9-4E2B-AE2D-9E094E8FA5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201"/>
          <a:stretch/>
        </p:blipFill>
        <p:spPr>
          <a:xfrm rot="5400000" flipH="1" flipV="1">
            <a:off x="11446051" y="703487"/>
            <a:ext cx="823986" cy="667912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24ED6B90-1B9E-40CF-B35C-E6115223C97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592"/>
          <a:stretch/>
        </p:blipFill>
        <p:spPr>
          <a:xfrm rot="5400000" flipH="1" flipV="1">
            <a:off x="11790010" y="1492940"/>
            <a:ext cx="455749" cy="348229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6998EFB7-DB2B-4F35-A0EC-B336AF2EF7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54"/>
          <a:stretch/>
        </p:blipFill>
        <p:spPr>
          <a:xfrm rot="5400000" flipV="1">
            <a:off x="10874984" y="-219301"/>
            <a:ext cx="408646" cy="848765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71D19F2F-1424-434F-88E2-9703BE0794C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 flipV="1">
            <a:off x="11822160" y="858456"/>
            <a:ext cx="361885" cy="348229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6B3E549F-CDB4-404F-82CE-ECA77D24DAF3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 flipV="1">
            <a:off x="11214499" y="316637"/>
            <a:ext cx="360206" cy="357032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B16D867C-ECAC-48F5-8B56-4592DA52D9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608"/>
          <a:stretch/>
        </p:blipFill>
        <p:spPr>
          <a:xfrm rot="5400000" flipH="1" flipV="1">
            <a:off x="11285921" y="131363"/>
            <a:ext cx="922713" cy="889445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2E7B655A-EAD2-44D5-9EC4-F253DC31022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931164">
            <a:off x="1314263" y="6423287"/>
            <a:ext cx="755837" cy="398732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EEF35B08-737B-4801-93AA-D8FF73F81E0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777258">
            <a:off x="291728" y="5345251"/>
            <a:ext cx="692303" cy="902624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5822650A-B141-48D4-A8BE-848787178EB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V="1">
            <a:off x="-324243" y="4372423"/>
            <a:ext cx="1218103" cy="569616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C8EC8C09-9684-4FDF-8CD2-5184894DC0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861"/>
          <a:stretch/>
        </p:blipFill>
        <p:spPr>
          <a:xfrm rot="5400000">
            <a:off x="-131571" y="5240863"/>
            <a:ext cx="621100" cy="357956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AF0E2B10-346B-4E6E-AF03-65C64B9EEC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486"/>
          <a:stretch/>
        </p:blipFill>
        <p:spPr>
          <a:xfrm rot="5400000">
            <a:off x="434634" y="5690122"/>
            <a:ext cx="1091335" cy="1244420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172A0649-98EC-465E-98E2-01EE6E95B2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767" b="21613"/>
          <a:stretch/>
        </p:blipFill>
        <p:spPr>
          <a:xfrm rot="5400000">
            <a:off x="478405" y="5913233"/>
            <a:ext cx="466361" cy="1423170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05B7C622-A31F-4128-B23F-30ED8A7A51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201"/>
          <a:stretch/>
        </p:blipFill>
        <p:spPr>
          <a:xfrm rot="5400000">
            <a:off x="-81849" y="5420397"/>
            <a:ext cx="864241" cy="700543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8E0847AD-DF19-48EC-92AA-EEDA5DB43A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592"/>
          <a:stretch/>
        </p:blipFill>
        <p:spPr>
          <a:xfrm rot="5400000">
            <a:off x="-56386" y="4927676"/>
            <a:ext cx="478014" cy="365241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B27E7AE6-E064-45A1-A477-1920E7A7BD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54"/>
          <a:stretch/>
        </p:blipFill>
        <p:spPr>
          <a:xfrm rot="5400000" flipH="1">
            <a:off x="952748" y="6198578"/>
            <a:ext cx="428610" cy="890230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7BB03A87-B6B5-4EF5-BD66-A3AEB2EDA5C8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343" y="5593158"/>
            <a:ext cx="379564" cy="365241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DF53F5E0-E1EB-4332-861D-2A7C3CF04035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47452" y="6152213"/>
            <a:ext cx="377803" cy="374474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0A94D619-6C34-49D3-ADA9-BFE4DA5DEB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608"/>
          <a:stretch/>
        </p:blipFill>
        <p:spPr>
          <a:xfrm rot="5400000">
            <a:off x="-17447" y="5788114"/>
            <a:ext cx="967791" cy="932898"/>
          </a:xfrm>
          <a:prstGeom prst="rect">
            <a:avLst/>
          </a:prstGeom>
        </p:spPr>
      </p:pic>
      <p:sp>
        <p:nvSpPr>
          <p:cNvPr id="30" name="그림 개체 틀 11">
            <a:extLst>
              <a:ext uri="{FF2B5EF4-FFF2-40B4-BE49-F238E27FC236}">
                <a16:creationId xmlns:a16="http://schemas.microsoft.com/office/drawing/2014/main" id="{E88062BE-D340-47EF-9508-E9D5AADEB61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041389" y="1223017"/>
            <a:ext cx="2179320" cy="4714876"/>
          </a:xfrm>
          <a:prstGeom prst="roundRect">
            <a:avLst>
              <a:gd name="adj" fmla="val 732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20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2171223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41FDE807-9EE2-4023-AF34-F009A060DE0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931164" flipH="1" flipV="1">
            <a:off x="10218322" y="35062"/>
            <a:ext cx="720632" cy="380159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8692A792-1E73-4527-87D4-3562C9AE745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777258" flipH="1" flipV="1">
            <a:off x="11253803" y="582464"/>
            <a:ext cx="660057" cy="860581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D752F9AD-D132-4948-BF7F-875E8ADC8AC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11339774" y="1827475"/>
            <a:ext cx="1161366" cy="543085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331D080C-2101-4289-A175-B8EBCA37A6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861"/>
          <a:stretch/>
        </p:blipFill>
        <p:spPr>
          <a:xfrm rot="5400000" flipH="1" flipV="1">
            <a:off x="11725274" y="1201287"/>
            <a:ext cx="592170" cy="341283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AF4D3012-73EE-4508-9440-CB3A761875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486"/>
          <a:stretch/>
        </p:blipFill>
        <p:spPr>
          <a:xfrm rot="5400000" flipH="1" flipV="1">
            <a:off x="10737109" y="-72219"/>
            <a:ext cx="1040502" cy="1186457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23C2ABFC-E0C4-4DB7-AC2D-187E8152CF1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767" b="21613"/>
          <a:stretch/>
        </p:blipFill>
        <p:spPr>
          <a:xfrm rot="5400000" flipH="1" flipV="1">
            <a:off x="11291240" y="-455363"/>
            <a:ext cx="444638" cy="1356881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40C1A5BC-0202-4BF4-86DA-A85E027C63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201"/>
          <a:stretch/>
        </p:blipFill>
        <p:spPr>
          <a:xfrm rot="5400000" flipH="1" flipV="1">
            <a:off x="11446051" y="703487"/>
            <a:ext cx="823986" cy="667912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C62469F8-ADA7-475D-B401-5C72FF0000A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592"/>
          <a:stretch/>
        </p:blipFill>
        <p:spPr>
          <a:xfrm rot="5400000" flipH="1" flipV="1">
            <a:off x="11790010" y="1492940"/>
            <a:ext cx="455749" cy="348229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759A75D4-620E-4F95-AC8B-124C202FD98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54"/>
          <a:stretch/>
        </p:blipFill>
        <p:spPr>
          <a:xfrm rot="5400000" flipV="1">
            <a:off x="10874984" y="-219301"/>
            <a:ext cx="408646" cy="848765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82F1AD21-B593-47BC-962F-34885D550DE0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 flipV="1">
            <a:off x="11822160" y="858456"/>
            <a:ext cx="361885" cy="348229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ABE6CE2B-B3C4-46FD-826A-262E22035A4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 flipV="1">
            <a:off x="11214499" y="316637"/>
            <a:ext cx="360206" cy="357032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407B3F7B-0B15-4A86-AB2E-0F187C268B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608"/>
          <a:stretch/>
        </p:blipFill>
        <p:spPr>
          <a:xfrm rot="5400000" flipH="1" flipV="1">
            <a:off x="11285921" y="131363"/>
            <a:ext cx="922713" cy="889445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F87E61D6-69C4-4833-ABB5-26648F617FE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931164">
            <a:off x="1314263" y="6423287"/>
            <a:ext cx="755837" cy="398732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FF3636AD-9DCE-4C7E-8EE0-09CCD0BBF0A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777258">
            <a:off x="291728" y="5345251"/>
            <a:ext cx="692303" cy="902624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9B5F5462-5CB7-42FA-A490-DC04A5E1DB4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V="1">
            <a:off x="-324243" y="4372423"/>
            <a:ext cx="1218103" cy="569616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38DE0469-B85E-46AB-8DEA-02898D4A90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861"/>
          <a:stretch/>
        </p:blipFill>
        <p:spPr>
          <a:xfrm rot="5400000">
            <a:off x="-131571" y="5240863"/>
            <a:ext cx="621100" cy="357956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2D16873D-1E28-486B-86B8-22449DB0AB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486"/>
          <a:stretch/>
        </p:blipFill>
        <p:spPr>
          <a:xfrm rot="5400000">
            <a:off x="434634" y="5690122"/>
            <a:ext cx="1091335" cy="1244420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F3C4F8B7-22FA-4CAC-989C-5060EC5918F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767" b="21613"/>
          <a:stretch/>
        </p:blipFill>
        <p:spPr>
          <a:xfrm rot="5400000">
            <a:off x="478405" y="5913233"/>
            <a:ext cx="466361" cy="1423170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3EEA840C-EB01-4D78-A236-9BE64AA7DA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201"/>
          <a:stretch/>
        </p:blipFill>
        <p:spPr>
          <a:xfrm rot="5400000">
            <a:off x="-81849" y="5420397"/>
            <a:ext cx="864241" cy="700543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6EE84D75-5C90-4D6B-9BE3-68DB0844AB7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592"/>
          <a:stretch/>
        </p:blipFill>
        <p:spPr>
          <a:xfrm rot="5400000">
            <a:off x="-56386" y="4927676"/>
            <a:ext cx="478014" cy="365241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A3489C66-E01E-4A52-B0A2-0BB07E49B5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54"/>
          <a:stretch/>
        </p:blipFill>
        <p:spPr>
          <a:xfrm rot="5400000" flipH="1">
            <a:off x="952748" y="6198578"/>
            <a:ext cx="428610" cy="890230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0CB8C795-E616-4100-837D-3E3DFCD24B2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343" y="5593158"/>
            <a:ext cx="379564" cy="365241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99F49B2C-6E28-423F-BBD9-423811698FDE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47452" y="6152213"/>
            <a:ext cx="377803" cy="374474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4A9F4EA5-6B9B-44A8-9539-05CFD2AE06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608"/>
          <a:stretch/>
        </p:blipFill>
        <p:spPr>
          <a:xfrm rot="5400000">
            <a:off x="-17447" y="5788114"/>
            <a:ext cx="967791" cy="932898"/>
          </a:xfrm>
          <a:prstGeom prst="rect">
            <a:avLst/>
          </a:prstGeom>
        </p:spPr>
      </p:pic>
      <p:sp>
        <p:nvSpPr>
          <p:cNvPr id="30" name="그림 개체 틀 5">
            <a:extLst>
              <a:ext uri="{FF2B5EF4-FFF2-40B4-BE49-F238E27FC236}">
                <a16:creationId xmlns:a16="http://schemas.microsoft.com/office/drawing/2014/main" id="{62F0DA53-6655-4959-8746-683471666FC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959917" y="910115"/>
            <a:ext cx="3825240" cy="5114925"/>
          </a:xfrm>
          <a:prstGeom prst="roundRect">
            <a:avLst>
              <a:gd name="adj" fmla="val 192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5700885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9B7AF914-3491-439B-B4C6-8D76858D11E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931164" flipH="1" flipV="1">
            <a:off x="10218322" y="35062"/>
            <a:ext cx="720632" cy="380159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1465B50E-12C8-4291-B953-2F554027A8C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777258" flipH="1" flipV="1">
            <a:off x="11253803" y="582464"/>
            <a:ext cx="660057" cy="860581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DEB51E0C-22A3-4455-8C91-4C0772B0360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11339774" y="1827475"/>
            <a:ext cx="1161366" cy="543085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F8C25A22-4CC5-476C-80F2-FB1608FAC87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861"/>
          <a:stretch/>
        </p:blipFill>
        <p:spPr>
          <a:xfrm rot="5400000" flipH="1" flipV="1">
            <a:off x="11725274" y="1201287"/>
            <a:ext cx="592170" cy="341283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C6560989-E116-49BA-92DC-436D6F2216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486"/>
          <a:stretch/>
        </p:blipFill>
        <p:spPr>
          <a:xfrm rot="5400000" flipH="1" flipV="1">
            <a:off x="10737109" y="-72219"/>
            <a:ext cx="1040502" cy="1186457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B785554B-05E1-4A6A-961B-8EA7563CE3F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767" b="21613"/>
          <a:stretch/>
        </p:blipFill>
        <p:spPr>
          <a:xfrm rot="5400000" flipH="1" flipV="1">
            <a:off x="11291240" y="-455363"/>
            <a:ext cx="444638" cy="1356881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2F5D7F22-A9D1-4B21-ADD9-DD6D09DE68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201"/>
          <a:stretch/>
        </p:blipFill>
        <p:spPr>
          <a:xfrm rot="5400000" flipH="1" flipV="1">
            <a:off x="11446051" y="703487"/>
            <a:ext cx="823986" cy="667912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8D1A528C-FD4C-4D38-83CF-19303AE4C3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592"/>
          <a:stretch/>
        </p:blipFill>
        <p:spPr>
          <a:xfrm rot="5400000" flipH="1" flipV="1">
            <a:off x="11790010" y="1492940"/>
            <a:ext cx="455749" cy="348229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B0912B4F-E79A-494C-AC47-4D9E6EC7D25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54"/>
          <a:stretch/>
        </p:blipFill>
        <p:spPr>
          <a:xfrm rot="5400000" flipV="1">
            <a:off x="10874984" y="-219301"/>
            <a:ext cx="408646" cy="848765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EB9314B3-D503-4136-8B2C-A5ACF1CD96D5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 flipV="1">
            <a:off x="11822160" y="858456"/>
            <a:ext cx="361885" cy="348229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C1D17039-7028-4926-86E0-30398F72A839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 flipV="1">
            <a:off x="11214499" y="316637"/>
            <a:ext cx="360206" cy="357032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5A0CADC4-1095-463D-AEB8-FAA7701AAF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608"/>
          <a:stretch/>
        </p:blipFill>
        <p:spPr>
          <a:xfrm rot="5400000" flipH="1" flipV="1">
            <a:off x="11285921" y="131363"/>
            <a:ext cx="922713" cy="889445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B2538CEE-1BA6-47D1-823E-5DBBA21AB07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931164">
            <a:off x="1314263" y="6423287"/>
            <a:ext cx="755837" cy="398732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9AF28D36-1D23-415D-9E78-967232AE1E8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777258">
            <a:off x="291728" y="5345251"/>
            <a:ext cx="692303" cy="902624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22A1C47A-9C7A-45E8-91C1-C536A40DB92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V="1">
            <a:off x="-324243" y="4372423"/>
            <a:ext cx="1218103" cy="569616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1F266ADD-2828-48D3-830C-7538AACB1D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861"/>
          <a:stretch/>
        </p:blipFill>
        <p:spPr>
          <a:xfrm rot="5400000">
            <a:off x="-131571" y="5240863"/>
            <a:ext cx="621100" cy="357956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F3B3CD0B-138B-4306-9189-CB22FCB6E5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486"/>
          <a:stretch/>
        </p:blipFill>
        <p:spPr>
          <a:xfrm rot="5400000">
            <a:off x="434634" y="5690122"/>
            <a:ext cx="1091335" cy="1244420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883CADE7-B976-41BF-8008-0A64525019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767" b="21613"/>
          <a:stretch/>
        </p:blipFill>
        <p:spPr>
          <a:xfrm rot="5400000">
            <a:off x="478405" y="5913233"/>
            <a:ext cx="466361" cy="1423170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9EF0EE08-CCE3-420E-9C52-9AB7D6BEB8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201"/>
          <a:stretch/>
        </p:blipFill>
        <p:spPr>
          <a:xfrm rot="5400000">
            <a:off x="-81849" y="5420397"/>
            <a:ext cx="864241" cy="700543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E4F1F387-76A5-4041-A345-6F0DCE203F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592"/>
          <a:stretch/>
        </p:blipFill>
        <p:spPr>
          <a:xfrm rot="5400000">
            <a:off x="-56386" y="4927676"/>
            <a:ext cx="478014" cy="365241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A9E2323A-24C3-4898-844F-AC44A5CA87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54"/>
          <a:stretch/>
        </p:blipFill>
        <p:spPr>
          <a:xfrm rot="5400000" flipH="1">
            <a:off x="952748" y="6198578"/>
            <a:ext cx="428610" cy="890230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4293B707-4307-4C09-8391-72D0791F0483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343" y="5593158"/>
            <a:ext cx="379564" cy="365241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7C846E18-1191-4955-8692-6859C33DA281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47452" y="6152213"/>
            <a:ext cx="377803" cy="374474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0803894F-175C-41AC-9D56-A88400B38C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608"/>
          <a:stretch/>
        </p:blipFill>
        <p:spPr>
          <a:xfrm rot="5400000">
            <a:off x="-17447" y="5788114"/>
            <a:ext cx="967791" cy="932898"/>
          </a:xfrm>
          <a:prstGeom prst="rect">
            <a:avLst/>
          </a:prstGeom>
        </p:spPr>
      </p:pic>
      <p:sp>
        <p:nvSpPr>
          <p:cNvPr id="30" name="그림 개체 틀 8">
            <a:extLst>
              <a:ext uri="{FF2B5EF4-FFF2-40B4-BE49-F238E27FC236}">
                <a16:creationId xmlns:a16="http://schemas.microsoft.com/office/drawing/2014/main" id="{20146C27-CCAF-4528-AE35-2D329F02D9C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560578" y="1138220"/>
            <a:ext cx="6273800" cy="37846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2085216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0AA798-D794-425E-BA64-2DD060502271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1BFF21F2-321E-40C5-A33D-57ADF71D38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04"/>
          <a:stretch/>
        </p:blipFill>
        <p:spPr>
          <a:xfrm rot="5400000">
            <a:off x="10346733" y="-330014"/>
            <a:ext cx="529526" cy="1189553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0F295CC0-7AF2-4484-9D5E-778EB728D4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55"/>
          <a:stretch/>
        </p:blipFill>
        <p:spPr>
          <a:xfrm>
            <a:off x="10233150" y="0"/>
            <a:ext cx="1212764" cy="495919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D7EFC527-17B3-4CAC-83AF-869FFCBED41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3865" y="438639"/>
            <a:ext cx="689269" cy="898667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307524E8-2C1D-49A3-B82D-9B767E8850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351"/>
          <a:stretch/>
        </p:blipFill>
        <p:spPr>
          <a:xfrm>
            <a:off x="10531745" y="0"/>
            <a:ext cx="1649614" cy="709917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EC244FA3-9FAA-40F2-B2CC-08145FDE2D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130"/>
          <a:stretch/>
        </p:blipFill>
        <p:spPr>
          <a:xfrm>
            <a:off x="11534219" y="603773"/>
            <a:ext cx="657782" cy="844027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E77B5C23-4D4C-4486-8C5E-F00C4B9818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524" t="24745"/>
          <a:stretch/>
        </p:blipFill>
        <p:spPr>
          <a:xfrm rot="10800000" flipV="1">
            <a:off x="11642028" y="0"/>
            <a:ext cx="549972" cy="1079002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35984F85-B983-4494-BE12-76539411DFF1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04603">
            <a:off x="11022742" y="187676"/>
            <a:ext cx="752525" cy="396984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7C73253D-D398-4F7F-80FB-AD3B8977A8B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402" r="29734"/>
          <a:stretch/>
        </p:blipFill>
        <p:spPr>
          <a:xfrm>
            <a:off x="10923973" y="0"/>
            <a:ext cx="1268027" cy="954887"/>
          </a:xfrm>
          <a:prstGeom prst="rect">
            <a:avLst/>
          </a:prstGeom>
        </p:spPr>
      </p:pic>
      <p:pic>
        <p:nvPicPr>
          <p:cNvPr id="39" name="그림 38">
            <a:extLst>
              <a:ext uri="{FF2B5EF4-FFF2-40B4-BE49-F238E27FC236}">
                <a16:creationId xmlns:a16="http://schemas.microsoft.com/office/drawing/2014/main" id="{7AA6D8AD-E1FD-4A30-88BA-C780608485F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824" b="10773"/>
          <a:stretch/>
        </p:blipFill>
        <p:spPr>
          <a:xfrm>
            <a:off x="9791700" y="5475513"/>
            <a:ext cx="2400300" cy="1380383"/>
          </a:xfrm>
          <a:prstGeom prst="rect">
            <a:avLst/>
          </a:prstGeom>
        </p:spPr>
      </p:pic>
      <p:pic>
        <p:nvPicPr>
          <p:cNvPr id="40" name="그림 39">
            <a:extLst>
              <a:ext uri="{FF2B5EF4-FFF2-40B4-BE49-F238E27FC236}">
                <a16:creationId xmlns:a16="http://schemas.microsoft.com/office/drawing/2014/main" id="{C529B103-1F6D-4521-865C-0C4E007B878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4839" y="6217221"/>
            <a:ext cx="1720275" cy="536429"/>
          </a:xfrm>
          <a:prstGeom prst="rect">
            <a:avLst/>
          </a:prstGeom>
        </p:spPr>
      </p:pic>
      <p:pic>
        <p:nvPicPr>
          <p:cNvPr id="41" name="그림 40">
            <a:extLst>
              <a:ext uri="{FF2B5EF4-FFF2-40B4-BE49-F238E27FC236}">
                <a16:creationId xmlns:a16="http://schemas.microsoft.com/office/drawing/2014/main" id="{7026E7A9-1610-4777-8424-DBB11A9754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824" b="10773"/>
          <a:stretch/>
        </p:blipFill>
        <p:spPr>
          <a:xfrm flipH="1">
            <a:off x="0" y="5475512"/>
            <a:ext cx="2400300" cy="1380383"/>
          </a:xfrm>
          <a:prstGeom prst="rect">
            <a:avLst/>
          </a:prstGeom>
        </p:spPr>
      </p:pic>
      <p:pic>
        <p:nvPicPr>
          <p:cNvPr id="42" name="그림 41">
            <a:extLst>
              <a:ext uri="{FF2B5EF4-FFF2-40B4-BE49-F238E27FC236}">
                <a16:creationId xmlns:a16="http://schemas.microsoft.com/office/drawing/2014/main" id="{F5AAD90E-1EC8-4484-9E99-D071D43ECE0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886" y="6217220"/>
            <a:ext cx="1720275" cy="536429"/>
          </a:xfrm>
          <a:prstGeom prst="rect">
            <a:avLst/>
          </a:prstGeom>
        </p:spPr>
      </p:pic>
      <p:pic>
        <p:nvPicPr>
          <p:cNvPr id="44" name="그림 43">
            <a:extLst>
              <a:ext uri="{FF2B5EF4-FFF2-40B4-BE49-F238E27FC236}">
                <a16:creationId xmlns:a16="http://schemas.microsoft.com/office/drawing/2014/main" id="{7B4793BE-93A8-46AC-BE74-6BCA9940AC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04"/>
          <a:stretch/>
        </p:blipFill>
        <p:spPr>
          <a:xfrm rot="16200000" flipH="1">
            <a:off x="1315742" y="-330014"/>
            <a:ext cx="529526" cy="1189553"/>
          </a:xfrm>
          <a:prstGeom prst="rect">
            <a:avLst/>
          </a:prstGeom>
        </p:spPr>
      </p:pic>
      <p:pic>
        <p:nvPicPr>
          <p:cNvPr id="45" name="그림 44">
            <a:extLst>
              <a:ext uri="{FF2B5EF4-FFF2-40B4-BE49-F238E27FC236}">
                <a16:creationId xmlns:a16="http://schemas.microsoft.com/office/drawing/2014/main" id="{ACC9AE00-5D6B-4795-9F5D-6295F47105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55"/>
          <a:stretch/>
        </p:blipFill>
        <p:spPr>
          <a:xfrm flipH="1">
            <a:off x="746087" y="0"/>
            <a:ext cx="1212764" cy="495919"/>
          </a:xfrm>
          <a:prstGeom prst="rect">
            <a:avLst/>
          </a:prstGeom>
        </p:spPr>
      </p:pic>
      <p:pic>
        <p:nvPicPr>
          <p:cNvPr id="46" name="그림 45">
            <a:extLst>
              <a:ext uri="{FF2B5EF4-FFF2-40B4-BE49-F238E27FC236}">
                <a16:creationId xmlns:a16="http://schemas.microsoft.com/office/drawing/2014/main" id="{AB7CD470-754F-49B0-8F28-9BA462B3ABD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8866" y="438639"/>
            <a:ext cx="689269" cy="898667"/>
          </a:xfrm>
          <a:prstGeom prst="rect">
            <a:avLst/>
          </a:prstGeom>
        </p:spPr>
      </p:pic>
      <p:pic>
        <p:nvPicPr>
          <p:cNvPr id="47" name="그림 46">
            <a:extLst>
              <a:ext uri="{FF2B5EF4-FFF2-40B4-BE49-F238E27FC236}">
                <a16:creationId xmlns:a16="http://schemas.microsoft.com/office/drawing/2014/main" id="{1B355F65-871F-46A2-A985-CE48AD8EEF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351"/>
          <a:stretch/>
        </p:blipFill>
        <p:spPr>
          <a:xfrm flipH="1">
            <a:off x="10642" y="0"/>
            <a:ext cx="1649614" cy="709917"/>
          </a:xfrm>
          <a:prstGeom prst="rect">
            <a:avLst/>
          </a:prstGeom>
        </p:spPr>
      </p:pic>
      <p:pic>
        <p:nvPicPr>
          <p:cNvPr id="48" name="그림 47">
            <a:extLst>
              <a:ext uri="{FF2B5EF4-FFF2-40B4-BE49-F238E27FC236}">
                <a16:creationId xmlns:a16="http://schemas.microsoft.com/office/drawing/2014/main" id="{47E6FA1F-2A0B-4B78-B9B8-CEC8230801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130"/>
          <a:stretch/>
        </p:blipFill>
        <p:spPr>
          <a:xfrm flipH="1">
            <a:off x="0" y="603773"/>
            <a:ext cx="657782" cy="844027"/>
          </a:xfrm>
          <a:prstGeom prst="rect">
            <a:avLst/>
          </a:prstGeom>
        </p:spPr>
      </p:pic>
      <p:pic>
        <p:nvPicPr>
          <p:cNvPr id="49" name="그림 48">
            <a:extLst>
              <a:ext uri="{FF2B5EF4-FFF2-40B4-BE49-F238E27FC236}">
                <a16:creationId xmlns:a16="http://schemas.microsoft.com/office/drawing/2014/main" id="{23C80839-D11C-4F0B-B099-9B8042B069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524" t="24745"/>
          <a:stretch/>
        </p:blipFill>
        <p:spPr>
          <a:xfrm rot="10800000" flipH="1" flipV="1">
            <a:off x="1" y="0"/>
            <a:ext cx="549972" cy="1079002"/>
          </a:xfrm>
          <a:prstGeom prst="rect">
            <a:avLst/>
          </a:prstGeom>
        </p:spPr>
      </p:pic>
      <p:pic>
        <p:nvPicPr>
          <p:cNvPr id="50" name="그림 49">
            <a:extLst>
              <a:ext uri="{FF2B5EF4-FFF2-40B4-BE49-F238E27FC236}">
                <a16:creationId xmlns:a16="http://schemas.microsoft.com/office/drawing/2014/main" id="{15F84CF7-C6D8-4527-B847-A3C7BB811CF8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397" flipH="1">
            <a:off x="416734" y="187676"/>
            <a:ext cx="752525" cy="396984"/>
          </a:xfrm>
          <a:prstGeom prst="rect">
            <a:avLst/>
          </a:prstGeom>
        </p:spPr>
      </p:pic>
      <p:pic>
        <p:nvPicPr>
          <p:cNvPr id="51" name="그림 50">
            <a:extLst>
              <a:ext uri="{FF2B5EF4-FFF2-40B4-BE49-F238E27FC236}">
                <a16:creationId xmlns:a16="http://schemas.microsoft.com/office/drawing/2014/main" id="{68F1CCEE-35C1-48FE-8769-488587A215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402" r="29734"/>
          <a:stretch/>
        </p:blipFill>
        <p:spPr>
          <a:xfrm flipH="1">
            <a:off x="1" y="0"/>
            <a:ext cx="1268027" cy="954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25731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" name="그림 50">
            <a:extLst>
              <a:ext uri="{FF2B5EF4-FFF2-40B4-BE49-F238E27FC236}">
                <a16:creationId xmlns:a16="http://schemas.microsoft.com/office/drawing/2014/main" id="{E0FD3373-ADBA-4727-B56B-95F1A6CF449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397" flipH="1">
            <a:off x="1113264" y="19052"/>
            <a:ext cx="680990" cy="359247"/>
          </a:xfrm>
          <a:prstGeom prst="rect">
            <a:avLst/>
          </a:prstGeom>
        </p:spPr>
      </p:pic>
      <p:pic>
        <p:nvPicPr>
          <p:cNvPr id="49" name="그림 48">
            <a:extLst>
              <a:ext uri="{FF2B5EF4-FFF2-40B4-BE49-F238E27FC236}">
                <a16:creationId xmlns:a16="http://schemas.microsoft.com/office/drawing/2014/main" id="{7F45A4F6-811A-4C35-A175-B226E6A7882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36"/>
          <a:stretch/>
        </p:blipFill>
        <p:spPr>
          <a:xfrm flipH="1">
            <a:off x="799292" y="0"/>
            <a:ext cx="623747" cy="686892"/>
          </a:xfrm>
          <a:prstGeom prst="rect">
            <a:avLst/>
          </a:prstGeom>
        </p:spPr>
      </p:pic>
      <p:pic>
        <p:nvPicPr>
          <p:cNvPr id="52" name="그림 51">
            <a:extLst>
              <a:ext uri="{FF2B5EF4-FFF2-40B4-BE49-F238E27FC236}">
                <a16:creationId xmlns:a16="http://schemas.microsoft.com/office/drawing/2014/main" id="{68462F49-A2A8-44B2-BFAE-B25B3F6CA4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8889" r="8301" b="-1"/>
          <a:stretch/>
        </p:blipFill>
        <p:spPr>
          <a:xfrm flipH="1">
            <a:off x="-1" y="0"/>
            <a:ext cx="1497471" cy="403690"/>
          </a:xfrm>
          <a:prstGeom prst="rect">
            <a:avLst/>
          </a:prstGeom>
        </p:spPr>
      </p:pic>
      <p:pic>
        <p:nvPicPr>
          <p:cNvPr id="47" name="그림 46">
            <a:extLst>
              <a:ext uri="{FF2B5EF4-FFF2-40B4-BE49-F238E27FC236}">
                <a16:creationId xmlns:a16="http://schemas.microsoft.com/office/drawing/2014/main" id="{4642433A-96D9-4718-863E-7B81771752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273"/>
          <a:stretch/>
        </p:blipFill>
        <p:spPr>
          <a:xfrm flipH="1">
            <a:off x="1" y="-80881"/>
            <a:ext cx="309538" cy="1076474"/>
          </a:xfrm>
          <a:prstGeom prst="rect">
            <a:avLst/>
          </a:prstGeom>
        </p:spPr>
      </p:pic>
      <p:pic>
        <p:nvPicPr>
          <p:cNvPr id="48" name="그림 47">
            <a:extLst>
              <a:ext uri="{FF2B5EF4-FFF2-40B4-BE49-F238E27FC236}">
                <a16:creationId xmlns:a16="http://schemas.microsoft.com/office/drawing/2014/main" id="{4711849D-BD20-453C-B4CA-DC56FDCC26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4755"/>
          <a:stretch/>
        </p:blipFill>
        <p:spPr>
          <a:xfrm rot="19641660" flipH="1">
            <a:off x="91648" y="-5090"/>
            <a:ext cx="444205" cy="804064"/>
          </a:xfrm>
          <a:prstGeom prst="rect">
            <a:avLst/>
          </a:prstGeom>
        </p:spPr>
      </p:pic>
      <p:pic>
        <p:nvPicPr>
          <p:cNvPr id="50" name="그림 49">
            <a:extLst>
              <a:ext uri="{FF2B5EF4-FFF2-40B4-BE49-F238E27FC236}">
                <a16:creationId xmlns:a16="http://schemas.microsoft.com/office/drawing/2014/main" id="{CA19DCF8-8FBF-48D4-8A47-A4BA7992C0A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259" r="32130"/>
          <a:stretch/>
        </p:blipFill>
        <p:spPr>
          <a:xfrm flipH="1">
            <a:off x="0" y="-1"/>
            <a:ext cx="595254" cy="532679"/>
          </a:xfrm>
          <a:prstGeom prst="rect">
            <a:avLst/>
          </a:prstGeom>
        </p:spPr>
      </p:pic>
      <p:pic>
        <p:nvPicPr>
          <p:cNvPr id="55" name="그림 54">
            <a:extLst>
              <a:ext uri="{FF2B5EF4-FFF2-40B4-BE49-F238E27FC236}">
                <a16:creationId xmlns:a16="http://schemas.microsoft.com/office/drawing/2014/main" id="{7918EA61-FFF8-4E27-AD2E-889E13D1BEB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04603">
            <a:off x="10397745" y="19052"/>
            <a:ext cx="680990" cy="359247"/>
          </a:xfrm>
          <a:prstGeom prst="rect">
            <a:avLst/>
          </a:prstGeom>
        </p:spPr>
      </p:pic>
      <p:pic>
        <p:nvPicPr>
          <p:cNvPr id="56" name="그림 55">
            <a:extLst>
              <a:ext uri="{FF2B5EF4-FFF2-40B4-BE49-F238E27FC236}">
                <a16:creationId xmlns:a16="http://schemas.microsoft.com/office/drawing/2014/main" id="{7EF4925F-7E3E-4B99-A74C-5CEBE6A2D98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36"/>
          <a:stretch/>
        </p:blipFill>
        <p:spPr>
          <a:xfrm>
            <a:off x="10768960" y="0"/>
            <a:ext cx="623747" cy="686892"/>
          </a:xfrm>
          <a:prstGeom prst="rect">
            <a:avLst/>
          </a:prstGeom>
        </p:spPr>
      </p:pic>
      <p:pic>
        <p:nvPicPr>
          <p:cNvPr id="57" name="그림 56">
            <a:extLst>
              <a:ext uri="{FF2B5EF4-FFF2-40B4-BE49-F238E27FC236}">
                <a16:creationId xmlns:a16="http://schemas.microsoft.com/office/drawing/2014/main" id="{0DB67579-5267-4A4A-8510-C85E2D34CE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8889" r="8301" b="-1"/>
          <a:stretch/>
        </p:blipFill>
        <p:spPr>
          <a:xfrm>
            <a:off x="10694529" y="0"/>
            <a:ext cx="1497471" cy="403690"/>
          </a:xfrm>
          <a:prstGeom prst="rect">
            <a:avLst/>
          </a:prstGeom>
        </p:spPr>
      </p:pic>
      <p:pic>
        <p:nvPicPr>
          <p:cNvPr id="58" name="그림 57">
            <a:extLst>
              <a:ext uri="{FF2B5EF4-FFF2-40B4-BE49-F238E27FC236}">
                <a16:creationId xmlns:a16="http://schemas.microsoft.com/office/drawing/2014/main" id="{812E8C92-F66E-4EF3-A008-786A2A362B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273"/>
          <a:stretch/>
        </p:blipFill>
        <p:spPr>
          <a:xfrm>
            <a:off x="11882460" y="-80881"/>
            <a:ext cx="309538" cy="1076474"/>
          </a:xfrm>
          <a:prstGeom prst="rect">
            <a:avLst/>
          </a:prstGeom>
        </p:spPr>
      </p:pic>
      <p:pic>
        <p:nvPicPr>
          <p:cNvPr id="59" name="그림 58">
            <a:extLst>
              <a:ext uri="{FF2B5EF4-FFF2-40B4-BE49-F238E27FC236}">
                <a16:creationId xmlns:a16="http://schemas.microsoft.com/office/drawing/2014/main" id="{58ED6D01-7810-4EC8-A4CD-18208AED86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4755"/>
          <a:stretch/>
        </p:blipFill>
        <p:spPr>
          <a:xfrm rot="1958340">
            <a:off x="11656146" y="-5090"/>
            <a:ext cx="444205" cy="804064"/>
          </a:xfrm>
          <a:prstGeom prst="rect">
            <a:avLst/>
          </a:prstGeom>
        </p:spPr>
      </p:pic>
      <p:pic>
        <p:nvPicPr>
          <p:cNvPr id="60" name="그림 59">
            <a:extLst>
              <a:ext uri="{FF2B5EF4-FFF2-40B4-BE49-F238E27FC236}">
                <a16:creationId xmlns:a16="http://schemas.microsoft.com/office/drawing/2014/main" id="{E754DB67-4A7D-45C2-8745-39EC1F73720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259" r="32130"/>
          <a:stretch/>
        </p:blipFill>
        <p:spPr>
          <a:xfrm>
            <a:off x="11596745" y="-1"/>
            <a:ext cx="595254" cy="532679"/>
          </a:xfrm>
          <a:prstGeom prst="rect">
            <a:avLst/>
          </a:prstGeom>
        </p:spPr>
      </p:pic>
      <p:pic>
        <p:nvPicPr>
          <p:cNvPr id="74" name="그림 73">
            <a:extLst>
              <a:ext uri="{FF2B5EF4-FFF2-40B4-BE49-F238E27FC236}">
                <a16:creationId xmlns:a16="http://schemas.microsoft.com/office/drawing/2014/main" id="{F6261CCB-7BDC-4D5F-9164-6223E7C2E4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04"/>
          <a:stretch/>
        </p:blipFill>
        <p:spPr>
          <a:xfrm rot="5400000" flipH="1" flipV="1">
            <a:off x="1316868" y="5997725"/>
            <a:ext cx="529979" cy="1190571"/>
          </a:xfrm>
          <a:prstGeom prst="rect">
            <a:avLst/>
          </a:prstGeom>
        </p:spPr>
      </p:pic>
      <p:pic>
        <p:nvPicPr>
          <p:cNvPr id="75" name="그림 74">
            <a:extLst>
              <a:ext uri="{FF2B5EF4-FFF2-40B4-BE49-F238E27FC236}">
                <a16:creationId xmlns:a16="http://schemas.microsoft.com/office/drawing/2014/main" id="{30C2BAD4-A0E1-4FB7-A231-836D97B9184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273"/>
          <a:stretch/>
        </p:blipFill>
        <p:spPr>
          <a:xfrm flipH="1" flipV="1">
            <a:off x="1" y="4896983"/>
            <a:ext cx="342347" cy="1190571"/>
          </a:xfrm>
          <a:prstGeom prst="rect">
            <a:avLst/>
          </a:prstGeom>
        </p:spPr>
      </p:pic>
      <p:pic>
        <p:nvPicPr>
          <p:cNvPr id="76" name="그림 75">
            <a:extLst>
              <a:ext uri="{FF2B5EF4-FFF2-40B4-BE49-F238E27FC236}">
                <a16:creationId xmlns:a16="http://schemas.microsoft.com/office/drawing/2014/main" id="{85D66ACA-0D4D-40E6-8EEF-92135306C7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55"/>
          <a:stretch/>
        </p:blipFill>
        <p:spPr>
          <a:xfrm flipH="1" flipV="1">
            <a:off x="922700" y="6354810"/>
            <a:ext cx="1213802" cy="496343"/>
          </a:xfrm>
          <a:prstGeom prst="rect">
            <a:avLst/>
          </a:prstGeom>
        </p:spPr>
      </p:pic>
      <p:pic>
        <p:nvPicPr>
          <p:cNvPr id="77" name="그림 76">
            <a:extLst>
              <a:ext uri="{FF2B5EF4-FFF2-40B4-BE49-F238E27FC236}">
                <a16:creationId xmlns:a16="http://schemas.microsoft.com/office/drawing/2014/main" id="{4EFF88A0-BC32-4737-BBBB-56DB784F965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935"/>
          <a:stretch/>
        </p:blipFill>
        <p:spPr>
          <a:xfrm flipH="1" flipV="1">
            <a:off x="1" y="4942049"/>
            <a:ext cx="299962" cy="889288"/>
          </a:xfrm>
          <a:prstGeom prst="rect">
            <a:avLst/>
          </a:prstGeom>
        </p:spPr>
      </p:pic>
      <p:pic>
        <p:nvPicPr>
          <p:cNvPr id="78" name="그림 77">
            <a:extLst>
              <a:ext uri="{FF2B5EF4-FFF2-40B4-BE49-F238E27FC236}">
                <a16:creationId xmlns:a16="http://schemas.microsoft.com/office/drawing/2014/main" id="{43502DC5-582D-46EB-A697-DE9EEC19121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249079" y="5519550"/>
            <a:ext cx="689859" cy="899436"/>
          </a:xfrm>
          <a:prstGeom prst="rect">
            <a:avLst/>
          </a:prstGeom>
        </p:spPr>
      </p:pic>
      <p:pic>
        <p:nvPicPr>
          <p:cNvPr id="79" name="그림 78">
            <a:extLst>
              <a:ext uri="{FF2B5EF4-FFF2-40B4-BE49-F238E27FC236}">
                <a16:creationId xmlns:a16="http://schemas.microsoft.com/office/drawing/2014/main" id="{8F168681-5A1F-4819-8100-C5DE907EE9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351"/>
          <a:stretch/>
        </p:blipFill>
        <p:spPr>
          <a:xfrm flipH="1" flipV="1">
            <a:off x="10651" y="6147476"/>
            <a:ext cx="1651026" cy="710524"/>
          </a:xfrm>
          <a:prstGeom prst="rect">
            <a:avLst/>
          </a:prstGeom>
        </p:spPr>
      </p:pic>
      <p:pic>
        <p:nvPicPr>
          <p:cNvPr id="80" name="그림 79">
            <a:extLst>
              <a:ext uri="{FF2B5EF4-FFF2-40B4-BE49-F238E27FC236}">
                <a16:creationId xmlns:a16="http://schemas.microsoft.com/office/drawing/2014/main" id="{80DEF9FE-DC71-4ED0-8824-96E10E23B2E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130"/>
          <a:stretch/>
        </p:blipFill>
        <p:spPr>
          <a:xfrm flipH="1" flipV="1">
            <a:off x="0" y="5408961"/>
            <a:ext cx="658345" cy="844749"/>
          </a:xfrm>
          <a:prstGeom prst="rect">
            <a:avLst/>
          </a:prstGeom>
        </p:spPr>
      </p:pic>
      <p:pic>
        <p:nvPicPr>
          <p:cNvPr id="81" name="그림 80">
            <a:extLst>
              <a:ext uri="{FF2B5EF4-FFF2-40B4-BE49-F238E27FC236}">
                <a16:creationId xmlns:a16="http://schemas.microsoft.com/office/drawing/2014/main" id="{758320AF-C5FC-4BBA-BACE-C50D1906D3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524" t="24745"/>
          <a:stretch/>
        </p:blipFill>
        <p:spPr>
          <a:xfrm rot="10800000" flipH="1">
            <a:off x="1" y="5778075"/>
            <a:ext cx="550443" cy="1079925"/>
          </a:xfrm>
          <a:prstGeom prst="rect">
            <a:avLst/>
          </a:prstGeom>
        </p:spPr>
      </p:pic>
      <p:pic>
        <p:nvPicPr>
          <p:cNvPr id="82" name="그림 81">
            <a:extLst>
              <a:ext uri="{FF2B5EF4-FFF2-40B4-BE49-F238E27FC236}">
                <a16:creationId xmlns:a16="http://schemas.microsoft.com/office/drawing/2014/main" id="{43185C64-A09A-4405-91D1-36131F7CFF6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04603" flipH="1" flipV="1">
            <a:off x="757441" y="6095446"/>
            <a:ext cx="753169" cy="397324"/>
          </a:xfrm>
          <a:prstGeom prst="rect">
            <a:avLst/>
          </a:prstGeom>
        </p:spPr>
      </p:pic>
      <p:pic>
        <p:nvPicPr>
          <p:cNvPr id="83" name="그림 82">
            <a:extLst>
              <a:ext uri="{FF2B5EF4-FFF2-40B4-BE49-F238E27FC236}">
                <a16:creationId xmlns:a16="http://schemas.microsoft.com/office/drawing/2014/main" id="{1BCE5F57-EE7D-4281-A0BC-983D5591C77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9" y="5706675"/>
            <a:ext cx="394893" cy="394893"/>
          </a:xfrm>
          <a:prstGeom prst="rect">
            <a:avLst/>
          </a:prstGeom>
        </p:spPr>
      </p:pic>
      <p:pic>
        <p:nvPicPr>
          <p:cNvPr id="84" name="그림 83">
            <a:extLst>
              <a:ext uri="{FF2B5EF4-FFF2-40B4-BE49-F238E27FC236}">
                <a16:creationId xmlns:a16="http://schemas.microsoft.com/office/drawing/2014/main" id="{18475E62-D4D4-4A95-9EF3-F017687C6313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272" y="6249037"/>
            <a:ext cx="618907" cy="574024"/>
          </a:xfrm>
          <a:prstGeom prst="rect">
            <a:avLst/>
          </a:prstGeom>
        </p:spPr>
      </p:pic>
      <p:pic>
        <p:nvPicPr>
          <p:cNvPr id="85" name="그림 84">
            <a:extLst>
              <a:ext uri="{FF2B5EF4-FFF2-40B4-BE49-F238E27FC236}">
                <a16:creationId xmlns:a16="http://schemas.microsoft.com/office/drawing/2014/main" id="{D4957B6A-8BA2-4916-8C26-D3D9F743D9A5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544" y="6440867"/>
            <a:ext cx="356095" cy="350244"/>
          </a:xfrm>
          <a:prstGeom prst="rect">
            <a:avLst/>
          </a:prstGeom>
        </p:spPr>
      </p:pic>
      <p:pic>
        <p:nvPicPr>
          <p:cNvPr id="86" name="그림 85">
            <a:extLst>
              <a:ext uri="{FF2B5EF4-FFF2-40B4-BE49-F238E27FC236}">
                <a16:creationId xmlns:a16="http://schemas.microsoft.com/office/drawing/2014/main" id="{62B3FBF1-4F6D-4E76-BB1A-87DC0E64F44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402" r="29734"/>
          <a:stretch/>
        </p:blipFill>
        <p:spPr>
          <a:xfrm flipH="1" flipV="1">
            <a:off x="1" y="5902296"/>
            <a:ext cx="1269112" cy="955704"/>
          </a:xfrm>
          <a:prstGeom prst="rect">
            <a:avLst/>
          </a:prstGeom>
        </p:spPr>
      </p:pic>
      <p:pic>
        <p:nvPicPr>
          <p:cNvPr id="89" name="그림 88">
            <a:extLst>
              <a:ext uri="{FF2B5EF4-FFF2-40B4-BE49-F238E27FC236}">
                <a16:creationId xmlns:a16="http://schemas.microsoft.com/office/drawing/2014/main" id="{AF686F45-819F-495B-8F8A-B94F193FE1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04"/>
          <a:stretch/>
        </p:blipFill>
        <p:spPr>
          <a:xfrm rot="16200000" flipV="1">
            <a:off x="10345152" y="5997725"/>
            <a:ext cx="529979" cy="1190571"/>
          </a:xfrm>
          <a:prstGeom prst="rect">
            <a:avLst/>
          </a:prstGeom>
        </p:spPr>
      </p:pic>
      <p:pic>
        <p:nvPicPr>
          <p:cNvPr id="90" name="그림 89">
            <a:extLst>
              <a:ext uri="{FF2B5EF4-FFF2-40B4-BE49-F238E27FC236}">
                <a16:creationId xmlns:a16="http://schemas.microsoft.com/office/drawing/2014/main" id="{0835123C-DCDD-4F08-BA65-FC9601C210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273"/>
          <a:stretch/>
        </p:blipFill>
        <p:spPr>
          <a:xfrm flipV="1">
            <a:off x="11849652" y="4896983"/>
            <a:ext cx="342347" cy="1190571"/>
          </a:xfrm>
          <a:prstGeom prst="rect">
            <a:avLst/>
          </a:prstGeom>
        </p:spPr>
      </p:pic>
      <p:pic>
        <p:nvPicPr>
          <p:cNvPr id="91" name="그림 90">
            <a:extLst>
              <a:ext uri="{FF2B5EF4-FFF2-40B4-BE49-F238E27FC236}">
                <a16:creationId xmlns:a16="http://schemas.microsoft.com/office/drawing/2014/main" id="{6EED1118-BD2B-4789-8917-8290ED4BE7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55"/>
          <a:stretch/>
        </p:blipFill>
        <p:spPr>
          <a:xfrm flipV="1">
            <a:off x="10055497" y="6354810"/>
            <a:ext cx="1213802" cy="496343"/>
          </a:xfrm>
          <a:prstGeom prst="rect">
            <a:avLst/>
          </a:prstGeom>
        </p:spPr>
      </p:pic>
      <p:pic>
        <p:nvPicPr>
          <p:cNvPr id="92" name="그림 91">
            <a:extLst>
              <a:ext uri="{FF2B5EF4-FFF2-40B4-BE49-F238E27FC236}">
                <a16:creationId xmlns:a16="http://schemas.microsoft.com/office/drawing/2014/main" id="{F0851C8F-6A2F-4A02-AD5E-3E3D701AB9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935"/>
          <a:stretch/>
        </p:blipFill>
        <p:spPr>
          <a:xfrm flipV="1">
            <a:off x="11892036" y="4942049"/>
            <a:ext cx="299962" cy="889288"/>
          </a:xfrm>
          <a:prstGeom prst="rect">
            <a:avLst/>
          </a:prstGeom>
        </p:spPr>
      </p:pic>
      <p:pic>
        <p:nvPicPr>
          <p:cNvPr id="93" name="그림 92">
            <a:extLst>
              <a:ext uri="{FF2B5EF4-FFF2-40B4-BE49-F238E27FC236}">
                <a16:creationId xmlns:a16="http://schemas.microsoft.com/office/drawing/2014/main" id="{05E96F36-4661-4C15-9409-84DAFE815A2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1253061" y="5519550"/>
            <a:ext cx="689859" cy="899436"/>
          </a:xfrm>
          <a:prstGeom prst="rect">
            <a:avLst/>
          </a:prstGeom>
        </p:spPr>
      </p:pic>
      <p:pic>
        <p:nvPicPr>
          <p:cNvPr id="94" name="그림 93">
            <a:extLst>
              <a:ext uri="{FF2B5EF4-FFF2-40B4-BE49-F238E27FC236}">
                <a16:creationId xmlns:a16="http://schemas.microsoft.com/office/drawing/2014/main" id="{D8A25F10-E540-49C9-8610-34294259EB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351"/>
          <a:stretch/>
        </p:blipFill>
        <p:spPr>
          <a:xfrm flipV="1">
            <a:off x="10530323" y="6147476"/>
            <a:ext cx="1651026" cy="710524"/>
          </a:xfrm>
          <a:prstGeom prst="rect">
            <a:avLst/>
          </a:prstGeom>
        </p:spPr>
      </p:pic>
      <p:pic>
        <p:nvPicPr>
          <p:cNvPr id="95" name="그림 94">
            <a:extLst>
              <a:ext uri="{FF2B5EF4-FFF2-40B4-BE49-F238E27FC236}">
                <a16:creationId xmlns:a16="http://schemas.microsoft.com/office/drawing/2014/main" id="{F20CA2BC-1DA9-45A9-838B-D09D4563074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130"/>
          <a:stretch/>
        </p:blipFill>
        <p:spPr>
          <a:xfrm flipV="1">
            <a:off x="11533654" y="5408961"/>
            <a:ext cx="658345" cy="844749"/>
          </a:xfrm>
          <a:prstGeom prst="rect">
            <a:avLst/>
          </a:prstGeom>
        </p:spPr>
      </p:pic>
      <p:pic>
        <p:nvPicPr>
          <p:cNvPr id="96" name="그림 95">
            <a:extLst>
              <a:ext uri="{FF2B5EF4-FFF2-40B4-BE49-F238E27FC236}">
                <a16:creationId xmlns:a16="http://schemas.microsoft.com/office/drawing/2014/main" id="{8C550380-67EF-42C8-B014-5AA46D9304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524" t="24745"/>
          <a:stretch/>
        </p:blipFill>
        <p:spPr>
          <a:xfrm rot="10800000">
            <a:off x="11641555" y="5778075"/>
            <a:ext cx="550443" cy="1079925"/>
          </a:xfrm>
          <a:prstGeom prst="rect">
            <a:avLst/>
          </a:prstGeom>
        </p:spPr>
      </p:pic>
      <p:pic>
        <p:nvPicPr>
          <p:cNvPr id="97" name="그림 96">
            <a:extLst>
              <a:ext uri="{FF2B5EF4-FFF2-40B4-BE49-F238E27FC236}">
                <a16:creationId xmlns:a16="http://schemas.microsoft.com/office/drawing/2014/main" id="{D66F39E8-F7C0-4585-A8B1-704A99B6BEB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397" flipV="1">
            <a:off x="10681389" y="6095446"/>
            <a:ext cx="753169" cy="397324"/>
          </a:xfrm>
          <a:prstGeom prst="rect">
            <a:avLst/>
          </a:prstGeom>
        </p:spPr>
      </p:pic>
      <p:pic>
        <p:nvPicPr>
          <p:cNvPr id="98" name="그림 97">
            <a:extLst>
              <a:ext uri="{FF2B5EF4-FFF2-40B4-BE49-F238E27FC236}">
                <a16:creationId xmlns:a16="http://schemas.microsoft.com/office/drawing/2014/main" id="{FD362720-AD8F-40E5-9496-14D0BA360E06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770967" y="5706675"/>
            <a:ext cx="394893" cy="394893"/>
          </a:xfrm>
          <a:prstGeom prst="rect">
            <a:avLst/>
          </a:prstGeom>
        </p:spPr>
      </p:pic>
      <p:pic>
        <p:nvPicPr>
          <p:cNvPr id="99" name="그림 98">
            <a:extLst>
              <a:ext uri="{FF2B5EF4-FFF2-40B4-BE49-F238E27FC236}">
                <a16:creationId xmlns:a16="http://schemas.microsoft.com/office/drawing/2014/main" id="{EDFB4F0D-50C2-4A7B-9F04-1627747E0749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029820" y="6249037"/>
            <a:ext cx="618907" cy="574024"/>
          </a:xfrm>
          <a:prstGeom prst="rect">
            <a:avLst/>
          </a:prstGeom>
        </p:spPr>
      </p:pic>
      <p:pic>
        <p:nvPicPr>
          <p:cNvPr id="100" name="그림 99">
            <a:extLst>
              <a:ext uri="{FF2B5EF4-FFF2-40B4-BE49-F238E27FC236}">
                <a16:creationId xmlns:a16="http://schemas.microsoft.com/office/drawing/2014/main" id="{89B0FD63-54EB-4F84-8FE9-6C4EF2FFFA6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955360" y="6440867"/>
            <a:ext cx="356095" cy="350244"/>
          </a:xfrm>
          <a:prstGeom prst="rect">
            <a:avLst/>
          </a:prstGeom>
        </p:spPr>
      </p:pic>
      <p:pic>
        <p:nvPicPr>
          <p:cNvPr id="101" name="그림 100">
            <a:extLst>
              <a:ext uri="{FF2B5EF4-FFF2-40B4-BE49-F238E27FC236}">
                <a16:creationId xmlns:a16="http://schemas.microsoft.com/office/drawing/2014/main" id="{00057EA8-DF40-4058-82C7-CF3456DC31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402" r="29734"/>
          <a:stretch/>
        </p:blipFill>
        <p:spPr>
          <a:xfrm flipV="1">
            <a:off x="10922886" y="5902296"/>
            <a:ext cx="1269112" cy="955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35797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A32528DC-9C90-4AC7-A077-9CF1C9677A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04"/>
          <a:stretch/>
        </p:blipFill>
        <p:spPr>
          <a:xfrm rot="16200000" flipH="1">
            <a:off x="1315742" y="-330014"/>
            <a:ext cx="529526" cy="1189553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D5C3B13C-8BA5-42CF-B214-055AC18D5D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55"/>
          <a:stretch/>
        </p:blipFill>
        <p:spPr>
          <a:xfrm flipH="1">
            <a:off x="746087" y="0"/>
            <a:ext cx="1212764" cy="495919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4248BFD9-98FC-4102-B1B1-6B678501E74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8866" y="438639"/>
            <a:ext cx="689269" cy="898667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268FA56F-E655-45DC-AD8B-927A4111ED2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351"/>
          <a:stretch/>
        </p:blipFill>
        <p:spPr>
          <a:xfrm flipH="1">
            <a:off x="10642" y="0"/>
            <a:ext cx="1649614" cy="709917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E006C84A-78EB-44DD-BFE4-68EE35AB29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130"/>
          <a:stretch/>
        </p:blipFill>
        <p:spPr>
          <a:xfrm flipH="1">
            <a:off x="0" y="603773"/>
            <a:ext cx="657782" cy="844027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D51624F3-8652-4D52-91E9-97A99BA8C5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524" t="24745"/>
          <a:stretch/>
        </p:blipFill>
        <p:spPr>
          <a:xfrm rot="10800000" flipH="1" flipV="1">
            <a:off x="1" y="0"/>
            <a:ext cx="549972" cy="1079002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CCAA32D4-4816-4250-ABBF-6AAAF11488C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397" flipH="1">
            <a:off x="416734" y="187676"/>
            <a:ext cx="752525" cy="396984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E08A935E-F4CA-4174-A5A8-F7988BEA00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402" r="29734"/>
          <a:stretch/>
        </p:blipFill>
        <p:spPr>
          <a:xfrm flipH="1">
            <a:off x="1" y="0"/>
            <a:ext cx="1268027" cy="954887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F0234C27-DCE9-42E2-9C28-85C3BBBE17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04"/>
          <a:stretch/>
        </p:blipFill>
        <p:spPr>
          <a:xfrm rot="16200000" flipV="1">
            <a:off x="10522143" y="6080168"/>
            <a:ext cx="479189" cy="1076475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388BA63A-6C6B-4142-BCBA-3E0F43C404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273"/>
          <a:stretch/>
        </p:blipFill>
        <p:spPr>
          <a:xfrm flipV="1">
            <a:off x="11882461" y="5084914"/>
            <a:ext cx="309538" cy="1076474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75466AF6-86D5-43CC-8673-1B250E1762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55"/>
          <a:stretch/>
        </p:blipFill>
        <p:spPr>
          <a:xfrm flipV="1">
            <a:off x="10419357" y="6409223"/>
            <a:ext cx="1097479" cy="448777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43969C3B-2F54-4CB9-B385-3A8A22FB3F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935"/>
          <a:stretch/>
        </p:blipFill>
        <p:spPr>
          <a:xfrm flipV="1">
            <a:off x="11920784" y="5125661"/>
            <a:ext cx="271216" cy="804064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7B714FE9-25DD-451C-AAC4-1C4001BEB02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1343043" y="5647818"/>
            <a:ext cx="623747" cy="813240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BD0217E4-48F6-4FA0-904E-7AC187CC19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351"/>
          <a:stretch/>
        </p:blipFill>
        <p:spPr>
          <a:xfrm flipV="1">
            <a:off x="10689568" y="6215568"/>
            <a:ext cx="1492802" cy="642432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70F45EB6-AE69-476C-9FE1-A8275BB3D88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130"/>
          <a:stretch/>
        </p:blipFill>
        <p:spPr>
          <a:xfrm flipV="1">
            <a:off x="11596746" y="5547828"/>
            <a:ext cx="595254" cy="763794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3EF2369F-2464-4864-A213-D49545F8BF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524" t="24745"/>
          <a:stretch/>
        </p:blipFill>
        <p:spPr>
          <a:xfrm rot="10800000">
            <a:off x="11694307" y="5881568"/>
            <a:ext cx="497692" cy="976432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C7CF5A4F-C6FC-4511-9B62-7FBB97CE5951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397" flipV="1">
            <a:off x="11133891" y="6328918"/>
            <a:ext cx="680990" cy="359247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A62967F1-1DF6-4714-99A6-6CEE5097B0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402" r="29734"/>
          <a:stretch/>
        </p:blipFill>
        <p:spPr>
          <a:xfrm flipV="1">
            <a:off x="11044511" y="5993885"/>
            <a:ext cx="1147489" cy="864115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F41A3A90-CF14-4A6B-A08D-8914AB63E6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824" b="10773"/>
          <a:stretch/>
        </p:blipFill>
        <p:spPr>
          <a:xfrm flipH="1">
            <a:off x="0" y="5475512"/>
            <a:ext cx="2400300" cy="1380383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AFEA41CF-2815-4FE3-9CFF-D3E102B9A71F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886" y="6217220"/>
            <a:ext cx="1720275" cy="536429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E62C59F7-C861-42F5-B3DF-8699EE98C08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824" b="10773"/>
          <a:stretch/>
        </p:blipFill>
        <p:spPr>
          <a:xfrm flipV="1">
            <a:off x="9791700" y="0"/>
            <a:ext cx="2400300" cy="1380383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2A9B4D6D-A898-4132-A3E1-C91F9E5AA4E5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454839" y="102246"/>
            <a:ext cx="1720275" cy="536429"/>
          </a:xfrm>
          <a:prstGeom prst="rect">
            <a:avLst/>
          </a:prstGeom>
        </p:spPr>
      </p:pic>
      <p:sp>
        <p:nvSpPr>
          <p:cNvPr id="29" name="그림 개체 틀 4">
            <a:extLst>
              <a:ext uri="{FF2B5EF4-FFF2-40B4-BE49-F238E27FC236}">
                <a16:creationId xmlns:a16="http://schemas.microsoft.com/office/drawing/2014/main" id="{BA6C1C5B-2EEF-43FD-8751-94C4A1F8DD7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694565" y="1912591"/>
            <a:ext cx="3101388" cy="4158461"/>
          </a:xfrm>
          <a:prstGeom prst="roundRect">
            <a:avLst>
              <a:gd name="adj" fmla="val 602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 lIns="90000" tIns="828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795663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" name="그림 28">
            <a:extLst>
              <a:ext uri="{FF2B5EF4-FFF2-40B4-BE49-F238E27FC236}">
                <a16:creationId xmlns:a16="http://schemas.microsoft.com/office/drawing/2014/main" id="{FBBDCC93-0A92-4AA6-ADB3-B04C785C38E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068836" flipH="1">
            <a:off x="-190243" y="4334003"/>
            <a:ext cx="1008556" cy="532050"/>
          </a:xfrm>
          <a:prstGeom prst="rect">
            <a:avLst/>
          </a:prstGeom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047134B6-F096-471C-A92E-E3322251A4F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222742" flipH="1">
            <a:off x="954444" y="5404631"/>
            <a:ext cx="923779" cy="1204421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BB498E25-C200-4BDF-B2C9-7D2789269B53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2123915" y="6097928"/>
            <a:ext cx="1625383" cy="760071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48563F49-C482-4558-9237-3B006642AC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861"/>
          <a:stretch/>
        </p:blipFill>
        <p:spPr>
          <a:xfrm flipH="1">
            <a:off x="1504630" y="6380359"/>
            <a:ext cx="828768" cy="477641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65FE125D-0151-4D96-8B61-0AA899FB5E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486"/>
          <a:stretch/>
        </p:blipFill>
        <p:spPr>
          <a:xfrm flipH="1">
            <a:off x="0" y="4719680"/>
            <a:ext cx="1456229" cy="1660499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BFBADE1B-D928-4188-84A7-346FF84A27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767" b="21613"/>
          <a:stretch/>
        </p:blipFill>
        <p:spPr>
          <a:xfrm flipH="1">
            <a:off x="1" y="4958985"/>
            <a:ext cx="622291" cy="1899015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1FA1A8BE-943A-455D-89D2-B49583CB06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201"/>
          <a:stretch/>
        </p:blipFill>
        <p:spPr>
          <a:xfrm flipH="1">
            <a:off x="874284" y="5923227"/>
            <a:ext cx="1153205" cy="934773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E38D3E95-43DD-41B7-9A6C-6DD593D3E1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592"/>
          <a:stretch/>
        </p:blipFill>
        <p:spPr>
          <a:xfrm flipH="1">
            <a:off x="2013135" y="6370637"/>
            <a:ext cx="637841" cy="487362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40028A5E-2A33-4312-82CD-220CAD2D8E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54"/>
          <a:stretch/>
        </p:blipFill>
        <p:spPr>
          <a:xfrm>
            <a:off x="1" y="4706794"/>
            <a:ext cx="571918" cy="1187884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FD9077C5-170A-4BD1-926F-DF04AB4752C6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90830" y="6349949"/>
            <a:ext cx="506474" cy="487362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6A5D743E-B9D5-4199-A3B1-1BDF8315E5DD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39866" y="5492165"/>
            <a:ext cx="504124" cy="499682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8AB4CD1C-4435-4953-B009-1677F6FC4C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608"/>
          <a:stretch/>
        </p:blipFill>
        <p:spPr>
          <a:xfrm flipH="1">
            <a:off x="159509" y="5613182"/>
            <a:ext cx="1291378" cy="1244818"/>
          </a:xfrm>
          <a:prstGeom prst="rect">
            <a:avLst/>
          </a:prstGeom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BF4035CE-1DB2-4D76-A0D5-EBEEA159FC6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068836" flipV="1">
            <a:off x="11435766" y="1840834"/>
            <a:ext cx="932045" cy="491687"/>
          </a:xfrm>
          <a:prstGeom prst="rect">
            <a:avLst/>
          </a:prstGeom>
        </p:spPr>
      </p:pic>
      <p:pic>
        <p:nvPicPr>
          <p:cNvPr id="34" name="그림 33">
            <a:extLst>
              <a:ext uri="{FF2B5EF4-FFF2-40B4-BE49-F238E27FC236}">
                <a16:creationId xmlns:a16="http://schemas.microsoft.com/office/drawing/2014/main" id="{7F9D4E3D-4BCA-460B-B99C-03C8DA3A236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222742" flipV="1">
            <a:off x="10456263" y="230063"/>
            <a:ext cx="853699" cy="1113051"/>
          </a:xfrm>
          <a:prstGeom prst="rect">
            <a:avLst/>
          </a:prstGeom>
        </p:spPr>
      </p:pic>
      <p:pic>
        <p:nvPicPr>
          <p:cNvPr id="35" name="그림 34">
            <a:extLst>
              <a:ext uri="{FF2B5EF4-FFF2-40B4-BE49-F238E27FC236}">
                <a16:creationId xmlns:a16="http://schemas.microsoft.com/office/drawing/2014/main" id="{446730E9-0231-4BFA-90D1-6EB7E68BF43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7132" y="1"/>
            <a:ext cx="1502078" cy="702410"/>
          </a:xfrm>
          <a:prstGeom prst="rect">
            <a:avLst/>
          </a:prstGeom>
        </p:spPr>
      </p:pic>
      <p:pic>
        <p:nvPicPr>
          <p:cNvPr id="36" name="그림 35">
            <a:extLst>
              <a:ext uri="{FF2B5EF4-FFF2-40B4-BE49-F238E27FC236}">
                <a16:creationId xmlns:a16="http://schemas.microsoft.com/office/drawing/2014/main" id="{A0AC9596-719B-465D-929F-E730DFFD44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861"/>
          <a:stretch/>
        </p:blipFill>
        <p:spPr>
          <a:xfrm flipV="1">
            <a:off x="10035619" y="0"/>
            <a:ext cx="765896" cy="441406"/>
          </a:xfrm>
          <a:prstGeom prst="rect">
            <a:avLst/>
          </a:prstGeom>
        </p:spPr>
      </p:pic>
      <p:pic>
        <p:nvPicPr>
          <p:cNvPr id="37" name="그림 36">
            <a:extLst>
              <a:ext uri="{FF2B5EF4-FFF2-40B4-BE49-F238E27FC236}">
                <a16:creationId xmlns:a16="http://schemas.microsoft.com/office/drawing/2014/main" id="{0A1A8272-A038-4CF1-BDF6-D1590880137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486"/>
          <a:stretch/>
        </p:blipFill>
        <p:spPr>
          <a:xfrm flipV="1">
            <a:off x="10846244" y="441573"/>
            <a:ext cx="1345756" cy="1534530"/>
          </a:xfrm>
          <a:prstGeom prst="rect">
            <a:avLst/>
          </a:prstGeom>
        </p:spPr>
      </p:pic>
      <p:pic>
        <p:nvPicPr>
          <p:cNvPr id="38" name="그림 37">
            <a:extLst>
              <a:ext uri="{FF2B5EF4-FFF2-40B4-BE49-F238E27FC236}">
                <a16:creationId xmlns:a16="http://schemas.microsoft.com/office/drawing/2014/main" id="{47F3F462-3083-4E5D-BE52-D3EC46F374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767" b="21613"/>
          <a:stretch/>
        </p:blipFill>
        <p:spPr>
          <a:xfrm flipV="1">
            <a:off x="11616916" y="0"/>
            <a:ext cx="575083" cy="1754952"/>
          </a:xfrm>
          <a:prstGeom prst="rect">
            <a:avLst/>
          </a:prstGeom>
        </p:spPr>
      </p:pic>
      <p:pic>
        <p:nvPicPr>
          <p:cNvPr id="39" name="그림 38">
            <a:extLst>
              <a:ext uri="{FF2B5EF4-FFF2-40B4-BE49-F238E27FC236}">
                <a16:creationId xmlns:a16="http://schemas.microsoft.com/office/drawing/2014/main" id="{4E92DD66-1B10-47B4-8E40-7C6613A44AD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201"/>
          <a:stretch/>
        </p:blipFill>
        <p:spPr>
          <a:xfrm flipV="1">
            <a:off x="10318321" y="0"/>
            <a:ext cx="1065720" cy="863859"/>
          </a:xfrm>
          <a:prstGeom prst="rect">
            <a:avLst/>
          </a:prstGeom>
        </p:spPr>
      </p:pic>
      <p:pic>
        <p:nvPicPr>
          <p:cNvPr id="40" name="그림 39">
            <a:extLst>
              <a:ext uri="{FF2B5EF4-FFF2-40B4-BE49-F238E27FC236}">
                <a16:creationId xmlns:a16="http://schemas.microsoft.com/office/drawing/2014/main" id="{2264828E-A801-4056-9558-AA77AEE875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592"/>
          <a:stretch/>
        </p:blipFill>
        <p:spPr>
          <a:xfrm flipV="1">
            <a:off x="9742132" y="1"/>
            <a:ext cx="589453" cy="450390"/>
          </a:xfrm>
          <a:prstGeom prst="rect">
            <a:avLst/>
          </a:prstGeom>
        </p:spPr>
      </p:pic>
      <p:pic>
        <p:nvPicPr>
          <p:cNvPr id="41" name="그림 40">
            <a:extLst>
              <a:ext uri="{FF2B5EF4-FFF2-40B4-BE49-F238E27FC236}">
                <a16:creationId xmlns:a16="http://schemas.microsoft.com/office/drawing/2014/main" id="{B4A2AF73-86D5-4BE5-A5F4-080BA9E9D7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54"/>
          <a:stretch/>
        </p:blipFill>
        <p:spPr>
          <a:xfrm flipH="1" flipV="1">
            <a:off x="11663468" y="890242"/>
            <a:ext cx="528531" cy="1097769"/>
          </a:xfrm>
          <a:prstGeom prst="rect">
            <a:avLst/>
          </a:prstGeom>
        </p:spPr>
      </p:pic>
      <p:pic>
        <p:nvPicPr>
          <p:cNvPr id="42" name="그림 41">
            <a:extLst>
              <a:ext uri="{FF2B5EF4-FFF2-40B4-BE49-F238E27FC236}">
                <a16:creationId xmlns:a16="http://schemas.microsoft.com/office/drawing/2014/main" id="{F02380B7-3E1D-4AA1-B855-83D22D236216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623457" y="19119"/>
            <a:ext cx="468052" cy="450390"/>
          </a:xfrm>
          <a:prstGeom prst="rect">
            <a:avLst/>
          </a:prstGeom>
        </p:spPr>
      </p:pic>
      <p:pic>
        <p:nvPicPr>
          <p:cNvPr id="43" name="그림 42">
            <a:extLst>
              <a:ext uri="{FF2B5EF4-FFF2-40B4-BE49-F238E27FC236}">
                <a16:creationId xmlns:a16="http://schemas.microsoft.com/office/drawing/2014/main" id="{B2DF2FC8-C8AD-451F-96DB-DD32D823A96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1319623" y="800445"/>
            <a:ext cx="465880" cy="461775"/>
          </a:xfrm>
          <a:prstGeom prst="rect">
            <a:avLst/>
          </a:prstGeom>
        </p:spPr>
      </p:pic>
      <p:pic>
        <p:nvPicPr>
          <p:cNvPr id="44" name="그림 43">
            <a:extLst>
              <a:ext uri="{FF2B5EF4-FFF2-40B4-BE49-F238E27FC236}">
                <a16:creationId xmlns:a16="http://schemas.microsoft.com/office/drawing/2014/main" id="{EA239FE8-EAA2-4C0B-AB2D-03021F71E0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608"/>
          <a:stretch/>
        </p:blipFill>
        <p:spPr>
          <a:xfrm flipV="1">
            <a:off x="10851181" y="0"/>
            <a:ext cx="1193411" cy="1150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27288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92DAB058-1C95-45CE-9303-E0225DEF28C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668836" flipH="1">
            <a:off x="9429750" y="6277940"/>
            <a:ext cx="1008556" cy="532050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261C2EF3-18E5-40A7-ADC2-B27D7BE4E84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822742" flipH="1">
            <a:off x="10878952" y="4839456"/>
            <a:ext cx="923779" cy="1204421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BFB0F8FF-EA8C-4CDB-A77E-D37826CDDD1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 flipV="1">
            <a:off x="10999272" y="3541358"/>
            <a:ext cx="1625383" cy="760071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03BAA616-BA23-4936-A89F-367CA3CF37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861"/>
          <a:stretch/>
        </p:blipFill>
        <p:spPr>
          <a:xfrm rot="16200000" flipH="1">
            <a:off x="11538796" y="4700166"/>
            <a:ext cx="828768" cy="477641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3FD4B16E-CDFD-43EF-AD53-BE1FD85D688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486"/>
          <a:stretch/>
        </p:blipFill>
        <p:spPr>
          <a:xfrm rot="16200000" flipH="1">
            <a:off x="10155815" y="5299636"/>
            <a:ext cx="1456229" cy="1660499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C8FC18AC-7412-4AEB-8ABF-971ABDFD1B1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767" b="21613"/>
          <a:stretch/>
        </p:blipFill>
        <p:spPr>
          <a:xfrm rot="16200000" flipH="1">
            <a:off x="10931347" y="5597346"/>
            <a:ext cx="622291" cy="1899015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FF84279D-76CD-492E-8B78-99A7FC080B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201"/>
          <a:stretch/>
        </p:blipFill>
        <p:spPr>
          <a:xfrm rot="16200000" flipH="1">
            <a:off x="11148011" y="4939727"/>
            <a:ext cx="1153205" cy="934773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0B246C70-C0EF-4F4A-927D-0451DE352F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592"/>
          <a:stretch/>
        </p:blipFill>
        <p:spPr>
          <a:xfrm rot="16200000" flipH="1">
            <a:off x="11629397" y="4282263"/>
            <a:ext cx="637841" cy="487362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7CC17FB7-E1AF-4E74-9EBA-955AD1C9FB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54"/>
          <a:stretch/>
        </p:blipFill>
        <p:spPr>
          <a:xfrm rot="16200000">
            <a:off x="10348777" y="5978098"/>
            <a:ext cx="571918" cy="1187884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5DF2CD76-ABE6-4F80-A846-4C8392E896C6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>
            <a:off x="11674393" y="5170252"/>
            <a:ext cx="506474" cy="487362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87A5496E-66FF-4E1A-AC3C-0770D4F05408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>
            <a:off x="10823944" y="5916231"/>
            <a:ext cx="504124" cy="499682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669983D4-5825-4DCB-A76A-DD8BB95950C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608"/>
          <a:stretch/>
        </p:blipFill>
        <p:spPr>
          <a:xfrm rot="16200000" flipH="1">
            <a:off x="10923902" y="5430394"/>
            <a:ext cx="1291378" cy="1244818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76A18022-A8CB-472E-834B-4D6594BC488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668836" flipV="1">
            <a:off x="1753694" y="48768"/>
            <a:ext cx="1008556" cy="532050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680ED568-38DA-4059-98FD-65E655BBE0B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822742" flipV="1">
            <a:off x="389269" y="814881"/>
            <a:ext cx="923779" cy="1204421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84894C8A-4420-4067-9AE6-A8AAA59D43A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432655" y="2557329"/>
            <a:ext cx="1625383" cy="760071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03ACFE73-3E7E-4060-943B-E6B471B205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861"/>
          <a:stretch/>
        </p:blipFill>
        <p:spPr>
          <a:xfrm rot="16200000" flipV="1">
            <a:off x="-175563" y="1680951"/>
            <a:ext cx="828768" cy="477641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D7C6E4F5-AF7A-4338-ABA5-5F3500AF64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486"/>
          <a:stretch/>
        </p:blipFill>
        <p:spPr>
          <a:xfrm rot="16200000" flipV="1">
            <a:off x="579956" y="-101377"/>
            <a:ext cx="1456229" cy="1660499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0CD31F07-AB21-444C-97B1-375255257C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767" b="21613"/>
          <a:stretch/>
        </p:blipFill>
        <p:spPr>
          <a:xfrm rot="16200000" flipV="1">
            <a:off x="638362" y="-637603"/>
            <a:ext cx="622291" cy="1899015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4F2CBAB1-E448-4771-B9B0-D01885E85C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201"/>
          <a:stretch/>
        </p:blipFill>
        <p:spPr>
          <a:xfrm rot="16200000" flipV="1">
            <a:off x="-109216" y="984258"/>
            <a:ext cx="1153205" cy="934773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6D9D80E8-C41C-41F4-9BA7-7E15B4910C1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592"/>
          <a:stretch/>
        </p:blipFill>
        <p:spPr>
          <a:xfrm rot="16200000" flipV="1">
            <a:off x="-75239" y="2089133"/>
            <a:ext cx="637841" cy="487362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FE58F14D-0522-404E-9FD2-4802BB5D63F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54"/>
          <a:stretch/>
        </p:blipFill>
        <p:spPr>
          <a:xfrm rot="16200000" flipH="1" flipV="1">
            <a:off x="1271305" y="-307224"/>
            <a:ext cx="571918" cy="1187884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FE37DC7E-D217-4701-859A-E855B9681DBF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V="1">
            <a:off x="11133" y="1201144"/>
            <a:ext cx="506474" cy="487362"/>
          </a:xfrm>
          <a:prstGeom prst="rect">
            <a:avLst/>
          </a:prstGeom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B9207ED4-4167-4FC2-8AAB-5DA68AD3A8CF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V="1">
            <a:off x="863932" y="442845"/>
            <a:ext cx="504124" cy="499682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AA92BF84-8B3B-4DD2-8F65-BF2280013A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608"/>
          <a:stretch/>
        </p:blipFill>
        <p:spPr>
          <a:xfrm rot="16200000" flipV="1">
            <a:off x="-23280" y="183547"/>
            <a:ext cx="1291378" cy="1244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95145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889214CB-B2F2-40DC-AA23-9A5ADD5CA15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35683" y="705311"/>
            <a:ext cx="2583989" cy="2583989"/>
          </a:xfrm>
          <a:prstGeom prst="roundRect">
            <a:avLst>
              <a:gd name="adj" fmla="val 978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64000" bIns="468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AEA742C6-BF4D-424E-84AE-747CBED9E2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35683" y="3568700"/>
            <a:ext cx="2583989" cy="2583989"/>
          </a:xfrm>
          <a:prstGeom prst="roundRect">
            <a:avLst>
              <a:gd name="adj" fmla="val 978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64000" bIns="468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7" name="그림 개체 틀 2">
            <a:extLst>
              <a:ext uri="{FF2B5EF4-FFF2-40B4-BE49-F238E27FC236}">
                <a16:creationId xmlns:a16="http://schemas.microsoft.com/office/drawing/2014/main" id="{3909B74F-02B1-4A0E-AB84-13FAB38DD82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644041" y="705311"/>
            <a:ext cx="4006389" cy="5447378"/>
          </a:xfrm>
          <a:prstGeom prst="roundRect">
            <a:avLst>
              <a:gd name="adj" fmla="val 5889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64000" bIns="468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E82CBDE2-68A5-4877-83AD-0A3FD7A5185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068836" flipV="1">
            <a:off x="11435766" y="1840834"/>
            <a:ext cx="932045" cy="491687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234267A0-C896-435B-84E2-88ED2DD1C32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222742" flipV="1">
            <a:off x="10456263" y="230063"/>
            <a:ext cx="853699" cy="1113051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052593BC-C4B1-4A70-BC87-41B108A6DD8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7132" y="1"/>
            <a:ext cx="1502078" cy="702410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F5FE1273-3CBF-4440-BB75-A8D6C7EE06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861"/>
          <a:stretch/>
        </p:blipFill>
        <p:spPr>
          <a:xfrm flipV="1">
            <a:off x="10035619" y="0"/>
            <a:ext cx="765896" cy="441406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2B13E530-1EEF-42FF-B22C-F1EEC88820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486"/>
          <a:stretch/>
        </p:blipFill>
        <p:spPr>
          <a:xfrm flipV="1">
            <a:off x="10846244" y="441573"/>
            <a:ext cx="1345756" cy="1534530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E8707CD2-069F-4426-AEC2-441F13B6EC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767" b="21613"/>
          <a:stretch/>
        </p:blipFill>
        <p:spPr>
          <a:xfrm flipV="1">
            <a:off x="11616916" y="0"/>
            <a:ext cx="575083" cy="1754952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A7544A57-4390-4572-AE1E-06914A9CAEA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201"/>
          <a:stretch/>
        </p:blipFill>
        <p:spPr>
          <a:xfrm flipV="1">
            <a:off x="10318321" y="0"/>
            <a:ext cx="1065720" cy="863859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523D3273-DC0F-4D41-8160-1C186A6B22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592"/>
          <a:stretch/>
        </p:blipFill>
        <p:spPr>
          <a:xfrm flipV="1">
            <a:off x="9742132" y="1"/>
            <a:ext cx="589453" cy="450390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EEDB5048-6D3C-4EE0-9845-FCF2EC91F2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54"/>
          <a:stretch/>
        </p:blipFill>
        <p:spPr>
          <a:xfrm flipH="1" flipV="1">
            <a:off x="11663468" y="890242"/>
            <a:ext cx="528531" cy="1097769"/>
          </a:xfrm>
          <a:prstGeom prst="rect">
            <a:avLst/>
          </a:prstGeom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0D15AF26-FDE5-40AF-9C9E-C0948533B216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623457" y="19119"/>
            <a:ext cx="468052" cy="450390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80947F58-59C2-4166-9875-8B1EEA95A103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1319623" y="800445"/>
            <a:ext cx="465880" cy="461775"/>
          </a:xfrm>
          <a:prstGeom prst="rect">
            <a:avLst/>
          </a:prstGeom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28136543-1AB3-4B39-8F69-29E97C6FE8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608"/>
          <a:stretch/>
        </p:blipFill>
        <p:spPr>
          <a:xfrm flipV="1">
            <a:off x="10851181" y="0"/>
            <a:ext cx="1193411" cy="1150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54794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A8CAC8F2-374F-42E0-ACF0-0A3016BDF20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397" flipH="1">
            <a:off x="1113264" y="19052"/>
            <a:ext cx="680990" cy="359247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8845F5DB-215A-48A7-8849-A7D7183021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36"/>
          <a:stretch/>
        </p:blipFill>
        <p:spPr>
          <a:xfrm flipH="1">
            <a:off x="799292" y="0"/>
            <a:ext cx="623747" cy="686892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A6F5FA9C-0B12-442F-8EEC-C3AEF84013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8889" r="8301" b="-1"/>
          <a:stretch/>
        </p:blipFill>
        <p:spPr>
          <a:xfrm flipH="1">
            <a:off x="-1" y="0"/>
            <a:ext cx="1497471" cy="403690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792DB267-53E7-4AB0-8548-F9CE8CE54B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273"/>
          <a:stretch/>
        </p:blipFill>
        <p:spPr>
          <a:xfrm flipH="1">
            <a:off x="1" y="-80881"/>
            <a:ext cx="309538" cy="1076474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C0B4957A-883C-49B1-9D43-60C8F19206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4755"/>
          <a:stretch/>
        </p:blipFill>
        <p:spPr>
          <a:xfrm rot="19641660" flipH="1">
            <a:off x="91648" y="-5090"/>
            <a:ext cx="444205" cy="804064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D29BF5D9-55A8-45FF-9606-421523A421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259" r="32130"/>
          <a:stretch/>
        </p:blipFill>
        <p:spPr>
          <a:xfrm flipH="1">
            <a:off x="0" y="-1"/>
            <a:ext cx="595254" cy="532679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097D5C79-519D-4EAA-B721-1DCC5F31ADE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04603">
            <a:off x="10397745" y="19052"/>
            <a:ext cx="680990" cy="359247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7C8E62C-3011-42CF-ADCC-AD62CE27338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36"/>
          <a:stretch/>
        </p:blipFill>
        <p:spPr>
          <a:xfrm>
            <a:off x="10768960" y="0"/>
            <a:ext cx="623747" cy="686892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8DCCDABF-09E6-424A-BA3D-6361FB7ED4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8889" r="8301" b="-1"/>
          <a:stretch/>
        </p:blipFill>
        <p:spPr>
          <a:xfrm>
            <a:off x="10694529" y="0"/>
            <a:ext cx="1497471" cy="403690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3329A8B4-2A96-453A-BCC2-089E17CBC9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273"/>
          <a:stretch/>
        </p:blipFill>
        <p:spPr>
          <a:xfrm>
            <a:off x="11882460" y="-80881"/>
            <a:ext cx="309538" cy="1076474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82F9F194-EACF-4E7D-A824-6821942B044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4755"/>
          <a:stretch/>
        </p:blipFill>
        <p:spPr>
          <a:xfrm rot="1958340">
            <a:off x="11656146" y="-5090"/>
            <a:ext cx="444205" cy="804064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7F832665-6451-46E8-BA62-0055B1B0F6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259" r="32130"/>
          <a:stretch/>
        </p:blipFill>
        <p:spPr>
          <a:xfrm>
            <a:off x="11596745" y="-1"/>
            <a:ext cx="595254" cy="532679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817C5230-23EA-43C4-815C-8F283E5FE8A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068836" flipH="1">
            <a:off x="-119216" y="5276335"/>
            <a:ext cx="632012" cy="333409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9C2DCC1F-7859-4F5A-854E-CDE53216A68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222742" flipH="1">
            <a:off x="598103" y="5947245"/>
            <a:ext cx="578887" cy="754751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6525501B-B73D-4064-AC9C-F1325E8C2948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1330953" y="6381700"/>
            <a:ext cx="1018547" cy="476299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4ABCE8EB-9A1B-4422-983B-DE2E6B39BC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861"/>
          <a:stretch/>
        </p:blipFill>
        <p:spPr>
          <a:xfrm flipH="1">
            <a:off x="942877" y="6558686"/>
            <a:ext cx="519348" cy="299314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C8AEFD97-B97D-4CF4-8D38-8A0257D21DE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486"/>
          <a:stretch/>
        </p:blipFill>
        <p:spPr>
          <a:xfrm flipH="1">
            <a:off x="0" y="5518020"/>
            <a:ext cx="912547" cy="1040553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DF6D3A9B-2525-44B7-B263-B7D4FEAD07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767" b="21613"/>
          <a:stretch/>
        </p:blipFill>
        <p:spPr>
          <a:xfrm flipH="1">
            <a:off x="1" y="5667981"/>
            <a:ext cx="389959" cy="1190019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9A8871A4-1360-4ECD-9A0B-B396CA704E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201"/>
          <a:stretch/>
        </p:blipFill>
        <p:spPr>
          <a:xfrm flipH="1">
            <a:off x="547871" y="6272224"/>
            <a:ext cx="722657" cy="585776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99D45A85-DC01-4B4A-82E8-0E304679C9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592"/>
          <a:stretch/>
        </p:blipFill>
        <p:spPr>
          <a:xfrm flipH="1">
            <a:off x="1261532" y="6552594"/>
            <a:ext cx="399703" cy="305406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55B2F6E8-B6C7-425A-B41A-640763B545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54"/>
          <a:stretch/>
        </p:blipFill>
        <p:spPr>
          <a:xfrm>
            <a:off x="1" y="5509945"/>
            <a:ext cx="358393" cy="744388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3826567B-257E-4E1B-A211-391F0178BF53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6234" y="6539629"/>
            <a:ext cx="317382" cy="305406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F4C6FBDD-2B6E-43DA-A997-8FEA5E2DF7D7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75642" y="6002098"/>
            <a:ext cx="315910" cy="313126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A79302DD-6B10-4C9B-8892-0E495B9A398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608"/>
          <a:stretch/>
        </p:blipFill>
        <p:spPr>
          <a:xfrm flipH="1">
            <a:off x="99956" y="6077934"/>
            <a:ext cx="809243" cy="780066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AE81568A-B077-4F6A-8528-1B95D690CDE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531164">
            <a:off x="11679202" y="5276335"/>
            <a:ext cx="632012" cy="333409"/>
          </a:xfrm>
          <a:prstGeom prst="rect">
            <a:avLst/>
          </a:prstGeom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CAF2B5AE-ADB7-40AC-80B1-896ACAA80DA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377258">
            <a:off x="11015008" y="5947245"/>
            <a:ext cx="578887" cy="754751"/>
          </a:xfrm>
          <a:prstGeom prst="rect">
            <a:avLst/>
          </a:prstGeom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F2952485-B9F7-4188-9FCF-AEB4E7EB7712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9842498" y="6381700"/>
            <a:ext cx="1018547" cy="476299"/>
          </a:xfrm>
          <a:prstGeom prst="rect">
            <a:avLst/>
          </a:prstGeom>
        </p:spPr>
      </p:pic>
      <p:pic>
        <p:nvPicPr>
          <p:cNvPr id="34" name="그림 33">
            <a:extLst>
              <a:ext uri="{FF2B5EF4-FFF2-40B4-BE49-F238E27FC236}">
                <a16:creationId xmlns:a16="http://schemas.microsoft.com/office/drawing/2014/main" id="{79BC9E15-E479-44FC-8A58-F467EC5B1C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861"/>
          <a:stretch/>
        </p:blipFill>
        <p:spPr>
          <a:xfrm>
            <a:off x="10729773" y="6558686"/>
            <a:ext cx="519348" cy="299314"/>
          </a:xfrm>
          <a:prstGeom prst="rect">
            <a:avLst/>
          </a:prstGeom>
        </p:spPr>
      </p:pic>
      <p:pic>
        <p:nvPicPr>
          <p:cNvPr id="35" name="그림 34">
            <a:extLst>
              <a:ext uri="{FF2B5EF4-FFF2-40B4-BE49-F238E27FC236}">
                <a16:creationId xmlns:a16="http://schemas.microsoft.com/office/drawing/2014/main" id="{3CF2FA28-6E40-4EE7-830F-F6E39BD42E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486"/>
          <a:stretch/>
        </p:blipFill>
        <p:spPr>
          <a:xfrm>
            <a:off x="11279451" y="5518020"/>
            <a:ext cx="912547" cy="1040553"/>
          </a:xfrm>
          <a:prstGeom prst="rect">
            <a:avLst/>
          </a:prstGeom>
        </p:spPr>
      </p:pic>
      <p:pic>
        <p:nvPicPr>
          <p:cNvPr id="36" name="그림 35">
            <a:extLst>
              <a:ext uri="{FF2B5EF4-FFF2-40B4-BE49-F238E27FC236}">
                <a16:creationId xmlns:a16="http://schemas.microsoft.com/office/drawing/2014/main" id="{4C82DC19-934A-48BC-B1FC-CB40D53CED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767" b="21613"/>
          <a:stretch/>
        </p:blipFill>
        <p:spPr>
          <a:xfrm>
            <a:off x="11802038" y="5667981"/>
            <a:ext cx="389959" cy="1190019"/>
          </a:xfrm>
          <a:prstGeom prst="rect">
            <a:avLst/>
          </a:prstGeom>
        </p:spPr>
      </p:pic>
      <p:pic>
        <p:nvPicPr>
          <p:cNvPr id="37" name="그림 36">
            <a:extLst>
              <a:ext uri="{FF2B5EF4-FFF2-40B4-BE49-F238E27FC236}">
                <a16:creationId xmlns:a16="http://schemas.microsoft.com/office/drawing/2014/main" id="{5E087397-688B-41E2-BFB9-4DF1807AF3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201"/>
          <a:stretch/>
        </p:blipFill>
        <p:spPr>
          <a:xfrm>
            <a:off x="10921471" y="6272224"/>
            <a:ext cx="722657" cy="585776"/>
          </a:xfrm>
          <a:prstGeom prst="rect">
            <a:avLst/>
          </a:prstGeom>
        </p:spPr>
      </p:pic>
      <p:pic>
        <p:nvPicPr>
          <p:cNvPr id="38" name="그림 37">
            <a:extLst>
              <a:ext uri="{FF2B5EF4-FFF2-40B4-BE49-F238E27FC236}">
                <a16:creationId xmlns:a16="http://schemas.microsoft.com/office/drawing/2014/main" id="{9AFA3DE2-07E1-468C-9EF1-1EFD746BB7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592"/>
          <a:stretch/>
        </p:blipFill>
        <p:spPr>
          <a:xfrm>
            <a:off x="10530762" y="6552594"/>
            <a:ext cx="399703" cy="305406"/>
          </a:xfrm>
          <a:prstGeom prst="rect">
            <a:avLst/>
          </a:prstGeom>
        </p:spPr>
      </p:pic>
      <p:pic>
        <p:nvPicPr>
          <p:cNvPr id="39" name="그림 38">
            <a:extLst>
              <a:ext uri="{FF2B5EF4-FFF2-40B4-BE49-F238E27FC236}">
                <a16:creationId xmlns:a16="http://schemas.microsoft.com/office/drawing/2014/main" id="{0A7D902F-1408-4972-BF60-0AC5D9C2B1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54"/>
          <a:stretch/>
        </p:blipFill>
        <p:spPr>
          <a:xfrm flipH="1">
            <a:off x="11833605" y="5509945"/>
            <a:ext cx="358393" cy="744388"/>
          </a:xfrm>
          <a:prstGeom prst="rect">
            <a:avLst/>
          </a:prstGeom>
        </p:spPr>
      </p:pic>
      <p:pic>
        <p:nvPicPr>
          <p:cNvPr id="40" name="그림 39">
            <a:extLst>
              <a:ext uri="{FF2B5EF4-FFF2-40B4-BE49-F238E27FC236}">
                <a16:creationId xmlns:a16="http://schemas.microsoft.com/office/drawing/2014/main" id="{E199D90F-AB97-4B16-8F8F-570516730B4D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8381" y="6539629"/>
            <a:ext cx="317382" cy="305406"/>
          </a:xfrm>
          <a:prstGeom prst="rect">
            <a:avLst/>
          </a:prstGeom>
        </p:spPr>
      </p:pic>
      <p:pic>
        <p:nvPicPr>
          <p:cNvPr id="41" name="그림 40">
            <a:extLst>
              <a:ext uri="{FF2B5EF4-FFF2-40B4-BE49-F238E27FC236}">
                <a16:creationId xmlns:a16="http://schemas.microsoft.com/office/drawing/2014/main" id="{66330A5C-4CD5-4C32-B761-AA0C5BA0F83F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0446" y="6002098"/>
            <a:ext cx="315910" cy="313126"/>
          </a:xfrm>
          <a:prstGeom prst="rect">
            <a:avLst/>
          </a:prstGeom>
        </p:spPr>
      </p:pic>
      <p:pic>
        <p:nvPicPr>
          <p:cNvPr id="42" name="그림 41">
            <a:extLst>
              <a:ext uri="{FF2B5EF4-FFF2-40B4-BE49-F238E27FC236}">
                <a16:creationId xmlns:a16="http://schemas.microsoft.com/office/drawing/2014/main" id="{D26406E0-E659-4D2A-9EE2-20BA137B5F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608"/>
          <a:stretch/>
        </p:blipFill>
        <p:spPr>
          <a:xfrm>
            <a:off x="11282799" y="6077934"/>
            <a:ext cx="809243" cy="780066"/>
          </a:xfrm>
          <a:prstGeom prst="rect">
            <a:avLst/>
          </a:prstGeom>
        </p:spPr>
      </p:pic>
      <p:sp>
        <p:nvSpPr>
          <p:cNvPr id="43" name="그림 개체 틀 2">
            <a:extLst>
              <a:ext uri="{FF2B5EF4-FFF2-40B4-BE49-F238E27FC236}">
                <a16:creationId xmlns:a16="http://schemas.microsoft.com/office/drawing/2014/main" id="{A9728879-CAA6-4B75-8BA2-2B5D41E45B1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93775" y="2222500"/>
            <a:ext cx="2133600" cy="213360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44" name="그림 개체 틀 2">
            <a:extLst>
              <a:ext uri="{FF2B5EF4-FFF2-40B4-BE49-F238E27FC236}">
                <a16:creationId xmlns:a16="http://schemas.microsoft.com/office/drawing/2014/main" id="{2BF3D870-724C-496B-B26A-1B766CC370B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620029" y="2222500"/>
            <a:ext cx="2133600" cy="213360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45" name="그림 개체 틀 2">
            <a:extLst>
              <a:ext uri="{FF2B5EF4-FFF2-40B4-BE49-F238E27FC236}">
                <a16:creationId xmlns:a16="http://schemas.microsoft.com/office/drawing/2014/main" id="{B263B4E2-6B12-4FF6-8334-EC48539C09B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246283" y="2222500"/>
            <a:ext cx="2133600" cy="213360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46" name="그림 개체 틀 2">
            <a:extLst>
              <a:ext uri="{FF2B5EF4-FFF2-40B4-BE49-F238E27FC236}">
                <a16:creationId xmlns:a16="http://schemas.microsoft.com/office/drawing/2014/main" id="{9F863BC1-CD7B-4B0B-BD5E-268AED894E0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872538" y="2222500"/>
            <a:ext cx="2133600" cy="213360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8042414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78D74064-81F7-4BA4-A54B-1EA2A5D116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04"/>
          <a:stretch/>
        </p:blipFill>
        <p:spPr>
          <a:xfrm rot="16200000" flipV="1">
            <a:off x="10346733" y="5996356"/>
            <a:ext cx="529526" cy="1189553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64601F2F-9DCD-493B-B0C5-9687E38A59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55"/>
          <a:stretch/>
        </p:blipFill>
        <p:spPr>
          <a:xfrm flipV="1">
            <a:off x="10233150" y="6359976"/>
            <a:ext cx="1212764" cy="495919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5EA84AA5-A70B-47D3-B420-C0DD0325200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1253865" y="5518589"/>
            <a:ext cx="689269" cy="898667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E3D10D8B-6A43-4395-BE3A-D7BDA912B9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351"/>
          <a:stretch/>
        </p:blipFill>
        <p:spPr>
          <a:xfrm flipV="1">
            <a:off x="10531745" y="6145978"/>
            <a:ext cx="1649614" cy="709917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6819F563-B1FB-4B80-B05D-69E08536F6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130"/>
          <a:stretch/>
        </p:blipFill>
        <p:spPr>
          <a:xfrm flipV="1">
            <a:off x="11534219" y="5408095"/>
            <a:ext cx="657782" cy="844027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F1BCA112-B665-489C-8800-14B3DDE41B2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524" t="24745"/>
          <a:stretch/>
        </p:blipFill>
        <p:spPr>
          <a:xfrm rot="10800000">
            <a:off x="11642028" y="5776893"/>
            <a:ext cx="549972" cy="1079002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F3C202BF-7750-411F-92BA-6C7501BFAD21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397" flipV="1">
            <a:off x="11022742" y="6271235"/>
            <a:ext cx="752525" cy="396984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70166934-AAE6-410F-BE52-21FCF0C283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402" r="29734"/>
          <a:stretch/>
        </p:blipFill>
        <p:spPr>
          <a:xfrm flipV="1">
            <a:off x="10923973" y="5901008"/>
            <a:ext cx="1268027" cy="954887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7D016CD3-3E6D-4F64-98CB-D8291262E9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824" b="10773"/>
          <a:stretch/>
        </p:blipFill>
        <p:spPr>
          <a:xfrm flipV="1">
            <a:off x="9791701" y="0"/>
            <a:ext cx="2400300" cy="1380383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915C791B-3AC5-4181-AA72-CCA6903E151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454840" y="102246"/>
            <a:ext cx="1720275" cy="536429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5609EF58-D545-4A16-8585-5226C04BB5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824" b="10773"/>
          <a:stretch/>
        </p:blipFill>
        <p:spPr>
          <a:xfrm flipH="1">
            <a:off x="0" y="5475512"/>
            <a:ext cx="2400300" cy="1380383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2FE12E9D-D438-49E7-BA5B-6D3580360996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886" y="6217220"/>
            <a:ext cx="1720275" cy="536429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9A911361-D7BB-47D1-80F3-FDEFD5034B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04"/>
          <a:stretch/>
        </p:blipFill>
        <p:spPr>
          <a:xfrm rot="16200000" flipH="1">
            <a:off x="1315742" y="-330014"/>
            <a:ext cx="529526" cy="1189553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B19FC836-FBBA-4390-BF05-1097A657A3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55"/>
          <a:stretch/>
        </p:blipFill>
        <p:spPr>
          <a:xfrm flipH="1">
            <a:off x="746087" y="0"/>
            <a:ext cx="1212764" cy="495919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2111AAAF-6931-49D4-8814-A226A14459B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8866" y="438639"/>
            <a:ext cx="689269" cy="898667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001470E4-DC9A-4598-A223-A7EFBFAA8C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351"/>
          <a:stretch/>
        </p:blipFill>
        <p:spPr>
          <a:xfrm flipH="1">
            <a:off x="10642" y="0"/>
            <a:ext cx="1649614" cy="709917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3F05F787-AF06-4546-A935-E00119AACE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130"/>
          <a:stretch/>
        </p:blipFill>
        <p:spPr>
          <a:xfrm flipH="1">
            <a:off x="0" y="603773"/>
            <a:ext cx="657782" cy="844027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A0AB3C37-D7E3-4FAB-A2DF-354719EDC5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524" t="24745"/>
          <a:stretch/>
        </p:blipFill>
        <p:spPr>
          <a:xfrm rot="10800000" flipH="1" flipV="1">
            <a:off x="1" y="0"/>
            <a:ext cx="549972" cy="1079002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2E716137-8CF8-4C25-94FB-48C363A6871B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397" flipH="1">
            <a:off x="416734" y="187676"/>
            <a:ext cx="752525" cy="396984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A7C77BA7-A9C3-4DBF-87BE-CEE39E0D86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402" r="29734"/>
          <a:stretch/>
        </p:blipFill>
        <p:spPr>
          <a:xfrm flipH="1">
            <a:off x="1" y="0"/>
            <a:ext cx="1268027" cy="954887"/>
          </a:xfrm>
          <a:prstGeom prst="rect">
            <a:avLst/>
          </a:prstGeom>
        </p:spPr>
      </p:pic>
      <p:sp>
        <p:nvSpPr>
          <p:cNvPr id="27" name="그림 개체 틀 4">
            <a:extLst>
              <a:ext uri="{FF2B5EF4-FFF2-40B4-BE49-F238E27FC236}">
                <a16:creationId xmlns:a16="http://schemas.microsoft.com/office/drawing/2014/main" id="{77195BB3-54E8-4DB3-882F-835DCF5983F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49253" y="2187223"/>
            <a:ext cx="3295134" cy="2028567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972000" bIns="468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8" name="그림 개체 틀 4">
            <a:extLst>
              <a:ext uri="{FF2B5EF4-FFF2-40B4-BE49-F238E27FC236}">
                <a16:creationId xmlns:a16="http://schemas.microsoft.com/office/drawing/2014/main" id="{F51576D4-D26F-4FF5-8F54-93DB3431AE5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48433" y="2187223"/>
            <a:ext cx="3295134" cy="2028567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972000" bIns="468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9" name="그림 개체 틀 4">
            <a:extLst>
              <a:ext uri="{FF2B5EF4-FFF2-40B4-BE49-F238E27FC236}">
                <a16:creationId xmlns:a16="http://schemas.microsoft.com/office/drawing/2014/main" id="{3DCA5F6F-6DB7-4B93-A214-0876675887E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947611" y="2187223"/>
            <a:ext cx="3295134" cy="2028567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972000" bIns="468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9463857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687" r:id="rId15"/>
    <p:sldLayoutId id="2147483664" r:id="rId16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sv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27.png"/><Relationship Id="rId3" Type="http://schemas.openxmlformats.org/officeDocument/2006/relationships/image" Target="../media/image10.png"/><Relationship Id="rId7" Type="http://schemas.openxmlformats.org/officeDocument/2006/relationships/image" Target="../media/image25.png"/><Relationship Id="rId12" Type="http://schemas.openxmlformats.org/officeDocument/2006/relationships/image" Target="../media/image2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11" Type="http://schemas.openxmlformats.org/officeDocument/2006/relationships/image" Target="../media/image21.png"/><Relationship Id="rId5" Type="http://schemas.openxmlformats.org/officeDocument/2006/relationships/image" Target="../media/image4.png"/><Relationship Id="rId10" Type="http://schemas.openxmlformats.org/officeDocument/2006/relationships/image" Target="../media/image6.png"/><Relationship Id="rId4" Type="http://schemas.openxmlformats.org/officeDocument/2006/relationships/image" Target="../media/image8.png"/><Relationship Id="rId9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25DDF0CB-8605-40A7-B921-8F0B76FDAA1D}"/>
              </a:ext>
            </a:extLst>
          </p:cNvPr>
          <p:cNvSpPr txBox="1"/>
          <p:nvPr/>
        </p:nvSpPr>
        <p:spPr>
          <a:xfrm>
            <a:off x="3657600" y="2454911"/>
            <a:ext cx="4876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800" b="1" i="1" dirty="0">
                <a:solidFill>
                  <a:srgbClr val="2C765F"/>
                </a:solidFill>
                <a:latin typeface="+mj-lt"/>
                <a:cs typeface="Arial" panose="020B0604020202020204" pitchFamily="34" charset="0"/>
              </a:rPr>
              <a:t>Bridal Shower</a:t>
            </a:r>
            <a:endParaRPr lang="ko-KR" altLang="en-US" sz="6000" b="1" i="1" dirty="0">
              <a:solidFill>
                <a:srgbClr val="2C765F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C64312F-0415-4FE8-A145-AE7A1589D960}"/>
              </a:ext>
            </a:extLst>
          </p:cNvPr>
          <p:cNvSpPr txBox="1"/>
          <p:nvPr/>
        </p:nvSpPr>
        <p:spPr>
          <a:xfrm>
            <a:off x="4368800" y="3910360"/>
            <a:ext cx="345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The Tea Smith</a:t>
            </a:r>
          </a:p>
          <a:p>
            <a:pPr algn="ctr"/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123 North 45</a:t>
            </a:r>
            <a:r>
              <a:rPr lang="en-US" altLang="ko-KR" sz="1400" baseline="30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Street   /   Omaha,</a:t>
            </a:r>
            <a:r>
              <a:rPr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Nebraska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3A7891E-BCF8-4D5D-B5FC-FB032688D8AE}"/>
              </a:ext>
            </a:extLst>
          </p:cNvPr>
          <p:cNvSpPr txBox="1"/>
          <p:nvPr/>
        </p:nvSpPr>
        <p:spPr>
          <a:xfrm>
            <a:off x="4800600" y="3424039"/>
            <a:ext cx="8572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2C765F"/>
                </a:solidFill>
              </a:rPr>
              <a:t>may</a:t>
            </a:r>
            <a:endParaRPr lang="ko-KR" altLang="en-US" sz="1600" dirty="0">
              <a:solidFill>
                <a:srgbClr val="2C765F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038CD01-C950-44AD-86DD-4A458E6DA7E0}"/>
              </a:ext>
            </a:extLst>
          </p:cNvPr>
          <p:cNvSpPr txBox="1"/>
          <p:nvPr/>
        </p:nvSpPr>
        <p:spPr>
          <a:xfrm>
            <a:off x="4089399" y="2098190"/>
            <a:ext cx="40132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000">
                <a:cs typeface="Arial" panose="020B0604020202020204" pitchFamily="34" charset="0"/>
              </a:defRPr>
            </a:lvl1pPr>
          </a:lstStyle>
          <a:p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PLEASE JOIN US FOR 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EA34411-D967-4D27-BCDB-EFB9543DC6C0}"/>
              </a:ext>
            </a:extLst>
          </p:cNvPr>
          <p:cNvSpPr txBox="1"/>
          <p:nvPr/>
        </p:nvSpPr>
        <p:spPr>
          <a:xfrm>
            <a:off x="6534150" y="3424039"/>
            <a:ext cx="8572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2C765F"/>
                </a:solidFill>
              </a:rPr>
              <a:t>10am</a:t>
            </a:r>
            <a:endParaRPr lang="ko-KR" altLang="en-US" sz="1600" dirty="0">
              <a:solidFill>
                <a:srgbClr val="2C765F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0DCA589-D248-4CCE-8683-FEE986334461}"/>
              </a:ext>
            </a:extLst>
          </p:cNvPr>
          <p:cNvSpPr txBox="1"/>
          <p:nvPr/>
        </p:nvSpPr>
        <p:spPr>
          <a:xfrm>
            <a:off x="5524500" y="3270151"/>
            <a:ext cx="114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2C765F"/>
                </a:solidFill>
              </a:rPr>
              <a:t>14</a:t>
            </a:r>
            <a:endParaRPr lang="ko-KR" altLang="en-US" sz="3600" dirty="0">
              <a:solidFill>
                <a:srgbClr val="2C765F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FAAFBDB-01E0-431E-B51B-3324B1401FBF}"/>
              </a:ext>
            </a:extLst>
          </p:cNvPr>
          <p:cNvSpPr txBox="1"/>
          <p:nvPr/>
        </p:nvSpPr>
        <p:spPr>
          <a:xfrm>
            <a:off x="4368800" y="4520624"/>
            <a:ext cx="345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RSVP to Rachel at 123.456.6789</a:t>
            </a:r>
          </a:p>
          <a:p>
            <a:pPr algn="ctr"/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Registry information at : www.pptmon.com</a:t>
            </a: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래픽 1">
            <a:extLst>
              <a:ext uri="{FF2B5EF4-FFF2-40B4-BE49-F238E27FC236}">
                <a16:creationId xmlns:a16="http://schemas.microsoft.com/office/drawing/2014/main" id="{A515364F-9D99-402D-919C-41FFB14129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71675" y="1660341"/>
            <a:ext cx="377825" cy="37782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854689D-1361-4D7A-9D28-6B0DEC722767}"/>
              </a:ext>
            </a:extLst>
          </p:cNvPr>
          <p:cNvSpPr txBox="1"/>
          <p:nvPr/>
        </p:nvSpPr>
        <p:spPr>
          <a:xfrm>
            <a:off x="2794000" y="1622241"/>
            <a:ext cx="7404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2E45EE16-52A4-42DA-9F09-2993EAC91880}"/>
              </a:ext>
            </a:extLst>
          </p:cNvPr>
          <p:cNvSpPr/>
          <p:nvPr/>
        </p:nvSpPr>
        <p:spPr>
          <a:xfrm>
            <a:off x="1969222" y="5151414"/>
            <a:ext cx="380278" cy="380278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rgbClr val="B22F3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4D4D4D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A5872A8-BEEC-40DD-AAA1-E219331CD9F8}"/>
              </a:ext>
            </a:extLst>
          </p:cNvPr>
          <p:cNvSpPr txBox="1"/>
          <p:nvPr/>
        </p:nvSpPr>
        <p:spPr>
          <a:xfrm>
            <a:off x="2794000" y="2786033"/>
            <a:ext cx="7404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D2833D5-858C-4F41-966F-C8F4A02F0BEA}"/>
              </a:ext>
            </a:extLst>
          </p:cNvPr>
          <p:cNvSpPr txBox="1"/>
          <p:nvPr/>
        </p:nvSpPr>
        <p:spPr>
          <a:xfrm>
            <a:off x="2794000" y="3949825"/>
            <a:ext cx="7404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57F1D59-A5FC-489B-A4AE-C491F8F7579B}"/>
              </a:ext>
            </a:extLst>
          </p:cNvPr>
          <p:cNvSpPr txBox="1"/>
          <p:nvPr/>
        </p:nvSpPr>
        <p:spPr>
          <a:xfrm>
            <a:off x="2794000" y="5113617"/>
            <a:ext cx="7404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892610C9-CF7C-4819-BC7F-A14381AEDA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71675" y="2823830"/>
            <a:ext cx="377825" cy="377825"/>
          </a:xfrm>
          <a:prstGeom prst="rect">
            <a:avLst/>
          </a:prstGeom>
        </p:spPr>
      </p:pic>
      <p:sp>
        <p:nvSpPr>
          <p:cNvPr id="9" name="자유형: 도형 8">
            <a:extLst>
              <a:ext uri="{FF2B5EF4-FFF2-40B4-BE49-F238E27FC236}">
                <a16:creationId xmlns:a16="http://schemas.microsoft.com/office/drawing/2014/main" id="{6496356F-8D51-4289-A866-82524E9000C7}"/>
              </a:ext>
            </a:extLst>
          </p:cNvPr>
          <p:cNvSpPr/>
          <p:nvPr/>
        </p:nvSpPr>
        <p:spPr>
          <a:xfrm>
            <a:off x="1969222" y="3987622"/>
            <a:ext cx="380278" cy="380278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rgbClr val="B22F3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4D4D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96778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91EE88BF-262D-4516-9151-B3BA11601D70}"/>
              </a:ext>
            </a:extLst>
          </p:cNvPr>
          <p:cNvSpPr txBox="1"/>
          <p:nvPr/>
        </p:nvSpPr>
        <p:spPr>
          <a:xfrm>
            <a:off x="1625599" y="739356"/>
            <a:ext cx="89408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rgbClr val="10002F"/>
                </a:solidFill>
                <a:effectLst>
                  <a:outerShdw dist="63500" dir="2700000" algn="tl" rotWithShape="0">
                    <a:schemeClr val="bg1"/>
                  </a:outerShdw>
                </a:effectLst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3600" b="1" i="1" dirty="0">
                <a:solidFill>
                  <a:srgbClr val="2C765F"/>
                </a:solidFill>
                <a:effectLst/>
              </a:rPr>
              <a:t>Wedding Budge</a:t>
            </a:r>
            <a:endParaRPr lang="ko-KR" altLang="en-US" sz="3600" b="1" i="1" dirty="0">
              <a:solidFill>
                <a:srgbClr val="2C765F"/>
              </a:solidFill>
              <a:effectLst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7FC94BFB-45F0-4AD0-B580-C6FED0B7D47E}"/>
              </a:ext>
            </a:extLst>
          </p:cNvPr>
          <p:cNvSpPr/>
          <p:nvPr/>
        </p:nvSpPr>
        <p:spPr>
          <a:xfrm>
            <a:off x="1625757" y="4717689"/>
            <a:ext cx="2496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323037"/>
                </a:solidFill>
              </a:rPr>
              <a:t>Lorem ipsum</a:t>
            </a:r>
            <a:endParaRPr lang="ko-KR" altLang="en-US" dirty="0">
              <a:solidFill>
                <a:srgbClr val="323037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0BD5CEB3-0765-49A1-8AF4-A66DEC7E5FFE}"/>
              </a:ext>
            </a:extLst>
          </p:cNvPr>
          <p:cNvSpPr/>
          <p:nvPr/>
        </p:nvSpPr>
        <p:spPr>
          <a:xfrm>
            <a:off x="1625757" y="5105299"/>
            <a:ext cx="24963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rgbClr val="323037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23037"/>
                </a:solidFill>
              </a:rPr>
              <a:t>amet</a:t>
            </a:r>
            <a:r>
              <a:rPr lang="en-US" altLang="ko-KR" sz="1200" dirty="0">
                <a:solidFill>
                  <a:srgbClr val="323037"/>
                </a:solidFill>
              </a:rPr>
              <a:t>, </a:t>
            </a:r>
            <a:r>
              <a:rPr lang="en-US" altLang="ko-KR" sz="1200" dirty="0" err="1">
                <a:solidFill>
                  <a:srgbClr val="323037"/>
                </a:solidFill>
              </a:rPr>
              <a:t>consectetur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adipisicing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elit</a:t>
            </a:r>
            <a:endParaRPr lang="ko-KR" altLang="en-US" sz="1200" dirty="0">
              <a:solidFill>
                <a:srgbClr val="323037"/>
              </a:solidFill>
            </a:endParaRPr>
          </a:p>
        </p:txBody>
      </p:sp>
      <p:sp>
        <p:nvSpPr>
          <p:cNvPr id="23" name="사각형: 둥근 모서리 22">
            <a:extLst>
              <a:ext uri="{FF2B5EF4-FFF2-40B4-BE49-F238E27FC236}">
                <a16:creationId xmlns:a16="http://schemas.microsoft.com/office/drawing/2014/main" id="{5113AA31-37B6-4848-BCCA-F26A8842882F}"/>
              </a:ext>
            </a:extLst>
          </p:cNvPr>
          <p:cNvSpPr/>
          <p:nvPr/>
        </p:nvSpPr>
        <p:spPr>
          <a:xfrm>
            <a:off x="2152453" y="2719032"/>
            <a:ext cx="645952" cy="1886779"/>
          </a:xfrm>
          <a:prstGeom prst="roundRect">
            <a:avLst>
              <a:gd name="adj" fmla="val 50000"/>
            </a:avLst>
          </a:prstGeom>
          <a:solidFill>
            <a:srgbClr val="2C765F"/>
          </a:solidFill>
          <a:ln w="9525" cap="flat">
            <a:noFill/>
            <a:prstDash val="solid"/>
            <a:miter/>
          </a:ln>
        </p:spPr>
        <p:txBody>
          <a:bodyPr tIns="252000" rtlCol="0" anchor="t" anchorCtr="0"/>
          <a:lstStyle/>
          <a:p>
            <a:pPr algn="ctr"/>
            <a:r>
              <a:rPr lang="en-US" altLang="ko-KR" sz="1400" b="1" dirty="0">
                <a:solidFill>
                  <a:srgbClr val="F9F9ED"/>
                </a:solidFill>
              </a:rPr>
              <a:t>150</a:t>
            </a:r>
            <a:endParaRPr lang="ko-KR" altLang="en-US" sz="1400" b="1" dirty="0">
              <a:solidFill>
                <a:srgbClr val="F9F9ED"/>
              </a:solidFill>
            </a:endParaRPr>
          </a:p>
        </p:txBody>
      </p:sp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id="{273CC159-3953-4186-92A9-B1C3952ED4D1}"/>
              </a:ext>
            </a:extLst>
          </p:cNvPr>
          <p:cNvSpPr/>
          <p:nvPr/>
        </p:nvSpPr>
        <p:spPr>
          <a:xfrm>
            <a:off x="2949407" y="1728388"/>
            <a:ext cx="645952" cy="2877424"/>
          </a:xfrm>
          <a:prstGeom prst="roundRect">
            <a:avLst>
              <a:gd name="adj" fmla="val 50000"/>
            </a:avLst>
          </a:prstGeom>
          <a:solidFill>
            <a:schemeClr val="tx1">
              <a:lumMod val="50000"/>
              <a:lumOff val="50000"/>
            </a:schemeClr>
          </a:solidFill>
          <a:ln w="9525" cap="flat">
            <a:noFill/>
            <a:prstDash val="solid"/>
            <a:miter/>
          </a:ln>
        </p:spPr>
        <p:txBody>
          <a:bodyPr tIns="252000" rtlCol="0" anchor="t" anchorCtr="0"/>
          <a:lstStyle/>
          <a:p>
            <a:pPr algn="ctr"/>
            <a:r>
              <a:rPr lang="en-US" altLang="ko-KR" sz="1400" b="1" dirty="0">
                <a:solidFill>
                  <a:srgbClr val="F9F9ED"/>
                </a:solidFill>
              </a:rPr>
              <a:t>210</a:t>
            </a:r>
            <a:endParaRPr lang="ko-KR" altLang="en-US" sz="1400" b="1" dirty="0">
              <a:solidFill>
                <a:srgbClr val="F9F9ED"/>
              </a:solidFill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086B2E49-4D63-49B1-9434-B4540EEE24DC}"/>
              </a:ext>
            </a:extLst>
          </p:cNvPr>
          <p:cNvSpPr/>
          <p:nvPr/>
        </p:nvSpPr>
        <p:spPr>
          <a:xfrm>
            <a:off x="4847850" y="4717689"/>
            <a:ext cx="2496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323037"/>
                </a:solidFill>
              </a:rPr>
              <a:t>Lorem ipsum</a:t>
            </a:r>
            <a:endParaRPr lang="ko-KR" altLang="en-US" dirty="0">
              <a:solidFill>
                <a:srgbClr val="323037"/>
              </a:solidFill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2758DF6A-0446-47CB-BF4D-283D9CC2EE95}"/>
              </a:ext>
            </a:extLst>
          </p:cNvPr>
          <p:cNvSpPr/>
          <p:nvPr/>
        </p:nvSpPr>
        <p:spPr>
          <a:xfrm>
            <a:off x="4847850" y="5105299"/>
            <a:ext cx="24963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rgbClr val="323037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23037"/>
                </a:solidFill>
              </a:rPr>
              <a:t>amet</a:t>
            </a:r>
            <a:r>
              <a:rPr lang="en-US" altLang="ko-KR" sz="1200" dirty="0">
                <a:solidFill>
                  <a:srgbClr val="323037"/>
                </a:solidFill>
              </a:rPr>
              <a:t>, </a:t>
            </a:r>
            <a:r>
              <a:rPr lang="en-US" altLang="ko-KR" sz="1200" dirty="0" err="1">
                <a:solidFill>
                  <a:srgbClr val="323037"/>
                </a:solidFill>
              </a:rPr>
              <a:t>consectetur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adipisicing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elit</a:t>
            </a:r>
            <a:endParaRPr lang="ko-KR" altLang="en-US" sz="1200" dirty="0">
              <a:solidFill>
                <a:srgbClr val="323037"/>
              </a:solidFill>
            </a:endParaRPr>
          </a:p>
        </p:txBody>
      </p:sp>
      <p:sp>
        <p:nvSpPr>
          <p:cNvPr id="37" name="사각형: 둥근 모서리 36">
            <a:extLst>
              <a:ext uri="{FF2B5EF4-FFF2-40B4-BE49-F238E27FC236}">
                <a16:creationId xmlns:a16="http://schemas.microsoft.com/office/drawing/2014/main" id="{060982A3-93BF-4F6B-9CEE-34581C130245}"/>
              </a:ext>
            </a:extLst>
          </p:cNvPr>
          <p:cNvSpPr/>
          <p:nvPr/>
        </p:nvSpPr>
        <p:spPr>
          <a:xfrm>
            <a:off x="5374546" y="1931354"/>
            <a:ext cx="645952" cy="2674458"/>
          </a:xfrm>
          <a:prstGeom prst="roundRect">
            <a:avLst>
              <a:gd name="adj" fmla="val 50000"/>
            </a:avLst>
          </a:prstGeom>
          <a:solidFill>
            <a:srgbClr val="2C765F"/>
          </a:solidFill>
          <a:ln w="9525" cap="flat">
            <a:noFill/>
            <a:prstDash val="solid"/>
            <a:miter/>
          </a:ln>
        </p:spPr>
        <p:txBody>
          <a:bodyPr tIns="252000" rtlCol="0" anchor="t" anchorCtr="0"/>
          <a:lstStyle/>
          <a:p>
            <a:pPr algn="ctr"/>
            <a:r>
              <a:rPr lang="en-US" altLang="ko-KR" sz="1400" b="1" dirty="0">
                <a:solidFill>
                  <a:srgbClr val="F9F9ED"/>
                </a:solidFill>
              </a:rPr>
              <a:t>200</a:t>
            </a:r>
            <a:endParaRPr lang="ko-KR" altLang="en-US" sz="1400" b="1" dirty="0">
              <a:solidFill>
                <a:srgbClr val="F9F9ED"/>
              </a:solidFill>
            </a:endParaRPr>
          </a:p>
        </p:txBody>
      </p:sp>
      <p:sp>
        <p:nvSpPr>
          <p:cNvPr id="38" name="사각형: 둥근 모서리 37">
            <a:extLst>
              <a:ext uri="{FF2B5EF4-FFF2-40B4-BE49-F238E27FC236}">
                <a16:creationId xmlns:a16="http://schemas.microsoft.com/office/drawing/2014/main" id="{7DD9223D-E285-4EF6-A998-2D363E21FBD2}"/>
              </a:ext>
            </a:extLst>
          </p:cNvPr>
          <p:cNvSpPr/>
          <p:nvPr/>
        </p:nvSpPr>
        <p:spPr>
          <a:xfrm>
            <a:off x="6171500" y="2960073"/>
            <a:ext cx="645952" cy="1645738"/>
          </a:xfrm>
          <a:prstGeom prst="roundRect">
            <a:avLst>
              <a:gd name="adj" fmla="val 50000"/>
            </a:avLst>
          </a:prstGeom>
          <a:solidFill>
            <a:schemeClr val="tx1">
              <a:lumMod val="50000"/>
              <a:lumOff val="50000"/>
            </a:schemeClr>
          </a:solidFill>
          <a:ln w="9525" cap="flat">
            <a:noFill/>
            <a:prstDash val="solid"/>
            <a:miter/>
          </a:ln>
        </p:spPr>
        <p:txBody>
          <a:bodyPr tIns="252000" rtlCol="0" anchor="t" anchorCtr="0"/>
          <a:lstStyle/>
          <a:p>
            <a:pPr algn="ctr"/>
            <a:r>
              <a:rPr lang="en-US" altLang="ko-KR" sz="1400" b="1" dirty="0">
                <a:solidFill>
                  <a:srgbClr val="F9F9ED"/>
                </a:solidFill>
              </a:rPr>
              <a:t>140</a:t>
            </a:r>
            <a:endParaRPr lang="ko-KR" altLang="en-US" sz="1400" b="1" dirty="0">
              <a:solidFill>
                <a:srgbClr val="F9F9ED"/>
              </a:solidFill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00FCB74B-D50A-4F35-8C3E-36DFC9611421}"/>
              </a:ext>
            </a:extLst>
          </p:cNvPr>
          <p:cNvSpPr/>
          <p:nvPr/>
        </p:nvSpPr>
        <p:spPr>
          <a:xfrm>
            <a:off x="8069943" y="4717689"/>
            <a:ext cx="2496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323037"/>
                </a:solidFill>
              </a:rPr>
              <a:t>Lorem ipsum</a:t>
            </a:r>
            <a:endParaRPr lang="ko-KR" altLang="en-US" dirty="0">
              <a:solidFill>
                <a:srgbClr val="323037"/>
              </a:solidFill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8D0ED652-B474-4506-83DF-693FAADFBEAE}"/>
              </a:ext>
            </a:extLst>
          </p:cNvPr>
          <p:cNvSpPr/>
          <p:nvPr/>
        </p:nvSpPr>
        <p:spPr>
          <a:xfrm>
            <a:off x="8069943" y="5105299"/>
            <a:ext cx="24963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rgbClr val="323037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23037"/>
                </a:solidFill>
              </a:rPr>
              <a:t>amet</a:t>
            </a:r>
            <a:r>
              <a:rPr lang="en-US" altLang="ko-KR" sz="1200" dirty="0">
                <a:solidFill>
                  <a:srgbClr val="323037"/>
                </a:solidFill>
              </a:rPr>
              <a:t>, </a:t>
            </a:r>
            <a:r>
              <a:rPr lang="en-US" altLang="ko-KR" sz="1200" dirty="0" err="1">
                <a:solidFill>
                  <a:srgbClr val="323037"/>
                </a:solidFill>
              </a:rPr>
              <a:t>consectetur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adipisicing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elit</a:t>
            </a:r>
            <a:endParaRPr lang="ko-KR" altLang="en-US" sz="1200" dirty="0">
              <a:solidFill>
                <a:srgbClr val="323037"/>
              </a:solidFill>
            </a:endParaRPr>
          </a:p>
        </p:txBody>
      </p:sp>
      <p:sp>
        <p:nvSpPr>
          <p:cNvPr id="41" name="사각형: 둥근 모서리 40">
            <a:extLst>
              <a:ext uri="{FF2B5EF4-FFF2-40B4-BE49-F238E27FC236}">
                <a16:creationId xmlns:a16="http://schemas.microsoft.com/office/drawing/2014/main" id="{FE235566-9332-45AD-8F29-00D74468A513}"/>
              </a:ext>
            </a:extLst>
          </p:cNvPr>
          <p:cNvSpPr/>
          <p:nvPr/>
        </p:nvSpPr>
        <p:spPr>
          <a:xfrm>
            <a:off x="8596639" y="2252188"/>
            <a:ext cx="645952" cy="2353624"/>
          </a:xfrm>
          <a:prstGeom prst="roundRect">
            <a:avLst>
              <a:gd name="adj" fmla="val 50000"/>
            </a:avLst>
          </a:prstGeom>
          <a:solidFill>
            <a:srgbClr val="2C765F"/>
          </a:solidFill>
          <a:ln w="9525" cap="flat">
            <a:noFill/>
            <a:prstDash val="solid"/>
            <a:miter/>
          </a:ln>
        </p:spPr>
        <p:txBody>
          <a:bodyPr tIns="252000" rtlCol="0" anchor="t" anchorCtr="0"/>
          <a:lstStyle/>
          <a:p>
            <a:pPr algn="ctr"/>
            <a:r>
              <a:rPr lang="en-US" altLang="ko-KR" sz="1400" b="1" dirty="0">
                <a:solidFill>
                  <a:srgbClr val="F9F9ED"/>
                </a:solidFill>
              </a:rPr>
              <a:t>180</a:t>
            </a:r>
            <a:endParaRPr lang="ko-KR" altLang="en-US" sz="1400" b="1" dirty="0">
              <a:solidFill>
                <a:srgbClr val="F9F9ED"/>
              </a:solidFill>
            </a:endParaRPr>
          </a:p>
        </p:txBody>
      </p:sp>
      <p:sp>
        <p:nvSpPr>
          <p:cNvPr id="42" name="사각형: 둥근 모서리 41">
            <a:extLst>
              <a:ext uri="{FF2B5EF4-FFF2-40B4-BE49-F238E27FC236}">
                <a16:creationId xmlns:a16="http://schemas.microsoft.com/office/drawing/2014/main" id="{ED7CDB00-DC47-458E-91DB-8EC1F4246175}"/>
              </a:ext>
            </a:extLst>
          </p:cNvPr>
          <p:cNvSpPr/>
          <p:nvPr/>
        </p:nvSpPr>
        <p:spPr>
          <a:xfrm>
            <a:off x="9393593" y="2129926"/>
            <a:ext cx="645952" cy="2475885"/>
          </a:xfrm>
          <a:prstGeom prst="roundRect">
            <a:avLst>
              <a:gd name="adj" fmla="val 50000"/>
            </a:avLst>
          </a:prstGeom>
          <a:solidFill>
            <a:schemeClr val="tx1">
              <a:lumMod val="50000"/>
              <a:lumOff val="50000"/>
            </a:schemeClr>
          </a:solidFill>
          <a:ln w="9525" cap="flat">
            <a:noFill/>
            <a:prstDash val="solid"/>
            <a:miter/>
          </a:ln>
        </p:spPr>
        <p:txBody>
          <a:bodyPr tIns="252000" rtlCol="0" anchor="t" anchorCtr="0"/>
          <a:lstStyle/>
          <a:p>
            <a:pPr algn="ctr"/>
            <a:r>
              <a:rPr lang="en-US" altLang="ko-KR" sz="1400" b="1" dirty="0">
                <a:solidFill>
                  <a:srgbClr val="F9F9ED"/>
                </a:solidFill>
              </a:rPr>
              <a:t>195</a:t>
            </a:r>
            <a:endParaRPr lang="ko-KR" altLang="en-US" sz="1400" b="1" dirty="0">
              <a:solidFill>
                <a:srgbClr val="F9F9ED"/>
              </a:solidFill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42660A50-B732-4ADF-8BB3-0965446ED21C}"/>
              </a:ext>
            </a:extLst>
          </p:cNvPr>
          <p:cNvSpPr/>
          <p:nvPr/>
        </p:nvSpPr>
        <p:spPr>
          <a:xfrm>
            <a:off x="4024099" y="5881960"/>
            <a:ext cx="357691" cy="357691"/>
          </a:xfrm>
          <a:prstGeom prst="rect">
            <a:avLst/>
          </a:prstGeom>
          <a:solidFill>
            <a:srgbClr val="2C765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rgbClr val="FEF8EA"/>
              </a:solidFill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D807866A-81CE-4B57-9D60-7B56179CC7B4}"/>
              </a:ext>
            </a:extLst>
          </p:cNvPr>
          <p:cNvSpPr/>
          <p:nvPr/>
        </p:nvSpPr>
        <p:spPr>
          <a:xfrm>
            <a:off x="4381790" y="5906917"/>
            <a:ext cx="144290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rgbClr val="323037"/>
                </a:solidFill>
              </a:rPr>
              <a:t>Lorem ipsum</a:t>
            </a:r>
            <a:endParaRPr lang="ko-KR" altLang="en-US" sz="1400" dirty="0">
              <a:solidFill>
                <a:srgbClr val="323037"/>
              </a:solidFill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447EB86A-AB28-40FD-9AD6-8342D16EF451}"/>
              </a:ext>
            </a:extLst>
          </p:cNvPr>
          <p:cNvSpPr/>
          <p:nvPr/>
        </p:nvSpPr>
        <p:spPr>
          <a:xfrm>
            <a:off x="6367303" y="5881960"/>
            <a:ext cx="357691" cy="357691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rgbClr val="FEF8EA"/>
              </a:solidFill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E8AA50C5-1765-4A09-89D6-17618B23FFFC}"/>
              </a:ext>
            </a:extLst>
          </p:cNvPr>
          <p:cNvSpPr/>
          <p:nvPr/>
        </p:nvSpPr>
        <p:spPr>
          <a:xfrm>
            <a:off x="6724994" y="5906917"/>
            <a:ext cx="144290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rgbClr val="323037"/>
                </a:solidFill>
              </a:rPr>
              <a:t>Lorem ipsum</a:t>
            </a:r>
            <a:endParaRPr lang="ko-KR" altLang="en-US" sz="1400" dirty="0">
              <a:solidFill>
                <a:srgbClr val="32303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75174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C8236950-4EDE-4EA9-AA17-8567FB2FCDB6}"/>
              </a:ext>
            </a:extLst>
          </p:cNvPr>
          <p:cNvSpPr txBox="1"/>
          <p:nvPr/>
        </p:nvSpPr>
        <p:spPr>
          <a:xfrm>
            <a:off x="1625599" y="929856"/>
            <a:ext cx="89408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rgbClr val="10002F"/>
                </a:solidFill>
                <a:effectLst>
                  <a:outerShdw dist="63500" dir="2700000" algn="tl" rotWithShape="0">
                    <a:schemeClr val="bg1"/>
                  </a:outerShdw>
                </a:effectLst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3600" b="1" i="1" dirty="0">
                <a:solidFill>
                  <a:srgbClr val="2C765F"/>
                </a:solidFill>
                <a:effectLst/>
              </a:rPr>
              <a:t>Menu</a:t>
            </a:r>
            <a:endParaRPr lang="ko-KR" altLang="en-US" sz="3600" b="1" i="1" dirty="0">
              <a:solidFill>
                <a:srgbClr val="2C765F"/>
              </a:solidFill>
              <a:effectLst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F72565A-9E47-4816-87FE-551A1A531765}"/>
              </a:ext>
            </a:extLst>
          </p:cNvPr>
          <p:cNvSpPr txBox="1"/>
          <p:nvPr/>
        </p:nvSpPr>
        <p:spPr>
          <a:xfrm>
            <a:off x="2489198" y="2271779"/>
            <a:ext cx="26253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1DDBE7EE-DE30-44A3-8D4C-6312B5776414}"/>
              </a:ext>
            </a:extLst>
          </p:cNvPr>
          <p:cNvSpPr/>
          <p:nvPr/>
        </p:nvSpPr>
        <p:spPr>
          <a:xfrm>
            <a:off x="2489198" y="1866274"/>
            <a:ext cx="26253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Lorem ipsum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B8CBF58-B352-43E3-BEB2-4DECB13CA13B}"/>
              </a:ext>
            </a:extLst>
          </p:cNvPr>
          <p:cNvSpPr txBox="1"/>
          <p:nvPr/>
        </p:nvSpPr>
        <p:spPr>
          <a:xfrm>
            <a:off x="2489198" y="3861764"/>
            <a:ext cx="26253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7A0E4624-9482-4F1C-843A-4E2A80F93ABF}"/>
              </a:ext>
            </a:extLst>
          </p:cNvPr>
          <p:cNvSpPr/>
          <p:nvPr/>
        </p:nvSpPr>
        <p:spPr>
          <a:xfrm>
            <a:off x="2489198" y="3456259"/>
            <a:ext cx="26253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Lorem ipsum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8FE45CB-4387-4B63-A9ED-A9003370396F}"/>
              </a:ext>
            </a:extLst>
          </p:cNvPr>
          <p:cNvSpPr txBox="1"/>
          <p:nvPr/>
        </p:nvSpPr>
        <p:spPr>
          <a:xfrm>
            <a:off x="2489198" y="5363039"/>
            <a:ext cx="26253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6EF1D4AB-C5DE-493E-844D-F5ED37841563}"/>
              </a:ext>
            </a:extLst>
          </p:cNvPr>
          <p:cNvSpPr/>
          <p:nvPr/>
        </p:nvSpPr>
        <p:spPr>
          <a:xfrm>
            <a:off x="2489198" y="4957534"/>
            <a:ext cx="26253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Lorem ipsum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5DF22A9-352C-488B-A1C1-06EB6EA3D573}"/>
              </a:ext>
            </a:extLst>
          </p:cNvPr>
          <p:cNvSpPr txBox="1"/>
          <p:nvPr/>
        </p:nvSpPr>
        <p:spPr>
          <a:xfrm>
            <a:off x="7077485" y="2271779"/>
            <a:ext cx="26253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FD499AE7-6500-4660-8E34-AD16309F7776}"/>
              </a:ext>
            </a:extLst>
          </p:cNvPr>
          <p:cNvSpPr/>
          <p:nvPr/>
        </p:nvSpPr>
        <p:spPr>
          <a:xfrm>
            <a:off x="7077485" y="1866274"/>
            <a:ext cx="26253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Lorem ipsum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473CDE2-1C7A-4823-8D6D-EE69C1F4CE65}"/>
              </a:ext>
            </a:extLst>
          </p:cNvPr>
          <p:cNvSpPr txBox="1"/>
          <p:nvPr/>
        </p:nvSpPr>
        <p:spPr>
          <a:xfrm>
            <a:off x="7077485" y="3861764"/>
            <a:ext cx="26253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58051AA6-776D-46D9-97E2-EC194408D618}"/>
              </a:ext>
            </a:extLst>
          </p:cNvPr>
          <p:cNvSpPr/>
          <p:nvPr/>
        </p:nvSpPr>
        <p:spPr>
          <a:xfrm>
            <a:off x="7077485" y="3456259"/>
            <a:ext cx="26253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Lorem ipsum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CA4FD48-4B54-4425-AB06-4264E0FE497C}"/>
              </a:ext>
            </a:extLst>
          </p:cNvPr>
          <p:cNvSpPr txBox="1"/>
          <p:nvPr/>
        </p:nvSpPr>
        <p:spPr>
          <a:xfrm>
            <a:off x="7077485" y="5363039"/>
            <a:ext cx="26253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90FD6643-9384-4BDA-A3A3-377C45171738}"/>
              </a:ext>
            </a:extLst>
          </p:cNvPr>
          <p:cNvSpPr/>
          <p:nvPr/>
        </p:nvSpPr>
        <p:spPr>
          <a:xfrm>
            <a:off x="7077485" y="4957534"/>
            <a:ext cx="26253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30447554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B09DAD8-4D2E-4740-B632-6FA87E5F7B61}"/>
              </a:ext>
            </a:extLst>
          </p:cNvPr>
          <p:cNvSpPr txBox="1"/>
          <p:nvPr/>
        </p:nvSpPr>
        <p:spPr>
          <a:xfrm>
            <a:off x="2179200" y="2327649"/>
            <a:ext cx="33706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rgbClr val="323037"/>
                </a:solidFill>
              </a:rPr>
              <a:t>Lorem ipsum dolor sit </a:t>
            </a:r>
            <a:r>
              <a:rPr lang="en-US" altLang="ko-KR" sz="2000" b="1" dirty="0" err="1">
                <a:solidFill>
                  <a:srgbClr val="323037"/>
                </a:solidFill>
              </a:rPr>
              <a:t>amet</a:t>
            </a:r>
            <a:r>
              <a:rPr lang="en-US" altLang="ko-KR" sz="2000" b="1" dirty="0">
                <a:solidFill>
                  <a:srgbClr val="323037"/>
                </a:solidFill>
              </a:rPr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D8E497-3468-4E43-B7D5-B23EEBD1C015}"/>
              </a:ext>
            </a:extLst>
          </p:cNvPr>
          <p:cNvSpPr txBox="1"/>
          <p:nvPr/>
        </p:nvSpPr>
        <p:spPr>
          <a:xfrm>
            <a:off x="2213836" y="2753608"/>
            <a:ext cx="33432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32303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23037"/>
                </a:solidFill>
              </a:rPr>
              <a:t>amet</a:t>
            </a:r>
            <a:r>
              <a:rPr lang="en-US" altLang="ko-KR" sz="1400" dirty="0">
                <a:solidFill>
                  <a:srgbClr val="323037"/>
                </a:solidFill>
              </a:rPr>
              <a:t>, </a:t>
            </a:r>
            <a:r>
              <a:rPr lang="en-US" altLang="ko-KR" sz="1400" dirty="0" err="1">
                <a:solidFill>
                  <a:srgbClr val="323037"/>
                </a:solidFill>
              </a:rPr>
              <a:t>consectetur</a:t>
            </a:r>
            <a:r>
              <a:rPr lang="en-US" altLang="ko-KR" sz="1400" dirty="0">
                <a:solidFill>
                  <a:srgbClr val="323037"/>
                </a:solidFill>
              </a:rPr>
              <a:t> </a:t>
            </a:r>
            <a:r>
              <a:rPr lang="en-US" altLang="ko-KR" sz="1400" dirty="0" err="1">
                <a:solidFill>
                  <a:srgbClr val="323037"/>
                </a:solidFill>
              </a:rPr>
              <a:t>adipiscing</a:t>
            </a:r>
            <a:r>
              <a:rPr lang="en-US" altLang="ko-KR" sz="1400" dirty="0">
                <a:solidFill>
                  <a:srgbClr val="323037"/>
                </a:solidFill>
              </a:rPr>
              <a:t> </a:t>
            </a:r>
            <a:r>
              <a:rPr lang="en-US" altLang="ko-KR" sz="1400" dirty="0" err="1">
                <a:solidFill>
                  <a:srgbClr val="323037"/>
                </a:solidFill>
              </a:rPr>
              <a:t>elit</a:t>
            </a:r>
            <a:endParaRPr lang="en-US" altLang="ko-KR" sz="1400" dirty="0">
              <a:solidFill>
                <a:srgbClr val="323037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90B073-453D-47A4-A89F-62AD64587306}"/>
              </a:ext>
            </a:extLst>
          </p:cNvPr>
          <p:cNvSpPr txBox="1"/>
          <p:nvPr/>
        </p:nvSpPr>
        <p:spPr>
          <a:xfrm>
            <a:off x="7083330" y="2327649"/>
            <a:ext cx="33706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rgbClr val="323037"/>
                </a:solidFill>
              </a:rPr>
              <a:t>Lorem ipsum dolor sit </a:t>
            </a:r>
            <a:r>
              <a:rPr lang="en-US" altLang="ko-KR" sz="2000" b="1" dirty="0" err="1">
                <a:solidFill>
                  <a:srgbClr val="323037"/>
                </a:solidFill>
              </a:rPr>
              <a:t>amet</a:t>
            </a:r>
            <a:r>
              <a:rPr lang="en-US" altLang="ko-KR" sz="2000" b="1" dirty="0">
                <a:solidFill>
                  <a:srgbClr val="323037"/>
                </a:solidFill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7BD75C6-FB9D-471C-9533-8DC089350062}"/>
              </a:ext>
            </a:extLst>
          </p:cNvPr>
          <p:cNvSpPr txBox="1"/>
          <p:nvPr/>
        </p:nvSpPr>
        <p:spPr>
          <a:xfrm>
            <a:off x="7117966" y="2753608"/>
            <a:ext cx="33432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32303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23037"/>
                </a:solidFill>
              </a:rPr>
              <a:t>amet</a:t>
            </a:r>
            <a:r>
              <a:rPr lang="en-US" altLang="ko-KR" sz="1400" dirty="0">
                <a:solidFill>
                  <a:srgbClr val="323037"/>
                </a:solidFill>
              </a:rPr>
              <a:t>, </a:t>
            </a:r>
            <a:r>
              <a:rPr lang="en-US" altLang="ko-KR" sz="1400" dirty="0" err="1">
                <a:solidFill>
                  <a:srgbClr val="323037"/>
                </a:solidFill>
              </a:rPr>
              <a:t>consectetur</a:t>
            </a:r>
            <a:r>
              <a:rPr lang="en-US" altLang="ko-KR" sz="1400" dirty="0">
                <a:solidFill>
                  <a:srgbClr val="323037"/>
                </a:solidFill>
              </a:rPr>
              <a:t> </a:t>
            </a:r>
            <a:r>
              <a:rPr lang="en-US" altLang="ko-KR" sz="1400" dirty="0" err="1">
                <a:solidFill>
                  <a:srgbClr val="323037"/>
                </a:solidFill>
              </a:rPr>
              <a:t>adipiscing</a:t>
            </a:r>
            <a:r>
              <a:rPr lang="en-US" altLang="ko-KR" sz="1400" dirty="0">
                <a:solidFill>
                  <a:srgbClr val="323037"/>
                </a:solidFill>
              </a:rPr>
              <a:t> </a:t>
            </a:r>
            <a:r>
              <a:rPr lang="en-US" altLang="ko-KR" sz="1400" dirty="0" err="1">
                <a:solidFill>
                  <a:srgbClr val="323037"/>
                </a:solidFill>
              </a:rPr>
              <a:t>elit</a:t>
            </a:r>
            <a:endParaRPr lang="en-US" altLang="ko-KR" sz="1400" dirty="0">
              <a:solidFill>
                <a:srgbClr val="323037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7FC0DBA-BBE0-45CE-81FC-5857600EDE6C}"/>
              </a:ext>
            </a:extLst>
          </p:cNvPr>
          <p:cNvSpPr txBox="1"/>
          <p:nvPr/>
        </p:nvSpPr>
        <p:spPr>
          <a:xfrm>
            <a:off x="2179200" y="3997357"/>
            <a:ext cx="33706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rgbClr val="323037"/>
                </a:solidFill>
              </a:rPr>
              <a:t>Lorem ipsum dolor sit </a:t>
            </a:r>
            <a:r>
              <a:rPr lang="en-US" altLang="ko-KR" sz="2000" b="1" dirty="0" err="1">
                <a:solidFill>
                  <a:srgbClr val="323037"/>
                </a:solidFill>
              </a:rPr>
              <a:t>amet</a:t>
            </a:r>
            <a:r>
              <a:rPr lang="en-US" altLang="ko-KR" sz="2000" b="1" dirty="0">
                <a:solidFill>
                  <a:srgbClr val="323037"/>
                </a:solidFill>
              </a:rPr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B816C4B-FB8C-45FE-87FC-9BA03715C0DD}"/>
              </a:ext>
            </a:extLst>
          </p:cNvPr>
          <p:cNvSpPr txBox="1"/>
          <p:nvPr/>
        </p:nvSpPr>
        <p:spPr>
          <a:xfrm>
            <a:off x="2213836" y="4423316"/>
            <a:ext cx="33432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32303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23037"/>
                </a:solidFill>
              </a:rPr>
              <a:t>amet</a:t>
            </a:r>
            <a:r>
              <a:rPr lang="en-US" altLang="ko-KR" sz="1400" dirty="0">
                <a:solidFill>
                  <a:srgbClr val="323037"/>
                </a:solidFill>
              </a:rPr>
              <a:t>, </a:t>
            </a:r>
            <a:r>
              <a:rPr lang="en-US" altLang="ko-KR" sz="1400" dirty="0" err="1">
                <a:solidFill>
                  <a:srgbClr val="323037"/>
                </a:solidFill>
              </a:rPr>
              <a:t>consectetur</a:t>
            </a:r>
            <a:r>
              <a:rPr lang="en-US" altLang="ko-KR" sz="1400" dirty="0">
                <a:solidFill>
                  <a:srgbClr val="323037"/>
                </a:solidFill>
              </a:rPr>
              <a:t> </a:t>
            </a:r>
            <a:r>
              <a:rPr lang="en-US" altLang="ko-KR" sz="1400" dirty="0" err="1">
                <a:solidFill>
                  <a:srgbClr val="323037"/>
                </a:solidFill>
              </a:rPr>
              <a:t>adipiscing</a:t>
            </a:r>
            <a:r>
              <a:rPr lang="en-US" altLang="ko-KR" sz="1400" dirty="0">
                <a:solidFill>
                  <a:srgbClr val="323037"/>
                </a:solidFill>
              </a:rPr>
              <a:t> </a:t>
            </a:r>
            <a:r>
              <a:rPr lang="en-US" altLang="ko-KR" sz="1400" dirty="0" err="1">
                <a:solidFill>
                  <a:srgbClr val="323037"/>
                </a:solidFill>
              </a:rPr>
              <a:t>elit</a:t>
            </a:r>
            <a:endParaRPr lang="en-US" altLang="ko-KR" sz="1400" dirty="0">
              <a:solidFill>
                <a:srgbClr val="323037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28E9358-1D12-4992-8EA0-6EDE46108207}"/>
              </a:ext>
            </a:extLst>
          </p:cNvPr>
          <p:cNvSpPr txBox="1"/>
          <p:nvPr/>
        </p:nvSpPr>
        <p:spPr>
          <a:xfrm>
            <a:off x="7083330" y="3997357"/>
            <a:ext cx="33706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rgbClr val="323037"/>
                </a:solidFill>
              </a:rPr>
              <a:t>Lorem ipsum dolor sit </a:t>
            </a:r>
            <a:r>
              <a:rPr lang="en-US" altLang="ko-KR" sz="2000" b="1" dirty="0" err="1">
                <a:solidFill>
                  <a:srgbClr val="323037"/>
                </a:solidFill>
              </a:rPr>
              <a:t>amet</a:t>
            </a:r>
            <a:r>
              <a:rPr lang="en-US" altLang="ko-KR" sz="2000" b="1" dirty="0">
                <a:solidFill>
                  <a:srgbClr val="323037"/>
                </a:solidFill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D7BC512-3C84-4A59-9923-AB9389A7AAFF}"/>
              </a:ext>
            </a:extLst>
          </p:cNvPr>
          <p:cNvSpPr txBox="1"/>
          <p:nvPr/>
        </p:nvSpPr>
        <p:spPr>
          <a:xfrm>
            <a:off x="7117966" y="4423316"/>
            <a:ext cx="33432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32303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23037"/>
                </a:solidFill>
              </a:rPr>
              <a:t>amet</a:t>
            </a:r>
            <a:r>
              <a:rPr lang="en-US" altLang="ko-KR" sz="1400" dirty="0">
                <a:solidFill>
                  <a:srgbClr val="323037"/>
                </a:solidFill>
              </a:rPr>
              <a:t>, </a:t>
            </a:r>
            <a:r>
              <a:rPr lang="en-US" altLang="ko-KR" sz="1400" dirty="0" err="1">
                <a:solidFill>
                  <a:srgbClr val="323037"/>
                </a:solidFill>
              </a:rPr>
              <a:t>consectetur</a:t>
            </a:r>
            <a:r>
              <a:rPr lang="en-US" altLang="ko-KR" sz="1400" dirty="0">
                <a:solidFill>
                  <a:srgbClr val="323037"/>
                </a:solidFill>
              </a:rPr>
              <a:t> </a:t>
            </a:r>
            <a:r>
              <a:rPr lang="en-US" altLang="ko-KR" sz="1400" dirty="0" err="1">
                <a:solidFill>
                  <a:srgbClr val="323037"/>
                </a:solidFill>
              </a:rPr>
              <a:t>adipiscing</a:t>
            </a:r>
            <a:r>
              <a:rPr lang="en-US" altLang="ko-KR" sz="1400" dirty="0">
                <a:solidFill>
                  <a:srgbClr val="323037"/>
                </a:solidFill>
              </a:rPr>
              <a:t> </a:t>
            </a:r>
            <a:r>
              <a:rPr lang="en-US" altLang="ko-KR" sz="1400" dirty="0" err="1">
                <a:solidFill>
                  <a:srgbClr val="323037"/>
                </a:solidFill>
              </a:rPr>
              <a:t>elit</a:t>
            </a:r>
            <a:endParaRPr lang="en-US" altLang="ko-KR" sz="1400" dirty="0">
              <a:solidFill>
                <a:srgbClr val="323037"/>
              </a:solidFill>
            </a:endParaRPr>
          </a:p>
        </p:txBody>
      </p:sp>
      <p:sp>
        <p:nvSpPr>
          <p:cNvPr id="10" name="그래픽 2">
            <a:extLst>
              <a:ext uri="{FF2B5EF4-FFF2-40B4-BE49-F238E27FC236}">
                <a16:creationId xmlns:a16="http://schemas.microsoft.com/office/drawing/2014/main" id="{6B47BD0A-4925-40BA-BE2C-38D87722F2B4}"/>
              </a:ext>
            </a:extLst>
          </p:cNvPr>
          <p:cNvSpPr/>
          <p:nvPr/>
        </p:nvSpPr>
        <p:spPr>
          <a:xfrm>
            <a:off x="1555587" y="2366398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2C76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11" name="그래픽 8">
            <a:extLst>
              <a:ext uri="{FF2B5EF4-FFF2-40B4-BE49-F238E27FC236}">
                <a16:creationId xmlns:a16="http://schemas.microsoft.com/office/drawing/2014/main" id="{068621EA-B6BF-4D8F-9CC0-6FD29D3BB74C}"/>
              </a:ext>
            </a:extLst>
          </p:cNvPr>
          <p:cNvSpPr/>
          <p:nvPr/>
        </p:nvSpPr>
        <p:spPr>
          <a:xfrm>
            <a:off x="1555587" y="4036106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2C76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12" name="그래픽 5">
            <a:extLst>
              <a:ext uri="{FF2B5EF4-FFF2-40B4-BE49-F238E27FC236}">
                <a16:creationId xmlns:a16="http://schemas.microsoft.com/office/drawing/2014/main" id="{FBD4AC69-E1C7-473E-B1D7-84CF73F4BC34}"/>
              </a:ext>
            </a:extLst>
          </p:cNvPr>
          <p:cNvSpPr/>
          <p:nvPr/>
        </p:nvSpPr>
        <p:spPr>
          <a:xfrm>
            <a:off x="6459717" y="2366398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2C76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13" name="그래픽 11">
            <a:extLst>
              <a:ext uri="{FF2B5EF4-FFF2-40B4-BE49-F238E27FC236}">
                <a16:creationId xmlns:a16="http://schemas.microsoft.com/office/drawing/2014/main" id="{659F3B92-6F5B-4A01-8212-2EC221C8F281}"/>
              </a:ext>
            </a:extLst>
          </p:cNvPr>
          <p:cNvSpPr/>
          <p:nvPr/>
        </p:nvSpPr>
        <p:spPr>
          <a:xfrm>
            <a:off x="6459717" y="4036106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2C76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96059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AA1F046-548A-483A-8605-525079EDBA4C}"/>
              </a:ext>
            </a:extLst>
          </p:cNvPr>
          <p:cNvSpPr txBox="1"/>
          <p:nvPr/>
        </p:nvSpPr>
        <p:spPr>
          <a:xfrm>
            <a:off x="1625599" y="929856"/>
            <a:ext cx="89408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rgbClr val="10002F"/>
                </a:solidFill>
                <a:effectLst>
                  <a:outerShdw dist="63500" dir="2700000" algn="tl" rotWithShape="0">
                    <a:schemeClr val="bg1"/>
                  </a:outerShdw>
                </a:effectLst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3600" b="1" i="1" dirty="0">
                <a:solidFill>
                  <a:srgbClr val="2C765F"/>
                </a:solidFill>
                <a:effectLst/>
              </a:rPr>
              <a:t>Wedding List</a:t>
            </a:r>
            <a:endParaRPr lang="ko-KR" altLang="en-US" sz="3600" b="1" i="1" dirty="0">
              <a:solidFill>
                <a:srgbClr val="2C765F"/>
              </a:solidFill>
              <a:effectLst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DCBD365C-37EA-4170-8F50-9A17C614D69B}"/>
              </a:ext>
            </a:extLst>
          </p:cNvPr>
          <p:cNvSpPr>
            <a:spLocks noChangeAspect="1"/>
          </p:cNvSpPr>
          <p:nvPr/>
        </p:nvSpPr>
        <p:spPr>
          <a:xfrm>
            <a:off x="6578601" y="2339282"/>
            <a:ext cx="177799" cy="177799"/>
          </a:xfrm>
          <a:prstGeom prst="rect">
            <a:avLst/>
          </a:prstGeom>
          <a:solidFill>
            <a:srgbClr val="2C765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sz="20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D838973-7EBD-476E-AA7D-5B2111C6A6E4}"/>
              </a:ext>
            </a:extLst>
          </p:cNvPr>
          <p:cNvSpPr txBox="1"/>
          <p:nvPr/>
        </p:nvSpPr>
        <p:spPr>
          <a:xfrm>
            <a:off x="6845301" y="2262051"/>
            <a:ext cx="44322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C84F1B4A-2AB0-4978-9745-51728748F886}"/>
              </a:ext>
            </a:extLst>
          </p:cNvPr>
          <p:cNvSpPr>
            <a:spLocks noChangeAspect="1"/>
          </p:cNvSpPr>
          <p:nvPr/>
        </p:nvSpPr>
        <p:spPr>
          <a:xfrm>
            <a:off x="6578601" y="3508780"/>
            <a:ext cx="177799" cy="177799"/>
          </a:xfrm>
          <a:prstGeom prst="rect">
            <a:avLst/>
          </a:prstGeom>
          <a:solidFill>
            <a:srgbClr val="2C765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sz="20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3C7B6D2-A5B6-4EB4-B6CB-334A4A05056A}"/>
              </a:ext>
            </a:extLst>
          </p:cNvPr>
          <p:cNvSpPr txBox="1"/>
          <p:nvPr/>
        </p:nvSpPr>
        <p:spPr>
          <a:xfrm>
            <a:off x="6845301" y="3431549"/>
            <a:ext cx="44322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F250928E-B6D7-478E-9102-D3A641AC64B2}"/>
              </a:ext>
            </a:extLst>
          </p:cNvPr>
          <p:cNvSpPr>
            <a:spLocks noChangeAspect="1"/>
          </p:cNvSpPr>
          <p:nvPr/>
        </p:nvSpPr>
        <p:spPr>
          <a:xfrm>
            <a:off x="6578601" y="4750876"/>
            <a:ext cx="177799" cy="177799"/>
          </a:xfrm>
          <a:prstGeom prst="rect">
            <a:avLst/>
          </a:prstGeom>
          <a:solidFill>
            <a:srgbClr val="2C765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sz="20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A718D20-C2D6-4AA9-8A22-89F90B822EA9}"/>
              </a:ext>
            </a:extLst>
          </p:cNvPr>
          <p:cNvSpPr txBox="1"/>
          <p:nvPr/>
        </p:nvSpPr>
        <p:spPr>
          <a:xfrm>
            <a:off x="6845301" y="4673645"/>
            <a:ext cx="44322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AF96D91D-7B8A-4AE2-81A5-F016D821D1AE}"/>
              </a:ext>
            </a:extLst>
          </p:cNvPr>
          <p:cNvSpPr>
            <a:spLocks noChangeAspect="1"/>
          </p:cNvSpPr>
          <p:nvPr/>
        </p:nvSpPr>
        <p:spPr>
          <a:xfrm>
            <a:off x="1143001" y="2339282"/>
            <a:ext cx="177799" cy="177799"/>
          </a:xfrm>
          <a:prstGeom prst="rect">
            <a:avLst/>
          </a:prstGeom>
          <a:solidFill>
            <a:srgbClr val="2C765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sz="200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216C168-6A5A-4575-AAF6-2DBC9DE977F7}"/>
              </a:ext>
            </a:extLst>
          </p:cNvPr>
          <p:cNvSpPr txBox="1"/>
          <p:nvPr/>
        </p:nvSpPr>
        <p:spPr>
          <a:xfrm>
            <a:off x="1409701" y="2262051"/>
            <a:ext cx="44322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13D08CF0-A821-49D0-B74E-E2D2FD1539F7}"/>
              </a:ext>
            </a:extLst>
          </p:cNvPr>
          <p:cNvSpPr>
            <a:spLocks noChangeAspect="1"/>
          </p:cNvSpPr>
          <p:nvPr/>
        </p:nvSpPr>
        <p:spPr>
          <a:xfrm>
            <a:off x="1143001" y="3508780"/>
            <a:ext cx="177799" cy="177799"/>
          </a:xfrm>
          <a:prstGeom prst="rect">
            <a:avLst/>
          </a:prstGeom>
          <a:solidFill>
            <a:srgbClr val="2C765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sz="20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09156C6-ABC2-472E-9A84-353379ED267B}"/>
              </a:ext>
            </a:extLst>
          </p:cNvPr>
          <p:cNvSpPr txBox="1"/>
          <p:nvPr/>
        </p:nvSpPr>
        <p:spPr>
          <a:xfrm>
            <a:off x="1409701" y="3431549"/>
            <a:ext cx="44322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45D1A538-8D58-4BA0-BAF8-92A3C5CD1692}"/>
              </a:ext>
            </a:extLst>
          </p:cNvPr>
          <p:cNvSpPr>
            <a:spLocks noChangeAspect="1"/>
          </p:cNvSpPr>
          <p:nvPr/>
        </p:nvSpPr>
        <p:spPr>
          <a:xfrm>
            <a:off x="1143001" y="4750876"/>
            <a:ext cx="177799" cy="177799"/>
          </a:xfrm>
          <a:prstGeom prst="rect">
            <a:avLst/>
          </a:prstGeom>
          <a:solidFill>
            <a:srgbClr val="2C765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sz="200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735604C-8D21-4E24-B04E-AF40F9660765}"/>
              </a:ext>
            </a:extLst>
          </p:cNvPr>
          <p:cNvSpPr txBox="1"/>
          <p:nvPr/>
        </p:nvSpPr>
        <p:spPr>
          <a:xfrm>
            <a:off x="1409701" y="4673645"/>
            <a:ext cx="44322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250796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직사각형 17">
            <a:extLst>
              <a:ext uri="{FF2B5EF4-FFF2-40B4-BE49-F238E27FC236}">
                <a16:creationId xmlns:a16="http://schemas.microsoft.com/office/drawing/2014/main" id="{FF582B21-816D-407A-81A2-058DAA1D4C94}"/>
              </a:ext>
            </a:extLst>
          </p:cNvPr>
          <p:cNvSpPr/>
          <p:nvPr/>
        </p:nvSpPr>
        <p:spPr>
          <a:xfrm>
            <a:off x="1866898" y="5416491"/>
            <a:ext cx="30133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i="1" dirty="0">
                <a:solidFill>
                  <a:srgbClr val="2C765F"/>
                </a:solidFill>
                <a:latin typeface="+mj-lt"/>
              </a:rPr>
              <a:t>Lorem ipsum</a:t>
            </a:r>
            <a:endParaRPr lang="ko-KR" altLang="en-US" sz="2000" b="1" i="1" dirty="0">
              <a:solidFill>
                <a:srgbClr val="2C765F"/>
              </a:solidFill>
              <a:latin typeface="+mj-lt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6BEF1D38-C800-4234-BE9C-A31A6F1DE248}"/>
              </a:ext>
            </a:extLst>
          </p:cNvPr>
          <p:cNvSpPr/>
          <p:nvPr/>
        </p:nvSpPr>
        <p:spPr>
          <a:xfrm>
            <a:off x="1866897" y="5805845"/>
            <a:ext cx="30133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adipiscing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EE2CF448-7599-4BD0-9A89-630BD024C6B7}"/>
              </a:ext>
            </a:extLst>
          </p:cNvPr>
          <p:cNvSpPr/>
          <p:nvPr/>
        </p:nvSpPr>
        <p:spPr>
          <a:xfrm>
            <a:off x="7311780" y="5416491"/>
            <a:ext cx="30133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i="1" dirty="0">
                <a:solidFill>
                  <a:srgbClr val="2C765F"/>
                </a:solidFill>
                <a:latin typeface="+mj-lt"/>
              </a:rPr>
              <a:t>Lorem ipsum</a:t>
            </a:r>
            <a:endParaRPr lang="ko-KR" altLang="en-US" sz="2000" b="1" i="1" dirty="0">
              <a:solidFill>
                <a:srgbClr val="2C765F"/>
              </a:solidFill>
              <a:latin typeface="+mj-lt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71C82106-5772-4622-A8F3-C502612EC9F6}"/>
              </a:ext>
            </a:extLst>
          </p:cNvPr>
          <p:cNvSpPr/>
          <p:nvPr/>
        </p:nvSpPr>
        <p:spPr>
          <a:xfrm>
            <a:off x="7311779" y="5805845"/>
            <a:ext cx="30133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adipiscing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A44A6DBA-EC2E-4A4E-A788-102C164221A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575C9976-EBE0-41EF-9448-1E58B214284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</p:spTree>
    <p:extLst>
      <p:ext uri="{BB962C8B-B14F-4D97-AF65-F5344CB8AC3E}">
        <p14:creationId xmlns:p14="http://schemas.microsoft.com/office/powerpoint/2010/main" val="8479492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E8A0218-BBF8-4D97-996E-7B8EC9C15EB3}"/>
              </a:ext>
            </a:extLst>
          </p:cNvPr>
          <p:cNvSpPr txBox="1"/>
          <p:nvPr/>
        </p:nvSpPr>
        <p:spPr>
          <a:xfrm>
            <a:off x="1214428" y="2858869"/>
            <a:ext cx="36979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i="1" dirty="0">
                <a:solidFill>
                  <a:srgbClr val="2C765F"/>
                </a:solidFill>
                <a:latin typeface="+mj-lt"/>
                <a:cs typeface="Arial" panose="020B0604020202020204" pitchFamily="34" charset="0"/>
              </a:rPr>
              <a:t>Getting there</a:t>
            </a:r>
            <a:endParaRPr lang="ko-KR" altLang="en-US" sz="3600" b="1" i="1" dirty="0">
              <a:solidFill>
                <a:srgbClr val="2C765F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48401A7-8F5B-4C0A-86AF-97C13BF9D18A}"/>
              </a:ext>
            </a:extLst>
          </p:cNvPr>
          <p:cNvSpPr txBox="1"/>
          <p:nvPr/>
        </p:nvSpPr>
        <p:spPr>
          <a:xfrm>
            <a:off x="1266280" y="3505200"/>
            <a:ext cx="40615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The train ride is very scenic !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849F402-8F78-4803-A8A5-FE9D66B6F0B4}"/>
              </a:ext>
            </a:extLst>
          </p:cNvPr>
          <p:cNvSpPr txBox="1"/>
          <p:nvPr/>
        </p:nvSpPr>
        <p:spPr>
          <a:xfrm>
            <a:off x="6972300" y="1811634"/>
            <a:ext cx="434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i="1" dirty="0">
                <a:solidFill>
                  <a:srgbClr val="2C765F"/>
                </a:solidFill>
                <a:latin typeface="+mj-lt"/>
                <a:cs typeface="Arial" panose="020B0604020202020204" pitchFamily="34" charset="0"/>
              </a:rPr>
              <a:t>By rail</a:t>
            </a:r>
            <a:endParaRPr lang="ko-KR" altLang="en-US" sz="2800" b="1" i="1" dirty="0">
              <a:solidFill>
                <a:srgbClr val="2C765F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6054A23-980F-4B00-AA81-0597C86B809E}"/>
              </a:ext>
            </a:extLst>
          </p:cNvPr>
          <p:cNvSpPr txBox="1"/>
          <p:nvPr/>
        </p:nvSpPr>
        <p:spPr>
          <a:xfrm>
            <a:off x="6972300" y="2457965"/>
            <a:ext cx="434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123 Address St</a:t>
            </a:r>
          </a:p>
          <a:p>
            <a:pPr algn="ctr"/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Anytown, ST12345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A2AADB8-255F-41A2-9AF5-862263C8D0BC}"/>
              </a:ext>
            </a:extLst>
          </p:cNvPr>
          <p:cNvSpPr txBox="1"/>
          <p:nvPr/>
        </p:nvSpPr>
        <p:spPr>
          <a:xfrm>
            <a:off x="6972300" y="3735377"/>
            <a:ext cx="434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i="1" dirty="0">
                <a:solidFill>
                  <a:srgbClr val="2C765F"/>
                </a:solidFill>
                <a:latin typeface="+mj-lt"/>
                <a:cs typeface="Arial" panose="020B0604020202020204" pitchFamily="34" charset="0"/>
              </a:rPr>
              <a:t>By air</a:t>
            </a:r>
            <a:endParaRPr lang="ko-KR" altLang="en-US" sz="2800" b="1" i="1" dirty="0">
              <a:solidFill>
                <a:srgbClr val="2C765F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BBA228F-8BB3-45CD-BD7F-EAB10080A197}"/>
              </a:ext>
            </a:extLst>
          </p:cNvPr>
          <p:cNvSpPr txBox="1"/>
          <p:nvPr/>
        </p:nvSpPr>
        <p:spPr>
          <a:xfrm>
            <a:off x="6972300" y="4381708"/>
            <a:ext cx="434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123 Address St</a:t>
            </a:r>
          </a:p>
          <a:p>
            <a:pPr algn="ctr"/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Anytown, ST12345</a:t>
            </a:r>
          </a:p>
        </p:txBody>
      </p:sp>
    </p:spTree>
    <p:extLst>
      <p:ext uri="{BB962C8B-B14F-4D97-AF65-F5344CB8AC3E}">
        <p14:creationId xmlns:p14="http://schemas.microsoft.com/office/powerpoint/2010/main" val="20417024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>
            <a:extLst>
              <a:ext uri="{FF2B5EF4-FFF2-40B4-BE49-F238E27FC236}">
                <a16:creationId xmlns:a16="http://schemas.microsoft.com/office/drawing/2014/main" id="{885A53FE-81E1-435C-A38C-C2E06B0470A4}"/>
              </a:ext>
            </a:extLst>
          </p:cNvPr>
          <p:cNvSpPr/>
          <p:nvPr/>
        </p:nvSpPr>
        <p:spPr>
          <a:xfrm>
            <a:off x="2162418" y="1415151"/>
            <a:ext cx="343828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4000" b="1" i="1" dirty="0">
                <a:solidFill>
                  <a:srgbClr val="2C765F"/>
                </a:solidFill>
                <a:latin typeface="+mj-lt"/>
              </a:rPr>
              <a:t>Things to do</a:t>
            </a:r>
            <a:endParaRPr lang="en-US" altLang="ko-KR" sz="3600" b="1" i="1" dirty="0">
              <a:solidFill>
                <a:srgbClr val="2C765F"/>
              </a:solidFill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DC5C4D5-3172-450D-8D87-484305874FE1}"/>
              </a:ext>
            </a:extLst>
          </p:cNvPr>
          <p:cNvSpPr txBox="1"/>
          <p:nvPr/>
        </p:nvSpPr>
        <p:spPr>
          <a:xfrm>
            <a:off x="2162418" y="2983844"/>
            <a:ext cx="326048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These are some of our favorite activities in and around Church Stoke, PA:</a:t>
            </a:r>
          </a:p>
          <a:p>
            <a:endParaRPr lang="en-US" altLang="ko-KR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en-US" altLang="ko-KR" sz="1400" b="1" dirty="0"/>
              <a:t>Visit the lake</a:t>
            </a:r>
            <a:br>
              <a:rPr lang="en-US" altLang="ko-K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en-US" altLang="ko-K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adipiscing</a:t>
            </a:r>
            <a:r>
              <a:rPr lang="en-US" altLang="ko-K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elit</a:t>
            </a:r>
            <a:endParaRPr lang="en-US" altLang="ko-KR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en-US" altLang="ko-KR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en-US" altLang="ko-KR" sz="1400" b="1" dirty="0"/>
              <a:t>Go for a hike</a:t>
            </a:r>
            <a:br>
              <a:rPr lang="en-US" altLang="ko-K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en-US" altLang="ko-K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Sed do </a:t>
            </a:r>
            <a:r>
              <a:rPr lang="en-US" altLang="ko-K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tempor</a:t>
            </a:r>
            <a:r>
              <a:rPr lang="en-US" altLang="ko-K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incididunt</a:t>
            </a:r>
            <a:endParaRPr lang="en-US" altLang="ko-KR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en-US" altLang="ko-KR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en-US" altLang="ko-KR" sz="1400" b="1" dirty="0"/>
              <a:t>Check out our skate park</a:t>
            </a:r>
            <a:br>
              <a:rPr lang="en-US" altLang="ko-K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en-US" altLang="ko-K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Duis </a:t>
            </a:r>
            <a:r>
              <a:rPr lang="en-US" altLang="ko-K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aute</a:t>
            </a:r>
            <a:r>
              <a:rPr lang="en-US" altLang="ko-K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irure</a:t>
            </a:r>
            <a:r>
              <a:rPr lang="en-US" altLang="ko-K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dolor!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2D5E5987-5F49-4DEB-9BED-B2082BD1576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32053138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FB16DDFE-53D5-4716-9B25-7608663B21F1}"/>
              </a:ext>
            </a:extLst>
          </p:cNvPr>
          <p:cNvSpPr txBox="1"/>
          <p:nvPr/>
        </p:nvSpPr>
        <p:spPr>
          <a:xfrm>
            <a:off x="4293263" y="3429000"/>
            <a:ext cx="360547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i="1" dirty="0">
                <a:solidFill>
                  <a:srgbClr val="2C765F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4400" b="1" i="1" dirty="0">
              <a:solidFill>
                <a:srgbClr val="2C765F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394131B-38B5-4007-B4E0-0FDDEE47FE44}"/>
              </a:ext>
            </a:extLst>
          </p:cNvPr>
          <p:cNvSpPr txBox="1"/>
          <p:nvPr/>
        </p:nvSpPr>
        <p:spPr>
          <a:xfrm>
            <a:off x="4345116" y="4200386"/>
            <a:ext cx="35536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01:00pm ~ 01:30pm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5919C365-D741-4296-B16E-8C970454507F}"/>
              </a:ext>
            </a:extLst>
          </p:cNvPr>
          <p:cNvGrpSpPr/>
          <p:nvPr/>
        </p:nvGrpSpPr>
        <p:grpSpPr>
          <a:xfrm>
            <a:off x="5537200" y="2027576"/>
            <a:ext cx="1117600" cy="1272820"/>
            <a:chOff x="6830083" y="5571172"/>
            <a:chExt cx="342900" cy="390525"/>
          </a:xfrm>
          <a:solidFill>
            <a:srgbClr val="2C765F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D7D1EDA6-9EFE-463A-92EF-ACB7C0C57013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9DA011C4-27F4-4121-909C-5A43AD6679E7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453091" y="1094457"/>
            <a:ext cx="11082618" cy="5461000"/>
            <a:chOff x="1311832" y="1528784"/>
            <a:chExt cx="9568336" cy="4714832"/>
          </a:xfrm>
          <a:solidFill>
            <a:schemeClr val="bg1">
              <a:lumMod val="75000"/>
            </a:schemeClr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CF1CF41C-41BA-4A86-AEEC-1946DCA8ADB8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B02C2B4E-C632-447E-BADD-18E1D1F76F40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EDEA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436827" y="275224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2C765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727389" y="491482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2C765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471638" y="2373253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2C765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9" name="TextBox 188">
            <a:extLst>
              <a:ext uri="{FF2B5EF4-FFF2-40B4-BE49-F238E27FC236}">
                <a16:creationId xmlns:a16="http://schemas.microsoft.com/office/drawing/2014/main" id="{60BDCC6D-2C9C-4921-A47D-E23D5A9D3551}"/>
              </a:ext>
            </a:extLst>
          </p:cNvPr>
          <p:cNvSpPr txBox="1"/>
          <p:nvPr/>
        </p:nvSpPr>
        <p:spPr>
          <a:xfrm>
            <a:off x="1828800" y="356260"/>
            <a:ext cx="853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400" b="1">
                <a:solidFill>
                  <a:srgbClr val="40493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i="1" dirty="0">
                <a:solidFill>
                  <a:srgbClr val="2C765F"/>
                </a:solidFill>
              </a:rPr>
              <a:t>World map infographic slides</a:t>
            </a:r>
            <a:endParaRPr lang="ko-KR" altLang="en-US" i="1" dirty="0">
              <a:solidFill>
                <a:srgbClr val="2C76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526A8678-FD61-45C0-827C-AECEC717660A}"/>
              </a:ext>
            </a:extLst>
          </p:cNvPr>
          <p:cNvSpPr txBox="1"/>
          <p:nvPr/>
        </p:nvSpPr>
        <p:spPr>
          <a:xfrm>
            <a:off x="3060700" y="1121221"/>
            <a:ext cx="607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i="1" dirty="0">
                <a:solidFill>
                  <a:srgbClr val="2C765F"/>
                </a:solidFill>
                <a:latin typeface="+mj-lt"/>
                <a:cs typeface="Arial" panose="020B0604020202020204" pitchFamily="34" charset="0"/>
              </a:rPr>
              <a:t>Slide title here</a:t>
            </a:r>
            <a:endParaRPr lang="ko-KR" altLang="en-US" sz="3600" b="1" i="1" dirty="0">
              <a:solidFill>
                <a:srgbClr val="2C765F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7AF6DAB-5282-4EB7-8AFB-46DC1165AC9C}"/>
              </a:ext>
            </a:extLst>
          </p:cNvPr>
          <p:cNvSpPr txBox="1"/>
          <p:nvPr/>
        </p:nvSpPr>
        <p:spPr>
          <a:xfrm>
            <a:off x="3060700" y="1754661"/>
            <a:ext cx="607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endParaRPr lang="ko-KR" altLang="en-US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28" name="직선 연결선 27">
            <a:extLst>
              <a:ext uri="{FF2B5EF4-FFF2-40B4-BE49-F238E27FC236}">
                <a16:creationId xmlns:a16="http://schemas.microsoft.com/office/drawing/2014/main" id="{DEE941DE-CC01-4FA2-A006-4390F50C6F9A}"/>
              </a:ext>
            </a:extLst>
          </p:cNvPr>
          <p:cNvCxnSpPr>
            <a:cxnSpLocks/>
          </p:cNvCxnSpPr>
          <p:nvPr/>
        </p:nvCxnSpPr>
        <p:spPr>
          <a:xfrm>
            <a:off x="2101405" y="3790046"/>
            <a:ext cx="7937945" cy="0"/>
          </a:xfrm>
          <a:prstGeom prst="line">
            <a:avLst/>
          </a:prstGeom>
          <a:ln w="25400">
            <a:solidFill>
              <a:srgbClr val="2C765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3CCBC9A9-B28F-4796-A98A-ACE801E123AF}"/>
              </a:ext>
            </a:extLst>
          </p:cNvPr>
          <p:cNvSpPr txBox="1"/>
          <p:nvPr/>
        </p:nvSpPr>
        <p:spPr>
          <a:xfrm>
            <a:off x="1139380" y="4703783"/>
            <a:ext cx="19240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CE0CA1D0-D547-43A1-913C-DA3F7BC12450}"/>
              </a:ext>
            </a:extLst>
          </p:cNvPr>
          <p:cNvSpPr/>
          <p:nvPr/>
        </p:nvSpPr>
        <p:spPr>
          <a:xfrm>
            <a:off x="1139380" y="4317028"/>
            <a:ext cx="192405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</a:t>
            </a:r>
            <a:endParaRPr lang="ko-KR" altLang="en-US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E7D0EF8B-32E2-46A3-84FB-77ECC43B6B0F}"/>
              </a:ext>
            </a:extLst>
          </p:cNvPr>
          <p:cNvSpPr/>
          <p:nvPr/>
        </p:nvSpPr>
        <p:spPr>
          <a:xfrm>
            <a:off x="1139381" y="3069897"/>
            <a:ext cx="19240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2C765F"/>
                </a:solidFill>
              </a:rPr>
              <a:t>10am – 11am</a:t>
            </a:r>
            <a:endParaRPr lang="ko-KR" altLang="en-US" dirty="0">
              <a:solidFill>
                <a:srgbClr val="2C765F"/>
              </a:solidFill>
            </a:endParaRPr>
          </a:p>
        </p:txBody>
      </p:sp>
      <p:sp>
        <p:nvSpPr>
          <p:cNvPr id="31" name="타원 30">
            <a:extLst>
              <a:ext uri="{FF2B5EF4-FFF2-40B4-BE49-F238E27FC236}">
                <a16:creationId xmlns:a16="http://schemas.microsoft.com/office/drawing/2014/main" id="{054EFECE-667F-40D6-A81A-9B683E02D033}"/>
              </a:ext>
            </a:extLst>
          </p:cNvPr>
          <p:cNvSpPr/>
          <p:nvPr/>
        </p:nvSpPr>
        <p:spPr>
          <a:xfrm>
            <a:off x="2018061" y="3706702"/>
            <a:ext cx="166688" cy="166688"/>
          </a:xfrm>
          <a:prstGeom prst="ellipse">
            <a:avLst/>
          </a:prstGeom>
          <a:solidFill>
            <a:srgbClr val="2C765F"/>
          </a:solidFill>
          <a:ln w="254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97DC6D6-B340-44F0-8045-CFB6713A75C4}"/>
              </a:ext>
            </a:extLst>
          </p:cNvPr>
          <p:cNvSpPr txBox="1"/>
          <p:nvPr/>
        </p:nvSpPr>
        <p:spPr>
          <a:xfrm>
            <a:off x="3785362" y="4703783"/>
            <a:ext cx="19240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929AF9D8-C52D-40B3-99CE-E51C68817756}"/>
              </a:ext>
            </a:extLst>
          </p:cNvPr>
          <p:cNvSpPr/>
          <p:nvPr/>
        </p:nvSpPr>
        <p:spPr>
          <a:xfrm>
            <a:off x="3785362" y="4317028"/>
            <a:ext cx="192405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</a:t>
            </a:r>
            <a:endParaRPr lang="ko-KR" altLang="en-US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7A497AA0-8B60-4C97-91C4-A661524E7F77}"/>
              </a:ext>
            </a:extLst>
          </p:cNvPr>
          <p:cNvSpPr/>
          <p:nvPr/>
        </p:nvSpPr>
        <p:spPr>
          <a:xfrm>
            <a:off x="3785363" y="3069897"/>
            <a:ext cx="19240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2C765F"/>
                </a:solidFill>
              </a:rPr>
              <a:t>11am – 1pm</a:t>
            </a:r>
            <a:endParaRPr lang="ko-KR" altLang="en-US" dirty="0">
              <a:solidFill>
                <a:srgbClr val="2C765F"/>
              </a:solidFill>
            </a:endParaRPr>
          </a:p>
        </p:txBody>
      </p:sp>
      <p:sp>
        <p:nvSpPr>
          <p:cNvPr id="51" name="타원 50">
            <a:extLst>
              <a:ext uri="{FF2B5EF4-FFF2-40B4-BE49-F238E27FC236}">
                <a16:creationId xmlns:a16="http://schemas.microsoft.com/office/drawing/2014/main" id="{E86614F9-26FC-494E-8105-10C96FDC2B15}"/>
              </a:ext>
            </a:extLst>
          </p:cNvPr>
          <p:cNvSpPr/>
          <p:nvPr/>
        </p:nvSpPr>
        <p:spPr>
          <a:xfrm>
            <a:off x="4664043" y="3706702"/>
            <a:ext cx="166688" cy="166688"/>
          </a:xfrm>
          <a:prstGeom prst="ellipse">
            <a:avLst/>
          </a:prstGeom>
          <a:solidFill>
            <a:srgbClr val="2C765F"/>
          </a:solidFill>
          <a:ln w="254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65D328D3-262B-4ABF-8AC6-E9E2D8DCF111}"/>
              </a:ext>
            </a:extLst>
          </p:cNvPr>
          <p:cNvSpPr txBox="1"/>
          <p:nvPr/>
        </p:nvSpPr>
        <p:spPr>
          <a:xfrm>
            <a:off x="6431344" y="4703783"/>
            <a:ext cx="19240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34DB528B-EA40-437F-91EF-20B969827961}"/>
              </a:ext>
            </a:extLst>
          </p:cNvPr>
          <p:cNvSpPr/>
          <p:nvPr/>
        </p:nvSpPr>
        <p:spPr>
          <a:xfrm>
            <a:off x="6431344" y="4317028"/>
            <a:ext cx="192405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</a:t>
            </a:r>
            <a:endParaRPr lang="ko-KR" altLang="en-US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16903B79-2A69-40AE-958B-9F5EDAAA10B8}"/>
              </a:ext>
            </a:extLst>
          </p:cNvPr>
          <p:cNvSpPr/>
          <p:nvPr/>
        </p:nvSpPr>
        <p:spPr>
          <a:xfrm>
            <a:off x="6431345" y="3069897"/>
            <a:ext cx="19240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2C765F"/>
                </a:solidFill>
              </a:rPr>
              <a:t>1pm – 8pm</a:t>
            </a:r>
            <a:endParaRPr lang="ko-KR" altLang="en-US" dirty="0">
              <a:solidFill>
                <a:srgbClr val="2C765F"/>
              </a:solidFill>
            </a:endParaRPr>
          </a:p>
        </p:txBody>
      </p:sp>
      <p:sp>
        <p:nvSpPr>
          <p:cNvPr id="56" name="타원 55">
            <a:extLst>
              <a:ext uri="{FF2B5EF4-FFF2-40B4-BE49-F238E27FC236}">
                <a16:creationId xmlns:a16="http://schemas.microsoft.com/office/drawing/2014/main" id="{AEA68880-4121-42A3-B63C-43DC1E359738}"/>
              </a:ext>
            </a:extLst>
          </p:cNvPr>
          <p:cNvSpPr/>
          <p:nvPr/>
        </p:nvSpPr>
        <p:spPr>
          <a:xfrm>
            <a:off x="7310025" y="3706702"/>
            <a:ext cx="166688" cy="166688"/>
          </a:xfrm>
          <a:prstGeom prst="ellipse">
            <a:avLst/>
          </a:prstGeom>
          <a:solidFill>
            <a:srgbClr val="2C765F"/>
          </a:solidFill>
          <a:ln w="254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74C03648-3096-4923-903B-797673CE31EB}"/>
              </a:ext>
            </a:extLst>
          </p:cNvPr>
          <p:cNvSpPr txBox="1"/>
          <p:nvPr/>
        </p:nvSpPr>
        <p:spPr>
          <a:xfrm>
            <a:off x="9077325" y="4703783"/>
            <a:ext cx="19240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9" name="직사각형 58">
            <a:extLst>
              <a:ext uri="{FF2B5EF4-FFF2-40B4-BE49-F238E27FC236}">
                <a16:creationId xmlns:a16="http://schemas.microsoft.com/office/drawing/2014/main" id="{16F17310-0805-41D2-A356-F2BFDFC1628E}"/>
              </a:ext>
            </a:extLst>
          </p:cNvPr>
          <p:cNvSpPr/>
          <p:nvPr/>
        </p:nvSpPr>
        <p:spPr>
          <a:xfrm>
            <a:off x="9077325" y="4317028"/>
            <a:ext cx="192405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</a:t>
            </a:r>
            <a:endParaRPr lang="ko-KR" altLang="en-US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0" name="직사각형 59">
            <a:extLst>
              <a:ext uri="{FF2B5EF4-FFF2-40B4-BE49-F238E27FC236}">
                <a16:creationId xmlns:a16="http://schemas.microsoft.com/office/drawing/2014/main" id="{C67E51A7-656D-47EC-AD7F-2C1FD01F37BC}"/>
              </a:ext>
            </a:extLst>
          </p:cNvPr>
          <p:cNvSpPr/>
          <p:nvPr/>
        </p:nvSpPr>
        <p:spPr>
          <a:xfrm>
            <a:off x="9077326" y="3069897"/>
            <a:ext cx="19240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2C765F"/>
                </a:solidFill>
              </a:rPr>
              <a:t>8pm – 10pm</a:t>
            </a:r>
            <a:endParaRPr lang="ko-KR" altLang="en-US" dirty="0">
              <a:solidFill>
                <a:srgbClr val="2C765F"/>
              </a:solidFill>
            </a:endParaRPr>
          </a:p>
        </p:txBody>
      </p:sp>
      <p:sp>
        <p:nvSpPr>
          <p:cNvPr id="61" name="타원 60">
            <a:extLst>
              <a:ext uri="{FF2B5EF4-FFF2-40B4-BE49-F238E27FC236}">
                <a16:creationId xmlns:a16="http://schemas.microsoft.com/office/drawing/2014/main" id="{A3931B33-E5FB-45B6-B24D-FE46F4BDC18D}"/>
              </a:ext>
            </a:extLst>
          </p:cNvPr>
          <p:cNvSpPr/>
          <p:nvPr/>
        </p:nvSpPr>
        <p:spPr>
          <a:xfrm>
            <a:off x="9956006" y="3706702"/>
            <a:ext cx="166688" cy="166688"/>
          </a:xfrm>
          <a:prstGeom prst="ellipse">
            <a:avLst/>
          </a:prstGeom>
          <a:solidFill>
            <a:srgbClr val="2C765F"/>
          </a:solidFill>
          <a:ln w="254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092802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그룹 11">
            <a:extLst>
              <a:ext uri="{FF2B5EF4-FFF2-40B4-BE49-F238E27FC236}">
                <a16:creationId xmlns:a16="http://schemas.microsoft.com/office/drawing/2014/main" id="{1641FF32-95F0-48C9-8544-7F72C3E56521}"/>
              </a:ext>
            </a:extLst>
          </p:cNvPr>
          <p:cNvGrpSpPr/>
          <p:nvPr/>
        </p:nvGrpSpPr>
        <p:grpSpPr>
          <a:xfrm>
            <a:off x="7892799" y="1060761"/>
            <a:ext cx="2476500" cy="5039389"/>
            <a:chOff x="7892799" y="1060761"/>
            <a:chExt cx="2476500" cy="5039389"/>
          </a:xfrm>
        </p:grpSpPr>
        <p:sp>
          <p:nvSpPr>
            <p:cNvPr id="13" name="사각형: 둥근 모서리 12">
              <a:extLst>
                <a:ext uri="{FF2B5EF4-FFF2-40B4-BE49-F238E27FC236}">
                  <a16:creationId xmlns:a16="http://schemas.microsoft.com/office/drawing/2014/main" id="{9B79138D-21ED-42AB-A198-81A688393356}"/>
                </a:ext>
              </a:extLst>
            </p:cNvPr>
            <p:cNvSpPr/>
            <p:nvPr/>
          </p:nvSpPr>
          <p:spPr>
            <a:xfrm>
              <a:off x="8000749" y="1162693"/>
              <a:ext cx="2260600" cy="4835525"/>
            </a:xfrm>
            <a:prstGeom prst="roundRect">
              <a:avLst>
                <a:gd name="adj" fmla="val 9504"/>
              </a:avLst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 dirty="0"/>
            </a:p>
          </p:txBody>
        </p:sp>
        <p:pic>
          <p:nvPicPr>
            <p:cNvPr id="14" name="그래픽 13">
              <a:extLst>
                <a:ext uri="{FF2B5EF4-FFF2-40B4-BE49-F238E27FC236}">
                  <a16:creationId xmlns:a16="http://schemas.microsoft.com/office/drawing/2014/main" id="{D27117EA-F623-48D7-8893-AE0CF3748E3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892799" y="1060761"/>
              <a:ext cx="2476500" cy="5039389"/>
            </a:xfrm>
            <a:prstGeom prst="rect">
              <a:avLst/>
            </a:prstGeom>
          </p:spPr>
        </p:pic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9A4A4406-9C90-4A82-B9A6-97076ED7C3CB}"/>
              </a:ext>
            </a:extLst>
          </p:cNvPr>
          <p:cNvSpPr txBox="1"/>
          <p:nvPr/>
        </p:nvSpPr>
        <p:spPr>
          <a:xfrm>
            <a:off x="1442822" y="1218254"/>
            <a:ext cx="501769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3200" i="1" dirty="0">
                <a:solidFill>
                  <a:srgbClr val="2C765F"/>
                </a:solidFill>
              </a:rPr>
              <a:t>Title text block &amp;</a:t>
            </a:r>
          </a:p>
          <a:p>
            <a:r>
              <a:rPr lang="en-US" altLang="ko-KR" sz="3200" i="1" dirty="0">
                <a:solidFill>
                  <a:srgbClr val="2C765F"/>
                </a:solidFill>
              </a:rPr>
              <a:t>Mobile project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B202060-1A0B-447A-86AB-0D197D41A0F5}"/>
              </a:ext>
            </a:extLst>
          </p:cNvPr>
          <p:cNvSpPr txBox="1"/>
          <p:nvPr/>
        </p:nvSpPr>
        <p:spPr>
          <a:xfrm>
            <a:off x="1442822" y="2295472"/>
            <a:ext cx="501769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323037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323037"/>
                </a:solidFill>
              </a:rPr>
              <a:t>amet</a:t>
            </a:r>
            <a:r>
              <a:rPr lang="en-US" altLang="ko-KR" sz="1600" dirty="0">
                <a:solidFill>
                  <a:srgbClr val="323037"/>
                </a:solidFill>
              </a:rPr>
              <a:t>, </a:t>
            </a:r>
            <a:r>
              <a:rPr lang="en-US" altLang="ko-KR" sz="1600" dirty="0" err="1">
                <a:solidFill>
                  <a:srgbClr val="323037"/>
                </a:solidFill>
              </a:rPr>
              <a:t>consectetur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adipiscing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elit</a:t>
            </a:r>
            <a:r>
              <a:rPr lang="en-US" altLang="ko-KR" sz="1600" dirty="0">
                <a:solidFill>
                  <a:srgbClr val="323037"/>
                </a:solidFill>
              </a:rPr>
              <a:t>, sed do </a:t>
            </a:r>
            <a:r>
              <a:rPr lang="en-US" altLang="ko-KR" sz="1600" dirty="0" err="1">
                <a:solidFill>
                  <a:srgbClr val="323037"/>
                </a:solidFill>
              </a:rPr>
              <a:t>eiusmod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tempor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incididunt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ut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labore</a:t>
            </a:r>
            <a:r>
              <a:rPr lang="en-US" altLang="ko-KR" sz="1600" dirty="0">
                <a:solidFill>
                  <a:srgbClr val="323037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323037"/>
                </a:solidFill>
              </a:rPr>
              <a:t>aliqua</a:t>
            </a:r>
            <a:r>
              <a:rPr lang="en-US" altLang="ko-KR" sz="1600" dirty="0">
                <a:solidFill>
                  <a:srgbClr val="323037"/>
                </a:solidFill>
              </a:rPr>
              <a:t>. </a:t>
            </a:r>
          </a:p>
          <a:p>
            <a:r>
              <a:rPr lang="en-US" altLang="ko-KR" sz="1600" dirty="0">
                <a:solidFill>
                  <a:srgbClr val="323037"/>
                </a:solidFill>
              </a:rPr>
              <a:t>Ut </a:t>
            </a:r>
            <a:r>
              <a:rPr lang="en-US" altLang="ko-KR" sz="1600" dirty="0" err="1">
                <a:solidFill>
                  <a:srgbClr val="323037"/>
                </a:solidFill>
              </a:rPr>
              <a:t>enim</a:t>
            </a:r>
            <a:r>
              <a:rPr lang="en-US" altLang="ko-KR" sz="1600" dirty="0">
                <a:solidFill>
                  <a:srgbClr val="323037"/>
                </a:solidFill>
              </a:rPr>
              <a:t> ad minim </a:t>
            </a:r>
            <a:r>
              <a:rPr lang="en-US" altLang="ko-KR" sz="1600" dirty="0" err="1">
                <a:solidFill>
                  <a:srgbClr val="323037"/>
                </a:solidFill>
              </a:rPr>
              <a:t>veniam</a:t>
            </a:r>
            <a:r>
              <a:rPr lang="en-US" altLang="ko-KR" sz="1600" dirty="0">
                <a:solidFill>
                  <a:srgbClr val="323037"/>
                </a:solidFill>
              </a:rPr>
              <a:t>, </a:t>
            </a:r>
            <a:r>
              <a:rPr lang="en-US" altLang="ko-KR" sz="1600" dirty="0" err="1">
                <a:solidFill>
                  <a:srgbClr val="323037"/>
                </a:solidFill>
              </a:rPr>
              <a:t>quis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nostrud</a:t>
            </a:r>
            <a:r>
              <a:rPr lang="en-US" altLang="ko-KR" sz="1600" dirty="0">
                <a:solidFill>
                  <a:srgbClr val="323037"/>
                </a:solidFill>
              </a:rPr>
              <a:t> exercitation </a:t>
            </a:r>
            <a:r>
              <a:rPr lang="en-US" altLang="ko-KR" sz="1600" dirty="0" err="1">
                <a:solidFill>
                  <a:srgbClr val="323037"/>
                </a:solidFill>
              </a:rPr>
              <a:t>ullamco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laboris</a:t>
            </a:r>
            <a:r>
              <a:rPr lang="en-US" altLang="ko-KR" sz="1600" dirty="0">
                <a:solidFill>
                  <a:srgbClr val="323037"/>
                </a:solidFill>
              </a:rPr>
              <a:t> nisi </a:t>
            </a:r>
            <a:r>
              <a:rPr lang="en-US" altLang="ko-KR" sz="1600" dirty="0" err="1">
                <a:solidFill>
                  <a:srgbClr val="323037"/>
                </a:solidFill>
              </a:rPr>
              <a:t>ut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aliquip</a:t>
            </a:r>
            <a:r>
              <a:rPr lang="en-US" altLang="ko-KR" sz="1600" dirty="0">
                <a:solidFill>
                  <a:srgbClr val="323037"/>
                </a:solidFill>
              </a:rPr>
              <a:t> ex </a:t>
            </a:r>
            <a:r>
              <a:rPr lang="en-US" altLang="ko-KR" sz="1600" dirty="0" err="1">
                <a:solidFill>
                  <a:srgbClr val="323037"/>
                </a:solidFill>
              </a:rPr>
              <a:t>ea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commodo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consequat</a:t>
            </a:r>
            <a:r>
              <a:rPr lang="en-US" altLang="ko-KR" sz="1600" dirty="0">
                <a:solidFill>
                  <a:srgbClr val="323037"/>
                </a:solidFill>
              </a:rPr>
              <a:t>. Duis </a:t>
            </a:r>
            <a:r>
              <a:rPr lang="en-US" altLang="ko-KR" sz="1600" dirty="0" err="1">
                <a:solidFill>
                  <a:srgbClr val="323037"/>
                </a:solidFill>
              </a:rPr>
              <a:t>aute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irure</a:t>
            </a:r>
            <a:r>
              <a:rPr lang="en-US" altLang="ko-KR" sz="1600" dirty="0">
                <a:solidFill>
                  <a:srgbClr val="323037"/>
                </a:solidFill>
              </a:rPr>
              <a:t> dolor in </a:t>
            </a:r>
            <a:r>
              <a:rPr lang="en-US" altLang="ko-KR" sz="1600" dirty="0" err="1">
                <a:solidFill>
                  <a:srgbClr val="323037"/>
                </a:solidFill>
              </a:rPr>
              <a:t>reprehenderit</a:t>
            </a:r>
            <a:r>
              <a:rPr lang="en-US" altLang="ko-KR" sz="1600" dirty="0">
                <a:solidFill>
                  <a:srgbClr val="323037"/>
                </a:solidFill>
              </a:rPr>
              <a:t> in </a:t>
            </a:r>
            <a:r>
              <a:rPr lang="en-US" altLang="ko-KR" sz="1600" dirty="0" err="1">
                <a:solidFill>
                  <a:srgbClr val="323037"/>
                </a:solidFill>
              </a:rPr>
              <a:t>voluptate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velit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esse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cillum</a:t>
            </a:r>
            <a:r>
              <a:rPr lang="en-US" altLang="ko-KR" sz="1600" dirty="0">
                <a:solidFill>
                  <a:srgbClr val="323037"/>
                </a:solidFill>
              </a:rPr>
              <a:t> dolore </a:t>
            </a:r>
            <a:r>
              <a:rPr lang="en-US" altLang="ko-KR" sz="1600" dirty="0" err="1">
                <a:solidFill>
                  <a:srgbClr val="323037"/>
                </a:solidFill>
              </a:rPr>
              <a:t>eu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fugiat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nulla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pariatur</a:t>
            </a:r>
            <a:r>
              <a:rPr lang="en-US" altLang="ko-KR" sz="1600" dirty="0">
                <a:solidFill>
                  <a:srgbClr val="323037"/>
                </a:solidFill>
              </a:rPr>
              <a:t>. </a:t>
            </a:r>
          </a:p>
          <a:p>
            <a:r>
              <a:rPr lang="en-US" altLang="ko-KR" sz="1600" dirty="0" err="1">
                <a:solidFill>
                  <a:srgbClr val="323037"/>
                </a:solidFill>
              </a:rPr>
              <a:t>Excepteur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sint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occaecat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cupidatat</a:t>
            </a:r>
            <a:r>
              <a:rPr lang="en-US" altLang="ko-KR" sz="1600" dirty="0">
                <a:solidFill>
                  <a:srgbClr val="323037"/>
                </a:solidFill>
              </a:rPr>
              <a:t> non </a:t>
            </a:r>
            <a:r>
              <a:rPr lang="en-US" altLang="ko-KR" sz="1600" dirty="0" err="1">
                <a:solidFill>
                  <a:srgbClr val="323037"/>
                </a:solidFill>
              </a:rPr>
              <a:t>proident</a:t>
            </a:r>
            <a:r>
              <a:rPr lang="en-US" altLang="ko-KR" sz="1600" dirty="0">
                <a:solidFill>
                  <a:srgbClr val="323037"/>
                </a:solidFill>
              </a:rPr>
              <a:t>!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A898FC7E-EA7B-4E7E-A1CE-B440763F594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그룹 11">
            <a:extLst>
              <a:ext uri="{FF2B5EF4-FFF2-40B4-BE49-F238E27FC236}">
                <a16:creationId xmlns:a16="http://schemas.microsoft.com/office/drawing/2014/main" id="{D542931F-4283-424F-ABE1-5E3E22624F99}"/>
              </a:ext>
            </a:extLst>
          </p:cNvPr>
          <p:cNvGrpSpPr/>
          <p:nvPr/>
        </p:nvGrpSpPr>
        <p:grpSpPr>
          <a:xfrm>
            <a:off x="6784975" y="724005"/>
            <a:ext cx="4175125" cy="5477621"/>
            <a:chOff x="7077075" y="724005"/>
            <a:chExt cx="4175125" cy="5477621"/>
          </a:xfrm>
        </p:grpSpPr>
        <p:sp>
          <p:nvSpPr>
            <p:cNvPr id="13" name="사각형: 둥근 모서리 12">
              <a:extLst>
                <a:ext uri="{FF2B5EF4-FFF2-40B4-BE49-F238E27FC236}">
                  <a16:creationId xmlns:a16="http://schemas.microsoft.com/office/drawing/2014/main" id="{9EE46525-6EFF-41F3-AF54-3A7A8C4FCFA0}"/>
                </a:ext>
              </a:extLst>
            </p:cNvPr>
            <p:cNvSpPr/>
            <p:nvPr/>
          </p:nvSpPr>
          <p:spPr>
            <a:xfrm>
              <a:off x="7197725" y="810155"/>
              <a:ext cx="3933825" cy="5305320"/>
            </a:xfrm>
            <a:prstGeom prst="roundRect">
              <a:avLst>
                <a:gd name="adj" fmla="val 3834"/>
              </a:avLst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 dirty="0"/>
            </a:p>
          </p:txBody>
        </p:sp>
        <p:pic>
          <p:nvPicPr>
            <p:cNvPr id="14" name="그래픽 13">
              <a:extLst>
                <a:ext uri="{FF2B5EF4-FFF2-40B4-BE49-F238E27FC236}">
                  <a16:creationId xmlns:a16="http://schemas.microsoft.com/office/drawing/2014/main" id="{B665DB9E-42A8-47B7-B71C-8ACAC63DE02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077075" y="724005"/>
              <a:ext cx="4175125" cy="5477621"/>
            </a:xfrm>
            <a:prstGeom prst="rect">
              <a:avLst/>
            </a:prstGeom>
          </p:spPr>
        </p:pic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27CF8BCF-0E28-49DB-B67E-8683B11204F9}"/>
              </a:ext>
            </a:extLst>
          </p:cNvPr>
          <p:cNvSpPr txBox="1"/>
          <p:nvPr/>
        </p:nvSpPr>
        <p:spPr>
          <a:xfrm>
            <a:off x="1114743" y="1062515"/>
            <a:ext cx="498125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3200" i="1" dirty="0">
                <a:solidFill>
                  <a:srgbClr val="2C765F"/>
                </a:solidFill>
              </a:rPr>
              <a:t>Title text block &amp;</a:t>
            </a:r>
          </a:p>
          <a:p>
            <a:r>
              <a:rPr lang="en-US" altLang="ko-KR" sz="3200" i="1" dirty="0">
                <a:solidFill>
                  <a:srgbClr val="2C765F"/>
                </a:solidFill>
              </a:rPr>
              <a:t>Tablet project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82937C9-C44D-4A5A-ABBC-FDEF12861329}"/>
              </a:ext>
            </a:extLst>
          </p:cNvPr>
          <p:cNvSpPr txBox="1"/>
          <p:nvPr/>
        </p:nvSpPr>
        <p:spPr>
          <a:xfrm>
            <a:off x="1114743" y="2139733"/>
            <a:ext cx="501769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323037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323037"/>
                </a:solidFill>
              </a:rPr>
              <a:t>amet</a:t>
            </a:r>
            <a:r>
              <a:rPr lang="en-US" altLang="ko-KR" sz="1600" dirty="0">
                <a:solidFill>
                  <a:srgbClr val="323037"/>
                </a:solidFill>
              </a:rPr>
              <a:t>, </a:t>
            </a:r>
            <a:r>
              <a:rPr lang="en-US" altLang="ko-KR" sz="1600" dirty="0" err="1">
                <a:solidFill>
                  <a:srgbClr val="323037"/>
                </a:solidFill>
              </a:rPr>
              <a:t>consectetur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adipiscing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elit</a:t>
            </a:r>
            <a:r>
              <a:rPr lang="en-US" altLang="ko-KR" sz="1600" dirty="0">
                <a:solidFill>
                  <a:srgbClr val="323037"/>
                </a:solidFill>
              </a:rPr>
              <a:t>, sed do </a:t>
            </a:r>
            <a:r>
              <a:rPr lang="en-US" altLang="ko-KR" sz="1600" dirty="0" err="1">
                <a:solidFill>
                  <a:srgbClr val="323037"/>
                </a:solidFill>
              </a:rPr>
              <a:t>eiusmod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tempor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incididunt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ut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labore</a:t>
            </a:r>
            <a:r>
              <a:rPr lang="en-US" altLang="ko-KR" sz="1600" dirty="0">
                <a:solidFill>
                  <a:srgbClr val="323037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323037"/>
                </a:solidFill>
              </a:rPr>
              <a:t>aliqua</a:t>
            </a:r>
            <a:r>
              <a:rPr lang="en-US" altLang="ko-KR" sz="1600" dirty="0">
                <a:solidFill>
                  <a:srgbClr val="323037"/>
                </a:solidFill>
              </a:rPr>
              <a:t>. </a:t>
            </a:r>
          </a:p>
          <a:p>
            <a:r>
              <a:rPr lang="en-US" altLang="ko-KR" sz="1600" dirty="0">
                <a:solidFill>
                  <a:srgbClr val="323037"/>
                </a:solidFill>
              </a:rPr>
              <a:t>Ut </a:t>
            </a:r>
            <a:r>
              <a:rPr lang="en-US" altLang="ko-KR" sz="1600" dirty="0" err="1">
                <a:solidFill>
                  <a:srgbClr val="323037"/>
                </a:solidFill>
              </a:rPr>
              <a:t>enim</a:t>
            </a:r>
            <a:r>
              <a:rPr lang="en-US" altLang="ko-KR" sz="1600" dirty="0">
                <a:solidFill>
                  <a:srgbClr val="323037"/>
                </a:solidFill>
              </a:rPr>
              <a:t> ad minim </a:t>
            </a:r>
            <a:r>
              <a:rPr lang="en-US" altLang="ko-KR" sz="1600" dirty="0" err="1">
                <a:solidFill>
                  <a:srgbClr val="323037"/>
                </a:solidFill>
              </a:rPr>
              <a:t>veniam</a:t>
            </a:r>
            <a:r>
              <a:rPr lang="en-US" altLang="ko-KR" sz="1600" dirty="0">
                <a:solidFill>
                  <a:srgbClr val="323037"/>
                </a:solidFill>
              </a:rPr>
              <a:t>, </a:t>
            </a:r>
            <a:r>
              <a:rPr lang="en-US" altLang="ko-KR" sz="1600" dirty="0" err="1">
                <a:solidFill>
                  <a:srgbClr val="323037"/>
                </a:solidFill>
              </a:rPr>
              <a:t>quis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nostrud</a:t>
            </a:r>
            <a:r>
              <a:rPr lang="en-US" altLang="ko-KR" sz="1600" dirty="0">
                <a:solidFill>
                  <a:srgbClr val="323037"/>
                </a:solidFill>
              </a:rPr>
              <a:t> exercitation </a:t>
            </a:r>
            <a:r>
              <a:rPr lang="en-US" altLang="ko-KR" sz="1600" dirty="0" err="1">
                <a:solidFill>
                  <a:srgbClr val="323037"/>
                </a:solidFill>
              </a:rPr>
              <a:t>ullamco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laboris</a:t>
            </a:r>
            <a:r>
              <a:rPr lang="en-US" altLang="ko-KR" sz="1600" dirty="0">
                <a:solidFill>
                  <a:srgbClr val="323037"/>
                </a:solidFill>
              </a:rPr>
              <a:t> nisi </a:t>
            </a:r>
            <a:r>
              <a:rPr lang="en-US" altLang="ko-KR" sz="1600" dirty="0" err="1">
                <a:solidFill>
                  <a:srgbClr val="323037"/>
                </a:solidFill>
              </a:rPr>
              <a:t>ut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aliquip</a:t>
            </a:r>
            <a:r>
              <a:rPr lang="en-US" altLang="ko-KR" sz="1600" dirty="0">
                <a:solidFill>
                  <a:srgbClr val="323037"/>
                </a:solidFill>
              </a:rPr>
              <a:t> ex </a:t>
            </a:r>
            <a:r>
              <a:rPr lang="en-US" altLang="ko-KR" sz="1600" dirty="0" err="1">
                <a:solidFill>
                  <a:srgbClr val="323037"/>
                </a:solidFill>
              </a:rPr>
              <a:t>ea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commodo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consequat</a:t>
            </a:r>
            <a:r>
              <a:rPr lang="en-US" altLang="ko-KR" sz="1600" dirty="0">
                <a:solidFill>
                  <a:srgbClr val="323037"/>
                </a:solidFill>
              </a:rPr>
              <a:t>. Duis </a:t>
            </a:r>
            <a:r>
              <a:rPr lang="en-US" altLang="ko-KR" sz="1600" dirty="0" err="1">
                <a:solidFill>
                  <a:srgbClr val="323037"/>
                </a:solidFill>
              </a:rPr>
              <a:t>aute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irure</a:t>
            </a:r>
            <a:r>
              <a:rPr lang="en-US" altLang="ko-KR" sz="1600" dirty="0">
                <a:solidFill>
                  <a:srgbClr val="323037"/>
                </a:solidFill>
              </a:rPr>
              <a:t> dolor in </a:t>
            </a:r>
            <a:r>
              <a:rPr lang="en-US" altLang="ko-KR" sz="1600" dirty="0" err="1">
                <a:solidFill>
                  <a:srgbClr val="323037"/>
                </a:solidFill>
              </a:rPr>
              <a:t>reprehenderit</a:t>
            </a:r>
            <a:r>
              <a:rPr lang="en-US" altLang="ko-KR" sz="1600" dirty="0">
                <a:solidFill>
                  <a:srgbClr val="323037"/>
                </a:solidFill>
              </a:rPr>
              <a:t> in </a:t>
            </a:r>
            <a:r>
              <a:rPr lang="en-US" altLang="ko-KR" sz="1600" dirty="0" err="1">
                <a:solidFill>
                  <a:srgbClr val="323037"/>
                </a:solidFill>
              </a:rPr>
              <a:t>voluptate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velit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esse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cillum</a:t>
            </a:r>
            <a:r>
              <a:rPr lang="en-US" altLang="ko-KR" sz="1600" dirty="0">
                <a:solidFill>
                  <a:srgbClr val="323037"/>
                </a:solidFill>
              </a:rPr>
              <a:t> dolore </a:t>
            </a:r>
            <a:r>
              <a:rPr lang="en-US" altLang="ko-KR" sz="1600" dirty="0" err="1">
                <a:solidFill>
                  <a:srgbClr val="323037"/>
                </a:solidFill>
              </a:rPr>
              <a:t>eu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fugiat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nulla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pariatur</a:t>
            </a:r>
            <a:r>
              <a:rPr lang="en-US" altLang="ko-KR" sz="1600" dirty="0">
                <a:solidFill>
                  <a:srgbClr val="323037"/>
                </a:solidFill>
              </a:rPr>
              <a:t>. </a:t>
            </a:r>
          </a:p>
          <a:p>
            <a:r>
              <a:rPr lang="en-US" altLang="ko-KR" sz="1600" dirty="0" err="1">
                <a:solidFill>
                  <a:srgbClr val="323037"/>
                </a:solidFill>
              </a:rPr>
              <a:t>Excepteur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sint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occaecat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cupidatat</a:t>
            </a:r>
            <a:r>
              <a:rPr lang="en-US" altLang="ko-KR" sz="1600" dirty="0">
                <a:solidFill>
                  <a:srgbClr val="323037"/>
                </a:solidFill>
              </a:rPr>
              <a:t> non </a:t>
            </a:r>
            <a:r>
              <a:rPr lang="en-US" altLang="ko-KR" sz="1600" dirty="0" err="1">
                <a:solidFill>
                  <a:srgbClr val="323037"/>
                </a:solidFill>
              </a:rPr>
              <a:t>proident</a:t>
            </a:r>
            <a:r>
              <a:rPr lang="en-US" altLang="ko-KR" sz="1600" dirty="0">
                <a:solidFill>
                  <a:srgbClr val="323037"/>
                </a:solidFill>
              </a:rPr>
              <a:t>!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4C40E239-00B1-4722-B673-1ACA6490747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7334400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그룹 11">
            <a:extLst>
              <a:ext uri="{FF2B5EF4-FFF2-40B4-BE49-F238E27FC236}">
                <a16:creationId xmlns:a16="http://schemas.microsoft.com/office/drawing/2014/main" id="{AE4E5200-2EA3-487A-9519-B3046A148075}"/>
              </a:ext>
            </a:extLst>
          </p:cNvPr>
          <p:cNvGrpSpPr/>
          <p:nvPr/>
        </p:nvGrpSpPr>
        <p:grpSpPr>
          <a:xfrm>
            <a:off x="4290203" y="845686"/>
            <a:ext cx="6814550" cy="5654862"/>
            <a:chOff x="4665181" y="845686"/>
            <a:chExt cx="6814550" cy="5654862"/>
          </a:xfrm>
        </p:grpSpPr>
        <p:sp>
          <p:nvSpPr>
            <p:cNvPr id="13" name="직사각형 12">
              <a:extLst>
                <a:ext uri="{FF2B5EF4-FFF2-40B4-BE49-F238E27FC236}">
                  <a16:creationId xmlns:a16="http://schemas.microsoft.com/office/drawing/2014/main" id="{10157746-7573-4315-B37E-C678F5B7DE4D}"/>
                </a:ext>
              </a:extLst>
            </p:cNvPr>
            <p:cNvSpPr/>
            <p:nvPr/>
          </p:nvSpPr>
          <p:spPr>
            <a:xfrm>
              <a:off x="4848225" y="1066800"/>
              <a:ext cx="6467475" cy="4000500"/>
            </a:xfrm>
            <a:prstGeom prst="rect">
              <a:avLst/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pic>
          <p:nvPicPr>
            <p:cNvPr id="14" name="그래픽 13">
              <a:extLst>
                <a:ext uri="{FF2B5EF4-FFF2-40B4-BE49-F238E27FC236}">
                  <a16:creationId xmlns:a16="http://schemas.microsoft.com/office/drawing/2014/main" id="{A16EF9C1-12EA-49EF-A1E1-E53819D8EC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65181" y="845686"/>
              <a:ext cx="6814550" cy="5654862"/>
            </a:xfrm>
            <a:prstGeom prst="rect">
              <a:avLst/>
            </a:prstGeom>
          </p:spPr>
        </p:pic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0B3A7968-FD8B-4E97-B156-F42253EA7EDB}"/>
              </a:ext>
            </a:extLst>
          </p:cNvPr>
          <p:cNvSpPr txBox="1"/>
          <p:nvPr/>
        </p:nvSpPr>
        <p:spPr>
          <a:xfrm>
            <a:off x="553846" y="2992420"/>
            <a:ext cx="33362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i="1" dirty="0">
                <a:solidFill>
                  <a:srgbClr val="2C765F"/>
                </a:solidFill>
              </a:rPr>
              <a:t>Title text block &amp;</a:t>
            </a:r>
          </a:p>
          <a:p>
            <a:r>
              <a:rPr lang="en-US" altLang="ko-KR" sz="2400" i="1" dirty="0">
                <a:solidFill>
                  <a:srgbClr val="2C765F"/>
                </a:solidFill>
              </a:rPr>
              <a:t>Desktop project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A749A25-C8A2-4285-91C6-F41DF849B086}"/>
              </a:ext>
            </a:extLst>
          </p:cNvPr>
          <p:cNvSpPr txBox="1"/>
          <p:nvPr/>
        </p:nvSpPr>
        <p:spPr>
          <a:xfrm>
            <a:off x="553846" y="3823417"/>
            <a:ext cx="333626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323037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23037"/>
                </a:solidFill>
              </a:rPr>
              <a:t>amet</a:t>
            </a:r>
            <a:r>
              <a:rPr lang="en-US" altLang="ko-KR" sz="1200" dirty="0">
                <a:solidFill>
                  <a:srgbClr val="323037"/>
                </a:solidFill>
              </a:rPr>
              <a:t>, </a:t>
            </a:r>
            <a:r>
              <a:rPr lang="en-US" altLang="ko-KR" sz="1200" dirty="0" err="1">
                <a:solidFill>
                  <a:srgbClr val="323037"/>
                </a:solidFill>
              </a:rPr>
              <a:t>consectetur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adipiscing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elit</a:t>
            </a:r>
            <a:r>
              <a:rPr lang="en-US" altLang="ko-KR" sz="1200" dirty="0">
                <a:solidFill>
                  <a:srgbClr val="323037"/>
                </a:solidFill>
              </a:rPr>
              <a:t>, sed do </a:t>
            </a:r>
            <a:r>
              <a:rPr lang="en-US" altLang="ko-KR" sz="1200" dirty="0" err="1">
                <a:solidFill>
                  <a:srgbClr val="323037"/>
                </a:solidFill>
              </a:rPr>
              <a:t>eiusmod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tempor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incididunt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ut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labore</a:t>
            </a:r>
            <a:r>
              <a:rPr lang="en-US" altLang="ko-KR" sz="1200" dirty="0">
                <a:solidFill>
                  <a:srgbClr val="323037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323037"/>
                </a:solidFill>
              </a:rPr>
              <a:t>aliqua</a:t>
            </a:r>
            <a:r>
              <a:rPr lang="en-US" altLang="ko-KR" sz="1200" dirty="0">
                <a:solidFill>
                  <a:srgbClr val="323037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323037"/>
                </a:solidFill>
              </a:rPr>
              <a:t>Ut </a:t>
            </a:r>
            <a:r>
              <a:rPr lang="en-US" altLang="ko-KR" sz="1200" dirty="0" err="1">
                <a:solidFill>
                  <a:srgbClr val="323037"/>
                </a:solidFill>
              </a:rPr>
              <a:t>enim</a:t>
            </a:r>
            <a:r>
              <a:rPr lang="en-US" altLang="ko-KR" sz="1200" dirty="0">
                <a:solidFill>
                  <a:srgbClr val="323037"/>
                </a:solidFill>
              </a:rPr>
              <a:t> ad minim </a:t>
            </a:r>
            <a:r>
              <a:rPr lang="en-US" altLang="ko-KR" sz="1200" dirty="0" err="1">
                <a:solidFill>
                  <a:srgbClr val="323037"/>
                </a:solidFill>
              </a:rPr>
              <a:t>veniam</a:t>
            </a:r>
            <a:r>
              <a:rPr lang="en-US" altLang="ko-KR" sz="1200" dirty="0">
                <a:solidFill>
                  <a:srgbClr val="323037"/>
                </a:solidFill>
              </a:rPr>
              <a:t>, </a:t>
            </a:r>
            <a:r>
              <a:rPr lang="en-US" altLang="ko-KR" sz="1200" dirty="0" err="1">
                <a:solidFill>
                  <a:srgbClr val="323037"/>
                </a:solidFill>
              </a:rPr>
              <a:t>quis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nostrud</a:t>
            </a:r>
            <a:r>
              <a:rPr lang="en-US" altLang="ko-KR" sz="1200" dirty="0">
                <a:solidFill>
                  <a:srgbClr val="323037"/>
                </a:solidFill>
              </a:rPr>
              <a:t> exercitation </a:t>
            </a:r>
            <a:r>
              <a:rPr lang="en-US" altLang="ko-KR" sz="1200" dirty="0" err="1">
                <a:solidFill>
                  <a:srgbClr val="323037"/>
                </a:solidFill>
              </a:rPr>
              <a:t>ullamco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laboris</a:t>
            </a:r>
            <a:r>
              <a:rPr lang="en-US" altLang="ko-KR" sz="1200" dirty="0">
                <a:solidFill>
                  <a:srgbClr val="323037"/>
                </a:solidFill>
              </a:rPr>
              <a:t> nisi </a:t>
            </a:r>
            <a:r>
              <a:rPr lang="en-US" altLang="ko-KR" sz="1200" dirty="0" err="1">
                <a:solidFill>
                  <a:srgbClr val="323037"/>
                </a:solidFill>
              </a:rPr>
              <a:t>ut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aliquip</a:t>
            </a:r>
            <a:r>
              <a:rPr lang="en-US" altLang="ko-KR" sz="1200" dirty="0">
                <a:solidFill>
                  <a:srgbClr val="323037"/>
                </a:solidFill>
              </a:rPr>
              <a:t> ex </a:t>
            </a:r>
            <a:r>
              <a:rPr lang="en-US" altLang="ko-KR" sz="1200" dirty="0" err="1">
                <a:solidFill>
                  <a:srgbClr val="323037"/>
                </a:solidFill>
              </a:rPr>
              <a:t>ea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commodo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consequat</a:t>
            </a:r>
            <a:r>
              <a:rPr lang="en-US" altLang="ko-KR" sz="1200" dirty="0">
                <a:solidFill>
                  <a:srgbClr val="323037"/>
                </a:solidFill>
              </a:rPr>
              <a:t>. Duis </a:t>
            </a:r>
            <a:r>
              <a:rPr lang="en-US" altLang="ko-KR" sz="1200" dirty="0" err="1">
                <a:solidFill>
                  <a:srgbClr val="323037"/>
                </a:solidFill>
              </a:rPr>
              <a:t>aute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irure</a:t>
            </a:r>
            <a:r>
              <a:rPr lang="en-US" altLang="ko-KR" sz="1200" dirty="0">
                <a:solidFill>
                  <a:srgbClr val="323037"/>
                </a:solidFill>
              </a:rPr>
              <a:t> dolor in </a:t>
            </a:r>
            <a:r>
              <a:rPr lang="en-US" altLang="ko-KR" sz="1200" dirty="0" err="1">
                <a:solidFill>
                  <a:srgbClr val="323037"/>
                </a:solidFill>
              </a:rPr>
              <a:t>reprehenderit</a:t>
            </a:r>
            <a:r>
              <a:rPr lang="en-US" altLang="ko-KR" sz="1200" dirty="0">
                <a:solidFill>
                  <a:srgbClr val="323037"/>
                </a:solidFill>
              </a:rPr>
              <a:t> in </a:t>
            </a:r>
            <a:r>
              <a:rPr lang="en-US" altLang="ko-KR" sz="1200" dirty="0" err="1">
                <a:solidFill>
                  <a:srgbClr val="323037"/>
                </a:solidFill>
              </a:rPr>
              <a:t>voluptate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velit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esse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cillum</a:t>
            </a:r>
            <a:r>
              <a:rPr lang="en-US" altLang="ko-KR" sz="1200" dirty="0">
                <a:solidFill>
                  <a:srgbClr val="323037"/>
                </a:solidFill>
              </a:rPr>
              <a:t> dolore </a:t>
            </a:r>
            <a:r>
              <a:rPr lang="en-US" altLang="ko-KR" sz="1200" dirty="0" err="1">
                <a:solidFill>
                  <a:srgbClr val="323037"/>
                </a:solidFill>
              </a:rPr>
              <a:t>eu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fugiat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nulla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pariatur</a:t>
            </a:r>
            <a:r>
              <a:rPr lang="en-US" altLang="ko-KR" sz="1200" dirty="0">
                <a:solidFill>
                  <a:srgbClr val="323037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rgbClr val="323037"/>
                </a:solidFill>
              </a:rPr>
              <a:t>Excepteur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sint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occaecat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cupidatat</a:t>
            </a:r>
            <a:r>
              <a:rPr lang="en-US" altLang="ko-KR" sz="1200" dirty="0">
                <a:solidFill>
                  <a:srgbClr val="323037"/>
                </a:solidFill>
              </a:rPr>
              <a:t> non </a:t>
            </a:r>
            <a:r>
              <a:rPr lang="en-US" altLang="ko-KR" sz="1200" dirty="0" err="1">
                <a:solidFill>
                  <a:srgbClr val="323037"/>
                </a:solidFill>
              </a:rPr>
              <a:t>proident</a:t>
            </a:r>
            <a:r>
              <a:rPr lang="en-US" altLang="ko-KR" sz="1200" dirty="0">
                <a:solidFill>
                  <a:srgbClr val="323037"/>
                </a:solidFill>
              </a:rPr>
              <a:t>!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60CD4373-D815-4344-9E19-8F9510B08E1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2511751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3F4881B-0C40-4D5F-9AB2-6498DAC2EA1C}"/>
              </a:ext>
            </a:extLst>
          </p:cNvPr>
          <p:cNvSpPr txBox="1"/>
          <p:nvPr/>
        </p:nvSpPr>
        <p:spPr>
          <a:xfrm>
            <a:off x="8978000" y="3655123"/>
            <a:ext cx="24092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3200" i="1" dirty="0">
                <a:solidFill>
                  <a:srgbClr val="2C765F"/>
                </a:solidFill>
              </a:rPr>
              <a:t>Icon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7" name="TextBox 506">
            <a:extLst>
              <a:ext uri="{FF2B5EF4-FFF2-40B4-BE49-F238E27FC236}">
                <a16:creationId xmlns:a16="http://schemas.microsoft.com/office/drawing/2014/main" id="{CA8BA88A-220F-4094-9ED6-70D1D97B6E38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1" name="TextBox 450">
            <a:extLst>
              <a:ext uri="{FF2B5EF4-FFF2-40B4-BE49-F238E27FC236}">
                <a16:creationId xmlns:a16="http://schemas.microsoft.com/office/drawing/2014/main" id="{2198BA17-0F78-4F5E-AF30-17F83C332123}"/>
              </a:ext>
            </a:extLst>
          </p:cNvPr>
          <p:cNvSpPr txBox="1"/>
          <p:nvPr/>
        </p:nvSpPr>
        <p:spPr>
          <a:xfrm>
            <a:off x="8978000" y="3655123"/>
            <a:ext cx="24092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3200" i="1" dirty="0">
                <a:solidFill>
                  <a:srgbClr val="2C765F"/>
                </a:solidFill>
              </a:rPr>
              <a:t>Icon</a:t>
            </a:r>
          </a:p>
        </p:txBody>
      </p:sp>
      <p:sp>
        <p:nvSpPr>
          <p:cNvPr id="452" name="TextBox 451">
            <a:extLst>
              <a:ext uri="{FF2B5EF4-FFF2-40B4-BE49-F238E27FC236}">
                <a16:creationId xmlns:a16="http://schemas.microsoft.com/office/drawing/2014/main" id="{E30D3F9A-2F21-42CA-B036-F1EF5E14EF53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B4D4A1E-1CCE-4EA9-B288-4DD38364E62F}"/>
              </a:ext>
            </a:extLst>
          </p:cNvPr>
          <p:cNvSpPr txBox="1"/>
          <p:nvPr/>
        </p:nvSpPr>
        <p:spPr>
          <a:xfrm>
            <a:off x="4194562" y="2773735"/>
            <a:ext cx="380274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5000" i="1" dirty="0">
                <a:solidFill>
                  <a:srgbClr val="2C765F"/>
                </a:solidFill>
              </a:rPr>
              <a:t>Thanks 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814275F-6B0F-4316-A95B-D3DC91D4BD0F}"/>
              </a:ext>
            </a:extLst>
          </p:cNvPr>
          <p:cNvSpPr txBox="1"/>
          <p:nvPr/>
        </p:nvSpPr>
        <p:spPr>
          <a:xfrm>
            <a:off x="4195217" y="3653377"/>
            <a:ext cx="38022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rgbClr val="323037"/>
                </a:solidFill>
              </a:rPr>
              <a:t>Lorem ipsum dolor sit </a:t>
            </a:r>
            <a:r>
              <a:rPr lang="en-US" altLang="ko-KR" sz="1100" dirty="0" err="1">
                <a:solidFill>
                  <a:srgbClr val="323037"/>
                </a:solidFill>
              </a:rPr>
              <a:t>amet</a:t>
            </a:r>
            <a:r>
              <a:rPr lang="en-US" altLang="ko-KR" sz="1100" dirty="0">
                <a:solidFill>
                  <a:srgbClr val="323037"/>
                </a:solidFill>
              </a:rPr>
              <a:t>, </a:t>
            </a:r>
            <a:r>
              <a:rPr lang="en-US" altLang="ko-KR" sz="1100" dirty="0" err="1">
                <a:solidFill>
                  <a:srgbClr val="323037"/>
                </a:solidFill>
              </a:rPr>
              <a:t>consectetur</a:t>
            </a:r>
            <a:r>
              <a:rPr lang="en-US" altLang="ko-KR" sz="1100" dirty="0">
                <a:solidFill>
                  <a:srgbClr val="323037"/>
                </a:solidFill>
              </a:rPr>
              <a:t> </a:t>
            </a:r>
            <a:r>
              <a:rPr lang="en-US" altLang="ko-KR" sz="1100" dirty="0" err="1">
                <a:solidFill>
                  <a:srgbClr val="323037"/>
                </a:solidFill>
              </a:rPr>
              <a:t>adipiscing</a:t>
            </a:r>
            <a:r>
              <a:rPr lang="en-US" altLang="ko-KR" sz="1100" dirty="0">
                <a:solidFill>
                  <a:srgbClr val="323037"/>
                </a:solidFill>
              </a:rPr>
              <a:t> </a:t>
            </a:r>
            <a:r>
              <a:rPr lang="en-US" altLang="ko-KR" sz="1100" dirty="0" err="1">
                <a:solidFill>
                  <a:srgbClr val="323037"/>
                </a:solidFill>
              </a:rPr>
              <a:t>elit</a:t>
            </a:r>
            <a:r>
              <a:rPr lang="en-US" altLang="ko-KR" sz="1100" dirty="0">
                <a:solidFill>
                  <a:srgbClr val="323037"/>
                </a:solidFill>
              </a:rPr>
              <a:t>. </a:t>
            </a:r>
            <a:r>
              <a:rPr lang="en-US" altLang="ko-KR" sz="1100" dirty="0" err="1">
                <a:solidFill>
                  <a:srgbClr val="323037"/>
                </a:solidFill>
              </a:rPr>
              <a:t>Etiam</a:t>
            </a:r>
            <a:r>
              <a:rPr lang="en-US" altLang="ko-KR" sz="1100" dirty="0">
                <a:solidFill>
                  <a:srgbClr val="323037"/>
                </a:solidFill>
              </a:rPr>
              <a:t> </a:t>
            </a:r>
            <a:r>
              <a:rPr lang="en-US" altLang="ko-KR" sz="1100" dirty="0" err="1">
                <a:solidFill>
                  <a:srgbClr val="323037"/>
                </a:solidFill>
              </a:rPr>
              <a:t>aliquet</a:t>
            </a:r>
            <a:r>
              <a:rPr lang="en-US" altLang="ko-KR" sz="1100" dirty="0">
                <a:solidFill>
                  <a:srgbClr val="323037"/>
                </a:solidFill>
              </a:rPr>
              <a:t> </a:t>
            </a:r>
            <a:r>
              <a:rPr lang="en-US" altLang="ko-KR" sz="1100" dirty="0" err="1">
                <a:solidFill>
                  <a:srgbClr val="323037"/>
                </a:solidFill>
              </a:rPr>
              <a:t>eu</a:t>
            </a:r>
            <a:r>
              <a:rPr lang="en-US" altLang="ko-KR" sz="1100" dirty="0">
                <a:solidFill>
                  <a:srgbClr val="323037"/>
                </a:solidFill>
              </a:rPr>
              <a:t> mi </a:t>
            </a:r>
            <a:r>
              <a:rPr lang="en-US" altLang="ko-KR" sz="1100" dirty="0" err="1">
                <a:solidFill>
                  <a:srgbClr val="323037"/>
                </a:solidFill>
              </a:rPr>
              <a:t>quis</a:t>
            </a:r>
            <a:r>
              <a:rPr lang="en-US" altLang="ko-KR" sz="1100" dirty="0">
                <a:solidFill>
                  <a:srgbClr val="323037"/>
                </a:solidFill>
              </a:rPr>
              <a:t> lacinia</a:t>
            </a:r>
            <a:endParaRPr lang="ko-KR" altLang="en-US" sz="1100" dirty="0">
              <a:solidFill>
                <a:srgbClr val="32303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hlinkClick r:id="rId2"/>
            <a:extLst>
              <a:ext uri="{FF2B5EF4-FFF2-40B4-BE49-F238E27FC236}">
                <a16:creationId xmlns:a16="http://schemas.microsoft.com/office/drawing/2014/main" id="{634BB0E0-C2A2-4608-9B87-454181ED0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0384" y="3006966"/>
            <a:ext cx="3993420" cy="30777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F33D9F4-CB95-4CCD-926F-1B10454F1376}"/>
              </a:ext>
            </a:extLst>
          </p:cNvPr>
          <p:cNvSpPr/>
          <p:nvPr/>
        </p:nvSpPr>
        <p:spPr>
          <a:xfrm>
            <a:off x="4048196" y="2722272"/>
            <a:ext cx="178125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64B159F3-22D3-4F22-BCCD-A75328AF97F0}"/>
              </a:ext>
            </a:extLst>
          </p:cNvPr>
          <p:cNvSpPr/>
          <p:nvPr/>
        </p:nvSpPr>
        <p:spPr>
          <a:xfrm>
            <a:off x="4534312" y="3570863"/>
            <a:ext cx="322556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http://www.pptmon.com/</a:t>
            </a:r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</a:rPr>
              <a:t> Ctrl + Click</a:t>
            </a:r>
            <a:r>
              <a:rPr lang="ko-KR" altLang="en-US" sz="11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</a:rPr>
              <a:t>to follow link</a:t>
            </a:r>
            <a:endParaRPr lang="ko-KR" altLang="en-US" sz="11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526A8678-FD61-45C0-827C-AECEC717660A}"/>
              </a:ext>
            </a:extLst>
          </p:cNvPr>
          <p:cNvSpPr txBox="1"/>
          <p:nvPr/>
        </p:nvSpPr>
        <p:spPr>
          <a:xfrm>
            <a:off x="1257300" y="947754"/>
            <a:ext cx="607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i="1" dirty="0">
                <a:solidFill>
                  <a:srgbClr val="2C765F"/>
                </a:solidFill>
                <a:latin typeface="+mj-lt"/>
                <a:cs typeface="Arial" panose="020B0604020202020204" pitchFamily="34" charset="0"/>
              </a:rPr>
              <a:t>Our First Date</a:t>
            </a:r>
            <a:endParaRPr lang="ko-KR" altLang="en-US" sz="3600" b="1" i="1" dirty="0">
              <a:solidFill>
                <a:srgbClr val="2C765F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1987D30-D48A-4E64-BC0C-0ADE8B8CE7B2}"/>
              </a:ext>
            </a:extLst>
          </p:cNvPr>
          <p:cNvSpPr txBox="1"/>
          <p:nvPr/>
        </p:nvSpPr>
        <p:spPr>
          <a:xfrm>
            <a:off x="4267201" y="2279630"/>
            <a:ext cx="5615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i="1" u="sng" dirty="0">
                <a:solidFill>
                  <a:srgbClr val="2C765F"/>
                </a:solidFill>
              </a:rPr>
              <a:t>Lorem ipsum dolor sit </a:t>
            </a:r>
            <a:r>
              <a:rPr lang="en-US" altLang="ko-KR" i="1" u="sng" dirty="0" err="1">
                <a:solidFill>
                  <a:srgbClr val="2C765F"/>
                </a:solidFill>
              </a:rPr>
              <a:t>amet</a:t>
            </a:r>
            <a:endParaRPr lang="en-US" altLang="ko-KR" i="1" u="sng" dirty="0">
              <a:solidFill>
                <a:srgbClr val="2C765F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26B2E7A-2475-425C-8F13-F54BF8D14806}"/>
              </a:ext>
            </a:extLst>
          </p:cNvPr>
          <p:cNvSpPr txBox="1"/>
          <p:nvPr/>
        </p:nvSpPr>
        <p:spPr>
          <a:xfrm>
            <a:off x="4267200" y="2676018"/>
            <a:ext cx="56159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4939870-CADA-4919-9020-98EEDBD4FFB7}"/>
              </a:ext>
            </a:extLst>
          </p:cNvPr>
          <p:cNvSpPr txBox="1"/>
          <p:nvPr/>
        </p:nvSpPr>
        <p:spPr>
          <a:xfrm>
            <a:off x="4267201" y="5015118"/>
            <a:ext cx="5615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i="1" u="sng" dirty="0">
                <a:solidFill>
                  <a:srgbClr val="2C765F"/>
                </a:solidFill>
              </a:rPr>
              <a:t>Duis </a:t>
            </a:r>
            <a:r>
              <a:rPr lang="en-US" altLang="ko-KR" i="1" u="sng" dirty="0" err="1">
                <a:solidFill>
                  <a:srgbClr val="2C765F"/>
                </a:solidFill>
              </a:rPr>
              <a:t>aute</a:t>
            </a:r>
            <a:r>
              <a:rPr lang="en-US" altLang="ko-KR" i="1" u="sng" dirty="0">
                <a:solidFill>
                  <a:srgbClr val="2C765F"/>
                </a:solidFill>
              </a:rPr>
              <a:t> </a:t>
            </a:r>
            <a:r>
              <a:rPr lang="en-US" altLang="ko-KR" i="1" u="sng" dirty="0" err="1">
                <a:solidFill>
                  <a:srgbClr val="2C765F"/>
                </a:solidFill>
              </a:rPr>
              <a:t>irure</a:t>
            </a:r>
            <a:r>
              <a:rPr lang="en-US" altLang="ko-KR" i="1" u="sng" dirty="0">
                <a:solidFill>
                  <a:srgbClr val="2C765F"/>
                </a:solidFill>
              </a:rPr>
              <a:t> dolor in </a:t>
            </a:r>
            <a:r>
              <a:rPr lang="en-US" altLang="ko-KR" i="1" u="sng" dirty="0" err="1">
                <a:solidFill>
                  <a:srgbClr val="2C765F"/>
                </a:solidFill>
              </a:rPr>
              <a:t>reprehenderit</a:t>
            </a:r>
            <a:endParaRPr lang="en-US" altLang="ko-KR" i="1" u="sng" dirty="0">
              <a:solidFill>
                <a:srgbClr val="2C765F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B8912AB-9DEB-409F-A512-32ECBEB1222D}"/>
              </a:ext>
            </a:extLst>
          </p:cNvPr>
          <p:cNvSpPr txBox="1"/>
          <p:nvPr/>
        </p:nvSpPr>
        <p:spPr>
          <a:xfrm>
            <a:off x="4267200" y="5417172"/>
            <a:ext cx="56159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Duis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aute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irure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 in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reprehenderit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voluptate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velit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esse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cillum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dolore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fugiat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pariatur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616D1A0B-B233-4E0D-B474-011AAE1CDF6C}"/>
              </a:ext>
            </a:extLst>
          </p:cNvPr>
          <p:cNvSpPr txBox="1"/>
          <p:nvPr/>
        </p:nvSpPr>
        <p:spPr>
          <a:xfrm>
            <a:off x="4267201" y="3644541"/>
            <a:ext cx="5615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i="1" u="sng" dirty="0">
                <a:solidFill>
                  <a:srgbClr val="2C765F"/>
                </a:solidFill>
              </a:rPr>
              <a:t>Ut </a:t>
            </a:r>
            <a:r>
              <a:rPr lang="en-US" altLang="ko-KR" i="1" u="sng" dirty="0" err="1">
                <a:solidFill>
                  <a:srgbClr val="2C765F"/>
                </a:solidFill>
              </a:rPr>
              <a:t>enim</a:t>
            </a:r>
            <a:r>
              <a:rPr lang="en-US" altLang="ko-KR" i="1" u="sng" dirty="0">
                <a:solidFill>
                  <a:srgbClr val="2C765F"/>
                </a:solidFill>
              </a:rPr>
              <a:t> ad minim </a:t>
            </a:r>
            <a:r>
              <a:rPr lang="en-US" altLang="ko-KR" i="1" u="sng" dirty="0" err="1">
                <a:solidFill>
                  <a:srgbClr val="2C765F"/>
                </a:solidFill>
              </a:rPr>
              <a:t>veniam</a:t>
            </a:r>
            <a:endParaRPr lang="en-US" altLang="ko-KR" i="1" u="sng" dirty="0">
              <a:solidFill>
                <a:srgbClr val="2C765F"/>
              </a:solidFill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6514535E-1F19-4680-8B61-93BC85CCE791}"/>
              </a:ext>
            </a:extLst>
          </p:cNvPr>
          <p:cNvSpPr txBox="1"/>
          <p:nvPr/>
        </p:nvSpPr>
        <p:spPr>
          <a:xfrm>
            <a:off x="4267200" y="4046595"/>
            <a:ext cx="56159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altLang="ko-KR" dirty="0"/>
              <a:t>Ut </a:t>
            </a:r>
            <a:r>
              <a:rPr lang="en-US" altLang="ko-KR" dirty="0" err="1"/>
              <a:t>enim</a:t>
            </a:r>
            <a:r>
              <a:rPr lang="en-US" altLang="ko-KR" dirty="0"/>
              <a:t> ad minim </a:t>
            </a:r>
            <a:r>
              <a:rPr lang="en-US" altLang="ko-KR" dirty="0" err="1"/>
              <a:t>veniam</a:t>
            </a:r>
            <a:r>
              <a:rPr lang="en-US" altLang="ko-KR" dirty="0"/>
              <a:t>, </a:t>
            </a:r>
            <a:r>
              <a:rPr lang="en-US" altLang="ko-KR" dirty="0" err="1"/>
              <a:t>quis</a:t>
            </a:r>
            <a:r>
              <a:rPr lang="en-US" altLang="ko-KR" dirty="0"/>
              <a:t> </a:t>
            </a:r>
            <a:r>
              <a:rPr lang="en-US" altLang="ko-KR" dirty="0" err="1"/>
              <a:t>nostrud</a:t>
            </a:r>
            <a:r>
              <a:rPr lang="en-US" altLang="ko-KR" dirty="0"/>
              <a:t> exercitation </a:t>
            </a:r>
            <a:r>
              <a:rPr lang="en-US" altLang="ko-KR" dirty="0" err="1"/>
              <a:t>ullamco</a:t>
            </a:r>
            <a:r>
              <a:rPr lang="en-US" altLang="ko-KR" dirty="0"/>
              <a:t> </a:t>
            </a:r>
            <a:r>
              <a:rPr lang="en-US" altLang="ko-KR" dirty="0" err="1"/>
              <a:t>laboris</a:t>
            </a:r>
            <a:r>
              <a:rPr lang="en-US" altLang="ko-KR" dirty="0"/>
              <a:t> nisi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aliquip</a:t>
            </a:r>
            <a:r>
              <a:rPr lang="en-US" altLang="ko-KR" dirty="0"/>
              <a:t> ex </a:t>
            </a:r>
            <a:r>
              <a:rPr lang="en-US" altLang="ko-KR" dirty="0" err="1"/>
              <a:t>ea</a:t>
            </a:r>
            <a:r>
              <a:rPr lang="en-US" altLang="ko-KR" dirty="0"/>
              <a:t> </a:t>
            </a:r>
            <a:r>
              <a:rPr lang="en-US" altLang="ko-KR" dirty="0" err="1"/>
              <a:t>commodo</a:t>
            </a:r>
            <a:r>
              <a:rPr lang="en-US" altLang="ko-KR" dirty="0"/>
              <a:t> </a:t>
            </a:r>
            <a:r>
              <a:rPr lang="en-US" altLang="ko-KR" dirty="0" err="1"/>
              <a:t>consequat</a:t>
            </a:r>
            <a:r>
              <a:rPr lang="en-US" altLang="ko-KR" dirty="0"/>
              <a:t>.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64C779BA-6123-4F16-ACBD-D60196B331B0}"/>
              </a:ext>
            </a:extLst>
          </p:cNvPr>
          <p:cNvSpPr txBox="1"/>
          <p:nvPr/>
        </p:nvSpPr>
        <p:spPr>
          <a:xfrm>
            <a:off x="3632200" y="2116931"/>
            <a:ext cx="91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i="1" dirty="0">
                <a:solidFill>
                  <a:srgbClr val="2C765F"/>
                </a:solidFill>
                <a:latin typeface="+mj-lt"/>
                <a:cs typeface="Arial" panose="020B0604020202020204" pitchFamily="34" charset="0"/>
              </a:rPr>
              <a:t>01.</a:t>
            </a:r>
            <a:endParaRPr lang="ko-KR" altLang="en-US" sz="3600" b="1" i="1" dirty="0">
              <a:solidFill>
                <a:srgbClr val="2C765F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BFE39851-2852-4779-9502-01930A07CDCF}"/>
              </a:ext>
            </a:extLst>
          </p:cNvPr>
          <p:cNvSpPr txBox="1"/>
          <p:nvPr/>
        </p:nvSpPr>
        <p:spPr>
          <a:xfrm>
            <a:off x="3632200" y="3481842"/>
            <a:ext cx="91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i="1" dirty="0">
                <a:solidFill>
                  <a:srgbClr val="2C765F"/>
                </a:solidFill>
                <a:latin typeface="+mj-lt"/>
                <a:cs typeface="Arial" panose="020B0604020202020204" pitchFamily="34" charset="0"/>
              </a:rPr>
              <a:t>02.</a:t>
            </a:r>
            <a:endParaRPr lang="ko-KR" altLang="en-US" sz="3600" b="1" i="1" dirty="0">
              <a:solidFill>
                <a:srgbClr val="2C765F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EAF2247-326C-4D10-B6FF-3B63DA466A35}"/>
              </a:ext>
            </a:extLst>
          </p:cNvPr>
          <p:cNvSpPr txBox="1"/>
          <p:nvPr/>
        </p:nvSpPr>
        <p:spPr>
          <a:xfrm>
            <a:off x="3632200" y="4852419"/>
            <a:ext cx="91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i="1" dirty="0">
                <a:solidFill>
                  <a:srgbClr val="2C765F"/>
                </a:solidFill>
                <a:latin typeface="+mj-lt"/>
                <a:cs typeface="Arial" panose="020B0604020202020204" pitchFamily="34" charset="0"/>
              </a:rPr>
              <a:t>03.</a:t>
            </a:r>
            <a:endParaRPr lang="ko-KR" altLang="en-US" sz="3600" b="1" i="1" dirty="0">
              <a:solidFill>
                <a:srgbClr val="2C765F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36535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526A8678-FD61-45C0-827C-AECEC717660A}"/>
              </a:ext>
            </a:extLst>
          </p:cNvPr>
          <p:cNvSpPr txBox="1"/>
          <p:nvPr/>
        </p:nvSpPr>
        <p:spPr>
          <a:xfrm>
            <a:off x="1257300" y="947754"/>
            <a:ext cx="607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i="1" dirty="0">
                <a:solidFill>
                  <a:srgbClr val="2C765F"/>
                </a:solidFill>
                <a:latin typeface="+mj-lt"/>
                <a:cs typeface="Arial" panose="020B0604020202020204" pitchFamily="34" charset="0"/>
              </a:rPr>
              <a:t>The Proposal</a:t>
            </a:r>
            <a:endParaRPr lang="ko-KR" altLang="en-US" sz="3600" b="1" i="1" dirty="0">
              <a:solidFill>
                <a:srgbClr val="2C765F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8C367C-4B6D-4CC3-B81B-EB8910F401DA}"/>
              </a:ext>
            </a:extLst>
          </p:cNvPr>
          <p:cNvSpPr txBox="1"/>
          <p:nvPr/>
        </p:nvSpPr>
        <p:spPr>
          <a:xfrm>
            <a:off x="5822905" y="2723324"/>
            <a:ext cx="50927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A632889A-BEF5-4CED-BC7F-CB71462D8C29}"/>
              </a:ext>
            </a:extLst>
          </p:cNvPr>
          <p:cNvSpPr/>
          <p:nvPr/>
        </p:nvSpPr>
        <p:spPr>
          <a:xfrm>
            <a:off x="5822903" y="2295863"/>
            <a:ext cx="50817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i="1" u="sng" dirty="0">
                <a:solidFill>
                  <a:srgbClr val="2C765F"/>
                </a:solidFill>
              </a:rPr>
              <a:t>Lorem ipsum</a:t>
            </a:r>
            <a:endParaRPr lang="ko-KR" altLang="en-US" sz="2000" i="1" u="sng" dirty="0">
              <a:solidFill>
                <a:srgbClr val="2C765F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1B06108-E625-41BB-8307-350190BBB8DD}"/>
              </a:ext>
            </a:extLst>
          </p:cNvPr>
          <p:cNvSpPr txBox="1"/>
          <p:nvPr/>
        </p:nvSpPr>
        <p:spPr>
          <a:xfrm>
            <a:off x="5822905" y="4135578"/>
            <a:ext cx="50927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7DDF8ABE-F26E-41F6-99A0-6BF1E9B6667A}"/>
              </a:ext>
            </a:extLst>
          </p:cNvPr>
          <p:cNvSpPr/>
          <p:nvPr/>
        </p:nvSpPr>
        <p:spPr>
          <a:xfrm>
            <a:off x="5822903" y="3708117"/>
            <a:ext cx="50817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i="1" u="sng" dirty="0">
                <a:solidFill>
                  <a:srgbClr val="2C765F"/>
                </a:solidFill>
              </a:rPr>
              <a:t>Lorem ipsum</a:t>
            </a:r>
            <a:endParaRPr lang="ko-KR" altLang="en-US" sz="2000" i="1" u="sng" dirty="0">
              <a:solidFill>
                <a:srgbClr val="2C765F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A26C885-88C4-495D-8C76-F7B34AB63B4B}"/>
              </a:ext>
            </a:extLst>
          </p:cNvPr>
          <p:cNvSpPr txBox="1"/>
          <p:nvPr/>
        </p:nvSpPr>
        <p:spPr>
          <a:xfrm>
            <a:off x="5822905" y="5547832"/>
            <a:ext cx="50927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12F6C8FC-4EAD-472A-936D-3D4C746F247C}"/>
              </a:ext>
            </a:extLst>
          </p:cNvPr>
          <p:cNvSpPr/>
          <p:nvPr/>
        </p:nvSpPr>
        <p:spPr>
          <a:xfrm>
            <a:off x="5822903" y="5120371"/>
            <a:ext cx="50817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i="1" u="sng" dirty="0">
                <a:solidFill>
                  <a:srgbClr val="2C765F"/>
                </a:solidFill>
              </a:rPr>
              <a:t>Lorem ipsum</a:t>
            </a:r>
            <a:endParaRPr lang="ko-KR" altLang="en-US" sz="2000" i="1" u="sng" dirty="0">
              <a:solidFill>
                <a:srgbClr val="2C765F"/>
              </a:solidFill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D25DF0EB-48CF-47A9-92F4-A7AE41D920B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5718461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그래픽 33">
            <a:extLst>
              <a:ext uri="{FF2B5EF4-FFF2-40B4-BE49-F238E27FC236}">
                <a16:creationId xmlns:a16="http://schemas.microsoft.com/office/drawing/2014/main" id="{9A1F4986-CE1C-4093-818D-3DD1D54177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53028" y="2133602"/>
            <a:ext cx="489790" cy="355600"/>
          </a:xfrm>
          <a:prstGeom prst="rect">
            <a:avLst/>
          </a:prstGeom>
        </p:spPr>
      </p:pic>
      <p:pic>
        <p:nvPicPr>
          <p:cNvPr id="35" name="그래픽 34">
            <a:extLst>
              <a:ext uri="{FF2B5EF4-FFF2-40B4-BE49-F238E27FC236}">
                <a16:creationId xmlns:a16="http://schemas.microsoft.com/office/drawing/2014/main" id="{D333E0DF-60CE-4453-9562-E19C5CCD31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49182" y="2133601"/>
            <a:ext cx="489790" cy="355600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94FBE428-918F-426E-8480-71666C0F4A85}"/>
              </a:ext>
            </a:extLst>
          </p:cNvPr>
          <p:cNvSpPr txBox="1"/>
          <p:nvPr/>
        </p:nvSpPr>
        <p:spPr>
          <a:xfrm>
            <a:off x="2545752" y="2374899"/>
            <a:ext cx="710049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Lorem ipsum dolor sit </a:t>
            </a:r>
            <a:r>
              <a:rPr lang="en-US" altLang="ko-KR" sz="3600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amet</a:t>
            </a:r>
            <a:r>
              <a:rPr lang="en-US" altLang="ko-KR" sz="36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, </a:t>
            </a:r>
            <a:r>
              <a:rPr lang="en-US" altLang="ko-KR" sz="3600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consectetur</a:t>
            </a:r>
            <a:r>
              <a:rPr lang="en-US" altLang="ko-KR" sz="36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en-US" altLang="ko-KR" sz="3600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adipiscing</a:t>
            </a:r>
            <a:r>
              <a:rPr lang="en-US" altLang="ko-KR" sz="36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en-US" altLang="ko-KR" sz="3600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elit</a:t>
            </a:r>
            <a:r>
              <a:rPr lang="en-US" altLang="ko-KR" sz="36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, sed do </a:t>
            </a:r>
            <a:r>
              <a:rPr lang="en-US" altLang="ko-KR" sz="3600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eiusmod</a:t>
            </a:r>
            <a:r>
              <a:rPr lang="en-US" altLang="ko-KR" sz="36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en-US" altLang="ko-KR" sz="3600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tempor</a:t>
            </a:r>
            <a:r>
              <a:rPr lang="en-US" altLang="ko-KR" sz="36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en-US" altLang="ko-KR" sz="3600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incididunt</a:t>
            </a:r>
            <a:r>
              <a:rPr lang="en-US" altLang="ko-KR" sz="36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en-US" altLang="ko-KR" sz="3600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ut</a:t>
            </a:r>
            <a:r>
              <a:rPr lang="en-US" altLang="ko-KR" sz="36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en-US" altLang="ko-KR" sz="3600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labore</a:t>
            </a:r>
            <a:r>
              <a:rPr lang="en-US" altLang="ko-KR" sz="36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et dolore magna </a:t>
            </a:r>
            <a:r>
              <a:rPr lang="en-US" altLang="ko-KR" sz="3600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aliqua</a:t>
            </a:r>
            <a:r>
              <a:rPr lang="en-US" altLang="ko-KR" sz="36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186530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814A03BC-2800-413C-ACA5-293BA84ED8A5}"/>
              </a:ext>
            </a:extLst>
          </p:cNvPr>
          <p:cNvSpPr txBox="1"/>
          <p:nvPr/>
        </p:nvSpPr>
        <p:spPr>
          <a:xfrm>
            <a:off x="8235044" y="3399699"/>
            <a:ext cx="32212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i="1" dirty="0">
                <a:solidFill>
                  <a:srgbClr val="2C765F"/>
                </a:solidFill>
                <a:latin typeface="+mj-lt"/>
                <a:cs typeface="Arial" panose="020B0604020202020204" pitchFamily="34" charset="0"/>
              </a:rPr>
              <a:t>A Perfect Day</a:t>
            </a:r>
          </a:p>
          <a:p>
            <a:r>
              <a:rPr lang="en-US" altLang="ko-KR" sz="3600" b="1" i="1" dirty="0">
                <a:solidFill>
                  <a:srgbClr val="2C765F"/>
                </a:solidFill>
                <a:latin typeface="+mj-lt"/>
                <a:cs typeface="Arial" panose="020B0604020202020204" pitchFamily="34" charset="0"/>
              </a:rPr>
              <a:t>Together</a:t>
            </a:r>
            <a:endParaRPr lang="ko-KR" altLang="en-US" sz="3600" b="1" i="1" dirty="0">
              <a:solidFill>
                <a:srgbClr val="2C765F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0E84D1D-760D-4FAE-BF51-1D5F6C39B3A8}"/>
              </a:ext>
            </a:extLst>
          </p:cNvPr>
          <p:cNvSpPr txBox="1"/>
          <p:nvPr/>
        </p:nvSpPr>
        <p:spPr>
          <a:xfrm>
            <a:off x="8235044" y="4979253"/>
            <a:ext cx="344590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C2ABED54-1067-4C48-9F0B-FDA018D42ED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FF2F6FED-1B57-47E8-B77E-0AD037EE447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F5436FF7-18F5-4597-A38C-95A633EB4693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E9DB3AD3-F3EE-4163-A358-FB02ABDA549B}"/>
              </a:ext>
            </a:extLst>
          </p:cNvPr>
          <p:cNvGrpSpPr/>
          <p:nvPr/>
        </p:nvGrpSpPr>
        <p:grpSpPr>
          <a:xfrm>
            <a:off x="0" y="4600028"/>
            <a:ext cx="3064824" cy="2257972"/>
            <a:chOff x="0" y="4095750"/>
            <a:chExt cx="3749298" cy="2762250"/>
          </a:xfrm>
        </p:grpSpPr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E4947E38-1BE0-44AD-904D-A53A15E5AB4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068836" flipH="1">
              <a:off x="-190243" y="4334003"/>
              <a:ext cx="1008556" cy="532050"/>
            </a:xfrm>
            <a:prstGeom prst="rect">
              <a:avLst/>
            </a:prstGeom>
          </p:spPr>
        </p:pic>
        <p:pic>
          <p:nvPicPr>
            <p:cNvPr id="10" name="그림 9">
              <a:extLst>
                <a:ext uri="{FF2B5EF4-FFF2-40B4-BE49-F238E27FC236}">
                  <a16:creationId xmlns:a16="http://schemas.microsoft.com/office/drawing/2014/main" id="{B8C5092F-7AE1-460E-AA4E-EEB5A0F6D29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5222742" flipH="1">
              <a:off x="954444" y="5404631"/>
              <a:ext cx="923779" cy="1204421"/>
            </a:xfrm>
            <a:prstGeom prst="rect">
              <a:avLst/>
            </a:prstGeom>
          </p:spPr>
        </p:pic>
        <p:pic>
          <p:nvPicPr>
            <p:cNvPr id="11" name="그림 10">
              <a:extLst>
                <a:ext uri="{FF2B5EF4-FFF2-40B4-BE49-F238E27FC236}">
                  <a16:creationId xmlns:a16="http://schemas.microsoft.com/office/drawing/2014/main" id="{DFF542EE-CE78-4A8D-838C-344CAE43DDD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2123915" y="6097928"/>
              <a:ext cx="1625383" cy="760071"/>
            </a:xfrm>
            <a:prstGeom prst="rect">
              <a:avLst/>
            </a:prstGeom>
          </p:spPr>
        </p:pic>
        <p:pic>
          <p:nvPicPr>
            <p:cNvPr id="12" name="그림 11">
              <a:extLst>
                <a:ext uri="{FF2B5EF4-FFF2-40B4-BE49-F238E27FC236}">
                  <a16:creationId xmlns:a16="http://schemas.microsoft.com/office/drawing/2014/main" id="{77BA551C-1E61-45FB-8BB2-F566322E8A9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7861"/>
            <a:stretch/>
          </p:blipFill>
          <p:spPr>
            <a:xfrm flipH="1">
              <a:off x="1504630" y="6380359"/>
              <a:ext cx="828768" cy="477641"/>
            </a:xfrm>
            <a:prstGeom prst="rect">
              <a:avLst/>
            </a:prstGeom>
          </p:spPr>
        </p:pic>
        <p:pic>
          <p:nvPicPr>
            <p:cNvPr id="13" name="그림 12">
              <a:extLst>
                <a:ext uri="{FF2B5EF4-FFF2-40B4-BE49-F238E27FC236}">
                  <a16:creationId xmlns:a16="http://schemas.microsoft.com/office/drawing/2014/main" id="{50B3E37A-70AD-476F-A9ED-536D36B3108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2486"/>
            <a:stretch/>
          </p:blipFill>
          <p:spPr>
            <a:xfrm flipH="1">
              <a:off x="0" y="4719680"/>
              <a:ext cx="1456229" cy="1660499"/>
            </a:xfrm>
            <a:prstGeom prst="rect">
              <a:avLst/>
            </a:prstGeom>
          </p:spPr>
        </p:pic>
        <p:pic>
          <p:nvPicPr>
            <p:cNvPr id="14" name="그림 13">
              <a:extLst>
                <a:ext uri="{FF2B5EF4-FFF2-40B4-BE49-F238E27FC236}">
                  <a16:creationId xmlns:a16="http://schemas.microsoft.com/office/drawing/2014/main" id="{031E1A3C-F5CE-4653-A7C4-72F2CD5D13B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2767" b="21613"/>
            <a:stretch/>
          </p:blipFill>
          <p:spPr>
            <a:xfrm flipH="1">
              <a:off x="1" y="4958985"/>
              <a:ext cx="622291" cy="1899015"/>
            </a:xfrm>
            <a:prstGeom prst="rect">
              <a:avLst/>
            </a:prstGeom>
          </p:spPr>
        </p:pic>
        <p:pic>
          <p:nvPicPr>
            <p:cNvPr id="15" name="그림 14">
              <a:extLst>
                <a:ext uri="{FF2B5EF4-FFF2-40B4-BE49-F238E27FC236}">
                  <a16:creationId xmlns:a16="http://schemas.microsoft.com/office/drawing/2014/main" id="{C91ED9B6-1C98-4BB2-A913-C7C50CFE30F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4201"/>
            <a:stretch/>
          </p:blipFill>
          <p:spPr>
            <a:xfrm flipH="1">
              <a:off x="874284" y="5923227"/>
              <a:ext cx="1153205" cy="934773"/>
            </a:xfrm>
            <a:prstGeom prst="rect">
              <a:avLst/>
            </a:prstGeom>
          </p:spPr>
        </p:pic>
        <p:pic>
          <p:nvPicPr>
            <p:cNvPr id="17" name="그림 16">
              <a:extLst>
                <a:ext uri="{FF2B5EF4-FFF2-40B4-BE49-F238E27FC236}">
                  <a16:creationId xmlns:a16="http://schemas.microsoft.com/office/drawing/2014/main" id="{BC8790A2-8D37-4C19-8AF6-7CAE8ED8745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3592"/>
            <a:stretch/>
          </p:blipFill>
          <p:spPr>
            <a:xfrm flipH="1">
              <a:off x="2013135" y="6370637"/>
              <a:ext cx="637841" cy="487362"/>
            </a:xfrm>
            <a:prstGeom prst="rect">
              <a:avLst/>
            </a:prstGeom>
          </p:spPr>
        </p:pic>
        <p:pic>
          <p:nvPicPr>
            <p:cNvPr id="20" name="그림 19">
              <a:extLst>
                <a:ext uri="{FF2B5EF4-FFF2-40B4-BE49-F238E27FC236}">
                  <a16:creationId xmlns:a16="http://schemas.microsoft.com/office/drawing/2014/main" id="{E0BC2725-4CCB-470A-BCDB-A07E3FB8803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654"/>
            <a:stretch/>
          </p:blipFill>
          <p:spPr>
            <a:xfrm>
              <a:off x="1" y="4706794"/>
              <a:ext cx="571918" cy="1187884"/>
            </a:xfrm>
            <a:prstGeom prst="rect">
              <a:avLst/>
            </a:prstGeom>
          </p:spPr>
        </p:pic>
        <p:pic>
          <p:nvPicPr>
            <p:cNvPr id="21" name="그림 20">
              <a:extLst>
                <a:ext uri="{FF2B5EF4-FFF2-40B4-BE49-F238E27FC236}">
                  <a16:creationId xmlns:a16="http://schemas.microsoft.com/office/drawing/2014/main" id="{E588CCC5-80C0-4A7C-B594-DC8E4A16E6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190830" y="6349949"/>
              <a:ext cx="506474" cy="487362"/>
            </a:xfrm>
            <a:prstGeom prst="rect">
              <a:avLst/>
            </a:prstGeom>
          </p:spPr>
        </p:pic>
        <p:pic>
          <p:nvPicPr>
            <p:cNvPr id="22" name="그림 21">
              <a:extLst>
                <a:ext uri="{FF2B5EF4-FFF2-40B4-BE49-F238E27FC236}">
                  <a16:creationId xmlns:a16="http://schemas.microsoft.com/office/drawing/2014/main" id="{AD47FDD5-C744-4622-94E3-FFC7362762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39866" y="5492165"/>
              <a:ext cx="504124" cy="499682"/>
            </a:xfrm>
            <a:prstGeom prst="rect">
              <a:avLst/>
            </a:prstGeom>
          </p:spPr>
        </p:pic>
        <p:pic>
          <p:nvPicPr>
            <p:cNvPr id="23" name="그림 22">
              <a:extLst>
                <a:ext uri="{FF2B5EF4-FFF2-40B4-BE49-F238E27FC236}">
                  <a16:creationId xmlns:a16="http://schemas.microsoft.com/office/drawing/2014/main" id="{7FF659D6-094D-40E3-BD1C-5302059DDD1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9608"/>
            <a:stretch/>
          </p:blipFill>
          <p:spPr>
            <a:xfrm flipH="1">
              <a:off x="159509" y="5613182"/>
              <a:ext cx="1291378" cy="124481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29551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842CEE90-C49E-4B76-870F-B91B48629502}"/>
              </a:ext>
            </a:extLst>
          </p:cNvPr>
          <p:cNvSpPr/>
          <p:nvPr/>
        </p:nvSpPr>
        <p:spPr>
          <a:xfrm>
            <a:off x="961573" y="4466887"/>
            <a:ext cx="21123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i="1" dirty="0">
                <a:solidFill>
                  <a:srgbClr val="2C765F"/>
                </a:solidFill>
                <a:latin typeface="+mj-lt"/>
              </a:rPr>
              <a:t>Lorem ipsum</a:t>
            </a:r>
            <a:endParaRPr lang="ko-KR" altLang="en-US" sz="2000" b="1" i="1" dirty="0">
              <a:solidFill>
                <a:srgbClr val="2C765F"/>
              </a:solidFill>
              <a:latin typeface="+mj-lt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BD7DDB16-0BC8-4427-8EA7-64D966F6367B}"/>
              </a:ext>
            </a:extLst>
          </p:cNvPr>
          <p:cNvSpPr/>
          <p:nvPr/>
        </p:nvSpPr>
        <p:spPr>
          <a:xfrm>
            <a:off x="983133" y="4851590"/>
            <a:ext cx="217644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edsafsdat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dolore magna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A8446942-FFE5-41D6-951F-F7D4FE8CF3A5}"/>
              </a:ext>
            </a:extLst>
          </p:cNvPr>
          <p:cNvSpPr/>
          <p:nvPr/>
        </p:nvSpPr>
        <p:spPr>
          <a:xfrm>
            <a:off x="3587827" y="4466887"/>
            <a:ext cx="21123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i="1" dirty="0">
                <a:solidFill>
                  <a:srgbClr val="2C765F"/>
                </a:solidFill>
                <a:latin typeface="+mj-lt"/>
              </a:rPr>
              <a:t>Lorem ipsum</a:t>
            </a:r>
            <a:endParaRPr lang="ko-KR" altLang="en-US" sz="2000" b="1" i="1" dirty="0">
              <a:solidFill>
                <a:srgbClr val="2C765F"/>
              </a:solidFill>
              <a:latin typeface="+mj-lt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BF6D3922-6192-4E20-9410-84E03696713A}"/>
              </a:ext>
            </a:extLst>
          </p:cNvPr>
          <p:cNvSpPr/>
          <p:nvPr/>
        </p:nvSpPr>
        <p:spPr>
          <a:xfrm>
            <a:off x="3609387" y="4851590"/>
            <a:ext cx="217644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edsafsdat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dolore magna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791E5CE3-9DA6-43F0-BE81-DF8B6751DC5C}"/>
              </a:ext>
            </a:extLst>
          </p:cNvPr>
          <p:cNvSpPr/>
          <p:nvPr/>
        </p:nvSpPr>
        <p:spPr>
          <a:xfrm>
            <a:off x="6214081" y="4466887"/>
            <a:ext cx="21123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i="1" dirty="0">
                <a:solidFill>
                  <a:srgbClr val="2C765F"/>
                </a:solidFill>
                <a:latin typeface="+mj-lt"/>
              </a:rPr>
              <a:t>Lorem ipsum</a:t>
            </a:r>
            <a:endParaRPr lang="ko-KR" altLang="en-US" sz="2000" b="1" i="1" dirty="0">
              <a:solidFill>
                <a:srgbClr val="2C765F"/>
              </a:solidFill>
              <a:latin typeface="+mj-lt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5478B461-54D0-42C3-96C6-14C5837FE812}"/>
              </a:ext>
            </a:extLst>
          </p:cNvPr>
          <p:cNvSpPr/>
          <p:nvPr/>
        </p:nvSpPr>
        <p:spPr>
          <a:xfrm>
            <a:off x="6235641" y="4851590"/>
            <a:ext cx="217644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edsafsdat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dolore magna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95828A0A-0A7C-41C6-989D-990E43AE4C6B}"/>
              </a:ext>
            </a:extLst>
          </p:cNvPr>
          <p:cNvSpPr/>
          <p:nvPr/>
        </p:nvSpPr>
        <p:spPr>
          <a:xfrm>
            <a:off x="8840336" y="4466887"/>
            <a:ext cx="21123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i="1" dirty="0">
                <a:solidFill>
                  <a:srgbClr val="2C765F"/>
                </a:solidFill>
                <a:latin typeface="+mj-lt"/>
              </a:rPr>
              <a:t>Lorem ipsum</a:t>
            </a:r>
            <a:endParaRPr lang="ko-KR" altLang="en-US" sz="2000" b="1" i="1" dirty="0">
              <a:solidFill>
                <a:srgbClr val="2C765F"/>
              </a:solidFill>
              <a:latin typeface="+mj-lt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75B4A238-AE1B-484A-A051-66DB46BE36E1}"/>
              </a:ext>
            </a:extLst>
          </p:cNvPr>
          <p:cNvSpPr/>
          <p:nvPr/>
        </p:nvSpPr>
        <p:spPr>
          <a:xfrm>
            <a:off x="8861896" y="4851590"/>
            <a:ext cx="217644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edsafsdat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dolore magna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1EE88BF-262D-4516-9151-B3BA11601D70}"/>
              </a:ext>
            </a:extLst>
          </p:cNvPr>
          <p:cNvSpPr txBox="1"/>
          <p:nvPr/>
        </p:nvSpPr>
        <p:spPr>
          <a:xfrm>
            <a:off x="1625599" y="929856"/>
            <a:ext cx="89408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rgbClr val="10002F"/>
                </a:solidFill>
                <a:effectLst>
                  <a:outerShdw dist="63500" dir="2700000" algn="tl" rotWithShape="0">
                    <a:schemeClr val="bg1"/>
                  </a:outerShdw>
                </a:effectLst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3600" b="1" i="1" dirty="0">
                <a:solidFill>
                  <a:srgbClr val="2C765F"/>
                </a:solidFill>
                <a:effectLst/>
              </a:rPr>
              <a:t>Place we've been to</a:t>
            </a:r>
            <a:endParaRPr lang="ko-KR" altLang="en-US" sz="3600" b="1" i="1" dirty="0">
              <a:solidFill>
                <a:srgbClr val="2C765F"/>
              </a:solidFill>
              <a:effectLst/>
            </a:endParaRPr>
          </a:p>
        </p:txBody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4ED80046-6C1D-4440-88C1-D4DCBDBDE67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1" name="그림 개체 틀 10">
            <a:extLst>
              <a:ext uri="{FF2B5EF4-FFF2-40B4-BE49-F238E27FC236}">
                <a16:creationId xmlns:a16="http://schemas.microsoft.com/office/drawing/2014/main" id="{55F8061A-9340-4F7A-9297-A8984060C0B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83B6A4F6-D9DF-4550-8A86-930E680ECF1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3" name="그림 개체 틀 12">
            <a:extLst>
              <a:ext uri="{FF2B5EF4-FFF2-40B4-BE49-F238E27FC236}">
                <a16:creationId xmlns:a16="http://schemas.microsoft.com/office/drawing/2014/main" id="{ED82EF0D-46A3-4A9B-84D3-DBD347E3973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10415627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91EE88BF-262D-4516-9151-B3BA11601D70}"/>
              </a:ext>
            </a:extLst>
          </p:cNvPr>
          <p:cNvSpPr txBox="1"/>
          <p:nvPr/>
        </p:nvSpPr>
        <p:spPr>
          <a:xfrm>
            <a:off x="1625599" y="929856"/>
            <a:ext cx="89408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rgbClr val="10002F"/>
                </a:solidFill>
                <a:effectLst>
                  <a:outerShdw dist="63500" dir="2700000" algn="tl" rotWithShape="0">
                    <a:schemeClr val="bg1"/>
                  </a:outerShdw>
                </a:effectLst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3600" b="1" i="1" dirty="0">
                <a:solidFill>
                  <a:srgbClr val="2C765F"/>
                </a:solidFill>
                <a:effectLst/>
              </a:rPr>
              <a:t>What You Need To Know</a:t>
            </a:r>
            <a:endParaRPr lang="ko-KR" altLang="en-US" sz="3600" b="1" i="1" dirty="0">
              <a:solidFill>
                <a:srgbClr val="2C765F"/>
              </a:solidFill>
              <a:effectLst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CBA61F6-F816-43A1-80EA-5A999B39774D}"/>
              </a:ext>
            </a:extLst>
          </p:cNvPr>
          <p:cNvSpPr txBox="1"/>
          <p:nvPr/>
        </p:nvSpPr>
        <p:spPr>
          <a:xfrm>
            <a:off x="1625598" y="2504656"/>
            <a:ext cx="2616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rgbClr val="10002F"/>
                </a:solidFill>
                <a:effectLst>
                  <a:outerShdw dist="63500" dir="2700000" algn="tl" rotWithShape="0">
                    <a:schemeClr val="bg1"/>
                  </a:outerShdw>
                </a:effectLst>
                <a:latin typeface="+mj-lt"/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sz="3600" i="1" u="sng" dirty="0">
                <a:solidFill>
                  <a:srgbClr val="2C765F"/>
                </a:solidFill>
                <a:effectLst/>
              </a:rPr>
              <a:t>When</a:t>
            </a:r>
            <a:endParaRPr lang="ko-KR" altLang="en-US" sz="3600" i="1" u="sng" dirty="0">
              <a:solidFill>
                <a:srgbClr val="2C765F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B4125AC-E18B-4D77-839D-D1D8611751B6}"/>
              </a:ext>
            </a:extLst>
          </p:cNvPr>
          <p:cNvSpPr txBox="1"/>
          <p:nvPr/>
        </p:nvSpPr>
        <p:spPr>
          <a:xfrm>
            <a:off x="4787899" y="2504656"/>
            <a:ext cx="2616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rgbClr val="10002F"/>
                </a:solidFill>
                <a:effectLst>
                  <a:outerShdw dist="63500" dir="2700000" algn="tl" rotWithShape="0">
                    <a:schemeClr val="bg1"/>
                  </a:outerShdw>
                </a:effectLst>
                <a:latin typeface="+mj-lt"/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sz="3600" i="1" u="sng" dirty="0">
                <a:solidFill>
                  <a:srgbClr val="2C765F"/>
                </a:solidFill>
                <a:effectLst/>
              </a:rPr>
              <a:t>Who</a:t>
            </a:r>
            <a:endParaRPr lang="ko-KR" altLang="en-US" sz="3600" i="1" u="sng" dirty="0">
              <a:solidFill>
                <a:srgbClr val="2C765F"/>
              </a:solidFill>
              <a:effectLst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2020DF0-7397-4C6A-AAA1-4713FA6A4DED}"/>
              </a:ext>
            </a:extLst>
          </p:cNvPr>
          <p:cNvSpPr txBox="1"/>
          <p:nvPr/>
        </p:nvSpPr>
        <p:spPr>
          <a:xfrm>
            <a:off x="7950200" y="2504656"/>
            <a:ext cx="2616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rgbClr val="10002F"/>
                </a:solidFill>
                <a:effectLst>
                  <a:outerShdw dist="63500" dir="2700000" algn="tl" rotWithShape="0">
                    <a:schemeClr val="bg1"/>
                  </a:outerShdw>
                </a:effectLst>
                <a:latin typeface="+mj-lt"/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sz="3600" i="1" u="sng" dirty="0">
                <a:solidFill>
                  <a:srgbClr val="2C765F"/>
                </a:solidFill>
                <a:effectLst/>
              </a:rPr>
              <a:t>Where</a:t>
            </a:r>
            <a:endParaRPr lang="ko-KR" altLang="en-US" sz="3600" i="1" u="sng" dirty="0">
              <a:solidFill>
                <a:srgbClr val="2C765F"/>
              </a:solidFill>
              <a:effectLst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4420201-89FE-4FE6-BAF9-3D48EA6B8E21}"/>
              </a:ext>
            </a:extLst>
          </p:cNvPr>
          <p:cNvSpPr txBox="1"/>
          <p:nvPr/>
        </p:nvSpPr>
        <p:spPr>
          <a:xfrm>
            <a:off x="1625598" y="3695700"/>
            <a:ext cx="261620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rgbClr val="323037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323037"/>
                </a:solidFill>
              </a:rPr>
              <a:t>amet</a:t>
            </a:r>
            <a:r>
              <a:rPr lang="en-US" altLang="ko-KR" sz="1600" dirty="0">
                <a:solidFill>
                  <a:srgbClr val="323037"/>
                </a:solidFill>
              </a:rPr>
              <a:t>, </a:t>
            </a:r>
            <a:r>
              <a:rPr lang="en-US" altLang="ko-KR" sz="1600" dirty="0" err="1">
                <a:solidFill>
                  <a:srgbClr val="323037"/>
                </a:solidFill>
              </a:rPr>
              <a:t>consectetur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adipiscing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elit</a:t>
            </a:r>
            <a:r>
              <a:rPr lang="en-US" altLang="ko-KR" sz="1600" dirty="0">
                <a:solidFill>
                  <a:srgbClr val="323037"/>
                </a:solidFill>
              </a:rPr>
              <a:t>, sed do </a:t>
            </a:r>
            <a:r>
              <a:rPr lang="en-US" altLang="ko-KR" sz="1600" dirty="0" err="1">
                <a:solidFill>
                  <a:srgbClr val="323037"/>
                </a:solidFill>
              </a:rPr>
              <a:t>eiusmod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tempor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incididunt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ut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labore</a:t>
            </a:r>
            <a:r>
              <a:rPr lang="en-US" altLang="ko-KR" sz="1600" dirty="0">
                <a:solidFill>
                  <a:srgbClr val="323037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323037"/>
                </a:solidFill>
              </a:rPr>
              <a:t>aliqua</a:t>
            </a:r>
            <a:r>
              <a:rPr lang="en-US" altLang="ko-KR" sz="1600" dirty="0">
                <a:solidFill>
                  <a:srgbClr val="323037"/>
                </a:solidFill>
              </a:rPr>
              <a:t>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C62360A-7745-426E-AC5E-B46CD4AFBCCA}"/>
              </a:ext>
            </a:extLst>
          </p:cNvPr>
          <p:cNvSpPr txBox="1"/>
          <p:nvPr/>
        </p:nvSpPr>
        <p:spPr>
          <a:xfrm>
            <a:off x="4787899" y="3695700"/>
            <a:ext cx="261620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rgbClr val="323037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323037"/>
                </a:solidFill>
              </a:rPr>
              <a:t>amet</a:t>
            </a:r>
            <a:r>
              <a:rPr lang="en-US" altLang="ko-KR" sz="1600" dirty="0">
                <a:solidFill>
                  <a:srgbClr val="323037"/>
                </a:solidFill>
              </a:rPr>
              <a:t>, </a:t>
            </a:r>
            <a:r>
              <a:rPr lang="en-US" altLang="ko-KR" sz="1600" dirty="0" err="1">
                <a:solidFill>
                  <a:srgbClr val="323037"/>
                </a:solidFill>
              </a:rPr>
              <a:t>consectetur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adipiscing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elit</a:t>
            </a:r>
            <a:r>
              <a:rPr lang="en-US" altLang="ko-KR" sz="1600" dirty="0">
                <a:solidFill>
                  <a:srgbClr val="323037"/>
                </a:solidFill>
              </a:rPr>
              <a:t>, sed do </a:t>
            </a:r>
            <a:r>
              <a:rPr lang="en-US" altLang="ko-KR" sz="1600" dirty="0" err="1">
                <a:solidFill>
                  <a:srgbClr val="323037"/>
                </a:solidFill>
              </a:rPr>
              <a:t>eiusmod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tempor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incididunt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ut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labore</a:t>
            </a:r>
            <a:r>
              <a:rPr lang="en-US" altLang="ko-KR" sz="1600" dirty="0">
                <a:solidFill>
                  <a:srgbClr val="323037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323037"/>
                </a:solidFill>
              </a:rPr>
              <a:t>aliqua</a:t>
            </a:r>
            <a:r>
              <a:rPr lang="en-US" altLang="ko-KR" sz="1600" dirty="0">
                <a:solidFill>
                  <a:srgbClr val="323037"/>
                </a:solidFill>
              </a:rPr>
              <a:t>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22AC69B-9FB5-4DBB-98C1-8D59CF169A6C}"/>
              </a:ext>
            </a:extLst>
          </p:cNvPr>
          <p:cNvSpPr txBox="1"/>
          <p:nvPr/>
        </p:nvSpPr>
        <p:spPr>
          <a:xfrm>
            <a:off x="7950200" y="3695700"/>
            <a:ext cx="261620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rgbClr val="323037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323037"/>
                </a:solidFill>
              </a:rPr>
              <a:t>amet</a:t>
            </a:r>
            <a:r>
              <a:rPr lang="en-US" altLang="ko-KR" sz="1600" dirty="0">
                <a:solidFill>
                  <a:srgbClr val="323037"/>
                </a:solidFill>
              </a:rPr>
              <a:t>, </a:t>
            </a:r>
            <a:r>
              <a:rPr lang="en-US" altLang="ko-KR" sz="1600" dirty="0" err="1">
                <a:solidFill>
                  <a:srgbClr val="323037"/>
                </a:solidFill>
              </a:rPr>
              <a:t>consectetur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adipiscing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elit</a:t>
            </a:r>
            <a:r>
              <a:rPr lang="en-US" altLang="ko-KR" sz="1600" dirty="0">
                <a:solidFill>
                  <a:srgbClr val="323037"/>
                </a:solidFill>
              </a:rPr>
              <a:t>, sed do </a:t>
            </a:r>
            <a:r>
              <a:rPr lang="en-US" altLang="ko-KR" sz="1600" dirty="0" err="1">
                <a:solidFill>
                  <a:srgbClr val="323037"/>
                </a:solidFill>
              </a:rPr>
              <a:t>eiusmod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tempor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incididunt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ut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labore</a:t>
            </a:r>
            <a:r>
              <a:rPr lang="en-US" altLang="ko-KR" sz="1600" dirty="0">
                <a:solidFill>
                  <a:srgbClr val="323037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323037"/>
                </a:solidFill>
              </a:rPr>
              <a:t>aliqua</a:t>
            </a:r>
            <a:r>
              <a:rPr lang="en-US" altLang="ko-KR" sz="1600" dirty="0">
                <a:solidFill>
                  <a:srgbClr val="323037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709785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91EE88BF-262D-4516-9151-B3BA11601D70}"/>
              </a:ext>
            </a:extLst>
          </p:cNvPr>
          <p:cNvSpPr txBox="1"/>
          <p:nvPr/>
        </p:nvSpPr>
        <p:spPr>
          <a:xfrm>
            <a:off x="1625599" y="929856"/>
            <a:ext cx="89408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rgbClr val="10002F"/>
                </a:solidFill>
                <a:effectLst>
                  <a:outerShdw dist="63500" dir="2700000" algn="tl" rotWithShape="0">
                    <a:schemeClr val="bg1"/>
                  </a:outerShdw>
                </a:effectLst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3600" b="1" i="1" dirty="0">
                <a:solidFill>
                  <a:srgbClr val="2C765F"/>
                </a:solidFill>
                <a:effectLst/>
              </a:rPr>
              <a:t>Say Yes To The Dress</a:t>
            </a:r>
            <a:endParaRPr lang="ko-KR" altLang="en-US" sz="3600" b="1" i="1" dirty="0">
              <a:solidFill>
                <a:srgbClr val="2C765F"/>
              </a:solidFill>
              <a:effectLst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C7F1BD8-048A-4051-9F5F-39E24770257E}"/>
              </a:ext>
            </a:extLst>
          </p:cNvPr>
          <p:cNvSpPr txBox="1"/>
          <p:nvPr/>
        </p:nvSpPr>
        <p:spPr>
          <a:xfrm>
            <a:off x="949252" y="4977299"/>
            <a:ext cx="32951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endParaRPr lang="en-US" altLang="ko-KR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EF68B8ED-4A6D-46CB-97E2-4EF165A7C33B}"/>
              </a:ext>
            </a:extLst>
          </p:cNvPr>
          <p:cNvSpPr/>
          <p:nvPr/>
        </p:nvSpPr>
        <p:spPr>
          <a:xfrm>
            <a:off x="949252" y="4457494"/>
            <a:ext cx="32951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i="1" u="sng" dirty="0">
                <a:solidFill>
                  <a:srgbClr val="2C765F"/>
                </a:solidFill>
                <a:latin typeface="+mj-lt"/>
              </a:rPr>
              <a:t>Lorem ipsum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E02A8BD-9A56-4070-A28E-3BF98EFACAC1}"/>
              </a:ext>
            </a:extLst>
          </p:cNvPr>
          <p:cNvSpPr txBox="1"/>
          <p:nvPr/>
        </p:nvSpPr>
        <p:spPr>
          <a:xfrm>
            <a:off x="4448432" y="4977299"/>
            <a:ext cx="32951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endParaRPr lang="en-US" altLang="ko-KR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A7E55D6B-F44C-492C-BF76-9F686208AAEA}"/>
              </a:ext>
            </a:extLst>
          </p:cNvPr>
          <p:cNvSpPr/>
          <p:nvPr/>
        </p:nvSpPr>
        <p:spPr>
          <a:xfrm>
            <a:off x="4448432" y="4457494"/>
            <a:ext cx="32951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i="1" u="sng" dirty="0">
                <a:solidFill>
                  <a:srgbClr val="2C765F"/>
                </a:solidFill>
                <a:latin typeface="+mj-lt"/>
              </a:rPr>
              <a:t>Lorem ipsum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2FDFF49-4651-4A15-BA83-C70121BB7C22}"/>
              </a:ext>
            </a:extLst>
          </p:cNvPr>
          <p:cNvSpPr txBox="1"/>
          <p:nvPr/>
        </p:nvSpPr>
        <p:spPr>
          <a:xfrm>
            <a:off x="7947610" y="4977299"/>
            <a:ext cx="32951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endParaRPr lang="en-US" altLang="ko-KR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2F1F2662-332A-4304-9C39-DA7FC1F9CD6A}"/>
              </a:ext>
            </a:extLst>
          </p:cNvPr>
          <p:cNvSpPr/>
          <p:nvPr/>
        </p:nvSpPr>
        <p:spPr>
          <a:xfrm>
            <a:off x="7947610" y="4457494"/>
            <a:ext cx="32951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i="1" u="sng" dirty="0">
                <a:solidFill>
                  <a:srgbClr val="2C765F"/>
                </a:solidFill>
                <a:latin typeface="+mj-lt"/>
              </a:rPr>
              <a:t>Lorem ipsum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27330F5D-E53B-47FD-A7A0-8AD15989B5A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F0888E91-4D58-475D-B61E-03A08DA3C8E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420751A8-E61D-4340-AF5F-BC96EA1DCA5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2117372982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imes New Roman - Calibri Light">
      <a:majorFont>
        <a:latin typeface="Times New Roman"/>
        <a:ea typeface="Arial Unicode MS"/>
        <a:cs typeface=""/>
      </a:majorFont>
      <a:minorFont>
        <a:latin typeface="Calibri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FAC15"/>
        </a:solidFill>
        <a:ln w="9525" cap="flat">
          <a:noFill/>
          <a:prstDash val="solid"/>
          <a:miter/>
        </a:ln>
      </a:spPr>
      <a:bodyPr rtlCol="0" anchor="ctr"/>
      <a:lstStyle>
        <a:defPPr algn="l">
          <a:defRPr/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2993</TotalTime>
  <Words>1427</Words>
  <Application>Microsoft Office PowerPoint</Application>
  <PresentationFormat>와이드스크린</PresentationFormat>
  <Paragraphs>164</Paragraphs>
  <Slides>26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26</vt:i4>
      </vt:variant>
    </vt:vector>
  </HeadingPairs>
  <TitlesOfParts>
    <vt:vector size="32" baseType="lpstr">
      <vt:lpstr>Arial Unicode MS</vt:lpstr>
      <vt:lpstr>맑은 고딕</vt:lpstr>
      <vt:lpstr>Arial</vt:lpstr>
      <vt:lpstr>Calibri Light</vt:lpstr>
      <vt:lpstr>Times New Roman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228</cp:revision>
  <dcterms:created xsi:type="dcterms:W3CDTF">2019-04-06T05:20:47Z</dcterms:created>
  <dcterms:modified xsi:type="dcterms:W3CDTF">2020-07-19T06:49:52Z</dcterms:modified>
</cp:coreProperties>
</file>