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27" autoAdjust="0"/>
    <p:restoredTop sz="93605" autoAdjust="0"/>
  </p:normalViewPr>
  <p:slideViewPr>
    <p:cSldViewPr snapToGrid="0">
      <p:cViewPr>
        <p:scale>
          <a:sx n="111" d="100"/>
          <a:sy n="111" d="100"/>
        </p:scale>
        <p:origin x="2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3/5/2025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0" y="1122363"/>
            <a:ext cx="6561177" cy="2387600"/>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0" y="3602038"/>
            <a:ext cx="656117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143" name="Group 142">
            <a:extLst>
              <a:ext uri="{FF2B5EF4-FFF2-40B4-BE49-F238E27FC236}">
                <a16:creationId xmlns:a16="http://schemas.microsoft.com/office/drawing/2014/main" id="{01CE16B7-D785-D6D4-FC8A-7F16262E9CE3}"/>
              </a:ext>
            </a:extLst>
          </p:cNvPr>
          <p:cNvGrpSpPr/>
          <p:nvPr userDrawn="1"/>
        </p:nvGrpSpPr>
        <p:grpSpPr>
          <a:xfrm>
            <a:off x="6702171" y="0"/>
            <a:ext cx="5489829" cy="6856304"/>
            <a:chOff x="13431911" y="0"/>
            <a:chExt cx="4418125" cy="5517842"/>
          </a:xfrm>
        </p:grpSpPr>
        <p:grpSp>
          <p:nvGrpSpPr>
            <p:cNvPr id="2" name="Group 1">
              <a:extLst>
                <a:ext uri="{FF2B5EF4-FFF2-40B4-BE49-F238E27FC236}">
                  <a16:creationId xmlns:a16="http://schemas.microsoft.com/office/drawing/2014/main" id="{F3353F0B-7211-3638-DDD1-DBA2266B9729}"/>
                </a:ext>
              </a:extLst>
            </p:cNvPr>
            <p:cNvGrpSpPr/>
            <p:nvPr userDrawn="1"/>
          </p:nvGrpSpPr>
          <p:grpSpPr>
            <a:xfrm>
              <a:off x="13431911" y="2826204"/>
              <a:ext cx="2677620" cy="1338815"/>
              <a:chOff x="4928480" y="2757061"/>
              <a:chExt cx="2677620" cy="1338815"/>
            </a:xfrm>
          </p:grpSpPr>
          <p:sp>
            <p:nvSpPr>
              <p:cNvPr id="35" name="Freeform: Shape 34">
                <a:extLst>
                  <a:ext uri="{FF2B5EF4-FFF2-40B4-BE49-F238E27FC236}">
                    <a16:creationId xmlns:a16="http://schemas.microsoft.com/office/drawing/2014/main" id="{E768EFF3-C7D3-BF2C-4AAE-94E9631F5DB0}"/>
                  </a:ext>
                </a:extLst>
              </p:cNvPr>
              <p:cNvSpPr/>
              <p:nvPr/>
            </p:nvSpPr>
            <p:spPr>
              <a:xfrm>
                <a:off x="5103341" y="2811163"/>
                <a:ext cx="2384854" cy="1198605"/>
              </a:xfrm>
              <a:custGeom>
                <a:avLst/>
                <a:gdLst>
                  <a:gd name="connsiteX0" fmla="*/ 0 w 2384854"/>
                  <a:gd name="connsiteY0" fmla="*/ 0 h 1198605"/>
                  <a:gd name="connsiteX1" fmla="*/ 2384854 w 2384854"/>
                  <a:gd name="connsiteY1" fmla="*/ 0 h 1198605"/>
                  <a:gd name="connsiteX2" fmla="*/ 1186249 w 2384854"/>
                  <a:gd name="connsiteY2" fmla="*/ 1198605 h 1198605"/>
                </a:gdLst>
                <a:ahLst/>
                <a:cxnLst>
                  <a:cxn ang="0">
                    <a:pos x="connsiteX0" y="connsiteY0"/>
                  </a:cxn>
                  <a:cxn ang="0">
                    <a:pos x="connsiteX1" y="connsiteY1"/>
                  </a:cxn>
                  <a:cxn ang="0">
                    <a:pos x="connsiteX2" y="connsiteY2"/>
                  </a:cxn>
                </a:cxnLst>
                <a:rect l="l" t="t" r="r" b="b"/>
                <a:pathLst>
                  <a:path w="2384854" h="1198605">
                    <a:moveTo>
                      <a:pt x="0" y="0"/>
                    </a:moveTo>
                    <a:lnTo>
                      <a:pt x="2384854" y="0"/>
                    </a:lnTo>
                    <a:lnTo>
                      <a:pt x="1186249" y="119860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6" name="Shape">
                <a:extLst>
                  <a:ext uri="{FF2B5EF4-FFF2-40B4-BE49-F238E27FC236}">
                    <a16:creationId xmlns:a16="http://schemas.microsoft.com/office/drawing/2014/main" id="{F2134377-3316-ECF3-8B31-DEC74A0A7C09}"/>
                  </a:ext>
                </a:extLst>
              </p:cNvPr>
              <p:cNvSpPr/>
              <p:nvPr/>
            </p:nvSpPr>
            <p:spPr>
              <a:xfrm>
                <a:off x="4928480" y="2757061"/>
                <a:ext cx="2677620" cy="133881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lnTo>
                      <a:pt x="10800" y="21600"/>
                    </a:lnTo>
                    <a:close/>
                    <a:moveTo>
                      <a:pt x="7651" y="12270"/>
                    </a:moveTo>
                    <a:lnTo>
                      <a:pt x="6150" y="9268"/>
                    </a:lnTo>
                    <a:cubicBezTo>
                      <a:pt x="5816" y="8600"/>
                      <a:pt x="6057" y="7464"/>
                      <a:pt x="6524" y="7464"/>
                    </a:cubicBezTo>
                    <a:lnTo>
                      <a:pt x="9525" y="7464"/>
                    </a:lnTo>
                    <a:cubicBezTo>
                      <a:pt x="9999" y="7464"/>
                      <a:pt x="10232" y="8600"/>
                      <a:pt x="9898" y="9268"/>
                    </a:cubicBezTo>
                    <a:lnTo>
                      <a:pt x="8397" y="12270"/>
                    </a:lnTo>
                    <a:cubicBezTo>
                      <a:pt x="8195" y="12689"/>
                      <a:pt x="7861" y="12689"/>
                      <a:pt x="7651" y="12270"/>
                    </a:cubicBezTo>
                    <a:close/>
                    <a:moveTo>
                      <a:pt x="12682" y="14820"/>
                    </a:moveTo>
                    <a:lnTo>
                      <a:pt x="11181" y="17821"/>
                    </a:lnTo>
                    <a:cubicBezTo>
                      <a:pt x="10971" y="18241"/>
                      <a:pt x="10637" y="18241"/>
                      <a:pt x="10435" y="17821"/>
                    </a:cubicBezTo>
                    <a:lnTo>
                      <a:pt x="8934" y="14820"/>
                    </a:lnTo>
                    <a:cubicBezTo>
                      <a:pt x="8600" y="14151"/>
                      <a:pt x="8841" y="13016"/>
                      <a:pt x="9307" y="13016"/>
                    </a:cubicBezTo>
                    <a:lnTo>
                      <a:pt x="12308" y="13016"/>
                    </a:lnTo>
                    <a:cubicBezTo>
                      <a:pt x="12775" y="13016"/>
                      <a:pt x="13016" y="14151"/>
                      <a:pt x="12682" y="14820"/>
                    </a:cubicBezTo>
                    <a:close/>
                    <a:moveTo>
                      <a:pt x="15457" y="9268"/>
                    </a:moveTo>
                    <a:lnTo>
                      <a:pt x="13957" y="12270"/>
                    </a:lnTo>
                    <a:cubicBezTo>
                      <a:pt x="13747" y="12689"/>
                      <a:pt x="13413" y="12689"/>
                      <a:pt x="13210" y="12270"/>
                    </a:cubicBezTo>
                    <a:lnTo>
                      <a:pt x="11710" y="9268"/>
                    </a:lnTo>
                    <a:cubicBezTo>
                      <a:pt x="11375" y="8600"/>
                      <a:pt x="11616" y="7464"/>
                      <a:pt x="12083" y="7464"/>
                    </a:cubicBezTo>
                    <a:lnTo>
                      <a:pt x="15084" y="7464"/>
                    </a:lnTo>
                    <a:cubicBezTo>
                      <a:pt x="15559" y="7464"/>
                      <a:pt x="15792" y="8600"/>
                      <a:pt x="15457" y="9268"/>
                    </a:cubicBezTo>
                    <a:close/>
                    <a:moveTo>
                      <a:pt x="14859" y="1897"/>
                    </a:moveTo>
                    <a:lnTo>
                      <a:pt x="17860" y="1897"/>
                    </a:lnTo>
                    <a:cubicBezTo>
                      <a:pt x="18334" y="1897"/>
                      <a:pt x="18568" y="3032"/>
                      <a:pt x="18233" y="3701"/>
                    </a:cubicBezTo>
                    <a:lnTo>
                      <a:pt x="16733" y="6702"/>
                    </a:lnTo>
                    <a:cubicBezTo>
                      <a:pt x="16523" y="7122"/>
                      <a:pt x="16188" y="7122"/>
                      <a:pt x="15986" y="6702"/>
                    </a:cubicBezTo>
                    <a:lnTo>
                      <a:pt x="14486" y="3701"/>
                    </a:lnTo>
                    <a:cubicBezTo>
                      <a:pt x="14151" y="3048"/>
                      <a:pt x="14384" y="1897"/>
                      <a:pt x="14859" y="1897"/>
                    </a:cubicBezTo>
                    <a:close/>
                    <a:moveTo>
                      <a:pt x="9299" y="1897"/>
                    </a:moveTo>
                    <a:lnTo>
                      <a:pt x="12301" y="1897"/>
                    </a:lnTo>
                    <a:cubicBezTo>
                      <a:pt x="12775" y="1897"/>
                      <a:pt x="13008" y="3032"/>
                      <a:pt x="12674" y="3701"/>
                    </a:cubicBezTo>
                    <a:lnTo>
                      <a:pt x="11173" y="6702"/>
                    </a:lnTo>
                    <a:cubicBezTo>
                      <a:pt x="10963" y="7122"/>
                      <a:pt x="10629" y="7122"/>
                      <a:pt x="10427" y="6702"/>
                    </a:cubicBezTo>
                    <a:lnTo>
                      <a:pt x="8926" y="3701"/>
                    </a:lnTo>
                    <a:cubicBezTo>
                      <a:pt x="8592" y="3048"/>
                      <a:pt x="8833" y="1897"/>
                      <a:pt x="9299" y="1897"/>
                    </a:cubicBezTo>
                    <a:close/>
                    <a:moveTo>
                      <a:pt x="3740" y="1897"/>
                    </a:moveTo>
                    <a:lnTo>
                      <a:pt x="6741" y="1897"/>
                    </a:lnTo>
                    <a:cubicBezTo>
                      <a:pt x="7216" y="1897"/>
                      <a:pt x="7449" y="3032"/>
                      <a:pt x="7114" y="3701"/>
                    </a:cubicBezTo>
                    <a:lnTo>
                      <a:pt x="5614" y="6702"/>
                    </a:lnTo>
                    <a:cubicBezTo>
                      <a:pt x="5404" y="7122"/>
                      <a:pt x="5070" y="7122"/>
                      <a:pt x="4867" y="6702"/>
                    </a:cubicBezTo>
                    <a:lnTo>
                      <a:pt x="3367" y="3701"/>
                    </a:lnTo>
                    <a:cubicBezTo>
                      <a:pt x="3040" y="3048"/>
                      <a:pt x="3273" y="1897"/>
                      <a:pt x="3740" y="189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37" name="Group 36">
              <a:extLst>
                <a:ext uri="{FF2B5EF4-FFF2-40B4-BE49-F238E27FC236}">
                  <a16:creationId xmlns:a16="http://schemas.microsoft.com/office/drawing/2014/main" id="{2A1D1987-835B-B4CA-4716-33DF070B5E5D}"/>
                </a:ext>
              </a:extLst>
            </p:cNvPr>
            <p:cNvGrpSpPr/>
            <p:nvPr userDrawn="1"/>
          </p:nvGrpSpPr>
          <p:grpSpPr>
            <a:xfrm>
              <a:off x="15171453" y="1343534"/>
              <a:ext cx="2678583" cy="1338815"/>
              <a:chOff x="6432109" y="1349817"/>
              <a:chExt cx="2678583" cy="1338815"/>
            </a:xfrm>
          </p:grpSpPr>
          <p:sp>
            <p:nvSpPr>
              <p:cNvPr id="38" name="Freeform: Shape 37">
                <a:extLst>
                  <a:ext uri="{FF2B5EF4-FFF2-40B4-BE49-F238E27FC236}">
                    <a16:creationId xmlns:a16="http://schemas.microsoft.com/office/drawing/2014/main" id="{ACA93D11-B3A8-B8A3-EF91-0BE2E09AFA32}"/>
                  </a:ext>
                </a:extLst>
              </p:cNvPr>
              <p:cNvSpPr/>
              <p:nvPr/>
            </p:nvSpPr>
            <p:spPr>
              <a:xfrm>
                <a:off x="6752968" y="1569308"/>
                <a:ext cx="2069756" cy="1031789"/>
              </a:xfrm>
              <a:custGeom>
                <a:avLst/>
                <a:gdLst>
                  <a:gd name="connsiteX0" fmla="*/ 1037967 w 2069756"/>
                  <a:gd name="connsiteY0" fmla="*/ 0 h 1031789"/>
                  <a:gd name="connsiteX1" fmla="*/ 2069756 w 2069756"/>
                  <a:gd name="connsiteY1" fmla="*/ 1031789 h 1031789"/>
                  <a:gd name="connsiteX2" fmla="*/ 0 w 2069756"/>
                  <a:gd name="connsiteY2" fmla="*/ 1031789 h 1031789"/>
                </a:gdLst>
                <a:ahLst/>
                <a:cxnLst>
                  <a:cxn ang="0">
                    <a:pos x="connsiteX0" y="connsiteY0"/>
                  </a:cxn>
                  <a:cxn ang="0">
                    <a:pos x="connsiteX1" y="connsiteY1"/>
                  </a:cxn>
                  <a:cxn ang="0">
                    <a:pos x="connsiteX2" y="connsiteY2"/>
                  </a:cxn>
                </a:cxnLst>
                <a:rect l="l" t="t" r="r" b="b"/>
                <a:pathLst>
                  <a:path w="2069756" h="1031789">
                    <a:moveTo>
                      <a:pt x="1037967" y="0"/>
                    </a:moveTo>
                    <a:lnTo>
                      <a:pt x="2069756" y="1031789"/>
                    </a:lnTo>
                    <a:lnTo>
                      <a:pt x="0" y="1031789"/>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9" name="Freeform: Shape 38">
                <a:extLst>
                  <a:ext uri="{FF2B5EF4-FFF2-40B4-BE49-F238E27FC236}">
                    <a16:creationId xmlns:a16="http://schemas.microsoft.com/office/drawing/2014/main" id="{874D85DB-8FBD-57ED-41F4-C587DB4C5EF7}"/>
                  </a:ext>
                </a:extLst>
              </p:cNvPr>
              <p:cNvSpPr/>
              <p:nvPr/>
            </p:nvSpPr>
            <p:spPr>
              <a:xfrm>
                <a:off x="6432109" y="1349817"/>
                <a:ext cx="2678583" cy="1338815"/>
              </a:xfrm>
              <a:custGeom>
                <a:avLst/>
                <a:gdLst>
                  <a:gd name="connsiteX0" fmla="*/ 1340005 w 2678583"/>
                  <a:gd name="connsiteY0" fmla="*/ 665076 h 1338815"/>
                  <a:gd name="connsiteX1" fmla="*/ 1360259 w 2678583"/>
                  <a:gd name="connsiteY1" fmla="*/ 673753 h 1338815"/>
                  <a:gd name="connsiteX2" fmla="*/ 1622426 w 2678583"/>
                  <a:gd name="connsiteY2" fmla="*/ 936877 h 1338815"/>
                  <a:gd name="connsiteX3" fmla="*/ 1602182 w 2678583"/>
                  <a:gd name="connsiteY3" fmla="*/ 985071 h 1338815"/>
                  <a:gd name="connsiteX4" fmla="*/ 1076874 w 2678583"/>
                  <a:gd name="connsiteY4" fmla="*/ 985071 h 1338815"/>
                  <a:gd name="connsiteX5" fmla="*/ 1056630 w 2678583"/>
                  <a:gd name="connsiteY5" fmla="*/ 936877 h 1338815"/>
                  <a:gd name="connsiteX6" fmla="*/ 1319771 w 2678583"/>
                  <a:gd name="connsiteY6" fmla="*/ 673753 h 1338815"/>
                  <a:gd name="connsiteX7" fmla="*/ 1340005 w 2678583"/>
                  <a:gd name="connsiteY7" fmla="*/ 665076 h 1338815"/>
                  <a:gd name="connsiteX8" fmla="*/ 1338315 w 2678583"/>
                  <a:gd name="connsiteY8" fmla="*/ 367973 h 1338815"/>
                  <a:gd name="connsiteX9" fmla="*/ 1255958 w 2678583"/>
                  <a:gd name="connsiteY9" fmla="*/ 401954 h 1338815"/>
                  <a:gd name="connsiteX10" fmla="*/ 694944 w 2678583"/>
                  <a:gd name="connsiteY10" fmla="*/ 962893 h 1338815"/>
                  <a:gd name="connsiteX11" fmla="*/ 777781 w 2678583"/>
                  <a:gd name="connsiteY11" fmla="*/ 1162414 h 1338815"/>
                  <a:gd name="connsiteX12" fmla="*/ 1900802 w 2678583"/>
                  <a:gd name="connsiteY12" fmla="*/ 1162414 h 1338815"/>
                  <a:gd name="connsiteX13" fmla="*/ 1981655 w 2678583"/>
                  <a:gd name="connsiteY13" fmla="*/ 962893 h 1338815"/>
                  <a:gd name="connsiteX14" fmla="*/ 1420765 w 2678583"/>
                  <a:gd name="connsiteY14" fmla="*/ 401954 h 1338815"/>
                  <a:gd name="connsiteX15" fmla="*/ 1338315 w 2678583"/>
                  <a:gd name="connsiteY15" fmla="*/ 367973 h 1338815"/>
                  <a:gd name="connsiteX16" fmla="*/ 1338796 w 2678583"/>
                  <a:gd name="connsiteY16" fmla="*/ 0 h 1338815"/>
                  <a:gd name="connsiteX17" fmla="*/ 2678583 w 2678583"/>
                  <a:gd name="connsiteY17" fmla="*/ 1338815 h 1338815"/>
                  <a:gd name="connsiteX18" fmla="*/ 0 w 2678583"/>
                  <a:gd name="connsiteY18"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8583" h="1338815">
                    <a:moveTo>
                      <a:pt x="1340005" y="665076"/>
                    </a:moveTo>
                    <a:cubicBezTo>
                      <a:pt x="1347234" y="665076"/>
                      <a:pt x="1354467" y="667968"/>
                      <a:pt x="1360259" y="673753"/>
                    </a:cubicBezTo>
                    <a:lnTo>
                      <a:pt x="1622426" y="936877"/>
                    </a:lnTo>
                    <a:cubicBezTo>
                      <a:pt x="1639774" y="954232"/>
                      <a:pt x="1627243" y="985071"/>
                      <a:pt x="1602182" y="985071"/>
                    </a:cubicBezTo>
                    <a:lnTo>
                      <a:pt x="1076874" y="985071"/>
                    </a:lnTo>
                    <a:cubicBezTo>
                      <a:pt x="1051813" y="985071"/>
                      <a:pt x="1038308" y="955189"/>
                      <a:pt x="1056630" y="936877"/>
                    </a:cubicBezTo>
                    <a:lnTo>
                      <a:pt x="1319771" y="673753"/>
                    </a:lnTo>
                    <a:cubicBezTo>
                      <a:pt x="1325549" y="667968"/>
                      <a:pt x="1332775" y="665076"/>
                      <a:pt x="1340005" y="665076"/>
                    </a:cubicBezTo>
                    <a:close/>
                    <a:moveTo>
                      <a:pt x="1338315" y="367973"/>
                    </a:moveTo>
                    <a:cubicBezTo>
                      <a:pt x="1308445" y="367973"/>
                      <a:pt x="1278590" y="379300"/>
                      <a:pt x="1255958" y="401954"/>
                    </a:cubicBezTo>
                    <a:lnTo>
                      <a:pt x="694944" y="962893"/>
                    </a:lnTo>
                    <a:cubicBezTo>
                      <a:pt x="621655" y="1037148"/>
                      <a:pt x="673738" y="1162414"/>
                      <a:pt x="777781" y="1162414"/>
                    </a:cubicBezTo>
                    <a:lnTo>
                      <a:pt x="1900802" y="1162414"/>
                    </a:lnTo>
                    <a:cubicBezTo>
                      <a:pt x="2004845" y="1162414"/>
                      <a:pt x="2056929" y="1036156"/>
                      <a:pt x="1981655" y="962893"/>
                    </a:cubicBezTo>
                    <a:lnTo>
                      <a:pt x="1420765" y="401954"/>
                    </a:lnTo>
                    <a:cubicBezTo>
                      <a:pt x="1398072" y="379300"/>
                      <a:pt x="1368186" y="367973"/>
                      <a:pt x="1338315" y="367973"/>
                    </a:cubicBezTo>
                    <a:close/>
                    <a:moveTo>
                      <a:pt x="1338796" y="0"/>
                    </a:moveTo>
                    <a:lnTo>
                      <a:pt x="2678583" y="1338815"/>
                    </a:lnTo>
                    <a:lnTo>
                      <a:pt x="0" y="133881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0" name="Group 39">
              <a:extLst>
                <a:ext uri="{FF2B5EF4-FFF2-40B4-BE49-F238E27FC236}">
                  <a16:creationId xmlns:a16="http://schemas.microsoft.com/office/drawing/2014/main" id="{0C63A96C-AEAF-7F60-E68A-6CFB688D3DC0}"/>
                </a:ext>
              </a:extLst>
            </p:cNvPr>
            <p:cNvGrpSpPr/>
            <p:nvPr userDrawn="1"/>
          </p:nvGrpSpPr>
          <p:grpSpPr>
            <a:xfrm>
              <a:off x="15171453" y="0"/>
              <a:ext cx="2678583" cy="1338815"/>
              <a:chOff x="6432109" y="10044"/>
              <a:chExt cx="2678583" cy="1338815"/>
            </a:xfrm>
          </p:grpSpPr>
          <p:sp>
            <p:nvSpPr>
              <p:cNvPr id="41" name="Freeform: Shape 40">
                <a:extLst>
                  <a:ext uri="{FF2B5EF4-FFF2-40B4-BE49-F238E27FC236}">
                    <a16:creationId xmlns:a16="http://schemas.microsoft.com/office/drawing/2014/main" id="{8AA0B460-D80B-5D47-C124-6E5E322854F8}"/>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2" name="Shape">
                <a:extLst>
                  <a:ext uri="{FF2B5EF4-FFF2-40B4-BE49-F238E27FC236}">
                    <a16:creationId xmlns:a16="http://schemas.microsoft.com/office/drawing/2014/main" id="{1501D4CE-DFEB-0C38-C684-D483F0B6EB4A}"/>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4" name="Group 43">
              <a:extLst>
                <a:ext uri="{FF2B5EF4-FFF2-40B4-BE49-F238E27FC236}">
                  <a16:creationId xmlns:a16="http://schemas.microsoft.com/office/drawing/2014/main" id="{4B73FF7A-2581-CE84-D4B0-3BE624498246}"/>
                </a:ext>
              </a:extLst>
            </p:cNvPr>
            <p:cNvGrpSpPr/>
            <p:nvPr userDrawn="1"/>
          </p:nvGrpSpPr>
          <p:grpSpPr>
            <a:xfrm>
              <a:off x="13431911" y="4179027"/>
              <a:ext cx="2677620" cy="1338815"/>
              <a:chOff x="4928480" y="4096834"/>
              <a:chExt cx="2677620" cy="1338815"/>
            </a:xfrm>
          </p:grpSpPr>
          <p:sp>
            <p:nvSpPr>
              <p:cNvPr id="45" name="Freeform: Shape 44">
                <a:extLst>
                  <a:ext uri="{FF2B5EF4-FFF2-40B4-BE49-F238E27FC236}">
                    <a16:creationId xmlns:a16="http://schemas.microsoft.com/office/drawing/2014/main" id="{BF64DCF4-C676-1662-7D98-1832485E2283}"/>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6" name="Freeform: Shape 45">
                <a:extLst>
                  <a:ext uri="{FF2B5EF4-FFF2-40B4-BE49-F238E27FC236}">
                    <a16:creationId xmlns:a16="http://schemas.microsoft.com/office/drawing/2014/main" id="{E6EC7013-A293-7729-C230-E5072DC8D1E7}"/>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7" name="Group 46">
              <a:extLst>
                <a:ext uri="{FF2B5EF4-FFF2-40B4-BE49-F238E27FC236}">
                  <a16:creationId xmlns:a16="http://schemas.microsoft.com/office/drawing/2014/main" id="{798E536F-E0F3-DE9D-4F81-0C89D68638AF}"/>
                </a:ext>
              </a:extLst>
            </p:cNvPr>
            <p:cNvGrpSpPr/>
            <p:nvPr userDrawn="1"/>
          </p:nvGrpSpPr>
          <p:grpSpPr>
            <a:xfrm>
              <a:off x="13431911" y="1478676"/>
              <a:ext cx="2677620" cy="1338815"/>
              <a:chOff x="4918841" y="1417288"/>
              <a:chExt cx="2677620" cy="1338815"/>
            </a:xfrm>
          </p:grpSpPr>
          <p:sp>
            <p:nvSpPr>
              <p:cNvPr id="48" name="Freeform: Shape 47">
                <a:extLst>
                  <a:ext uri="{FF2B5EF4-FFF2-40B4-BE49-F238E27FC236}">
                    <a16:creationId xmlns:a16="http://schemas.microsoft.com/office/drawing/2014/main" id="{3F5EC2FE-8E97-6E90-BE69-1220379934F7}"/>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50" name="Freeform: Shape 49">
                <a:extLst>
                  <a:ext uri="{FF2B5EF4-FFF2-40B4-BE49-F238E27FC236}">
                    <a16:creationId xmlns:a16="http://schemas.microsoft.com/office/drawing/2014/main" id="{F8AFEC4F-1E29-7271-9B4F-6689B7E6D954}"/>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51" name="Group 50">
              <a:extLst>
                <a:ext uri="{FF2B5EF4-FFF2-40B4-BE49-F238E27FC236}">
                  <a16:creationId xmlns:a16="http://schemas.microsoft.com/office/drawing/2014/main" id="{E0C0B41B-B311-5E4B-5ACB-A73F723B8D69}"/>
                </a:ext>
              </a:extLst>
            </p:cNvPr>
            <p:cNvGrpSpPr/>
            <p:nvPr userDrawn="1"/>
          </p:nvGrpSpPr>
          <p:grpSpPr>
            <a:xfrm>
              <a:off x="15171453" y="2690556"/>
              <a:ext cx="2678583" cy="1338805"/>
              <a:chOff x="6432109" y="2690561"/>
              <a:chExt cx="2678583" cy="1338805"/>
            </a:xfrm>
          </p:grpSpPr>
          <p:sp>
            <p:nvSpPr>
              <p:cNvPr id="52" name="Freeform: Shape 51">
                <a:extLst>
                  <a:ext uri="{FF2B5EF4-FFF2-40B4-BE49-F238E27FC236}">
                    <a16:creationId xmlns:a16="http://schemas.microsoft.com/office/drawing/2014/main" id="{5683B570-2B92-BCE4-FD19-65A66291AD4E}"/>
                  </a:ext>
                </a:extLst>
              </p:cNvPr>
              <p:cNvSpPr/>
              <p:nvPr/>
            </p:nvSpPr>
            <p:spPr>
              <a:xfrm>
                <a:off x="6787544" y="2906733"/>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53" name="Freeform: Shape 52">
                <a:extLst>
                  <a:ext uri="{FF2B5EF4-FFF2-40B4-BE49-F238E27FC236}">
                    <a16:creationId xmlns:a16="http://schemas.microsoft.com/office/drawing/2014/main" id="{186B4DB0-464A-CFED-8447-0D12448606FE}"/>
                  </a:ext>
                </a:extLst>
              </p:cNvPr>
              <p:cNvSpPr/>
              <p:nvPr/>
            </p:nvSpPr>
            <p:spPr>
              <a:xfrm>
                <a:off x="8398848" y="3673567"/>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54" name="Freeform: Shape 53">
                <a:extLst>
                  <a:ext uri="{FF2B5EF4-FFF2-40B4-BE49-F238E27FC236}">
                    <a16:creationId xmlns:a16="http://schemas.microsoft.com/office/drawing/2014/main" id="{A1658D4E-B74A-D201-B663-DC2628E3BE9C}"/>
                  </a:ext>
                </a:extLst>
              </p:cNvPr>
              <p:cNvSpPr/>
              <p:nvPr/>
            </p:nvSpPr>
            <p:spPr>
              <a:xfrm>
                <a:off x="6432109" y="3673929"/>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55" name="Freeform: Shape 54">
                <a:extLst>
                  <a:ext uri="{FF2B5EF4-FFF2-40B4-BE49-F238E27FC236}">
                    <a16:creationId xmlns:a16="http://schemas.microsoft.com/office/drawing/2014/main" id="{21DD66A0-CCE9-F776-5E7F-FD1F0D85765D}"/>
                  </a:ext>
                </a:extLst>
              </p:cNvPr>
              <p:cNvSpPr/>
              <p:nvPr/>
            </p:nvSpPr>
            <p:spPr>
              <a:xfrm>
                <a:off x="7554734" y="2690561"/>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56" name="Freeform: Shape 55">
                <a:extLst>
                  <a:ext uri="{FF2B5EF4-FFF2-40B4-BE49-F238E27FC236}">
                    <a16:creationId xmlns:a16="http://schemas.microsoft.com/office/drawing/2014/main" id="{46155D35-302B-1146-538A-DF8808076945}"/>
                  </a:ext>
                </a:extLst>
              </p:cNvPr>
              <p:cNvSpPr/>
              <p:nvPr/>
            </p:nvSpPr>
            <p:spPr>
              <a:xfrm>
                <a:off x="6953565" y="3361869"/>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57" name="Freeform: Shape 56">
                <a:extLst>
                  <a:ext uri="{FF2B5EF4-FFF2-40B4-BE49-F238E27FC236}">
                    <a16:creationId xmlns:a16="http://schemas.microsoft.com/office/drawing/2014/main" id="{936026A9-F42A-934D-2182-E41D616B5178}"/>
                  </a:ext>
                </a:extLst>
              </p:cNvPr>
              <p:cNvSpPr/>
              <p:nvPr/>
            </p:nvSpPr>
            <p:spPr>
              <a:xfrm>
                <a:off x="7260985" y="3069396"/>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grpSp>
        <p:grpSp>
          <p:nvGrpSpPr>
            <p:cNvPr id="58" name="Group 57">
              <a:extLst>
                <a:ext uri="{FF2B5EF4-FFF2-40B4-BE49-F238E27FC236}">
                  <a16:creationId xmlns:a16="http://schemas.microsoft.com/office/drawing/2014/main" id="{D509FC82-4562-BAD1-D21C-022A0864A2FF}"/>
                </a:ext>
              </a:extLst>
            </p:cNvPr>
            <p:cNvGrpSpPr/>
            <p:nvPr userDrawn="1"/>
          </p:nvGrpSpPr>
          <p:grpSpPr>
            <a:xfrm rot="10800000">
              <a:off x="15171453" y="4029362"/>
              <a:ext cx="2677620" cy="1338815"/>
              <a:chOff x="4918841" y="1417288"/>
              <a:chExt cx="2677620" cy="1338815"/>
            </a:xfrm>
          </p:grpSpPr>
          <p:sp>
            <p:nvSpPr>
              <p:cNvPr id="59" name="Freeform: Shape 58">
                <a:extLst>
                  <a:ext uri="{FF2B5EF4-FFF2-40B4-BE49-F238E27FC236}">
                    <a16:creationId xmlns:a16="http://schemas.microsoft.com/office/drawing/2014/main" id="{FB0B7383-839D-9590-B058-2633AD5CE4DC}"/>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60" name="Freeform: Shape 59">
                <a:extLst>
                  <a:ext uri="{FF2B5EF4-FFF2-40B4-BE49-F238E27FC236}">
                    <a16:creationId xmlns:a16="http://schemas.microsoft.com/office/drawing/2014/main" id="{C20D4579-3F6F-92AC-2105-99BDA158EA38}"/>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135" name="Group 134">
              <a:extLst>
                <a:ext uri="{FF2B5EF4-FFF2-40B4-BE49-F238E27FC236}">
                  <a16:creationId xmlns:a16="http://schemas.microsoft.com/office/drawing/2014/main" id="{1894DCC7-2571-6425-9105-7C3877A24384}"/>
                </a:ext>
              </a:extLst>
            </p:cNvPr>
            <p:cNvGrpSpPr/>
            <p:nvPr userDrawn="1"/>
          </p:nvGrpSpPr>
          <p:grpSpPr>
            <a:xfrm>
              <a:off x="13431911" y="138112"/>
              <a:ext cx="2678583" cy="1338805"/>
              <a:chOff x="1498082" y="3293811"/>
              <a:chExt cx="2678583" cy="1338805"/>
            </a:xfrm>
          </p:grpSpPr>
          <p:sp>
            <p:nvSpPr>
              <p:cNvPr id="136" name="Freeform: Shape 135">
                <a:extLst>
                  <a:ext uri="{FF2B5EF4-FFF2-40B4-BE49-F238E27FC236}">
                    <a16:creationId xmlns:a16="http://schemas.microsoft.com/office/drawing/2014/main" id="{3D8A6139-BEE6-81F8-FA4F-47B2CEB24C9E}"/>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138" name="Freeform: Shape 137">
                <a:extLst>
                  <a:ext uri="{FF2B5EF4-FFF2-40B4-BE49-F238E27FC236}">
                    <a16:creationId xmlns:a16="http://schemas.microsoft.com/office/drawing/2014/main" id="{89E20348-5217-0D5D-08B9-5659D72ACCE8}"/>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139" name="Freeform: Shape 138">
                <a:extLst>
                  <a:ext uri="{FF2B5EF4-FFF2-40B4-BE49-F238E27FC236}">
                    <a16:creationId xmlns:a16="http://schemas.microsoft.com/office/drawing/2014/main" id="{42666252-8F8E-0E73-2B94-2AEB9876B85D}"/>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140" name="Freeform: Shape 139">
                <a:extLst>
                  <a:ext uri="{FF2B5EF4-FFF2-40B4-BE49-F238E27FC236}">
                    <a16:creationId xmlns:a16="http://schemas.microsoft.com/office/drawing/2014/main" id="{2CE8F10B-2A34-0A75-8C4C-B83BBD1F06D3}"/>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141" name="Freeform: Shape 140">
                <a:extLst>
                  <a:ext uri="{FF2B5EF4-FFF2-40B4-BE49-F238E27FC236}">
                    <a16:creationId xmlns:a16="http://schemas.microsoft.com/office/drawing/2014/main" id="{338102B0-7EEC-2047-A9BC-5CC6E088EE39}"/>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142" name="Freeform: Shape 141">
                <a:extLst>
                  <a:ext uri="{FF2B5EF4-FFF2-40B4-BE49-F238E27FC236}">
                    <a16:creationId xmlns:a16="http://schemas.microsoft.com/office/drawing/2014/main" id="{35DB6DE7-2441-53FC-AA3B-9C8E56D90D63}"/>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gr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283121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51" name="Group 50">
            <a:extLst>
              <a:ext uri="{FF2B5EF4-FFF2-40B4-BE49-F238E27FC236}">
                <a16:creationId xmlns:a16="http://schemas.microsoft.com/office/drawing/2014/main" id="{9CFAA251-6656-216A-3C30-11C2011981B6}"/>
              </a:ext>
            </a:extLst>
          </p:cNvPr>
          <p:cNvGrpSpPr/>
          <p:nvPr userDrawn="1"/>
        </p:nvGrpSpPr>
        <p:grpSpPr>
          <a:xfrm>
            <a:off x="-1" y="4656011"/>
            <a:ext cx="12057693" cy="1701173"/>
            <a:chOff x="184440" y="9768921"/>
            <a:chExt cx="9163050" cy="1292779"/>
          </a:xfrm>
        </p:grpSpPr>
        <p:grpSp>
          <p:nvGrpSpPr>
            <p:cNvPr id="29" name="Group 28">
              <a:extLst>
                <a:ext uri="{FF2B5EF4-FFF2-40B4-BE49-F238E27FC236}">
                  <a16:creationId xmlns:a16="http://schemas.microsoft.com/office/drawing/2014/main" id="{B8C3AAC5-9999-7060-8F1F-C6FFE09DFF2D}"/>
                </a:ext>
              </a:extLst>
            </p:cNvPr>
            <p:cNvGrpSpPr/>
            <p:nvPr userDrawn="1"/>
          </p:nvGrpSpPr>
          <p:grpSpPr>
            <a:xfrm>
              <a:off x="1581187" y="9768921"/>
              <a:ext cx="2177750" cy="1185685"/>
              <a:chOff x="2186661" y="1439442"/>
              <a:chExt cx="2678583" cy="1338815"/>
            </a:xfrm>
          </p:grpSpPr>
          <p:sp>
            <p:nvSpPr>
              <p:cNvPr id="30" name="Freeform: Shape 29">
                <a:extLst>
                  <a:ext uri="{FF2B5EF4-FFF2-40B4-BE49-F238E27FC236}">
                    <a16:creationId xmlns:a16="http://schemas.microsoft.com/office/drawing/2014/main" id="{AA343D1C-6DD5-A6C4-5231-6230CA21AA14}"/>
                  </a:ext>
                </a:extLst>
              </p:cNvPr>
              <p:cNvSpPr/>
              <p:nvPr/>
            </p:nvSpPr>
            <p:spPr>
              <a:xfrm>
                <a:off x="2507520" y="1658933"/>
                <a:ext cx="2069756" cy="1031789"/>
              </a:xfrm>
              <a:custGeom>
                <a:avLst/>
                <a:gdLst>
                  <a:gd name="connsiteX0" fmla="*/ 1037967 w 2069756"/>
                  <a:gd name="connsiteY0" fmla="*/ 0 h 1031789"/>
                  <a:gd name="connsiteX1" fmla="*/ 2069756 w 2069756"/>
                  <a:gd name="connsiteY1" fmla="*/ 1031789 h 1031789"/>
                  <a:gd name="connsiteX2" fmla="*/ 0 w 2069756"/>
                  <a:gd name="connsiteY2" fmla="*/ 1031789 h 1031789"/>
                </a:gdLst>
                <a:ahLst/>
                <a:cxnLst>
                  <a:cxn ang="0">
                    <a:pos x="connsiteX0" y="connsiteY0"/>
                  </a:cxn>
                  <a:cxn ang="0">
                    <a:pos x="connsiteX1" y="connsiteY1"/>
                  </a:cxn>
                  <a:cxn ang="0">
                    <a:pos x="connsiteX2" y="connsiteY2"/>
                  </a:cxn>
                </a:cxnLst>
                <a:rect l="l" t="t" r="r" b="b"/>
                <a:pathLst>
                  <a:path w="2069756" h="1031789">
                    <a:moveTo>
                      <a:pt x="1037967" y="0"/>
                    </a:moveTo>
                    <a:lnTo>
                      <a:pt x="2069756" y="1031789"/>
                    </a:lnTo>
                    <a:lnTo>
                      <a:pt x="0" y="1031789"/>
                    </a:lnTo>
                    <a:close/>
                  </a:path>
                </a:pathLst>
              </a:custGeom>
              <a:solidFill>
                <a:srgbClr val="DF5327"/>
              </a:solidFill>
              <a:ln w="12700">
                <a:miter lim="400000"/>
              </a:ln>
            </p:spPr>
            <p:txBody>
              <a:bodyPr wrap="square" lIns="38100" tIns="38100" rIns="38100" bIns="38100" anchor="ctr">
                <a:noAutofit/>
              </a:bodyPr>
              <a:lstStyle/>
              <a:p>
                <a:pPr defTabSz="457200"/>
                <a:endParaRPr sz="3000" kern="0">
                  <a:solidFill>
                    <a:srgbClr val="FFFFFF"/>
                  </a:solidFill>
                </a:endParaRPr>
              </a:p>
            </p:txBody>
          </p:sp>
          <p:sp>
            <p:nvSpPr>
              <p:cNvPr id="31" name="Freeform: Shape 30">
                <a:extLst>
                  <a:ext uri="{FF2B5EF4-FFF2-40B4-BE49-F238E27FC236}">
                    <a16:creationId xmlns:a16="http://schemas.microsoft.com/office/drawing/2014/main" id="{AE767680-A7A4-E23F-F38C-810026359CA4}"/>
                  </a:ext>
                </a:extLst>
              </p:cNvPr>
              <p:cNvSpPr/>
              <p:nvPr/>
            </p:nvSpPr>
            <p:spPr>
              <a:xfrm>
                <a:off x="2186661" y="1439442"/>
                <a:ext cx="2678583" cy="1338815"/>
              </a:xfrm>
              <a:custGeom>
                <a:avLst/>
                <a:gdLst>
                  <a:gd name="connsiteX0" fmla="*/ 1340005 w 2678583"/>
                  <a:gd name="connsiteY0" fmla="*/ 665076 h 1338815"/>
                  <a:gd name="connsiteX1" fmla="*/ 1360259 w 2678583"/>
                  <a:gd name="connsiteY1" fmla="*/ 673753 h 1338815"/>
                  <a:gd name="connsiteX2" fmla="*/ 1622426 w 2678583"/>
                  <a:gd name="connsiteY2" fmla="*/ 936877 h 1338815"/>
                  <a:gd name="connsiteX3" fmla="*/ 1602182 w 2678583"/>
                  <a:gd name="connsiteY3" fmla="*/ 985071 h 1338815"/>
                  <a:gd name="connsiteX4" fmla="*/ 1076874 w 2678583"/>
                  <a:gd name="connsiteY4" fmla="*/ 985071 h 1338815"/>
                  <a:gd name="connsiteX5" fmla="*/ 1056630 w 2678583"/>
                  <a:gd name="connsiteY5" fmla="*/ 936877 h 1338815"/>
                  <a:gd name="connsiteX6" fmla="*/ 1319771 w 2678583"/>
                  <a:gd name="connsiteY6" fmla="*/ 673753 h 1338815"/>
                  <a:gd name="connsiteX7" fmla="*/ 1340005 w 2678583"/>
                  <a:gd name="connsiteY7" fmla="*/ 665076 h 1338815"/>
                  <a:gd name="connsiteX8" fmla="*/ 1338315 w 2678583"/>
                  <a:gd name="connsiteY8" fmla="*/ 367973 h 1338815"/>
                  <a:gd name="connsiteX9" fmla="*/ 1255958 w 2678583"/>
                  <a:gd name="connsiteY9" fmla="*/ 401954 h 1338815"/>
                  <a:gd name="connsiteX10" fmla="*/ 694944 w 2678583"/>
                  <a:gd name="connsiteY10" fmla="*/ 962893 h 1338815"/>
                  <a:gd name="connsiteX11" fmla="*/ 777781 w 2678583"/>
                  <a:gd name="connsiteY11" fmla="*/ 1162414 h 1338815"/>
                  <a:gd name="connsiteX12" fmla="*/ 1900802 w 2678583"/>
                  <a:gd name="connsiteY12" fmla="*/ 1162414 h 1338815"/>
                  <a:gd name="connsiteX13" fmla="*/ 1981655 w 2678583"/>
                  <a:gd name="connsiteY13" fmla="*/ 962893 h 1338815"/>
                  <a:gd name="connsiteX14" fmla="*/ 1420765 w 2678583"/>
                  <a:gd name="connsiteY14" fmla="*/ 401954 h 1338815"/>
                  <a:gd name="connsiteX15" fmla="*/ 1338315 w 2678583"/>
                  <a:gd name="connsiteY15" fmla="*/ 367973 h 1338815"/>
                  <a:gd name="connsiteX16" fmla="*/ 1338796 w 2678583"/>
                  <a:gd name="connsiteY16" fmla="*/ 0 h 1338815"/>
                  <a:gd name="connsiteX17" fmla="*/ 2678583 w 2678583"/>
                  <a:gd name="connsiteY17" fmla="*/ 1338815 h 1338815"/>
                  <a:gd name="connsiteX18" fmla="*/ 0 w 2678583"/>
                  <a:gd name="connsiteY18"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8583" h="1338815">
                    <a:moveTo>
                      <a:pt x="1340005" y="665076"/>
                    </a:moveTo>
                    <a:cubicBezTo>
                      <a:pt x="1347234" y="665076"/>
                      <a:pt x="1354467" y="667968"/>
                      <a:pt x="1360259" y="673753"/>
                    </a:cubicBezTo>
                    <a:lnTo>
                      <a:pt x="1622426" y="936877"/>
                    </a:lnTo>
                    <a:cubicBezTo>
                      <a:pt x="1639774" y="954232"/>
                      <a:pt x="1627243" y="985071"/>
                      <a:pt x="1602182" y="985071"/>
                    </a:cubicBezTo>
                    <a:lnTo>
                      <a:pt x="1076874" y="985071"/>
                    </a:lnTo>
                    <a:cubicBezTo>
                      <a:pt x="1051813" y="985071"/>
                      <a:pt x="1038308" y="955189"/>
                      <a:pt x="1056630" y="936877"/>
                    </a:cubicBezTo>
                    <a:lnTo>
                      <a:pt x="1319771" y="673753"/>
                    </a:lnTo>
                    <a:cubicBezTo>
                      <a:pt x="1325549" y="667968"/>
                      <a:pt x="1332775" y="665076"/>
                      <a:pt x="1340005" y="665076"/>
                    </a:cubicBezTo>
                    <a:close/>
                    <a:moveTo>
                      <a:pt x="1338315" y="367973"/>
                    </a:moveTo>
                    <a:cubicBezTo>
                      <a:pt x="1308445" y="367973"/>
                      <a:pt x="1278590" y="379300"/>
                      <a:pt x="1255958" y="401954"/>
                    </a:cubicBezTo>
                    <a:lnTo>
                      <a:pt x="694944" y="962893"/>
                    </a:lnTo>
                    <a:cubicBezTo>
                      <a:pt x="621655" y="1037148"/>
                      <a:pt x="673738" y="1162414"/>
                      <a:pt x="777781" y="1162414"/>
                    </a:cubicBezTo>
                    <a:lnTo>
                      <a:pt x="1900802" y="1162414"/>
                    </a:lnTo>
                    <a:cubicBezTo>
                      <a:pt x="2004845" y="1162414"/>
                      <a:pt x="2056929" y="1036156"/>
                      <a:pt x="1981655" y="962893"/>
                    </a:cubicBezTo>
                    <a:lnTo>
                      <a:pt x="1420765" y="401954"/>
                    </a:lnTo>
                    <a:cubicBezTo>
                      <a:pt x="1398072" y="379300"/>
                      <a:pt x="1368186" y="367973"/>
                      <a:pt x="1338315" y="367973"/>
                    </a:cubicBezTo>
                    <a:close/>
                    <a:moveTo>
                      <a:pt x="1338796" y="0"/>
                    </a:moveTo>
                    <a:lnTo>
                      <a:pt x="2678583" y="1338815"/>
                    </a:lnTo>
                    <a:lnTo>
                      <a:pt x="0" y="1338815"/>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grpSp>
        <p:grpSp>
          <p:nvGrpSpPr>
            <p:cNvPr id="32" name="Group 31">
              <a:extLst>
                <a:ext uri="{FF2B5EF4-FFF2-40B4-BE49-F238E27FC236}">
                  <a16:creationId xmlns:a16="http://schemas.microsoft.com/office/drawing/2014/main" id="{839D17B2-A153-CAC5-3518-2E1821A16916}"/>
                </a:ext>
              </a:extLst>
            </p:cNvPr>
            <p:cNvGrpSpPr/>
            <p:nvPr userDrawn="1"/>
          </p:nvGrpSpPr>
          <p:grpSpPr>
            <a:xfrm>
              <a:off x="5773776" y="9876015"/>
              <a:ext cx="2176967" cy="1185685"/>
              <a:chOff x="4928480" y="4096834"/>
              <a:chExt cx="2677620" cy="1338815"/>
            </a:xfrm>
          </p:grpSpPr>
          <p:sp>
            <p:nvSpPr>
              <p:cNvPr id="33" name="Freeform: Shape 32">
                <a:extLst>
                  <a:ext uri="{FF2B5EF4-FFF2-40B4-BE49-F238E27FC236}">
                    <a16:creationId xmlns:a16="http://schemas.microsoft.com/office/drawing/2014/main" id="{51D03013-6804-3148-8D4E-37A8CC6A7AFF}"/>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4" name="Freeform: Shape 33">
                <a:extLst>
                  <a:ext uri="{FF2B5EF4-FFF2-40B4-BE49-F238E27FC236}">
                    <a16:creationId xmlns:a16="http://schemas.microsoft.com/office/drawing/2014/main" id="{D0566B3D-DB3F-8E4D-4A7E-64D93FB8ECA8}"/>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35" name="Group 34">
              <a:extLst>
                <a:ext uri="{FF2B5EF4-FFF2-40B4-BE49-F238E27FC236}">
                  <a16:creationId xmlns:a16="http://schemas.microsoft.com/office/drawing/2014/main" id="{7EAD330D-C52C-1660-4453-2D43CE4EDD89}"/>
                </a:ext>
              </a:extLst>
            </p:cNvPr>
            <p:cNvGrpSpPr/>
            <p:nvPr userDrawn="1"/>
          </p:nvGrpSpPr>
          <p:grpSpPr>
            <a:xfrm>
              <a:off x="184440" y="9876015"/>
              <a:ext cx="2176967" cy="1185685"/>
              <a:chOff x="4918841" y="1478676"/>
              <a:chExt cx="2677620" cy="1338815"/>
            </a:xfrm>
          </p:grpSpPr>
          <p:sp>
            <p:nvSpPr>
              <p:cNvPr id="36" name="Freeform: Shape 35">
                <a:extLst>
                  <a:ext uri="{FF2B5EF4-FFF2-40B4-BE49-F238E27FC236}">
                    <a16:creationId xmlns:a16="http://schemas.microsoft.com/office/drawing/2014/main" id="{E4968F0D-24A6-580A-DC78-4D2D71DA93E8}"/>
                  </a:ext>
                </a:extLst>
              </p:cNvPr>
              <p:cNvSpPr/>
              <p:nvPr/>
            </p:nvSpPr>
            <p:spPr>
              <a:xfrm>
                <a:off x="5022500" y="1478676"/>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dirty="0">
                  <a:ln>
                    <a:noFill/>
                  </a:ln>
                  <a:solidFill>
                    <a:srgbClr val="FFFFFF"/>
                  </a:solidFill>
                  <a:effectLst/>
                  <a:uLnTx/>
                  <a:uFillTx/>
                </a:endParaRPr>
              </a:p>
            </p:txBody>
          </p:sp>
          <p:sp>
            <p:nvSpPr>
              <p:cNvPr id="37" name="Freeform: Shape 36">
                <a:extLst>
                  <a:ext uri="{FF2B5EF4-FFF2-40B4-BE49-F238E27FC236}">
                    <a16:creationId xmlns:a16="http://schemas.microsoft.com/office/drawing/2014/main" id="{32EF40CA-73FE-F37F-2701-615ED34C08C7}"/>
                  </a:ext>
                </a:extLst>
              </p:cNvPr>
              <p:cNvSpPr/>
              <p:nvPr/>
            </p:nvSpPr>
            <p:spPr>
              <a:xfrm flipH="1">
                <a:off x="4918841" y="1478676"/>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rgbClr val="DF5327"/>
              </a:solidFill>
              <a:ln w="12700">
                <a:miter lim="400000"/>
              </a:ln>
            </p:spPr>
            <p:txBody>
              <a:bodyPr wrap="square" lIns="38100" tIns="38100" rIns="38100" bIns="38100" anchor="ctr">
                <a:noAutofit/>
              </a:bodyPr>
              <a:lstStyle/>
              <a:p>
                <a:pPr defTabSz="457200"/>
                <a:endParaRPr sz="3000" kern="0">
                  <a:solidFill>
                    <a:srgbClr val="FFFFFF"/>
                  </a:solidFill>
                </a:endParaRPr>
              </a:p>
            </p:txBody>
          </p:sp>
        </p:grpSp>
        <p:grpSp>
          <p:nvGrpSpPr>
            <p:cNvPr id="38" name="Group 37">
              <a:extLst>
                <a:ext uri="{FF2B5EF4-FFF2-40B4-BE49-F238E27FC236}">
                  <a16:creationId xmlns:a16="http://schemas.microsoft.com/office/drawing/2014/main" id="{B46C1AAE-4D86-1AF0-53FA-5B34A6A603A2}"/>
                </a:ext>
              </a:extLst>
            </p:cNvPr>
            <p:cNvGrpSpPr/>
            <p:nvPr userDrawn="1"/>
          </p:nvGrpSpPr>
          <p:grpSpPr>
            <a:xfrm rot="10800000">
              <a:off x="7170523" y="9768922"/>
              <a:ext cx="2176967" cy="1185685"/>
              <a:chOff x="4918841" y="1417288"/>
              <a:chExt cx="2677620" cy="1338815"/>
            </a:xfrm>
          </p:grpSpPr>
          <p:sp>
            <p:nvSpPr>
              <p:cNvPr id="39" name="Freeform: Shape 38">
                <a:extLst>
                  <a:ext uri="{FF2B5EF4-FFF2-40B4-BE49-F238E27FC236}">
                    <a16:creationId xmlns:a16="http://schemas.microsoft.com/office/drawing/2014/main" id="{60B725E0-855A-59FF-04C9-1F0C094B57CC}"/>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0" name="Freeform: Shape 39">
                <a:extLst>
                  <a:ext uri="{FF2B5EF4-FFF2-40B4-BE49-F238E27FC236}">
                    <a16:creationId xmlns:a16="http://schemas.microsoft.com/office/drawing/2014/main" id="{CA7D9012-529D-51DA-36CB-1EC98F07B936}"/>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1" name="Group 40">
              <a:extLst>
                <a:ext uri="{FF2B5EF4-FFF2-40B4-BE49-F238E27FC236}">
                  <a16:creationId xmlns:a16="http://schemas.microsoft.com/office/drawing/2014/main" id="{D6A72929-0372-F694-0EBA-0A0EC38663E7}"/>
                </a:ext>
              </a:extLst>
            </p:cNvPr>
            <p:cNvGrpSpPr/>
            <p:nvPr userDrawn="1"/>
          </p:nvGrpSpPr>
          <p:grpSpPr>
            <a:xfrm>
              <a:off x="2978716" y="9876015"/>
              <a:ext cx="2177750" cy="1185676"/>
              <a:chOff x="1498082" y="3293811"/>
              <a:chExt cx="2678583" cy="1338805"/>
            </a:xfrm>
          </p:grpSpPr>
          <p:sp>
            <p:nvSpPr>
              <p:cNvPr id="42" name="Freeform: Shape 41">
                <a:extLst>
                  <a:ext uri="{FF2B5EF4-FFF2-40B4-BE49-F238E27FC236}">
                    <a16:creationId xmlns:a16="http://schemas.microsoft.com/office/drawing/2014/main" id="{91CBFD72-4598-AE9F-83E0-363F9BD2ACF3}"/>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43" name="Freeform: Shape 42">
                <a:extLst>
                  <a:ext uri="{FF2B5EF4-FFF2-40B4-BE49-F238E27FC236}">
                    <a16:creationId xmlns:a16="http://schemas.microsoft.com/office/drawing/2014/main" id="{930ACDA1-F41D-CD66-1588-2AC27A0150C1}"/>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4" name="Freeform: Shape 43">
                <a:extLst>
                  <a:ext uri="{FF2B5EF4-FFF2-40B4-BE49-F238E27FC236}">
                    <a16:creationId xmlns:a16="http://schemas.microsoft.com/office/drawing/2014/main" id="{E4EE634E-A913-800F-1C25-DC1448E9D548}"/>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5" name="Freeform: Shape 44">
                <a:extLst>
                  <a:ext uri="{FF2B5EF4-FFF2-40B4-BE49-F238E27FC236}">
                    <a16:creationId xmlns:a16="http://schemas.microsoft.com/office/drawing/2014/main" id="{4877B2BD-3D88-2BFF-A373-1F82D50A2D75}"/>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6" name="Freeform: Shape 45">
                <a:extLst>
                  <a:ext uri="{FF2B5EF4-FFF2-40B4-BE49-F238E27FC236}">
                    <a16:creationId xmlns:a16="http://schemas.microsoft.com/office/drawing/2014/main" id="{4B5E4904-D9FE-A4D4-7DC0-2EF3656E4292}"/>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7" name="Freeform: Shape 46">
                <a:extLst>
                  <a:ext uri="{FF2B5EF4-FFF2-40B4-BE49-F238E27FC236}">
                    <a16:creationId xmlns:a16="http://schemas.microsoft.com/office/drawing/2014/main" id="{30D948D8-AF8E-1BBF-E2AF-45BFC79DB2A7}"/>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grpSp>
          <p:nvGrpSpPr>
            <p:cNvPr id="48" name="Group 47">
              <a:extLst>
                <a:ext uri="{FF2B5EF4-FFF2-40B4-BE49-F238E27FC236}">
                  <a16:creationId xmlns:a16="http://schemas.microsoft.com/office/drawing/2014/main" id="{1C715913-E847-FEE4-8763-D4BDED694805}"/>
                </a:ext>
              </a:extLst>
            </p:cNvPr>
            <p:cNvGrpSpPr/>
            <p:nvPr userDrawn="1"/>
          </p:nvGrpSpPr>
          <p:grpSpPr>
            <a:xfrm>
              <a:off x="4376246" y="9768921"/>
              <a:ext cx="2177750" cy="1185685"/>
              <a:chOff x="6432109" y="10044"/>
              <a:chExt cx="2678583" cy="1338815"/>
            </a:xfrm>
          </p:grpSpPr>
          <p:sp>
            <p:nvSpPr>
              <p:cNvPr id="49" name="Freeform: Shape 48">
                <a:extLst>
                  <a:ext uri="{FF2B5EF4-FFF2-40B4-BE49-F238E27FC236}">
                    <a16:creationId xmlns:a16="http://schemas.microsoft.com/office/drawing/2014/main" id="{9666093A-3FC1-BEBE-F35B-77A5D3684A09}"/>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50" name="Shape">
                <a:extLst>
                  <a:ext uri="{FF2B5EF4-FFF2-40B4-BE49-F238E27FC236}">
                    <a16:creationId xmlns:a16="http://schemas.microsoft.com/office/drawing/2014/main" id="{5D15897C-15B5-1228-5FB3-BA42FC030EBE}"/>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3328988" y="365125"/>
            <a:ext cx="8024812"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559698"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184785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2839602"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7124079" y="6356350"/>
            <a:ext cx="1590770" cy="365125"/>
          </a:xfrm>
        </p:spPr>
        <p:txBody>
          <a:bodyPr/>
          <a:lstStyle/>
          <a:p>
            <a:fld id="{672B7600-67E3-4D97-B453-880E2742B982}" type="slidenum">
              <a:rPr lang="en-US" smtClean="0"/>
              <a:t>‹Nº›</a:t>
            </a:fld>
            <a:endParaRPr lang="en-US"/>
          </a:p>
        </p:txBody>
      </p:sp>
      <p:grpSp>
        <p:nvGrpSpPr>
          <p:cNvPr id="11" name="Group 10">
            <a:extLst>
              <a:ext uri="{FF2B5EF4-FFF2-40B4-BE49-F238E27FC236}">
                <a16:creationId xmlns:a16="http://schemas.microsoft.com/office/drawing/2014/main" id="{9BD763B0-FD71-FC94-8CE2-F9EA2FCE6456}"/>
              </a:ext>
            </a:extLst>
          </p:cNvPr>
          <p:cNvGrpSpPr/>
          <p:nvPr userDrawn="1"/>
        </p:nvGrpSpPr>
        <p:grpSpPr>
          <a:xfrm rot="10800000">
            <a:off x="0" y="1"/>
            <a:ext cx="3236232" cy="1761980"/>
            <a:chOff x="4191806" y="5063571"/>
            <a:chExt cx="2177750" cy="1185685"/>
          </a:xfrm>
        </p:grpSpPr>
        <p:sp>
          <p:nvSpPr>
            <p:cNvPr id="13" name="Freeform: Shape 12">
              <a:extLst>
                <a:ext uri="{FF2B5EF4-FFF2-40B4-BE49-F238E27FC236}">
                  <a16:creationId xmlns:a16="http://schemas.microsoft.com/office/drawing/2014/main" id="{6C0DC3B2-E878-10DB-A309-5392801B46E1}"/>
                </a:ext>
              </a:extLst>
            </p:cNvPr>
            <p:cNvSpPr/>
            <p:nvPr userDrawn="1"/>
          </p:nvSpPr>
          <p:spPr>
            <a:xfrm>
              <a:off x="4347185" y="5153167"/>
              <a:ext cx="1883687" cy="1028682"/>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14" name="Shape">
              <a:extLst>
                <a:ext uri="{FF2B5EF4-FFF2-40B4-BE49-F238E27FC236}">
                  <a16:creationId xmlns:a16="http://schemas.microsoft.com/office/drawing/2014/main" id="{783A155A-3F71-D52E-02F8-CA29D7159BDE}"/>
                </a:ext>
              </a:extLst>
            </p:cNvPr>
            <p:cNvSpPr/>
            <p:nvPr userDrawn="1"/>
          </p:nvSpPr>
          <p:spPr>
            <a:xfrm>
              <a:off x="4191806" y="5063571"/>
              <a:ext cx="2177750" cy="118568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28" name="Group 27">
            <a:extLst>
              <a:ext uri="{FF2B5EF4-FFF2-40B4-BE49-F238E27FC236}">
                <a16:creationId xmlns:a16="http://schemas.microsoft.com/office/drawing/2014/main" id="{5AD47EEB-57A4-EEF9-0648-6E4482ACD430}"/>
              </a:ext>
            </a:extLst>
          </p:cNvPr>
          <p:cNvGrpSpPr/>
          <p:nvPr userDrawn="1"/>
        </p:nvGrpSpPr>
        <p:grpSpPr>
          <a:xfrm>
            <a:off x="8658003" y="5091643"/>
            <a:ext cx="3533997" cy="1766357"/>
            <a:chOff x="6432109" y="2690561"/>
            <a:chExt cx="2678583" cy="1338805"/>
          </a:xfrm>
        </p:grpSpPr>
        <p:sp>
          <p:nvSpPr>
            <p:cNvPr id="29" name="Freeform: Shape 28">
              <a:extLst>
                <a:ext uri="{FF2B5EF4-FFF2-40B4-BE49-F238E27FC236}">
                  <a16:creationId xmlns:a16="http://schemas.microsoft.com/office/drawing/2014/main" id="{0873050E-0144-C368-6A8C-3021EB2BEBD1}"/>
                </a:ext>
              </a:extLst>
            </p:cNvPr>
            <p:cNvSpPr/>
            <p:nvPr/>
          </p:nvSpPr>
          <p:spPr>
            <a:xfrm>
              <a:off x="6787544" y="2906733"/>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0" name="Freeform: Shape 29">
              <a:extLst>
                <a:ext uri="{FF2B5EF4-FFF2-40B4-BE49-F238E27FC236}">
                  <a16:creationId xmlns:a16="http://schemas.microsoft.com/office/drawing/2014/main" id="{D4384F87-6390-AC1C-A03D-7BF5C57F10F4}"/>
                </a:ext>
              </a:extLst>
            </p:cNvPr>
            <p:cNvSpPr/>
            <p:nvPr/>
          </p:nvSpPr>
          <p:spPr>
            <a:xfrm>
              <a:off x="8398848" y="3673567"/>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31" name="Freeform: Shape 30">
              <a:extLst>
                <a:ext uri="{FF2B5EF4-FFF2-40B4-BE49-F238E27FC236}">
                  <a16:creationId xmlns:a16="http://schemas.microsoft.com/office/drawing/2014/main" id="{2F5F2128-1596-41B6-D6F7-B99B13D514DD}"/>
                </a:ext>
              </a:extLst>
            </p:cNvPr>
            <p:cNvSpPr/>
            <p:nvPr/>
          </p:nvSpPr>
          <p:spPr>
            <a:xfrm>
              <a:off x="6432109" y="3673929"/>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32" name="Freeform: Shape 31">
              <a:extLst>
                <a:ext uri="{FF2B5EF4-FFF2-40B4-BE49-F238E27FC236}">
                  <a16:creationId xmlns:a16="http://schemas.microsoft.com/office/drawing/2014/main" id="{B2CFE474-D6B7-F83A-06A2-888615371FEF}"/>
                </a:ext>
              </a:extLst>
            </p:cNvPr>
            <p:cNvSpPr/>
            <p:nvPr/>
          </p:nvSpPr>
          <p:spPr>
            <a:xfrm>
              <a:off x="7554734" y="2690561"/>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33" name="Freeform: Shape 32">
              <a:extLst>
                <a:ext uri="{FF2B5EF4-FFF2-40B4-BE49-F238E27FC236}">
                  <a16:creationId xmlns:a16="http://schemas.microsoft.com/office/drawing/2014/main" id="{8EB5EF4F-F4F1-95FB-1E03-B0EFA6BD78D0}"/>
                </a:ext>
              </a:extLst>
            </p:cNvPr>
            <p:cNvSpPr/>
            <p:nvPr/>
          </p:nvSpPr>
          <p:spPr>
            <a:xfrm>
              <a:off x="6953565" y="3361869"/>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34" name="Freeform: Shape 33">
              <a:extLst>
                <a:ext uri="{FF2B5EF4-FFF2-40B4-BE49-F238E27FC236}">
                  <a16:creationId xmlns:a16="http://schemas.microsoft.com/office/drawing/2014/main" id="{32D6DF24-881E-1AB2-8DCD-6B7DC3A197C8}"/>
                </a:ext>
              </a:extLst>
            </p:cNvPr>
            <p:cNvSpPr/>
            <p:nvPr/>
          </p:nvSpPr>
          <p:spPr>
            <a:xfrm>
              <a:off x="7260985" y="3069396"/>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gr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5887176"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5887176" cy="1500187"/>
          </a:xfrm>
        </p:spPr>
        <p:txBody>
          <a:bodyPr/>
          <a:lstStyle>
            <a:lvl1pPr marL="0" indent="0">
              <a:buNone/>
              <a:defRPr sz="2400">
                <a:solidFill>
                  <a:schemeClr val="accent1">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80" name="Group 79">
            <a:extLst>
              <a:ext uri="{FF2B5EF4-FFF2-40B4-BE49-F238E27FC236}">
                <a16:creationId xmlns:a16="http://schemas.microsoft.com/office/drawing/2014/main" id="{067F0270-50A9-31F3-8B03-13060B51FDFC}"/>
              </a:ext>
            </a:extLst>
          </p:cNvPr>
          <p:cNvGrpSpPr/>
          <p:nvPr userDrawn="1"/>
        </p:nvGrpSpPr>
        <p:grpSpPr>
          <a:xfrm>
            <a:off x="6700813" y="0"/>
            <a:ext cx="5491187" cy="6858000"/>
            <a:chOff x="13604112" y="0"/>
            <a:chExt cx="4418125" cy="5517842"/>
          </a:xfrm>
        </p:grpSpPr>
        <p:grpSp>
          <p:nvGrpSpPr>
            <p:cNvPr id="38" name="Group 37">
              <a:extLst>
                <a:ext uri="{FF2B5EF4-FFF2-40B4-BE49-F238E27FC236}">
                  <a16:creationId xmlns:a16="http://schemas.microsoft.com/office/drawing/2014/main" id="{23E90BD4-CA30-0AEF-7CA4-95884C6869BD}"/>
                </a:ext>
              </a:extLst>
            </p:cNvPr>
            <p:cNvGrpSpPr/>
            <p:nvPr userDrawn="1"/>
          </p:nvGrpSpPr>
          <p:grpSpPr>
            <a:xfrm>
              <a:off x="13604112" y="2826204"/>
              <a:ext cx="2677620" cy="1338815"/>
              <a:chOff x="4928480" y="2757061"/>
              <a:chExt cx="2677620" cy="1338815"/>
            </a:xfrm>
          </p:grpSpPr>
          <p:sp>
            <p:nvSpPr>
              <p:cNvPr id="78" name="Freeform: Shape 77">
                <a:extLst>
                  <a:ext uri="{FF2B5EF4-FFF2-40B4-BE49-F238E27FC236}">
                    <a16:creationId xmlns:a16="http://schemas.microsoft.com/office/drawing/2014/main" id="{776BD26C-1156-33E0-6442-EFBA01E90686}"/>
                  </a:ext>
                </a:extLst>
              </p:cNvPr>
              <p:cNvSpPr/>
              <p:nvPr/>
            </p:nvSpPr>
            <p:spPr>
              <a:xfrm>
                <a:off x="5103341" y="2811163"/>
                <a:ext cx="2384854" cy="1198605"/>
              </a:xfrm>
              <a:custGeom>
                <a:avLst/>
                <a:gdLst>
                  <a:gd name="connsiteX0" fmla="*/ 0 w 2384854"/>
                  <a:gd name="connsiteY0" fmla="*/ 0 h 1198605"/>
                  <a:gd name="connsiteX1" fmla="*/ 2384854 w 2384854"/>
                  <a:gd name="connsiteY1" fmla="*/ 0 h 1198605"/>
                  <a:gd name="connsiteX2" fmla="*/ 1186249 w 2384854"/>
                  <a:gd name="connsiteY2" fmla="*/ 1198605 h 1198605"/>
                </a:gdLst>
                <a:ahLst/>
                <a:cxnLst>
                  <a:cxn ang="0">
                    <a:pos x="connsiteX0" y="connsiteY0"/>
                  </a:cxn>
                  <a:cxn ang="0">
                    <a:pos x="connsiteX1" y="connsiteY1"/>
                  </a:cxn>
                  <a:cxn ang="0">
                    <a:pos x="connsiteX2" y="connsiteY2"/>
                  </a:cxn>
                </a:cxnLst>
                <a:rect l="l" t="t" r="r" b="b"/>
                <a:pathLst>
                  <a:path w="2384854" h="1198605">
                    <a:moveTo>
                      <a:pt x="0" y="0"/>
                    </a:moveTo>
                    <a:lnTo>
                      <a:pt x="2384854" y="0"/>
                    </a:lnTo>
                    <a:lnTo>
                      <a:pt x="1186249" y="119860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9" name="Shape">
                <a:extLst>
                  <a:ext uri="{FF2B5EF4-FFF2-40B4-BE49-F238E27FC236}">
                    <a16:creationId xmlns:a16="http://schemas.microsoft.com/office/drawing/2014/main" id="{784949F5-CE08-04DD-AAF8-47AADF9AB15C}"/>
                  </a:ext>
                </a:extLst>
              </p:cNvPr>
              <p:cNvSpPr/>
              <p:nvPr/>
            </p:nvSpPr>
            <p:spPr>
              <a:xfrm>
                <a:off x="4928480" y="2757061"/>
                <a:ext cx="2677620" cy="133881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lnTo>
                      <a:pt x="10800" y="21600"/>
                    </a:lnTo>
                    <a:close/>
                    <a:moveTo>
                      <a:pt x="7651" y="12270"/>
                    </a:moveTo>
                    <a:lnTo>
                      <a:pt x="6150" y="9268"/>
                    </a:lnTo>
                    <a:cubicBezTo>
                      <a:pt x="5816" y="8600"/>
                      <a:pt x="6057" y="7464"/>
                      <a:pt x="6524" y="7464"/>
                    </a:cubicBezTo>
                    <a:lnTo>
                      <a:pt x="9525" y="7464"/>
                    </a:lnTo>
                    <a:cubicBezTo>
                      <a:pt x="9999" y="7464"/>
                      <a:pt x="10232" y="8600"/>
                      <a:pt x="9898" y="9268"/>
                    </a:cubicBezTo>
                    <a:lnTo>
                      <a:pt x="8397" y="12270"/>
                    </a:lnTo>
                    <a:cubicBezTo>
                      <a:pt x="8195" y="12689"/>
                      <a:pt x="7861" y="12689"/>
                      <a:pt x="7651" y="12270"/>
                    </a:cubicBezTo>
                    <a:close/>
                    <a:moveTo>
                      <a:pt x="12682" y="14820"/>
                    </a:moveTo>
                    <a:lnTo>
                      <a:pt x="11181" y="17821"/>
                    </a:lnTo>
                    <a:cubicBezTo>
                      <a:pt x="10971" y="18241"/>
                      <a:pt x="10637" y="18241"/>
                      <a:pt x="10435" y="17821"/>
                    </a:cubicBezTo>
                    <a:lnTo>
                      <a:pt x="8934" y="14820"/>
                    </a:lnTo>
                    <a:cubicBezTo>
                      <a:pt x="8600" y="14151"/>
                      <a:pt x="8841" y="13016"/>
                      <a:pt x="9307" y="13016"/>
                    </a:cubicBezTo>
                    <a:lnTo>
                      <a:pt x="12308" y="13016"/>
                    </a:lnTo>
                    <a:cubicBezTo>
                      <a:pt x="12775" y="13016"/>
                      <a:pt x="13016" y="14151"/>
                      <a:pt x="12682" y="14820"/>
                    </a:cubicBezTo>
                    <a:close/>
                    <a:moveTo>
                      <a:pt x="15457" y="9268"/>
                    </a:moveTo>
                    <a:lnTo>
                      <a:pt x="13957" y="12270"/>
                    </a:lnTo>
                    <a:cubicBezTo>
                      <a:pt x="13747" y="12689"/>
                      <a:pt x="13413" y="12689"/>
                      <a:pt x="13210" y="12270"/>
                    </a:cubicBezTo>
                    <a:lnTo>
                      <a:pt x="11710" y="9268"/>
                    </a:lnTo>
                    <a:cubicBezTo>
                      <a:pt x="11375" y="8600"/>
                      <a:pt x="11616" y="7464"/>
                      <a:pt x="12083" y="7464"/>
                    </a:cubicBezTo>
                    <a:lnTo>
                      <a:pt x="15084" y="7464"/>
                    </a:lnTo>
                    <a:cubicBezTo>
                      <a:pt x="15559" y="7464"/>
                      <a:pt x="15792" y="8600"/>
                      <a:pt x="15457" y="9268"/>
                    </a:cubicBezTo>
                    <a:close/>
                    <a:moveTo>
                      <a:pt x="14859" y="1897"/>
                    </a:moveTo>
                    <a:lnTo>
                      <a:pt x="17860" y="1897"/>
                    </a:lnTo>
                    <a:cubicBezTo>
                      <a:pt x="18334" y="1897"/>
                      <a:pt x="18568" y="3032"/>
                      <a:pt x="18233" y="3701"/>
                    </a:cubicBezTo>
                    <a:lnTo>
                      <a:pt x="16733" y="6702"/>
                    </a:lnTo>
                    <a:cubicBezTo>
                      <a:pt x="16523" y="7122"/>
                      <a:pt x="16188" y="7122"/>
                      <a:pt x="15986" y="6702"/>
                    </a:cubicBezTo>
                    <a:lnTo>
                      <a:pt x="14486" y="3701"/>
                    </a:lnTo>
                    <a:cubicBezTo>
                      <a:pt x="14151" y="3048"/>
                      <a:pt x="14384" y="1897"/>
                      <a:pt x="14859" y="1897"/>
                    </a:cubicBezTo>
                    <a:close/>
                    <a:moveTo>
                      <a:pt x="9299" y="1897"/>
                    </a:moveTo>
                    <a:lnTo>
                      <a:pt x="12301" y="1897"/>
                    </a:lnTo>
                    <a:cubicBezTo>
                      <a:pt x="12775" y="1897"/>
                      <a:pt x="13008" y="3032"/>
                      <a:pt x="12674" y="3701"/>
                    </a:cubicBezTo>
                    <a:lnTo>
                      <a:pt x="11173" y="6702"/>
                    </a:lnTo>
                    <a:cubicBezTo>
                      <a:pt x="10963" y="7122"/>
                      <a:pt x="10629" y="7122"/>
                      <a:pt x="10427" y="6702"/>
                    </a:cubicBezTo>
                    <a:lnTo>
                      <a:pt x="8926" y="3701"/>
                    </a:lnTo>
                    <a:cubicBezTo>
                      <a:pt x="8592" y="3048"/>
                      <a:pt x="8833" y="1897"/>
                      <a:pt x="9299" y="1897"/>
                    </a:cubicBezTo>
                    <a:close/>
                    <a:moveTo>
                      <a:pt x="3740" y="1897"/>
                    </a:moveTo>
                    <a:lnTo>
                      <a:pt x="6741" y="1897"/>
                    </a:lnTo>
                    <a:cubicBezTo>
                      <a:pt x="7216" y="1897"/>
                      <a:pt x="7449" y="3032"/>
                      <a:pt x="7114" y="3701"/>
                    </a:cubicBezTo>
                    <a:lnTo>
                      <a:pt x="5614" y="6702"/>
                    </a:lnTo>
                    <a:cubicBezTo>
                      <a:pt x="5404" y="7122"/>
                      <a:pt x="5070" y="7122"/>
                      <a:pt x="4867" y="6702"/>
                    </a:cubicBezTo>
                    <a:lnTo>
                      <a:pt x="3367" y="3701"/>
                    </a:lnTo>
                    <a:cubicBezTo>
                      <a:pt x="3040" y="3048"/>
                      <a:pt x="3273" y="1897"/>
                      <a:pt x="3740" y="189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39" name="Group 38">
              <a:extLst>
                <a:ext uri="{FF2B5EF4-FFF2-40B4-BE49-F238E27FC236}">
                  <a16:creationId xmlns:a16="http://schemas.microsoft.com/office/drawing/2014/main" id="{E6D014A2-07AA-EA55-64D6-B76B54F96C70}"/>
                </a:ext>
              </a:extLst>
            </p:cNvPr>
            <p:cNvGrpSpPr/>
            <p:nvPr userDrawn="1"/>
          </p:nvGrpSpPr>
          <p:grpSpPr>
            <a:xfrm>
              <a:off x="15343654" y="1343534"/>
              <a:ext cx="2678583" cy="1338815"/>
              <a:chOff x="6432109" y="1349817"/>
              <a:chExt cx="2678583" cy="1338815"/>
            </a:xfrm>
          </p:grpSpPr>
          <p:sp>
            <p:nvSpPr>
              <p:cNvPr id="76" name="Freeform: Shape 75">
                <a:extLst>
                  <a:ext uri="{FF2B5EF4-FFF2-40B4-BE49-F238E27FC236}">
                    <a16:creationId xmlns:a16="http://schemas.microsoft.com/office/drawing/2014/main" id="{4619BE19-97D1-8B68-D6A3-5C2FD890DD11}"/>
                  </a:ext>
                </a:extLst>
              </p:cNvPr>
              <p:cNvSpPr/>
              <p:nvPr/>
            </p:nvSpPr>
            <p:spPr>
              <a:xfrm>
                <a:off x="6752968" y="1569308"/>
                <a:ext cx="2069756" cy="1031789"/>
              </a:xfrm>
              <a:custGeom>
                <a:avLst/>
                <a:gdLst>
                  <a:gd name="connsiteX0" fmla="*/ 1037967 w 2069756"/>
                  <a:gd name="connsiteY0" fmla="*/ 0 h 1031789"/>
                  <a:gd name="connsiteX1" fmla="*/ 2069756 w 2069756"/>
                  <a:gd name="connsiteY1" fmla="*/ 1031789 h 1031789"/>
                  <a:gd name="connsiteX2" fmla="*/ 0 w 2069756"/>
                  <a:gd name="connsiteY2" fmla="*/ 1031789 h 1031789"/>
                </a:gdLst>
                <a:ahLst/>
                <a:cxnLst>
                  <a:cxn ang="0">
                    <a:pos x="connsiteX0" y="connsiteY0"/>
                  </a:cxn>
                  <a:cxn ang="0">
                    <a:pos x="connsiteX1" y="connsiteY1"/>
                  </a:cxn>
                  <a:cxn ang="0">
                    <a:pos x="connsiteX2" y="connsiteY2"/>
                  </a:cxn>
                </a:cxnLst>
                <a:rect l="l" t="t" r="r" b="b"/>
                <a:pathLst>
                  <a:path w="2069756" h="1031789">
                    <a:moveTo>
                      <a:pt x="1037967" y="0"/>
                    </a:moveTo>
                    <a:lnTo>
                      <a:pt x="2069756" y="1031789"/>
                    </a:lnTo>
                    <a:lnTo>
                      <a:pt x="0" y="1031789"/>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7" name="Freeform: Shape 76">
                <a:extLst>
                  <a:ext uri="{FF2B5EF4-FFF2-40B4-BE49-F238E27FC236}">
                    <a16:creationId xmlns:a16="http://schemas.microsoft.com/office/drawing/2014/main" id="{D1DDE53F-588A-7F3D-93C2-F5C5B27619AB}"/>
                  </a:ext>
                </a:extLst>
              </p:cNvPr>
              <p:cNvSpPr/>
              <p:nvPr/>
            </p:nvSpPr>
            <p:spPr>
              <a:xfrm>
                <a:off x="6432109" y="1349817"/>
                <a:ext cx="2678583" cy="1338815"/>
              </a:xfrm>
              <a:custGeom>
                <a:avLst/>
                <a:gdLst>
                  <a:gd name="connsiteX0" fmla="*/ 1340005 w 2678583"/>
                  <a:gd name="connsiteY0" fmla="*/ 665076 h 1338815"/>
                  <a:gd name="connsiteX1" fmla="*/ 1360259 w 2678583"/>
                  <a:gd name="connsiteY1" fmla="*/ 673753 h 1338815"/>
                  <a:gd name="connsiteX2" fmla="*/ 1622426 w 2678583"/>
                  <a:gd name="connsiteY2" fmla="*/ 936877 h 1338815"/>
                  <a:gd name="connsiteX3" fmla="*/ 1602182 w 2678583"/>
                  <a:gd name="connsiteY3" fmla="*/ 985071 h 1338815"/>
                  <a:gd name="connsiteX4" fmla="*/ 1076874 w 2678583"/>
                  <a:gd name="connsiteY4" fmla="*/ 985071 h 1338815"/>
                  <a:gd name="connsiteX5" fmla="*/ 1056630 w 2678583"/>
                  <a:gd name="connsiteY5" fmla="*/ 936877 h 1338815"/>
                  <a:gd name="connsiteX6" fmla="*/ 1319771 w 2678583"/>
                  <a:gd name="connsiteY6" fmla="*/ 673753 h 1338815"/>
                  <a:gd name="connsiteX7" fmla="*/ 1340005 w 2678583"/>
                  <a:gd name="connsiteY7" fmla="*/ 665076 h 1338815"/>
                  <a:gd name="connsiteX8" fmla="*/ 1338315 w 2678583"/>
                  <a:gd name="connsiteY8" fmla="*/ 367973 h 1338815"/>
                  <a:gd name="connsiteX9" fmla="*/ 1255958 w 2678583"/>
                  <a:gd name="connsiteY9" fmla="*/ 401954 h 1338815"/>
                  <a:gd name="connsiteX10" fmla="*/ 694944 w 2678583"/>
                  <a:gd name="connsiteY10" fmla="*/ 962893 h 1338815"/>
                  <a:gd name="connsiteX11" fmla="*/ 777781 w 2678583"/>
                  <a:gd name="connsiteY11" fmla="*/ 1162414 h 1338815"/>
                  <a:gd name="connsiteX12" fmla="*/ 1900802 w 2678583"/>
                  <a:gd name="connsiteY12" fmla="*/ 1162414 h 1338815"/>
                  <a:gd name="connsiteX13" fmla="*/ 1981655 w 2678583"/>
                  <a:gd name="connsiteY13" fmla="*/ 962893 h 1338815"/>
                  <a:gd name="connsiteX14" fmla="*/ 1420765 w 2678583"/>
                  <a:gd name="connsiteY14" fmla="*/ 401954 h 1338815"/>
                  <a:gd name="connsiteX15" fmla="*/ 1338315 w 2678583"/>
                  <a:gd name="connsiteY15" fmla="*/ 367973 h 1338815"/>
                  <a:gd name="connsiteX16" fmla="*/ 1338796 w 2678583"/>
                  <a:gd name="connsiteY16" fmla="*/ 0 h 1338815"/>
                  <a:gd name="connsiteX17" fmla="*/ 2678583 w 2678583"/>
                  <a:gd name="connsiteY17" fmla="*/ 1338815 h 1338815"/>
                  <a:gd name="connsiteX18" fmla="*/ 0 w 2678583"/>
                  <a:gd name="connsiteY18"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8583" h="1338815">
                    <a:moveTo>
                      <a:pt x="1340005" y="665076"/>
                    </a:moveTo>
                    <a:cubicBezTo>
                      <a:pt x="1347234" y="665076"/>
                      <a:pt x="1354467" y="667968"/>
                      <a:pt x="1360259" y="673753"/>
                    </a:cubicBezTo>
                    <a:lnTo>
                      <a:pt x="1622426" y="936877"/>
                    </a:lnTo>
                    <a:cubicBezTo>
                      <a:pt x="1639774" y="954232"/>
                      <a:pt x="1627243" y="985071"/>
                      <a:pt x="1602182" y="985071"/>
                    </a:cubicBezTo>
                    <a:lnTo>
                      <a:pt x="1076874" y="985071"/>
                    </a:lnTo>
                    <a:cubicBezTo>
                      <a:pt x="1051813" y="985071"/>
                      <a:pt x="1038308" y="955189"/>
                      <a:pt x="1056630" y="936877"/>
                    </a:cubicBezTo>
                    <a:lnTo>
                      <a:pt x="1319771" y="673753"/>
                    </a:lnTo>
                    <a:cubicBezTo>
                      <a:pt x="1325549" y="667968"/>
                      <a:pt x="1332775" y="665076"/>
                      <a:pt x="1340005" y="665076"/>
                    </a:cubicBezTo>
                    <a:close/>
                    <a:moveTo>
                      <a:pt x="1338315" y="367973"/>
                    </a:moveTo>
                    <a:cubicBezTo>
                      <a:pt x="1308445" y="367973"/>
                      <a:pt x="1278590" y="379300"/>
                      <a:pt x="1255958" y="401954"/>
                    </a:cubicBezTo>
                    <a:lnTo>
                      <a:pt x="694944" y="962893"/>
                    </a:lnTo>
                    <a:cubicBezTo>
                      <a:pt x="621655" y="1037148"/>
                      <a:pt x="673738" y="1162414"/>
                      <a:pt x="777781" y="1162414"/>
                    </a:cubicBezTo>
                    <a:lnTo>
                      <a:pt x="1900802" y="1162414"/>
                    </a:lnTo>
                    <a:cubicBezTo>
                      <a:pt x="2004845" y="1162414"/>
                      <a:pt x="2056929" y="1036156"/>
                      <a:pt x="1981655" y="962893"/>
                    </a:cubicBezTo>
                    <a:lnTo>
                      <a:pt x="1420765" y="401954"/>
                    </a:lnTo>
                    <a:cubicBezTo>
                      <a:pt x="1398072" y="379300"/>
                      <a:pt x="1368186" y="367973"/>
                      <a:pt x="1338315" y="367973"/>
                    </a:cubicBezTo>
                    <a:close/>
                    <a:moveTo>
                      <a:pt x="1338796" y="0"/>
                    </a:moveTo>
                    <a:lnTo>
                      <a:pt x="2678583" y="1338815"/>
                    </a:lnTo>
                    <a:lnTo>
                      <a:pt x="0" y="133881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0" name="Group 39">
              <a:extLst>
                <a:ext uri="{FF2B5EF4-FFF2-40B4-BE49-F238E27FC236}">
                  <a16:creationId xmlns:a16="http://schemas.microsoft.com/office/drawing/2014/main" id="{D3D48C99-08E7-C401-96DE-31DB7FA77CD3}"/>
                </a:ext>
              </a:extLst>
            </p:cNvPr>
            <p:cNvGrpSpPr/>
            <p:nvPr userDrawn="1"/>
          </p:nvGrpSpPr>
          <p:grpSpPr>
            <a:xfrm>
              <a:off x="15343654" y="0"/>
              <a:ext cx="2678583" cy="1338815"/>
              <a:chOff x="6432109" y="10044"/>
              <a:chExt cx="2678583" cy="1338815"/>
            </a:xfrm>
          </p:grpSpPr>
          <p:sp>
            <p:nvSpPr>
              <p:cNvPr id="74" name="Freeform: Shape 73">
                <a:extLst>
                  <a:ext uri="{FF2B5EF4-FFF2-40B4-BE49-F238E27FC236}">
                    <a16:creationId xmlns:a16="http://schemas.microsoft.com/office/drawing/2014/main" id="{18D3FFBE-F60E-BA1F-2609-0543FE1AE678}"/>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5" name="Shape">
                <a:extLst>
                  <a:ext uri="{FF2B5EF4-FFF2-40B4-BE49-F238E27FC236}">
                    <a16:creationId xmlns:a16="http://schemas.microsoft.com/office/drawing/2014/main" id="{05BEE5DA-2601-6318-5CEC-528B7797C698}"/>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1" name="Group 40">
              <a:extLst>
                <a:ext uri="{FF2B5EF4-FFF2-40B4-BE49-F238E27FC236}">
                  <a16:creationId xmlns:a16="http://schemas.microsoft.com/office/drawing/2014/main" id="{371825A1-1B5C-D2B0-3AE1-D9DC9C80EA3F}"/>
                </a:ext>
              </a:extLst>
            </p:cNvPr>
            <p:cNvGrpSpPr/>
            <p:nvPr userDrawn="1"/>
          </p:nvGrpSpPr>
          <p:grpSpPr>
            <a:xfrm>
              <a:off x="13604112" y="4179027"/>
              <a:ext cx="2677620" cy="1338815"/>
              <a:chOff x="4928480" y="4096834"/>
              <a:chExt cx="2677620" cy="1338815"/>
            </a:xfrm>
          </p:grpSpPr>
          <p:sp>
            <p:nvSpPr>
              <p:cNvPr id="72" name="Freeform: Shape 71">
                <a:extLst>
                  <a:ext uri="{FF2B5EF4-FFF2-40B4-BE49-F238E27FC236}">
                    <a16:creationId xmlns:a16="http://schemas.microsoft.com/office/drawing/2014/main" id="{7202298F-2AE7-DDA3-E30C-C80C38FCA9A6}"/>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3" name="Freeform: Shape 72">
                <a:extLst>
                  <a:ext uri="{FF2B5EF4-FFF2-40B4-BE49-F238E27FC236}">
                    <a16:creationId xmlns:a16="http://schemas.microsoft.com/office/drawing/2014/main" id="{D9A04079-7B18-5F6F-94E4-1A1B38EE2B6F}"/>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2" name="Group 41">
              <a:extLst>
                <a:ext uri="{FF2B5EF4-FFF2-40B4-BE49-F238E27FC236}">
                  <a16:creationId xmlns:a16="http://schemas.microsoft.com/office/drawing/2014/main" id="{D49C23A4-3C86-4557-90D8-DB6321C79F67}"/>
                </a:ext>
              </a:extLst>
            </p:cNvPr>
            <p:cNvGrpSpPr/>
            <p:nvPr userDrawn="1"/>
          </p:nvGrpSpPr>
          <p:grpSpPr>
            <a:xfrm>
              <a:off x="13604112" y="1478676"/>
              <a:ext cx="2677620" cy="1338815"/>
              <a:chOff x="4918841" y="1417288"/>
              <a:chExt cx="2677620" cy="1338815"/>
            </a:xfrm>
          </p:grpSpPr>
          <p:sp>
            <p:nvSpPr>
              <p:cNvPr id="70" name="Freeform: Shape 69">
                <a:extLst>
                  <a:ext uri="{FF2B5EF4-FFF2-40B4-BE49-F238E27FC236}">
                    <a16:creationId xmlns:a16="http://schemas.microsoft.com/office/drawing/2014/main" id="{ABD943B7-2C8A-3E7F-2ED7-80CD92FEAF92}"/>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1" name="Freeform: Shape 70">
                <a:extLst>
                  <a:ext uri="{FF2B5EF4-FFF2-40B4-BE49-F238E27FC236}">
                    <a16:creationId xmlns:a16="http://schemas.microsoft.com/office/drawing/2014/main" id="{FA368527-D3EB-3156-389D-606AF372DA72}"/>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3" name="Group 42">
              <a:extLst>
                <a:ext uri="{FF2B5EF4-FFF2-40B4-BE49-F238E27FC236}">
                  <a16:creationId xmlns:a16="http://schemas.microsoft.com/office/drawing/2014/main" id="{F2021F62-EE25-1D0F-5CB7-EC3D5C7A4E14}"/>
                </a:ext>
              </a:extLst>
            </p:cNvPr>
            <p:cNvGrpSpPr/>
            <p:nvPr userDrawn="1"/>
          </p:nvGrpSpPr>
          <p:grpSpPr>
            <a:xfrm>
              <a:off x="15343654" y="2690556"/>
              <a:ext cx="2678583" cy="1338805"/>
              <a:chOff x="6432109" y="2690561"/>
              <a:chExt cx="2678583" cy="1338805"/>
            </a:xfrm>
          </p:grpSpPr>
          <p:sp>
            <p:nvSpPr>
              <p:cNvPr id="64" name="Freeform: Shape 63">
                <a:extLst>
                  <a:ext uri="{FF2B5EF4-FFF2-40B4-BE49-F238E27FC236}">
                    <a16:creationId xmlns:a16="http://schemas.microsoft.com/office/drawing/2014/main" id="{2D343969-4C29-2EA7-5699-6B218A2EDF30}"/>
                  </a:ext>
                </a:extLst>
              </p:cNvPr>
              <p:cNvSpPr/>
              <p:nvPr/>
            </p:nvSpPr>
            <p:spPr>
              <a:xfrm>
                <a:off x="6787544" y="2906733"/>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65" name="Freeform: Shape 64">
                <a:extLst>
                  <a:ext uri="{FF2B5EF4-FFF2-40B4-BE49-F238E27FC236}">
                    <a16:creationId xmlns:a16="http://schemas.microsoft.com/office/drawing/2014/main" id="{03A4C4A0-D672-F635-AAAF-2942FA67DCE5}"/>
                  </a:ext>
                </a:extLst>
              </p:cNvPr>
              <p:cNvSpPr/>
              <p:nvPr/>
            </p:nvSpPr>
            <p:spPr>
              <a:xfrm>
                <a:off x="8398848" y="3673567"/>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66" name="Freeform: Shape 65">
                <a:extLst>
                  <a:ext uri="{FF2B5EF4-FFF2-40B4-BE49-F238E27FC236}">
                    <a16:creationId xmlns:a16="http://schemas.microsoft.com/office/drawing/2014/main" id="{FBE9D8D9-4F84-8761-94CF-27140A8CB04C}"/>
                  </a:ext>
                </a:extLst>
              </p:cNvPr>
              <p:cNvSpPr/>
              <p:nvPr/>
            </p:nvSpPr>
            <p:spPr>
              <a:xfrm>
                <a:off x="6432109" y="3673929"/>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67" name="Freeform: Shape 66">
                <a:extLst>
                  <a:ext uri="{FF2B5EF4-FFF2-40B4-BE49-F238E27FC236}">
                    <a16:creationId xmlns:a16="http://schemas.microsoft.com/office/drawing/2014/main" id="{4FC24040-8B18-DE87-618B-970ADB598366}"/>
                  </a:ext>
                </a:extLst>
              </p:cNvPr>
              <p:cNvSpPr/>
              <p:nvPr/>
            </p:nvSpPr>
            <p:spPr>
              <a:xfrm>
                <a:off x="7554734" y="2690561"/>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68" name="Freeform: Shape 67">
                <a:extLst>
                  <a:ext uri="{FF2B5EF4-FFF2-40B4-BE49-F238E27FC236}">
                    <a16:creationId xmlns:a16="http://schemas.microsoft.com/office/drawing/2014/main" id="{EF641D6A-C0EA-3719-603A-C35D602B8913}"/>
                  </a:ext>
                </a:extLst>
              </p:cNvPr>
              <p:cNvSpPr/>
              <p:nvPr/>
            </p:nvSpPr>
            <p:spPr>
              <a:xfrm>
                <a:off x="6953565" y="3361869"/>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69" name="Freeform: Shape 68">
                <a:extLst>
                  <a:ext uri="{FF2B5EF4-FFF2-40B4-BE49-F238E27FC236}">
                    <a16:creationId xmlns:a16="http://schemas.microsoft.com/office/drawing/2014/main" id="{F3F95E03-2C01-E72D-2B41-CCFF3F915A6F}"/>
                  </a:ext>
                </a:extLst>
              </p:cNvPr>
              <p:cNvSpPr/>
              <p:nvPr/>
            </p:nvSpPr>
            <p:spPr>
              <a:xfrm>
                <a:off x="7260985" y="3069396"/>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grpSp>
        <p:grpSp>
          <p:nvGrpSpPr>
            <p:cNvPr id="44" name="Group 43">
              <a:extLst>
                <a:ext uri="{FF2B5EF4-FFF2-40B4-BE49-F238E27FC236}">
                  <a16:creationId xmlns:a16="http://schemas.microsoft.com/office/drawing/2014/main" id="{DC6F066B-42FD-9DBF-A37B-F0CB3273D4D6}"/>
                </a:ext>
              </a:extLst>
            </p:cNvPr>
            <p:cNvGrpSpPr/>
            <p:nvPr userDrawn="1"/>
          </p:nvGrpSpPr>
          <p:grpSpPr>
            <a:xfrm rot="10800000">
              <a:off x="15343654" y="4029362"/>
              <a:ext cx="2677620" cy="1338815"/>
              <a:chOff x="4918841" y="1417288"/>
              <a:chExt cx="2677620" cy="1338815"/>
            </a:xfrm>
          </p:grpSpPr>
          <p:sp>
            <p:nvSpPr>
              <p:cNvPr id="62" name="Freeform: Shape 61">
                <a:extLst>
                  <a:ext uri="{FF2B5EF4-FFF2-40B4-BE49-F238E27FC236}">
                    <a16:creationId xmlns:a16="http://schemas.microsoft.com/office/drawing/2014/main" id="{8E6BF7F7-C0A0-E115-E625-C3D43C58F603}"/>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63" name="Freeform: Shape 62">
                <a:extLst>
                  <a:ext uri="{FF2B5EF4-FFF2-40B4-BE49-F238E27FC236}">
                    <a16:creationId xmlns:a16="http://schemas.microsoft.com/office/drawing/2014/main" id="{825A2BC8-572C-D3A1-C200-738B726DF264}"/>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7" name="Group 46">
              <a:extLst>
                <a:ext uri="{FF2B5EF4-FFF2-40B4-BE49-F238E27FC236}">
                  <a16:creationId xmlns:a16="http://schemas.microsoft.com/office/drawing/2014/main" id="{4FE6555E-88E6-E4EB-AF7B-80D81C9C7D20}"/>
                </a:ext>
              </a:extLst>
            </p:cNvPr>
            <p:cNvGrpSpPr/>
            <p:nvPr userDrawn="1"/>
          </p:nvGrpSpPr>
          <p:grpSpPr>
            <a:xfrm>
              <a:off x="13604112" y="138112"/>
              <a:ext cx="2678583" cy="1338805"/>
              <a:chOff x="1498082" y="3293811"/>
              <a:chExt cx="2678583" cy="1338805"/>
            </a:xfrm>
          </p:grpSpPr>
          <p:sp>
            <p:nvSpPr>
              <p:cNvPr id="48" name="Freeform: Shape 47">
                <a:extLst>
                  <a:ext uri="{FF2B5EF4-FFF2-40B4-BE49-F238E27FC236}">
                    <a16:creationId xmlns:a16="http://schemas.microsoft.com/office/drawing/2014/main" id="{AFDB2EA6-448B-D9F3-C09F-F49AAF7B8EE2}"/>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49" name="Freeform: Shape 48">
                <a:extLst>
                  <a:ext uri="{FF2B5EF4-FFF2-40B4-BE49-F238E27FC236}">
                    <a16:creationId xmlns:a16="http://schemas.microsoft.com/office/drawing/2014/main" id="{8CDF392C-DB37-456B-26CF-8D3A888FB313}"/>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0" name="Freeform: Shape 49">
                <a:extLst>
                  <a:ext uri="{FF2B5EF4-FFF2-40B4-BE49-F238E27FC236}">
                    <a16:creationId xmlns:a16="http://schemas.microsoft.com/office/drawing/2014/main" id="{0AC550DC-D6EA-2C6B-CEB1-FA8DEBDE0619}"/>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1" name="Freeform: Shape 50">
                <a:extLst>
                  <a:ext uri="{FF2B5EF4-FFF2-40B4-BE49-F238E27FC236}">
                    <a16:creationId xmlns:a16="http://schemas.microsoft.com/office/drawing/2014/main" id="{DD7E3F08-8549-C081-FE76-3D7DFB1EAF52}"/>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2" name="Freeform: Shape 51">
                <a:extLst>
                  <a:ext uri="{FF2B5EF4-FFF2-40B4-BE49-F238E27FC236}">
                    <a16:creationId xmlns:a16="http://schemas.microsoft.com/office/drawing/2014/main" id="{45C180E4-50D9-4A0E-ADB3-1B17EE5691E4}"/>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3" name="Freeform: Shape 52">
                <a:extLst>
                  <a:ext uri="{FF2B5EF4-FFF2-40B4-BE49-F238E27FC236}">
                    <a16:creationId xmlns:a16="http://schemas.microsoft.com/office/drawing/2014/main" id="{CBEAFDE0-2AB5-775C-51DB-2748118F3C9E}"/>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gr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3424540"/>
            <a:ext cx="10515600" cy="1137935"/>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4431312" y="4589463"/>
            <a:ext cx="6916137" cy="1500187"/>
          </a:xfrm>
        </p:spPr>
        <p:txBody>
          <a:bodyPr/>
          <a:lstStyle>
            <a:lvl1pPr marL="0" indent="0">
              <a:buNone/>
              <a:defRPr sz="2400">
                <a:solidFill>
                  <a:schemeClr val="accent1">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1081286"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5186362" y="6356350"/>
            <a:ext cx="2967037" cy="365125"/>
          </a:xfrm>
        </p:spPr>
        <p:txBody>
          <a:bodyPr/>
          <a:lstStyle/>
          <a:p>
            <a:r>
              <a:rPr lang="en-US" dirty="0"/>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grpSp>
        <p:nvGrpSpPr>
          <p:cNvPr id="81" name="Group 80">
            <a:extLst>
              <a:ext uri="{FF2B5EF4-FFF2-40B4-BE49-F238E27FC236}">
                <a16:creationId xmlns:a16="http://schemas.microsoft.com/office/drawing/2014/main" id="{AD2623BA-CECF-EA32-E8C8-8EFE5B779E91}"/>
              </a:ext>
            </a:extLst>
          </p:cNvPr>
          <p:cNvGrpSpPr/>
          <p:nvPr userDrawn="1"/>
        </p:nvGrpSpPr>
        <p:grpSpPr>
          <a:xfrm>
            <a:off x="-1" y="0"/>
            <a:ext cx="12171527" cy="3432874"/>
            <a:chOff x="12725400" y="3638550"/>
            <a:chExt cx="9163050" cy="2584359"/>
          </a:xfrm>
        </p:grpSpPr>
        <p:grpSp>
          <p:nvGrpSpPr>
            <p:cNvPr id="42" name="Group 41">
              <a:extLst>
                <a:ext uri="{FF2B5EF4-FFF2-40B4-BE49-F238E27FC236}">
                  <a16:creationId xmlns:a16="http://schemas.microsoft.com/office/drawing/2014/main" id="{CA23ADE2-A3BE-8104-2C57-F189954C2A87}"/>
                </a:ext>
              </a:extLst>
            </p:cNvPr>
            <p:cNvGrpSpPr/>
            <p:nvPr userDrawn="1"/>
          </p:nvGrpSpPr>
          <p:grpSpPr>
            <a:xfrm>
              <a:off x="14122147" y="3638550"/>
              <a:ext cx="2177750" cy="1185685"/>
              <a:chOff x="2186661" y="1439442"/>
              <a:chExt cx="2678583" cy="1338815"/>
            </a:xfrm>
          </p:grpSpPr>
          <p:sp>
            <p:nvSpPr>
              <p:cNvPr id="43" name="Freeform: Shape 42">
                <a:extLst>
                  <a:ext uri="{FF2B5EF4-FFF2-40B4-BE49-F238E27FC236}">
                    <a16:creationId xmlns:a16="http://schemas.microsoft.com/office/drawing/2014/main" id="{1BC9CEAB-36A8-D256-68EC-90C8B7EE8608}"/>
                  </a:ext>
                </a:extLst>
              </p:cNvPr>
              <p:cNvSpPr/>
              <p:nvPr/>
            </p:nvSpPr>
            <p:spPr>
              <a:xfrm>
                <a:off x="2507520" y="1658933"/>
                <a:ext cx="2069756" cy="1031789"/>
              </a:xfrm>
              <a:custGeom>
                <a:avLst/>
                <a:gdLst>
                  <a:gd name="connsiteX0" fmla="*/ 1037967 w 2069756"/>
                  <a:gd name="connsiteY0" fmla="*/ 0 h 1031789"/>
                  <a:gd name="connsiteX1" fmla="*/ 2069756 w 2069756"/>
                  <a:gd name="connsiteY1" fmla="*/ 1031789 h 1031789"/>
                  <a:gd name="connsiteX2" fmla="*/ 0 w 2069756"/>
                  <a:gd name="connsiteY2" fmla="*/ 1031789 h 1031789"/>
                </a:gdLst>
                <a:ahLst/>
                <a:cxnLst>
                  <a:cxn ang="0">
                    <a:pos x="connsiteX0" y="connsiteY0"/>
                  </a:cxn>
                  <a:cxn ang="0">
                    <a:pos x="connsiteX1" y="connsiteY1"/>
                  </a:cxn>
                  <a:cxn ang="0">
                    <a:pos x="connsiteX2" y="connsiteY2"/>
                  </a:cxn>
                </a:cxnLst>
                <a:rect l="l" t="t" r="r" b="b"/>
                <a:pathLst>
                  <a:path w="2069756" h="1031789">
                    <a:moveTo>
                      <a:pt x="1037967" y="0"/>
                    </a:moveTo>
                    <a:lnTo>
                      <a:pt x="2069756" y="1031789"/>
                    </a:lnTo>
                    <a:lnTo>
                      <a:pt x="0" y="1031789"/>
                    </a:lnTo>
                    <a:close/>
                  </a:path>
                </a:pathLst>
              </a:custGeom>
              <a:solidFill>
                <a:srgbClr val="DF5327"/>
              </a:solidFill>
              <a:ln w="12700">
                <a:miter lim="400000"/>
              </a:ln>
            </p:spPr>
            <p:txBody>
              <a:bodyPr wrap="square" lIns="38100" tIns="38100" rIns="38100" bIns="38100" anchor="ctr">
                <a:noAutofit/>
              </a:bodyPr>
              <a:lstStyle/>
              <a:p>
                <a:pPr defTabSz="457200"/>
                <a:endParaRPr sz="3000" kern="0">
                  <a:solidFill>
                    <a:srgbClr val="FFFFFF"/>
                  </a:solidFill>
                </a:endParaRPr>
              </a:p>
            </p:txBody>
          </p:sp>
          <p:sp>
            <p:nvSpPr>
              <p:cNvPr id="44" name="Freeform: Shape 43">
                <a:extLst>
                  <a:ext uri="{FF2B5EF4-FFF2-40B4-BE49-F238E27FC236}">
                    <a16:creationId xmlns:a16="http://schemas.microsoft.com/office/drawing/2014/main" id="{E7C96D7A-6919-C8B7-4C78-A930860A1986}"/>
                  </a:ext>
                </a:extLst>
              </p:cNvPr>
              <p:cNvSpPr/>
              <p:nvPr/>
            </p:nvSpPr>
            <p:spPr>
              <a:xfrm>
                <a:off x="2186661" y="1439442"/>
                <a:ext cx="2678583" cy="1338815"/>
              </a:xfrm>
              <a:custGeom>
                <a:avLst/>
                <a:gdLst>
                  <a:gd name="connsiteX0" fmla="*/ 1340005 w 2678583"/>
                  <a:gd name="connsiteY0" fmla="*/ 665076 h 1338815"/>
                  <a:gd name="connsiteX1" fmla="*/ 1360259 w 2678583"/>
                  <a:gd name="connsiteY1" fmla="*/ 673753 h 1338815"/>
                  <a:gd name="connsiteX2" fmla="*/ 1622426 w 2678583"/>
                  <a:gd name="connsiteY2" fmla="*/ 936877 h 1338815"/>
                  <a:gd name="connsiteX3" fmla="*/ 1602182 w 2678583"/>
                  <a:gd name="connsiteY3" fmla="*/ 985071 h 1338815"/>
                  <a:gd name="connsiteX4" fmla="*/ 1076874 w 2678583"/>
                  <a:gd name="connsiteY4" fmla="*/ 985071 h 1338815"/>
                  <a:gd name="connsiteX5" fmla="*/ 1056630 w 2678583"/>
                  <a:gd name="connsiteY5" fmla="*/ 936877 h 1338815"/>
                  <a:gd name="connsiteX6" fmla="*/ 1319771 w 2678583"/>
                  <a:gd name="connsiteY6" fmla="*/ 673753 h 1338815"/>
                  <a:gd name="connsiteX7" fmla="*/ 1340005 w 2678583"/>
                  <a:gd name="connsiteY7" fmla="*/ 665076 h 1338815"/>
                  <a:gd name="connsiteX8" fmla="*/ 1338315 w 2678583"/>
                  <a:gd name="connsiteY8" fmla="*/ 367973 h 1338815"/>
                  <a:gd name="connsiteX9" fmla="*/ 1255958 w 2678583"/>
                  <a:gd name="connsiteY9" fmla="*/ 401954 h 1338815"/>
                  <a:gd name="connsiteX10" fmla="*/ 694944 w 2678583"/>
                  <a:gd name="connsiteY10" fmla="*/ 962893 h 1338815"/>
                  <a:gd name="connsiteX11" fmla="*/ 777781 w 2678583"/>
                  <a:gd name="connsiteY11" fmla="*/ 1162414 h 1338815"/>
                  <a:gd name="connsiteX12" fmla="*/ 1900802 w 2678583"/>
                  <a:gd name="connsiteY12" fmla="*/ 1162414 h 1338815"/>
                  <a:gd name="connsiteX13" fmla="*/ 1981655 w 2678583"/>
                  <a:gd name="connsiteY13" fmla="*/ 962893 h 1338815"/>
                  <a:gd name="connsiteX14" fmla="*/ 1420765 w 2678583"/>
                  <a:gd name="connsiteY14" fmla="*/ 401954 h 1338815"/>
                  <a:gd name="connsiteX15" fmla="*/ 1338315 w 2678583"/>
                  <a:gd name="connsiteY15" fmla="*/ 367973 h 1338815"/>
                  <a:gd name="connsiteX16" fmla="*/ 1338796 w 2678583"/>
                  <a:gd name="connsiteY16" fmla="*/ 0 h 1338815"/>
                  <a:gd name="connsiteX17" fmla="*/ 2678583 w 2678583"/>
                  <a:gd name="connsiteY17" fmla="*/ 1338815 h 1338815"/>
                  <a:gd name="connsiteX18" fmla="*/ 0 w 2678583"/>
                  <a:gd name="connsiteY18"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78583" h="1338815">
                    <a:moveTo>
                      <a:pt x="1340005" y="665076"/>
                    </a:moveTo>
                    <a:cubicBezTo>
                      <a:pt x="1347234" y="665076"/>
                      <a:pt x="1354467" y="667968"/>
                      <a:pt x="1360259" y="673753"/>
                    </a:cubicBezTo>
                    <a:lnTo>
                      <a:pt x="1622426" y="936877"/>
                    </a:lnTo>
                    <a:cubicBezTo>
                      <a:pt x="1639774" y="954232"/>
                      <a:pt x="1627243" y="985071"/>
                      <a:pt x="1602182" y="985071"/>
                    </a:cubicBezTo>
                    <a:lnTo>
                      <a:pt x="1076874" y="985071"/>
                    </a:lnTo>
                    <a:cubicBezTo>
                      <a:pt x="1051813" y="985071"/>
                      <a:pt x="1038308" y="955189"/>
                      <a:pt x="1056630" y="936877"/>
                    </a:cubicBezTo>
                    <a:lnTo>
                      <a:pt x="1319771" y="673753"/>
                    </a:lnTo>
                    <a:cubicBezTo>
                      <a:pt x="1325549" y="667968"/>
                      <a:pt x="1332775" y="665076"/>
                      <a:pt x="1340005" y="665076"/>
                    </a:cubicBezTo>
                    <a:close/>
                    <a:moveTo>
                      <a:pt x="1338315" y="367973"/>
                    </a:moveTo>
                    <a:cubicBezTo>
                      <a:pt x="1308445" y="367973"/>
                      <a:pt x="1278590" y="379300"/>
                      <a:pt x="1255958" y="401954"/>
                    </a:cubicBezTo>
                    <a:lnTo>
                      <a:pt x="694944" y="962893"/>
                    </a:lnTo>
                    <a:cubicBezTo>
                      <a:pt x="621655" y="1037148"/>
                      <a:pt x="673738" y="1162414"/>
                      <a:pt x="777781" y="1162414"/>
                    </a:cubicBezTo>
                    <a:lnTo>
                      <a:pt x="1900802" y="1162414"/>
                    </a:lnTo>
                    <a:cubicBezTo>
                      <a:pt x="2004845" y="1162414"/>
                      <a:pt x="2056929" y="1036156"/>
                      <a:pt x="1981655" y="962893"/>
                    </a:cubicBezTo>
                    <a:lnTo>
                      <a:pt x="1420765" y="401954"/>
                    </a:lnTo>
                    <a:cubicBezTo>
                      <a:pt x="1398072" y="379300"/>
                      <a:pt x="1368186" y="367973"/>
                      <a:pt x="1338315" y="367973"/>
                    </a:cubicBezTo>
                    <a:close/>
                    <a:moveTo>
                      <a:pt x="1338796" y="0"/>
                    </a:moveTo>
                    <a:lnTo>
                      <a:pt x="2678583" y="1338815"/>
                    </a:lnTo>
                    <a:lnTo>
                      <a:pt x="0" y="1338815"/>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grpSp>
        <p:grpSp>
          <p:nvGrpSpPr>
            <p:cNvPr id="45" name="Group 44">
              <a:extLst>
                <a:ext uri="{FF2B5EF4-FFF2-40B4-BE49-F238E27FC236}">
                  <a16:creationId xmlns:a16="http://schemas.microsoft.com/office/drawing/2014/main" id="{B7A459FD-412D-61BB-825B-BCB03D87AB4D}"/>
                </a:ext>
              </a:extLst>
            </p:cNvPr>
            <p:cNvGrpSpPr/>
            <p:nvPr userDrawn="1"/>
          </p:nvGrpSpPr>
          <p:grpSpPr>
            <a:xfrm>
              <a:off x="18314736" y="3745644"/>
              <a:ext cx="2176967" cy="1185685"/>
              <a:chOff x="4928480" y="4096834"/>
              <a:chExt cx="2677620" cy="1338815"/>
            </a:xfrm>
          </p:grpSpPr>
          <p:sp>
            <p:nvSpPr>
              <p:cNvPr id="46" name="Freeform: Shape 45">
                <a:extLst>
                  <a:ext uri="{FF2B5EF4-FFF2-40B4-BE49-F238E27FC236}">
                    <a16:creationId xmlns:a16="http://schemas.microsoft.com/office/drawing/2014/main" id="{BC5EE64D-4A98-5212-AA26-16AFD1FB3C8E}"/>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7" name="Freeform: Shape 46">
                <a:extLst>
                  <a:ext uri="{FF2B5EF4-FFF2-40B4-BE49-F238E27FC236}">
                    <a16:creationId xmlns:a16="http://schemas.microsoft.com/office/drawing/2014/main" id="{6228A670-9054-3F98-3825-0F6C85EB8EA8}"/>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8" name="Group 47">
              <a:extLst>
                <a:ext uri="{FF2B5EF4-FFF2-40B4-BE49-F238E27FC236}">
                  <a16:creationId xmlns:a16="http://schemas.microsoft.com/office/drawing/2014/main" id="{399F5D0F-ACDA-CF03-BB0F-F398B727C4CD}"/>
                </a:ext>
              </a:extLst>
            </p:cNvPr>
            <p:cNvGrpSpPr/>
            <p:nvPr userDrawn="1"/>
          </p:nvGrpSpPr>
          <p:grpSpPr>
            <a:xfrm>
              <a:off x="12725400" y="3745644"/>
              <a:ext cx="2176967" cy="1185685"/>
              <a:chOff x="4918841" y="1478676"/>
              <a:chExt cx="2677620" cy="1338815"/>
            </a:xfrm>
          </p:grpSpPr>
          <p:sp>
            <p:nvSpPr>
              <p:cNvPr id="49" name="Freeform: Shape 48">
                <a:extLst>
                  <a:ext uri="{FF2B5EF4-FFF2-40B4-BE49-F238E27FC236}">
                    <a16:creationId xmlns:a16="http://schemas.microsoft.com/office/drawing/2014/main" id="{F44A1744-A1FF-A522-FBA9-4F305C1F7B83}"/>
                  </a:ext>
                </a:extLst>
              </p:cNvPr>
              <p:cNvSpPr/>
              <p:nvPr/>
            </p:nvSpPr>
            <p:spPr>
              <a:xfrm>
                <a:off x="5022500" y="1478676"/>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dirty="0">
                  <a:ln>
                    <a:noFill/>
                  </a:ln>
                  <a:solidFill>
                    <a:srgbClr val="FFFFFF"/>
                  </a:solidFill>
                  <a:effectLst/>
                  <a:uLnTx/>
                  <a:uFillTx/>
                </a:endParaRPr>
              </a:p>
            </p:txBody>
          </p:sp>
          <p:sp>
            <p:nvSpPr>
              <p:cNvPr id="50" name="Freeform: Shape 49">
                <a:extLst>
                  <a:ext uri="{FF2B5EF4-FFF2-40B4-BE49-F238E27FC236}">
                    <a16:creationId xmlns:a16="http://schemas.microsoft.com/office/drawing/2014/main" id="{E7B82BD1-6FB3-44DB-3E96-DC918F4EE88E}"/>
                  </a:ext>
                </a:extLst>
              </p:cNvPr>
              <p:cNvSpPr/>
              <p:nvPr/>
            </p:nvSpPr>
            <p:spPr>
              <a:xfrm flipH="1">
                <a:off x="4918841" y="1478676"/>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rgbClr val="DF5327"/>
              </a:solidFill>
              <a:ln w="12700">
                <a:miter lim="400000"/>
              </a:ln>
            </p:spPr>
            <p:txBody>
              <a:bodyPr wrap="square" lIns="38100" tIns="38100" rIns="38100" bIns="38100" anchor="ctr">
                <a:noAutofit/>
              </a:bodyPr>
              <a:lstStyle/>
              <a:p>
                <a:pPr defTabSz="457200"/>
                <a:endParaRPr sz="3000" kern="0">
                  <a:solidFill>
                    <a:srgbClr val="FFFFFF"/>
                  </a:solidFill>
                </a:endParaRPr>
              </a:p>
            </p:txBody>
          </p:sp>
        </p:grpSp>
        <p:grpSp>
          <p:nvGrpSpPr>
            <p:cNvPr id="51" name="Group 50">
              <a:extLst>
                <a:ext uri="{FF2B5EF4-FFF2-40B4-BE49-F238E27FC236}">
                  <a16:creationId xmlns:a16="http://schemas.microsoft.com/office/drawing/2014/main" id="{70427940-C351-12ED-0251-7F56EF9E1DA6}"/>
                </a:ext>
              </a:extLst>
            </p:cNvPr>
            <p:cNvGrpSpPr/>
            <p:nvPr userDrawn="1"/>
          </p:nvGrpSpPr>
          <p:grpSpPr>
            <a:xfrm rot="10800000">
              <a:off x="19711483" y="3638551"/>
              <a:ext cx="2176967" cy="1185685"/>
              <a:chOff x="4918841" y="1417288"/>
              <a:chExt cx="2677620" cy="1338815"/>
            </a:xfrm>
          </p:grpSpPr>
          <p:sp>
            <p:nvSpPr>
              <p:cNvPr id="52" name="Freeform: Shape 51">
                <a:extLst>
                  <a:ext uri="{FF2B5EF4-FFF2-40B4-BE49-F238E27FC236}">
                    <a16:creationId xmlns:a16="http://schemas.microsoft.com/office/drawing/2014/main" id="{B0D1FA15-1615-EBB0-EE35-AF62E45317F4}"/>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53" name="Freeform: Shape 52">
                <a:extLst>
                  <a:ext uri="{FF2B5EF4-FFF2-40B4-BE49-F238E27FC236}">
                    <a16:creationId xmlns:a16="http://schemas.microsoft.com/office/drawing/2014/main" id="{9B0C7B75-A21B-547F-463D-8659D5A12795}"/>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54" name="Group 53">
              <a:extLst>
                <a:ext uri="{FF2B5EF4-FFF2-40B4-BE49-F238E27FC236}">
                  <a16:creationId xmlns:a16="http://schemas.microsoft.com/office/drawing/2014/main" id="{0C77C895-C330-2B65-8942-148699ED06B2}"/>
                </a:ext>
              </a:extLst>
            </p:cNvPr>
            <p:cNvGrpSpPr/>
            <p:nvPr userDrawn="1"/>
          </p:nvGrpSpPr>
          <p:grpSpPr>
            <a:xfrm>
              <a:off x="15519676" y="3745644"/>
              <a:ext cx="2177750" cy="1185676"/>
              <a:chOff x="1498082" y="3293811"/>
              <a:chExt cx="2678583" cy="1338805"/>
            </a:xfrm>
          </p:grpSpPr>
          <p:sp>
            <p:nvSpPr>
              <p:cNvPr id="55" name="Freeform: Shape 54">
                <a:extLst>
                  <a:ext uri="{FF2B5EF4-FFF2-40B4-BE49-F238E27FC236}">
                    <a16:creationId xmlns:a16="http://schemas.microsoft.com/office/drawing/2014/main" id="{18110D52-C3BC-DAF0-F7C7-F939DD593862}"/>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56" name="Freeform: Shape 55">
                <a:extLst>
                  <a:ext uri="{FF2B5EF4-FFF2-40B4-BE49-F238E27FC236}">
                    <a16:creationId xmlns:a16="http://schemas.microsoft.com/office/drawing/2014/main" id="{7F9C2D20-0FB1-5C9E-F683-D1881BC38FC5}"/>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7" name="Freeform: Shape 56">
                <a:extLst>
                  <a:ext uri="{FF2B5EF4-FFF2-40B4-BE49-F238E27FC236}">
                    <a16:creationId xmlns:a16="http://schemas.microsoft.com/office/drawing/2014/main" id="{FD78CD73-5365-CBF2-A7E7-9F9A5709E066}"/>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8" name="Freeform: Shape 57">
                <a:extLst>
                  <a:ext uri="{FF2B5EF4-FFF2-40B4-BE49-F238E27FC236}">
                    <a16:creationId xmlns:a16="http://schemas.microsoft.com/office/drawing/2014/main" id="{91682574-7475-12EB-1E92-4A5BB3167E62}"/>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59" name="Freeform: Shape 58">
                <a:extLst>
                  <a:ext uri="{FF2B5EF4-FFF2-40B4-BE49-F238E27FC236}">
                    <a16:creationId xmlns:a16="http://schemas.microsoft.com/office/drawing/2014/main" id="{F7082864-4EB9-8B68-6842-CF9F370D402E}"/>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60" name="Freeform: Shape 59">
                <a:extLst>
                  <a:ext uri="{FF2B5EF4-FFF2-40B4-BE49-F238E27FC236}">
                    <a16:creationId xmlns:a16="http://schemas.microsoft.com/office/drawing/2014/main" id="{487325E1-95AD-4ECE-9D3E-76C6D4D082CB}"/>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grpSp>
          <p:nvGrpSpPr>
            <p:cNvPr id="61" name="Group 60">
              <a:extLst>
                <a:ext uri="{FF2B5EF4-FFF2-40B4-BE49-F238E27FC236}">
                  <a16:creationId xmlns:a16="http://schemas.microsoft.com/office/drawing/2014/main" id="{41448EB3-6664-11EA-245E-D936A01E9C83}"/>
                </a:ext>
              </a:extLst>
            </p:cNvPr>
            <p:cNvGrpSpPr/>
            <p:nvPr userDrawn="1"/>
          </p:nvGrpSpPr>
          <p:grpSpPr>
            <a:xfrm>
              <a:off x="16917206" y="3638550"/>
              <a:ext cx="2177750" cy="1185685"/>
              <a:chOff x="6432109" y="10044"/>
              <a:chExt cx="2678583" cy="1338815"/>
            </a:xfrm>
          </p:grpSpPr>
          <p:sp>
            <p:nvSpPr>
              <p:cNvPr id="62" name="Freeform: Shape 61">
                <a:extLst>
                  <a:ext uri="{FF2B5EF4-FFF2-40B4-BE49-F238E27FC236}">
                    <a16:creationId xmlns:a16="http://schemas.microsoft.com/office/drawing/2014/main" id="{B2C9073F-D4B0-1DD8-6CF7-931BCA14FD13}"/>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63" name="Shape">
                <a:extLst>
                  <a:ext uri="{FF2B5EF4-FFF2-40B4-BE49-F238E27FC236}">
                    <a16:creationId xmlns:a16="http://schemas.microsoft.com/office/drawing/2014/main" id="{AE7E33C6-3057-77E4-B82F-C9194C0527E2}"/>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64" name="Group 63">
              <a:extLst>
                <a:ext uri="{FF2B5EF4-FFF2-40B4-BE49-F238E27FC236}">
                  <a16:creationId xmlns:a16="http://schemas.microsoft.com/office/drawing/2014/main" id="{2E973ECC-B620-8770-92FB-741FA333F752}"/>
                </a:ext>
              </a:extLst>
            </p:cNvPr>
            <p:cNvGrpSpPr/>
            <p:nvPr userDrawn="1"/>
          </p:nvGrpSpPr>
          <p:grpSpPr>
            <a:xfrm>
              <a:off x="12725400" y="4930130"/>
              <a:ext cx="4972027" cy="1292779"/>
              <a:chOff x="3811078" y="1944650"/>
              <a:chExt cx="4972027" cy="1292779"/>
            </a:xfrm>
          </p:grpSpPr>
          <p:grpSp>
            <p:nvGrpSpPr>
              <p:cNvPr id="65" name="Group 64">
                <a:extLst>
                  <a:ext uri="{FF2B5EF4-FFF2-40B4-BE49-F238E27FC236}">
                    <a16:creationId xmlns:a16="http://schemas.microsoft.com/office/drawing/2014/main" id="{003D49E6-528B-5A6A-F151-E2FCF229CAD9}"/>
                  </a:ext>
                </a:extLst>
              </p:cNvPr>
              <p:cNvGrpSpPr/>
              <p:nvPr userDrawn="1"/>
            </p:nvGrpSpPr>
            <p:grpSpPr>
              <a:xfrm>
                <a:off x="6606138" y="2051744"/>
                <a:ext cx="2176967" cy="1185685"/>
                <a:chOff x="4928480" y="4096834"/>
                <a:chExt cx="2677620" cy="1338815"/>
              </a:xfrm>
            </p:grpSpPr>
            <p:sp>
              <p:nvSpPr>
                <p:cNvPr id="76" name="Freeform: Shape 75">
                  <a:extLst>
                    <a:ext uri="{FF2B5EF4-FFF2-40B4-BE49-F238E27FC236}">
                      <a16:creationId xmlns:a16="http://schemas.microsoft.com/office/drawing/2014/main" id="{6D319E27-C02E-95B7-1AB7-AE30FB59000B}"/>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77" name="Freeform: Shape 76">
                  <a:extLst>
                    <a:ext uri="{FF2B5EF4-FFF2-40B4-BE49-F238E27FC236}">
                      <a16:creationId xmlns:a16="http://schemas.microsoft.com/office/drawing/2014/main" id="{EC54FCB1-E4AD-2B23-9990-2509C27D4A70}"/>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66" name="Group 65">
                <a:extLst>
                  <a:ext uri="{FF2B5EF4-FFF2-40B4-BE49-F238E27FC236}">
                    <a16:creationId xmlns:a16="http://schemas.microsoft.com/office/drawing/2014/main" id="{AECDC722-BD0C-B3FE-C152-EA5E2E5FBCCF}"/>
                  </a:ext>
                </a:extLst>
              </p:cNvPr>
              <p:cNvGrpSpPr/>
              <p:nvPr userDrawn="1"/>
            </p:nvGrpSpPr>
            <p:grpSpPr>
              <a:xfrm>
                <a:off x="3811078" y="2051744"/>
                <a:ext cx="2177750" cy="1185676"/>
                <a:chOff x="1498082" y="3293811"/>
                <a:chExt cx="2678583" cy="1338805"/>
              </a:xfrm>
            </p:grpSpPr>
            <p:sp>
              <p:nvSpPr>
                <p:cNvPr id="70" name="Freeform: Shape 69">
                  <a:extLst>
                    <a:ext uri="{FF2B5EF4-FFF2-40B4-BE49-F238E27FC236}">
                      <a16:creationId xmlns:a16="http://schemas.microsoft.com/office/drawing/2014/main" id="{81171485-21B6-1565-064C-35EC776C0F13}"/>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71" name="Freeform: Shape 70">
                  <a:extLst>
                    <a:ext uri="{FF2B5EF4-FFF2-40B4-BE49-F238E27FC236}">
                      <a16:creationId xmlns:a16="http://schemas.microsoft.com/office/drawing/2014/main" id="{3A0DB138-2764-96C9-F33C-ED1BF87FC7FA}"/>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72" name="Freeform: Shape 71">
                  <a:extLst>
                    <a:ext uri="{FF2B5EF4-FFF2-40B4-BE49-F238E27FC236}">
                      <a16:creationId xmlns:a16="http://schemas.microsoft.com/office/drawing/2014/main" id="{02020672-B881-42D5-B37D-CBF3E11585EA}"/>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73" name="Freeform: Shape 72">
                  <a:extLst>
                    <a:ext uri="{FF2B5EF4-FFF2-40B4-BE49-F238E27FC236}">
                      <a16:creationId xmlns:a16="http://schemas.microsoft.com/office/drawing/2014/main" id="{88E7F93E-0AE3-ECF9-CA88-5B5C3F449154}"/>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74" name="Freeform: Shape 73">
                  <a:extLst>
                    <a:ext uri="{FF2B5EF4-FFF2-40B4-BE49-F238E27FC236}">
                      <a16:creationId xmlns:a16="http://schemas.microsoft.com/office/drawing/2014/main" id="{B5EB0CA2-11E9-02F4-DC2F-29C6CF52630C}"/>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75" name="Freeform: Shape 74">
                  <a:extLst>
                    <a:ext uri="{FF2B5EF4-FFF2-40B4-BE49-F238E27FC236}">
                      <a16:creationId xmlns:a16="http://schemas.microsoft.com/office/drawing/2014/main" id="{F3FF0193-DE6C-B9F9-12D9-35FBB025229A}"/>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grpSp>
            <p:nvGrpSpPr>
              <p:cNvPr id="67" name="Group 66">
                <a:extLst>
                  <a:ext uri="{FF2B5EF4-FFF2-40B4-BE49-F238E27FC236}">
                    <a16:creationId xmlns:a16="http://schemas.microsoft.com/office/drawing/2014/main" id="{C9477241-457C-6F0D-321B-E3454BB0FCBF}"/>
                  </a:ext>
                </a:extLst>
              </p:cNvPr>
              <p:cNvGrpSpPr/>
              <p:nvPr userDrawn="1"/>
            </p:nvGrpSpPr>
            <p:grpSpPr>
              <a:xfrm>
                <a:off x="5208608" y="1944650"/>
                <a:ext cx="2177750" cy="1185685"/>
                <a:chOff x="6432109" y="10044"/>
                <a:chExt cx="2678583" cy="1338815"/>
              </a:xfrm>
            </p:grpSpPr>
            <p:sp>
              <p:nvSpPr>
                <p:cNvPr id="68" name="Freeform: Shape 67">
                  <a:extLst>
                    <a:ext uri="{FF2B5EF4-FFF2-40B4-BE49-F238E27FC236}">
                      <a16:creationId xmlns:a16="http://schemas.microsoft.com/office/drawing/2014/main" id="{E9CE683F-FE7A-E5AD-BB9E-67C82383C0BA}"/>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69" name="Shape">
                  <a:extLst>
                    <a:ext uri="{FF2B5EF4-FFF2-40B4-BE49-F238E27FC236}">
                      <a16:creationId xmlns:a16="http://schemas.microsoft.com/office/drawing/2014/main" id="{7B23A12C-6354-3917-ECEA-EBAB7A715168}"/>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grpSp>
      <p:grpSp>
        <p:nvGrpSpPr>
          <p:cNvPr id="78" name="Group 77">
            <a:extLst>
              <a:ext uri="{FF2B5EF4-FFF2-40B4-BE49-F238E27FC236}">
                <a16:creationId xmlns:a16="http://schemas.microsoft.com/office/drawing/2014/main" id="{C06FA862-F5AC-46E3-6407-6A551C603BE9}"/>
              </a:ext>
            </a:extLst>
          </p:cNvPr>
          <p:cNvGrpSpPr/>
          <p:nvPr userDrawn="1"/>
        </p:nvGrpSpPr>
        <p:grpSpPr>
          <a:xfrm rot="10800000">
            <a:off x="1725335" y="5030404"/>
            <a:ext cx="3655179" cy="1827596"/>
            <a:chOff x="4918841" y="1417288"/>
            <a:chExt cx="2677620" cy="1338815"/>
          </a:xfrm>
        </p:grpSpPr>
        <p:sp>
          <p:nvSpPr>
            <p:cNvPr id="79" name="Freeform: Shape 78">
              <a:extLst>
                <a:ext uri="{FF2B5EF4-FFF2-40B4-BE49-F238E27FC236}">
                  <a16:creationId xmlns:a16="http://schemas.microsoft.com/office/drawing/2014/main" id="{B8918779-2EED-743D-5A9F-9A741D6FC504}"/>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80" name="Freeform: Shape 79">
              <a:extLst>
                <a:ext uri="{FF2B5EF4-FFF2-40B4-BE49-F238E27FC236}">
                  <a16:creationId xmlns:a16="http://schemas.microsoft.com/office/drawing/2014/main" id="{304DF22A-E178-44CC-DB7A-197AF578D0BD}"/>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21DB9CCC-7B89-0B3C-F1F5-5993F3D5C0A0}"/>
              </a:ext>
            </a:extLst>
          </p:cNvPr>
          <p:cNvSpPr>
            <a:spLocks noGrp="1"/>
          </p:cNvSpPr>
          <p:nvPr>
            <p:ph type="pic" sz="quarter" idx="17"/>
          </p:nvPr>
        </p:nvSpPr>
        <p:spPr>
          <a:xfrm>
            <a:off x="8962308" y="19257"/>
            <a:ext cx="3229692" cy="1614842"/>
          </a:xfrm>
          <a:custGeom>
            <a:avLst/>
            <a:gdLst>
              <a:gd name="connsiteX0" fmla="*/ 1614846 w 3229692"/>
              <a:gd name="connsiteY0" fmla="*/ 0 h 1614842"/>
              <a:gd name="connsiteX1" fmla="*/ 3229692 w 3229692"/>
              <a:gd name="connsiteY1" fmla="*/ 1614842 h 1614842"/>
              <a:gd name="connsiteX2" fmla="*/ 0 w 3229692"/>
              <a:gd name="connsiteY2" fmla="*/ 1614842 h 1614842"/>
            </a:gdLst>
            <a:ahLst/>
            <a:cxnLst>
              <a:cxn ang="0">
                <a:pos x="connsiteX0" y="connsiteY0"/>
              </a:cxn>
              <a:cxn ang="0">
                <a:pos x="connsiteX1" y="connsiteY1"/>
              </a:cxn>
              <a:cxn ang="0">
                <a:pos x="connsiteX2" y="connsiteY2"/>
              </a:cxn>
            </a:cxnLst>
            <a:rect l="l" t="t" r="r" b="b"/>
            <a:pathLst>
              <a:path w="3229692" h="1614842">
                <a:moveTo>
                  <a:pt x="1614846" y="0"/>
                </a:moveTo>
                <a:lnTo>
                  <a:pt x="3229692" y="1614842"/>
                </a:lnTo>
                <a:lnTo>
                  <a:pt x="0" y="1614842"/>
                </a:lnTo>
                <a:close/>
              </a:path>
            </a:pathLst>
          </a:custGeom>
          <a:noFill/>
        </p:spPr>
        <p:txBody>
          <a:bodyPr wrap="square" anchor="b">
            <a:noAutofit/>
          </a:bodyPr>
          <a:lstStyle>
            <a:lvl1pPr marL="0" indent="0" algn="ctr">
              <a:buNone/>
              <a:defRPr>
                <a:solidFill>
                  <a:schemeClr val="bg1"/>
                </a:solidFill>
              </a:defRPr>
            </a:lvl1pPr>
          </a:lstStyle>
          <a:p>
            <a:r>
              <a:rPr lang="es-ES"/>
              <a:t>Haga clic en el icono para agregar una imagen</a:t>
            </a:r>
            <a:endParaRPr lang="en-US"/>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464129" y="705100"/>
            <a:ext cx="7336420"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464129" y="3584825"/>
            <a:ext cx="7336420" cy="1500187"/>
          </a:xfrm>
        </p:spPr>
        <p:txBody>
          <a:bodyPr/>
          <a:lstStyle>
            <a:lvl1pPr marL="0" indent="0">
              <a:buNone/>
              <a:defRPr sz="2400">
                <a:solidFill>
                  <a:schemeClr val="accent1">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6786563" y="6356350"/>
            <a:ext cx="2672788"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9651104" y="6356350"/>
            <a:ext cx="1702696"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9696162" y="1805589"/>
            <a:ext cx="1701800" cy="228600"/>
          </a:xfrm>
          <a:noFill/>
        </p:spPr>
        <p:txBody>
          <a:bodyPr anchor="ctr">
            <a:noAutofit/>
          </a:bodyPr>
          <a:lstStyle>
            <a:lvl1pPr marL="0" indent="0" algn="ctr">
              <a:buNone/>
              <a:defRPr sz="1200">
                <a:solidFill>
                  <a:schemeClr val="accent1">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9696162" y="2032922"/>
            <a:ext cx="1701800" cy="228600"/>
          </a:xfrm>
          <a:noFill/>
        </p:spPr>
        <p:txBody>
          <a:bodyPr anchor="ctr">
            <a:noAutofit/>
          </a:bodyPr>
          <a:lstStyle>
            <a:lvl1pPr marL="0" indent="0" algn="ctr">
              <a:buNone/>
              <a:defRPr sz="1200">
                <a:solidFill>
                  <a:schemeClr val="accent1">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9696162" y="2260255"/>
            <a:ext cx="1701800" cy="228600"/>
          </a:xfrm>
          <a:noFill/>
        </p:spPr>
        <p:txBody>
          <a:bodyPr anchor="ctr">
            <a:noAutofit/>
          </a:bodyPr>
          <a:lstStyle>
            <a:lvl1pPr marL="0" indent="0" algn="ctr">
              <a:buNone/>
              <a:defRPr sz="1200">
                <a:solidFill>
                  <a:schemeClr val="accent1">
                    <a:lumMod val="20000"/>
                    <a:lumOff val="8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grpSp>
        <p:nvGrpSpPr>
          <p:cNvPr id="15" name="Group 14">
            <a:extLst>
              <a:ext uri="{FF2B5EF4-FFF2-40B4-BE49-F238E27FC236}">
                <a16:creationId xmlns:a16="http://schemas.microsoft.com/office/drawing/2014/main" id="{80D1234F-DF1C-C0C2-6A98-66341B666E4B}"/>
              </a:ext>
            </a:extLst>
          </p:cNvPr>
          <p:cNvGrpSpPr/>
          <p:nvPr userDrawn="1"/>
        </p:nvGrpSpPr>
        <p:grpSpPr>
          <a:xfrm>
            <a:off x="188016" y="5058526"/>
            <a:ext cx="6919685" cy="1799474"/>
            <a:chOff x="4191806" y="5063571"/>
            <a:chExt cx="4971244" cy="1292779"/>
          </a:xfrm>
        </p:grpSpPr>
        <p:grpSp>
          <p:nvGrpSpPr>
            <p:cNvPr id="20" name="Group 19">
              <a:extLst>
                <a:ext uri="{FF2B5EF4-FFF2-40B4-BE49-F238E27FC236}">
                  <a16:creationId xmlns:a16="http://schemas.microsoft.com/office/drawing/2014/main" id="{FDE2EBDE-7F10-2A9D-CA28-9F14423DB214}"/>
                </a:ext>
              </a:extLst>
            </p:cNvPr>
            <p:cNvGrpSpPr/>
            <p:nvPr userDrawn="1"/>
          </p:nvGrpSpPr>
          <p:grpSpPr>
            <a:xfrm>
              <a:off x="5589336" y="5170665"/>
              <a:ext cx="2176967" cy="1185685"/>
              <a:chOff x="4928480" y="4096834"/>
              <a:chExt cx="2677620" cy="1338815"/>
            </a:xfrm>
          </p:grpSpPr>
          <p:sp>
            <p:nvSpPr>
              <p:cNvPr id="38" name="Freeform: Shape 37">
                <a:extLst>
                  <a:ext uri="{FF2B5EF4-FFF2-40B4-BE49-F238E27FC236}">
                    <a16:creationId xmlns:a16="http://schemas.microsoft.com/office/drawing/2014/main" id="{2B700345-D2BC-5CEE-8B4B-300266E5F333}"/>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9" name="Freeform: Shape 38">
                <a:extLst>
                  <a:ext uri="{FF2B5EF4-FFF2-40B4-BE49-F238E27FC236}">
                    <a16:creationId xmlns:a16="http://schemas.microsoft.com/office/drawing/2014/main" id="{53A012FD-BCBE-9A19-3676-4A88C15FF1F2}"/>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31" name="Group 30">
              <a:extLst>
                <a:ext uri="{FF2B5EF4-FFF2-40B4-BE49-F238E27FC236}">
                  <a16:creationId xmlns:a16="http://schemas.microsoft.com/office/drawing/2014/main" id="{28E6966E-13B5-8020-4959-B3C192FB08A0}"/>
                </a:ext>
              </a:extLst>
            </p:cNvPr>
            <p:cNvGrpSpPr/>
            <p:nvPr userDrawn="1"/>
          </p:nvGrpSpPr>
          <p:grpSpPr>
            <a:xfrm rot="10800000">
              <a:off x="6986083" y="5063572"/>
              <a:ext cx="2176967" cy="1185685"/>
              <a:chOff x="4918841" y="1417288"/>
              <a:chExt cx="2677620" cy="1338815"/>
            </a:xfrm>
          </p:grpSpPr>
          <p:sp>
            <p:nvSpPr>
              <p:cNvPr id="36" name="Freeform: Shape 35">
                <a:extLst>
                  <a:ext uri="{FF2B5EF4-FFF2-40B4-BE49-F238E27FC236}">
                    <a16:creationId xmlns:a16="http://schemas.microsoft.com/office/drawing/2014/main" id="{CB3CAB5B-F8C4-9761-244B-F861FBBF8F3F}"/>
                  </a:ext>
                </a:extLst>
              </p:cNvPr>
              <p:cNvSpPr/>
              <p:nvPr/>
            </p:nvSpPr>
            <p:spPr>
              <a:xfrm>
                <a:off x="5022500" y="1417288"/>
                <a:ext cx="2496475" cy="1237806"/>
              </a:xfrm>
              <a:custGeom>
                <a:avLst/>
                <a:gdLst>
                  <a:gd name="connsiteX0" fmla="*/ 0 w 2496475"/>
                  <a:gd name="connsiteY0" fmla="*/ 0 h 1237806"/>
                  <a:gd name="connsiteX1" fmla="*/ 2496475 w 2496475"/>
                  <a:gd name="connsiteY1" fmla="*/ 0 h 1237806"/>
                  <a:gd name="connsiteX2" fmla="*/ 1237806 w 2496475"/>
                  <a:gd name="connsiteY2" fmla="*/ 1237806 h 1237806"/>
                </a:gdLst>
                <a:ahLst/>
                <a:cxnLst>
                  <a:cxn ang="0">
                    <a:pos x="connsiteX0" y="connsiteY0"/>
                  </a:cxn>
                  <a:cxn ang="0">
                    <a:pos x="connsiteX1" y="connsiteY1"/>
                  </a:cxn>
                  <a:cxn ang="0">
                    <a:pos x="connsiteX2" y="connsiteY2"/>
                  </a:cxn>
                </a:cxnLst>
                <a:rect l="l" t="t" r="r" b="b"/>
                <a:pathLst>
                  <a:path w="2496475" h="1237806">
                    <a:moveTo>
                      <a:pt x="0" y="0"/>
                    </a:moveTo>
                    <a:lnTo>
                      <a:pt x="2496475" y="0"/>
                    </a:lnTo>
                    <a:lnTo>
                      <a:pt x="1237806" y="1237806"/>
                    </a:lnTo>
                    <a:close/>
                  </a:path>
                </a:pathLst>
              </a:custGeom>
              <a:solidFill>
                <a:srgbClr val="DF5327"/>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7" name="Freeform: Shape 36">
                <a:extLst>
                  <a:ext uri="{FF2B5EF4-FFF2-40B4-BE49-F238E27FC236}">
                    <a16:creationId xmlns:a16="http://schemas.microsoft.com/office/drawing/2014/main" id="{C10CD066-CA06-6C6A-B45B-8DA833DC9079}"/>
                  </a:ext>
                </a:extLst>
              </p:cNvPr>
              <p:cNvSpPr/>
              <p:nvPr/>
            </p:nvSpPr>
            <p:spPr>
              <a:xfrm flipH="1">
                <a:off x="4918841" y="1417288"/>
                <a:ext cx="2677620" cy="1338815"/>
              </a:xfrm>
              <a:custGeom>
                <a:avLst/>
                <a:gdLst>
                  <a:gd name="connsiteX0" fmla="*/ 2677620 w 2677620"/>
                  <a:gd name="connsiteY0" fmla="*/ 0 h 1338815"/>
                  <a:gd name="connsiteX1" fmla="*/ 2354694 w 2677620"/>
                  <a:gd name="connsiteY1" fmla="*/ 0 h 1338815"/>
                  <a:gd name="connsiteX2" fmla="*/ 2354694 w 2677620"/>
                  <a:gd name="connsiteY2" fmla="*/ 98304 h 1338815"/>
                  <a:gd name="connsiteX3" fmla="*/ 2281949 w 2677620"/>
                  <a:gd name="connsiteY3" fmla="*/ 207571 h 1338815"/>
                  <a:gd name="connsiteX4" fmla="*/ 2238119 w 2677620"/>
                  <a:gd name="connsiteY4" fmla="*/ 216293 h 1338815"/>
                  <a:gd name="connsiteX5" fmla="*/ 2194682 w 2677620"/>
                  <a:gd name="connsiteY5" fmla="*/ 207571 h 1338815"/>
                  <a:gd name="connsiteX6" fmla="*/ 2121518 w 2677620"/>
                  <a:gd name="connsiteY6" fmla="*/ 98304 h 1338815"/>
                  <a:gd name="connsiteX7" fmla="*/ 2121518 w 2677620"/>
                  <a:gd name="connsiteY7" fmla="*/ 0 h 1338815"/>
                  <a:gd name="connsiteX8" fmla="*/ 2115692 w 2677620"/>
                  <a:gd name="connsiteY8" fmla="*/ 0 h 1338815"/>
                  <a:gd name="connsiteX9" fmla="*/ 1898755 w 2677620"/>
                  <a:gd name="connsiteY9" fmla="*/ 0 h 1338815"/>
                  <a:gd name="connsiteX10" fmla="*/ 1893053 w 2677620"/>
                  <a:gd name="connsiteY10" fmla="*/ 0 h 1338815"/>
                  <a:gd name="connsiteX11" fmla="*/ 1893053 w 2677620"/>
                  <a:gd name="connsiteY11" fmla="*/ 559017 h 1338815"/>
                  <a:gd name="connsiteX12" fmla="*/ 1820255 w 2677620"/>
                  <a:gd name="connsiteY12" fmla="*/ 669252 h 1338815"/>
                  <a:gd name="connsiteX13" fmla="*/ 1776416 w 2677620"/>
                  <a:gd name="connsiteY13" fmla="*/ 678009 h 1338815"/>
                  <a:gd name="connsiteX14" fmla="*/ 1732969 w 2677620"/>
                  <a:gd name="connsiteY14" fmla="*/ 669252 h 1338815"/>
                  <a:gd name="connsiteX15" fmla="*/ 1659753 w 2677620"/>
                  <a:gd name="connsiteY15" fmla="*/ 559017 h 1338815"/>
                  <a:gd name="connsiteX16" fmla="*/ 1659753 w 2677620"/>
                  <a:gd name="connsiteY16" fmla="*/ 0 h 1338815"/>
                  <a:gd name="connsiteX17" fmla="*/ 1654050 w 2677620"/>
                  <a:gd name="connsiteY17" fmla="*/ 0 h 1338815"/>
                  <a:gd name="connsiteX18" fmla="*/ 1461163 w 2677620"/>
                  <a:gd name="connsiteY18" fmla="*/ 0 h 1338815"/>
                  <a:gd name="connsiteX19" fmla="*/ 1455460 w 2677620"/>
                  <a:gd name="connsiteY19" fmla="*/ 0 h 1338815"/>
                  <a:gd name="connsiteX20" fmla="*/ 1455460 w 2677620"/>
                  <a:gd name="connsiteY20" fmla="*/ 995682 h 1338815"/>
                  <a:gd name="connsiteX21" fmla="*/ 1382244 w 2677620"/>
                  <a:gd name="connsiteY21" fmla="*/ 1104940 h 1338815"/>
                  <a:gd name="connsiteX22" fmla="*/ 1338810 w 2677620"/>
                  <a:gd name="connsiteY22" fmla="*/ 1113680 h 1338815"/>
                  <a:gd name="connsiteX23" fmla="*/ 1295376 w 2677620"/>
                  <a:gd name="connsiteY23" fmla="*/ 1104940 h 1338815"/>
                  <a:gd name="connsiteX24" fmla="*/ 1222160 w 2677620"/>
                  <a:gd name="connsiteY24" fmla="*/ 995682 h 1338815"/>
                  <a:gd name="connsiteX25" fmla="*/ 1222160 w 2677620"/>
                  <a:gd name="connsiteY25" fmla="*/ 0 h 1338815"/>
                  <a:gd name="connsiteX26" fmla="*/ 1216458 w 2677620"/>
                  <a:gd name="connsiteY26" fmla="*/ 0 h 1338815"/>
                  <a:gd name="connsiteX27" fmla="*/ 1023570 w 2677620"/>
                  <a:gd name="connsiteY27" fmla="*/ 0 h 1338815"/>
                  <a:gd name="connsiteX28" fmla="*/ 1017868 w 2677620"/>
                  <a:gd name="connsiteY28" fmla="*/ 0 h 1338815"/>
                  <a:gd name="connsiteX29" fmla="*/ 1017868 w 2677620"/>
                  <a:gd name="connsiteY29" fmla="*/ 559017 h 1338815"/>
                  <a:gd name="connsiteX30" fmla="*/ 944651 w 2677620"/>
                  <a:gd name="connsiteY30" fmla="*/ 669252 h 1338815"/>
                  <a:gd name="connsiteX31" fmla="*/ 901205 w 2677620"/>
                  <a:gd name="connsiteY31" fmla="*/ 678009 h 1338815"/>
                  <a:gd name="connsiteX32" fmla="*/ 857365 w 2677620"/>
                  <a:gd name="connsiteY32" fmla="*/ 669252 h 1338815"/>
                  <a:gd name="connsiteX33" fmla="*/ 784568 w 2677620"/>
                  <a:gd name="connsiteY33" fmla="*/ 559017 h 1338815"/>
                  <a:gd name="connsiteX34" fmla="*/ 784568 w 2677620"/>
                  <a:gd name="connsiteY34" fmla="*/ 0 h 1338815"/>
                  <a:gd name="connsiteX35" fmla="*/ 778865 w 2677620"/>
                  <a:gd name="connsiteY35" fmla="*/ 0 h 1338815"/>
                  <a:gd name="connsiteX36" fmla="*/ 561929 w 2677620"/>
                  <a:gd name="connsiteY36" fmla="*/ 0 h 1338815"/>
                  <a:gd name="connsiteX37" fmla="*/ 556102 w 2677620"/>
                  <a:gd name="connsiteY37" fmla="*/ 0 h 1338815"/>
                  <a:gd name="connsiteX38" fmla="*/ 556102 w 2677620"/>
                  <a:gd name="connsiteY38" fmla="*/ 98304 h 1338815"/>
                  <a:gd name="connsiteX39" fmla="*/ 482939 w 2677620"/>
                  <a:gd name="connsiteY39" fmla="*/ 207571 h 1338815"/>
                  <a:gd name="connsiteX40" fmla="*/ 439501 w 2677620"/>
                  <a:gd name="connsiteY40" fmla="*/ 216293 h 1338815"/>
                  <a:gd name="connsiteX41" fmla="*/ 395672 w 2677620"/>
                  <a:gd name="connsiteY41" fmla="*/ 207571 h 1338815"/>
                  <a:gd name="connsiteX42" fmla="*/ 322926 w 2677620"/>
                  <a:gd name="connsiteY42" fmla="*/ 98304 h 1338815"/>
                  <a:gd name="connsiteX43" fmla="*/ 322926 w 2677620"/>
                  <a:gd name="connsiteY43" fmla="*/ 0 h 1338815"/>
                  <a:gd name="connsiteX44" fmla="*/ 0 w 2677620"/>
                  <a:gd name="connsiteY44" fmla="*/ 0 h 1338815"/>
                  <a:gd name="connsiteX45" fmla="*/ 1338810 w 2677620"/>
                  <a:gd name="connsiteY4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77620" h="1338815">
                    <a:moveTo>
                      <a:pt x="2677620" y="0"/>
                    </a:moveTo>
                    <a:lnTo>
                      <a:pt x="2354694" y="0"/>
                    </a:lnTo>
                    <a:lnTo>
                      <a:pt x="2354694" y="98304"/>
                    </a:lnTo>
                    <a:cubicBezTo>
                      <a:pt x="2354694" y="147487"/>
                      <a:pt x="2324920" y="189592"/>
                      <a:pt x="2281949" y="207571"/>
                    </a:cubicBezTo>
                    <a:lnTo>
                      <a:pt x="2238119" y="216293"/>
                    </a:lnTo>
                    <a:lnTo>
                      <a:pt x="2194682" y="207571"/>
                    </a:lnTo>
                    <a:cubicBezTo>
                      <a:pt x="2151850" y="189592"/>
                      <a:pt x="2121518" y="147487"/>
                      <a:pt x="2121518" y="98304"/>
                    </a:cubicBezTo>
                    <a:lnTo>
                      <a:pt x="2121518" y="0"/>
                    </a:lnTo>
                    <a:lnTo>
                      <a:pt x="2115692" y="0"/>
                    </a:lnTo>
                    <a:lnTo>
                      <a:pt x="1898755" y="0"/>
                    </a:lnTo>
                    <a:lnTo>
                      <a:pt x="1893053" y="0"/>
                    </a:lnTo>
                    <a:lnTo>
                      <a:pt x="1893053" y="559017"/>
                    </a:lnTo>
                    <a:cubicBezTo>
                      <a:pt x="1893053" y="608897"/>
                      <a:pt x="1863208" y="651212"/>
                      <a:pt x="1820255" y="669252"/>
                    </a:cubicBezTo>
                    <a:lnTo>
                      <a:pt x="1776416" y="678009"/>
                    </a:lnTo>
                    <a:lnTo>
                      <a:pt x="1732969" y="669252"/>
                    </a:lnTo>
                    <a:cubicBezTo>
                      <a:pt x="1690155" y="651212"/>
                      <a:pt x="1659753" y="608897"/>
                      <a:pt x="1659753" y="559017"/>
                    </a:cubicBezTo>
                    <a:lnTo>
                      <a:pt x="1659753" y="0"/>
                    </a:lnTo>
                    <a:lnTo>
                      <a:pt x="1654050" y="0"/>
                    </a:lnTo>
                    <a:lnTo>
                      <a:pt x="1461163" y="0"/>
                    </a:lnTo>
                    <a:lnTo>
                      <a:pt x="1455460" y="0"/>
                    </a:lnTo>
                    <a:lnTo>
                      <a:pt x="1455460" y="995682"/>
                    </a:lnTo>
                    <a:cubicBezTo>
                      <a:pt x="1455460" y="1044818"/>
                      <a:pt x="1425058" y="1086947"/>
                      <a:pt x="1382244" y="1104940"/>
                    </a:cubicBezTo>
                    <a:lnTo>
                      <a:pt x="1338810" y="1113680"/>
                    </a:lnTo>
                    <a:lnTo>
                      <a:pt x="1295376" y="1104940"/>
                    </a:lnTo>
                    <a:cubicBezTo>
                      <a:pt x="1252562" y="1086947"/>
                      <a:pt x="1222160" y="1044818"/>
                      <a:pt x="1222160" y="995682"/>
                    </a:cubicBezTo>
                    <a:lnTo>
                      <a:pt x="1222160" y="0"/>
                    </a:lnTo>
                    <a:lnTo>
                      <a:pt x="1216458" y="0"/>
                    </a:lnTo>
                    <a:lnTo>
                      <a:pt x="1023570" y="0"/>
                    </a:lnTo>
                    <a:lnTo>
                      <a:pt x="1017868" y="0"/>
                    </a:lnTo>
                    <a:lnTo>
                      <a:pt x="1017868" y="559017"/>
                    </a:lnTo>
                    <a:cubicBezTo>
                      <a:pt x="1017868" y="608897"/>
                      <a:pt x="987465" y="651212"/>
                      <a:pt x="944651" y="669252"/>
                    </a:cubicBezTo>
                    <a:lnTo>
                      <a:pt x="901205" y="678009"/>
                    </a:lnTo>
                    <a:lnTo>
                      <a:pt x="857365" y="669252"/>
                    </a:lnTo>
                    <a:cubicBezTo>
                      <a:pt x="814412" y="651212"/>
                      <a:pt x="784568" y="608897"/>
                      <a:pt x="784568" y="559017"/>
                    </a:cubicBezTo>
                    <a:lnTo>
                      <a:pt x="784568" y="0"/>
                    </a:lnTo>
                    <a:lnTo>
                      <a:pt x="778865" y="0"/>
                    </a:lnTo>
                    <a:lnTo>
                      <a:pt x="561929" y="0"/>
                    </a:lnTo>
                    <a:lnTo>
                      <a:pt x="556102" y="0"/>
                    </a:lnTo>
                    <a:lnTo>
                      <a:pt x="556102" y="98304"/>
                    </a:lnTo>
                    <a:cubicBezTo>
                      <a:pt x="556102" y="147487"/>
                      <a:pt x="525770" y="189592"/>
                      <a:pt x="482939" y="207571"/>
                    </a:cubicBezTo>
                    <a:lnTo>
                      <a:pt x="439501" y="216293"/>
                    </a:lnTo>
                    <a:lnTo>
                      <a:pt x="395672" y="207571"/>
                    </a:lnTo>
                    <a:cubicBezTo>
                      <a:pt x="352701" y="189592"/>
                      <a:pt x="322926" y="147487"/>
                      <a:pt x="322926" y="98304"/>
                    </a:cubicBezTo>
                    <a:lnTo>
                      <a:pt x="322926" y="0"/>
                    </a:lnTo>
                    <a:lnTo>
                      <a:pt x="0" y="0"/>
                    </a:lnTo>
                    <a:lnTo>
                      <a:pt x="1338810" y="1338815"/>
                    </a:lnTo>
                    <a:close/>
                  </a:path>
                </a:pathLst>
              </a:custGeom>
              <a:solidFill>
                <a:schemeClr val="accent5"/>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32" name="Group 31">
              <a:extLst>
                <a:ext uri="{FF2B5EF4-FFF2-40B4-BE49-F238E27FC236}">
                  <a16:creationId xmlns:a16="http://schemas.microsoft.com/office/drawing/2014/main" id="{98B9AAEF-3ADA-4A9E-C12F-6AA5413AC825}"/>
                </a:ext>
              </a:extLst>
            </p:cNvPr>
            <p:cNvGrpSpPr/>
            <p:nvPr userDrawn="1"/>
          </p:nvGrpSpPr>
          <p:grpSpPr>
            <a:xfrm>
              <a:off x="4191806" y="5063571"/>
              <a:ext cx="2177750" cy="1185685"/>
              <a:chOff x="6432109" y="10044"/>
              <a:chExt cx="2678583" cy="1338815"/>
            </a:xfrm>
          </p:grpSpPr>
          <p:sp>
            <p:nvSpPr>
              <p:cNvPr id="33" name="Freeform: Shape 32">
                <a:extLst>
                  <a:ext uri="{FF2B5EF4-FFF2-40B4-BE49-F238E27FC236}">
                    <a16:creationId xmlns:a16="http://schemas.microsoft.com/office/drawing/2014/main" id="{CD9A3F2F-C50E-DE63-308B-866191ED283B}"/>
                  </a:ext>
                </a:extLst>
              </p:cNvPr>
              <p:cNvSpPr/>
              <p:nvPr/>
            </p:nvSpPr>
            <p:spPr>
              <a:xfrm>
                <a:off x="6623222" y="111211"/>
                <a:ext cx="2316892" cy="1161535"/>
              </a:xfrm>
              <a:custGeom>
                <a:avLst/>
                <a:gdLst>
                  <a:gd name="connsiteX0" fmla="*/ 1161535 w 2316892"/>
                  <a:gd name="connsiteY0" fmla="*/ 0 h 1161535"/>
                  <a:gd name="connsiteX1" fmla="*/ 2316892 w 2316892"/>
                  <a:gd name="connsiteY1" fmla="*/ 1155357 h 1161535"/>
                  <a:gd name="connsiteX2" fmla="*/ 0 w 2316892"/>
                  <a:gd name="connsiteY2" fmla="*/ 1161535 h 1161535"/>
                </a:gdLst>
                <a:ahLst/>
                <a:cxnLst>
                  <a:cxn ang="0">
                    <a:pos x="connsiteX0" y="connsiteY0"/>
                  </a:cxn>
                  <a:cxn ang="0">
                    <a:pos x="connsiteX1" y="connsiteY1"/>
                  </a:cxn>
                  <a:cxn ang="0">
                    <a:pos x="connsiteX2" y="connsiteY2"/>
                  </a:cxn>
                </a:cxnLst>
                <a:rect l="l" t="t" r="r" b="b"/>
                <a:pathLst>
                  <a:path w="2316892" h="1161535">
                    <a:moveTo>
                      <a:pt x="1161535" y="0"/>
                    </a:moveTo>
                    <a:lnTo>
                      <a:pt x="2316892" y="1155357"/>
                    </a:lnTo>
                    <a:lnTo>
                      <a:pt x="0" y="1161535"/>
                    </a:lnTo>
                    <a:close/>
                  </a:path>
                </a:pathLst>
              </a:custGeom>
              <a:solidFill>
                <a:srgbClr val="FEC30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35" name="Shape">
                <a:extLst>
                  <a:ext uri="{FF2B5EF4-FFF2-40B4-BE49-F238E27FC236}">
                    <a16:creationId xmlns:a16="http://schemas.microsoft.com/office/drawing/2014/main" id="{84E19E22-46B4-6624-3DBA-D9F4F15E974D}"/>
                  </a:ext>
                </a:extLst>
              </p:cNvPr>
              <p:cNvSpPr/>
              <p:nvPr/>
            </p:nvSpPr>
            <p:spPr>
              <a:xfrm>
                <a:off x="6432109" y="10044"/>
                <a:ext cx="2678583" cy="1338815"/>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lnTo>
                      <a:pt x="0" y="21600"/>
                    </a:lnTo>
                    <a:lnTo>
                      <a:pt x="21600" y="21600"/>
                    </a:lnTo>
                    <a:lnTo>
                      <a:pt x="10796" y="0"/>
                    </a:lnTo>
                    <a:close/>
                    <a:moveTo>
                      <a:pt x="13952" y="9315"/>
                    </a:moveTo>
                    <a:lnTo>
                      <a:pt x="15452" y="12316"/>
                    </a:lnTo>
                    <a:cubicBezTo>
                      <a:pt x="15786" y="12985"/>
                      <a:pt x="15545" y="14120"/>
                      <a:pt x="15079" y="14120"/>
                    </a:cubicBezTo>
                    <a:lnTo>
                      <a:pt x="12079" y="14120"/>
                    </a:lnTo>
                    <a:cubicBezTo>
                      <a:pt x="11604" y="14120"/>
                      <a:pt x="11371" y="12985"/>
                      <a:pt x="11706" y="12316"/>
                    </a:cubicBezTo>
                    <a:lnTo>
                      <a:pt x="13206" y="9315"/>
                    </a:lnTo>
                    <a:cubicBezTo>
                      <a:pt x="13408" y="8911"/>
                      <a:pt x="13742" y="8911"/>
                      <a:pt x="13952" y="9315"/>
                    </a:cubicBezTo>
                    <a:close/>
                    <a:moveTo>
                      <a:pt x="8923" y="6765"/>
                    </a:moveTo>
                    <a:lnTo>
                      <a:pt x="10423" y="3763"/>
                    </a:lnTo>
                    <a:cubicBezTo>
                      <a:pt x="10633" y="3343"/>
                      <a:pt x="10967" y="3343"/>
                      <a:pt x="11169" y="3763"/>
                    </a:cubicBezTo>
                    <a:lnTo>
                      <a:pt x="12669" y="6765"/>
                    </a:lnTo>
                    <a:cubicBezTo>
                      <a:pt x="13004" y="7433"/>
                      <a:pt x="12763" y="8568"/>
                      <a:pt x="12296" y="8568"/>
                    </a:cubicBezTo>
                    <a:lnTo>
                      <a:pt x="9296" y="8568"/>
                    </a:lnTo>
                    <a:cubicBezTo>
                      <a:pt x="8830" y="8568"/>
                      <a:pt x="8589" y="7433"/>
                      <a:pt x="8923" y="6765"/>
                    </a:cubicBezTo>
                    <a:close/>
                    <a:moveTo>
                      <a:pt x="6148" y="12316"/>
                    </a:moveTo>
                    <a:lnTo>
                      <a:pt x="7648" y="9315"/>
                    </a:lnTo>
                    <a:cubicBezTo>
                      <a:pt x="7858" y="8895"/>
                      <a:pt x="8192" y="8895"/>
                      <a:pt x="8394" y="9315"/>
                    </a:cubicBezTo>
                    <a:lnTo>
                      <a:pt x="9895" y="12316"/>
                    </a:lnTo>
                    <a:cubicBezTo>
                      <a:pt x="10229" y="12985"/>
                      <a:pt x="9988" y="14120"/>
                      <a:pt x="9521" y="14120"/>
                    </a:cubicBezTo>
                    <a:lnTo>
                      <a:pt x="6521" y="14120"/>
                    </a:lnTo>
                    <a:cubicBezTo>
                      <a:pt x="6047" y="14136"/>
                      <a:pt x="5814" y="12985"/>
                      <a:pt x="6148" y="12316"/>
                    </a:cubicBezTo>
                    <a:close/>
                    <a:moveTo>
                      <a:pt x="6747" y="19687"/>
                    </a:moveTo>
                    <a:lnTo>
                      <a:pt x="3746" y="19687"/>
                    </a:lnTo>
                    <a:cubicBezTo>
                      <a:pt x="3272" y="19687"/>
                      <a:pt x="3039" y="18552"/>
                      <a:pt x="3373" y="17883"/>
                    </a:cubicBezTo>
                    <a:lnTo>
                      <a:pt x="4873" y="14882"/>
                    </a:lnTo>
                    <a:cubicBezTo>
                      <a:pt x="5083" y="14462"/>
                      <a:pt x="5417" y="14462"/>
                      <a:pt x="5620" y="14882"/>
                    </a:cubicBezTo>
                    <a:lnTo>
                      <a:pt x="7120" y="17883"/>
                    </a:lnTo>
                    <a:cubicBezTo>
                      <a:pt x="7454" y="18552"/>
                      <a:pt x="7221" y="19687"/>
                      <a:pt x="6747" y="19687"/>
                    </a:cubicBezTo>
                    <a:close/>
                    <a:moveTo>
                      <a:pt x="12304" y="19687"/>
                    </a:moveTo>
                    <a:lnTo>
                      <a:pt x="9304" y="19687"/>
                    </a:lnTo>
                    <a:cubicBezTo>
                      <a:pt x="8830" y="19687"/>
                      <a:pt x="8596" y="18552"/>
                      <a:pt x="8931" y="17883"/>
                    </a:cubicBezTo>
                    <a:lnTo>
                      <a:pt x="10431" y="14882"/>
                    </a:lnTo>
                    <a:cubicBezTo>
                      <a:pt x="10641" y="14462"/>
                      <a:pt x="10975" y="14462"/>
                      <a:pt x="11177" y="14882"/>
                    </a:cubicBezTo>
                    <a:lnTo>
                      <a:pt x="12677" y="17883"/>
                    </a:lnTo>
                    <a:cubicBezTo>
                      <a:pt x="13011" y="18552"/>
                      <a:pt x="12770" y="19687"/>
                      <a:pt x="12304" y="19687"/>
                    </a:cubicBezTo>
                    <a:close/>
                    <a:moveTo>
                      <a:pt x="17854" y="19687"/>
                    </a:moveTo>
                    <a:lnTo>
                      <a:pt x="14853" y="19687"/>
                    </a:lnTo>
                    <a:cubicBezTo>
                      <a:pt x="14379" y="19687"/>
                      <a:pt x="14146" y="18552"/>
                      <a:pt x="14480" y="17883"/>
                    </a:cubicBezTo>
                    <a:lnTo>
                      <a:pt x="15980" y="14882"/>
                    </a:lnTo>
                    <a:cubicBezTo>
                      <a:pt x="16190" y="14462"/>
                      <a:pt x="16525" y="14462"/>
                      <a:pt x="16727" y="14882"/>
                    </a:cubicBezTo>
                    <a:lnTo>
                      <a:pt x="18227" y="17883"/>
                    </a:lnTo>
                    <a:cubicBezTo>
                      <a:pt x="18561" y="18552"/>
                      <a:pt x="18328" y="19687"/>
                      <a:pt x="17854" y="19687"/>
                    </a:cubicBezTo>
                    <a:close/>
                  </a:path>
                </a:pathLst>
              </a:custGeom>
              <a:solidFill>
                <a:srgbClr val="DF5327"/>
              </a:solidFill>
              <a:ln w="12700">
                <a:miter lim="400000"/>
              </a:ln>
            </p:spPr>
            <p:txBody>
              <a:bodyPr lIns="38100" tIns="38100" rIns="38100" bIns="38100" anchor="ct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grpSp>
        <p:nvGrpSpPr>
          <p:cNvPr id="40" name="Group 39">
            <a:extLst>
              <a:ext uri="{FF2B5EF4-FFF2-40B4-BE49-F238E27FC236}">
                <a16:creationId xmlns:a16="http://schemas.microsoft.com/office/drawing/2014/main" id="{545EA551-EAD8-6779-AB8B-A13DC3CD8F9E}"/>
              </a:ext>
            </a:extLst>
          </p:cNvPr>
          <p:cNvGrpSpPr/>
          <p:nvPr userDrawn="1"/>
        </p:nvGrpSpPr>
        <p:grpSpPr>
          <a:xfrm>
            <a:off x="6733560" y="306595"/>
            <a:ext cx="3228531" cy="1614272"/>
            <a:chOff x="4928480" y="4096834"/>
            <a:chExt cx="2677620" cy="1338815"/>
          </a:xfrm>
        </p:grpSpPr>
        <p:sp>
          <p:nvSpPr>
            <p:cNvPr id="41" name="Freeform: Shape 40">
              <a:extLst>
                <a:ext uri="{FF2B5EF4-FFF2-40B4-BE49-F238E27FC236}">
                  <a16:creationId xmlns:a16="http://schemas.microsoft.com/office/drawing/2014/main" id="{6D0805CB-C0AD-7AE4-96B5-5C54C2126F86}"/>
                </a:ext>
              </a:extLst>
            </p:cNvPr>
            <p:cNvSpPr/>
            <p:nvPr/>
          </p:nvSpPr>
          <p:spPr>
            <a:xfrm>
              <a:off x="5114925" y="4146550"/>
              <a:ext cx="2330450" cy="1168400"/>
            </a:xfrm>
            <a:custGeom>
              <a:avLst/>
              <a:gdLst>
                <a:gd name="connsiteX0" fmla="*/ 2330450 w 2330450"/>
                <a:gd name="connsiteY0" fmla="*/ 0 h 1168400"/>
                <a:gd name="connsiteX1" fmla="*/ 1162050 w 2330450"/>
                <a:gd name="connsiteY1" fmla="*/ 1168400 h 1168400"/>
                <a:gd name="connsiteX2" fmla="*/ 0 w 2330450"/>
                <a:gd name="connsiteY2" fmla="*/ 6350 h 1168400"/>
              </a:gdLst>
              <a:ahLst/>
              <a:cxnLst>
                <a:cxn ang="0">
                  <a:pos x="connsiteX0" y="connsiteY0"/>
                </a:cxn>
                <a:cxn ang="0">
                  <a:pos x="connsiteX1" y="connsiteY1"/>
                </a:cxn>
                <a:cxn ang="0">
                  <a:pos x="connsiteX2" y="connsiteY2"/>
                </a:cxn>
              </a:cxnLst>
              <a:rect l="l" t="t" r="r" b="b"/>
              <a:pathLst>
                <a:path w="2330450" h="1168400">
                  <a:moveTo>
                    <a:pt x="2330450" y="0"/>
                  </a:moveTo>
                  <a:lnTo>
                    <a:pt x="1162050" y="1168400"/>
                  </a:lnTo>
                  <a:lnTo>
                    <a:pt x="0" y="6350"/>
                  </a:lnTo>
                  <a:close/>
                </a:path>
              </a:pathLst>
            </a:custGeom>
            <a:solidFill>
              <a:schemeClr val="accent6"/>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2" name="Freeform: Shape 41">
              <a:extLst>
                <a:ext uri="{FF2B5EF4-FFF2-40B4-BE49-F238E27FC236}">
                  <a16:creationId xmlns:a16="http://schemas.microsoft.com/office/drawing/2014/main" id="{638330A5-8F89-FAA4-5961-C8CF24D9AE4E}"/>
                </a:ext>
              </a:extLst>
            </p:cNvPr>
            <p:cNvSpPr/>
            <p:nvPr/>
          </p:nvSpPr>
          <p:spPr>
            <a:xfrm>
              <a:off x="4928480" y="4096834"/>
              <a:ext cx="2677620" cy="1338815"/>
            </a:xfrm>
            <a:custGeom>
              <a:avLst/>
              <a:gdLst>
                <a:gd name="connsiteX0" fmla="*/ 1075947 w 2677620"/>
                <a:gd name="connsiteY0" fmla="*/ 366269 h 1338815"/>
                <a:gd name="connsiteX1" fmla="*/ 1601255 w 2677620"/>
                <a:gd name="connsiteY1" fmla="*/ 366269 h 1338815"/>
                <a:gd name="connsiteX2" fmla="*/ 1621499 w 2677620"/>
                <a:gd name="connsiteY2" fmla="*/ 414463 h 1338815"/>
                <a:gd name="connsiteX3" fmla="*/ 1358358 w 2677620"/>
                <a:gd name="connsiteY3" fmla="*/ 677587 h 1338815"/>
                <a:gd name="connsiteX4" fmla="*/ 1317870 w 2677620"/>
                <a:gd name="connsiteY4" fmla="*/ 677587 h 1338815"/>
                <a:gd name="connsiteX5" fmla="*/ 1055704 w 2677620"/>
                <a:gd name="connsiteY5" fmla="*/ 414463 h 1338815"/>
                <a:gd name="connsiteX6" fmla="*/ 1075947 w 2677620"/>
                <a:gd name="connsiteY6" fmla="*/ 366269 h 1338815"/>
                <a:gd name="connsiteX7" fmla="*/ 777874 w 2677620"/>
                <a:gd name="connsiteY7" fmla="*/ 176402 h 1338815"/>
                <a:gd name="connsiteX8" fmla="*/ 696925 w 2677620"/>
                <a:gd name="connsiteY8" fmla="*/ 375922 h 1338815"/>
                <a:gd name="connsiteX9" fmla="*/ 1257862 w 2677620"/>
                <a:gd name="connsiteY9" fmla="*/ 936861 h 1338815"/>
                <a:gd name="connsiteX10" fmla="*/ 1422610 w 2677620"/>
                <a:gd name="connsiteY10" fmla="*/ 936861 h 1338815"/>
                <a:gd name="connsiteX11" fmla="*/ 1983670 w 2677620"/>
                <a:gd name="connsiteY11" fmla="*/ 375922 h 1338815"/>
                <a:gd name="connsiteX12" fmla="*/ 1900738 w 2677620"/>
                <a:gd name="connsiteY12" fmla="*/ 176402 h 1338815"/>
                <a:gd name="connsiteX13" fmla="*/ 0 w 2677620"/>
                <a:gd name="connsiteY13" fmla="*/ 0 h 1338815"/>
                <a:gd name="connsiteX14" fmla="*/ 2677620 w 2677620"/>
                <a:gd name="connsiteY14" fmla="*/ 0 h 1338815"/>
                <a:gd name="connsiteX15" fmla="*/ 1338810 w 2677620"/>
                <a:gd name="connsiteY15" fmla="*/ 1338815 h 1338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7620" h="1338815">
                  <a:moveTo>
                    <a:pt x="1075947" y="366269"/>
                  </a:moveTo>
                  <a:lnTo>
                    <a:pt x="1601255" y="366269"/>
                  </a:lnTo>
                  <a:cubicBezTo>
                    <a:pt x="1626316" y="366269"/>
                    <a:pt x="1639822" y="396151"/>
                    <a:pt x="1621499" y="414463"/>
                  </a:cubicBezTo>
                  <a:lnTo>
                    <a:pt x="1358358" y="677587"/>
                  </a:lnTo>
                  <a:cubicBezTo>
                    <a:pt x="1346802" y="689157"/>
                    <a:pt x="1329454" y="689157"/>
                    <a:pt x="1317870" y="677587"/>
                  </a:cubicBezTo>
                  <a:lnTo>
                    <a:pt x="1055704" y="414463"/>
                  </a:lnTo>
                  <a:cubicBezTo>
                    <a:pt x="1038356" y="397108"/>
                    <a:pt x="1050886" y="366269"/>
                    <a:pt x="1075947" y="366269"/>
                  </a:cubicBezTo>
                  <a:close/>
                  <a:moveTo>
                    <a:pt x="777874" y="176402"/>
                  </a:moveTo>
                  <a:cubicBezTo>
                    <a:pt x="673744" y="176402"/>
                    <a:pt x="621679" y="302659"/>
                    <a:pt x="696925" y="375922"/>
                  </a:cubicBezTo>
                  <a:lnTo>
                    <a:pt x="1257862" y="936861"/>
                  </a:lnTo>
                  <a:cubicBezTo>
                    <a:pt x="1303109" y="982170"/>
                    <a:pt x="1377363" y="982170"/>
                    <a:pt x="1422610" y="936861"/>
                  </a:cubicBezTo>
                  <a:lnTo>
                    <a:pt x="1983670" y="375922"/>
                  </a:lnTo>
                  <a:cubicBezTo>
                    <a:pt x="2056933" y="301667"/>
                    <a:pt x="2004868" y="176402"/>
                    <a:pt x="1900738" y="176402"/>
                  </a:cubicBezTo>
                  <a:close/>
                  <a:moveTo>
                    <a:pt x="0" y="0"/>
                  </a:moveTo>
                  <a:lnTo>
                    <a:pt x="2677620" y="0"/>
                  </a:lnTo>
                  <a:lnTo>
                    <a:pt x="1338810" y="1338815"/>
                  </a:lnTo>
                  <a:close/>
                </a:path>
              </a:pathLst>
            </a:custGeom>
            <a:solidFill>
              <a:srgbClr val="418AB3"/>
            </a:solidFill>
            <a:ln w="12700">
              <a:miter lim="400000"/>
            </a:ln>
          </p:spPr>
          <p:txBody>
            <a:bodyPr wrap="square" lIns="38100" tIns="38100" rIns="38100" bIns="38100" anchor="ctr">
              <a:noAutofit/>
            </a:bodyPr>
            <a:lstStyle/>
            <a:p>
              <a:pPr marL="0" marR="0" lvl="0" indent="0" defTabSz="4572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grpSp>
        <p:nvGrpSpPr>
          <p:cNvPr id="43" name="Group 42">
            <a:extLst>
              <a:ext uri="{FF2B5EF4-FFF2-40B4-BE49-F238E27FC236}">
                <a16:creationId xmlns:a16="http://schemas.microsoft.com/office/drawing/2014/main" id="{69DDC2CA-5E28-14DE-99FF-02D6EA2BA9AB}"/>
              </a:ext>
            </a:extLst>
          </p:cNvPr>
          <p:cNvGrpSpPr/>
          <p:nvPr userDrawn="1"/>
        </p:nvGrpSpPr>
        <p:grpSpPr>
          <a:xfrm>
            <a:off x="8962308" y="3944206"/>
            <a:ext cx="3229692" cy="1614259"/>
            <a:chOff x="1498082" y="3293811"/>
            <a:chExt cx="2678583" cy="1338805"/>
          </a:xfrm>
        </p:grpSpPr>
        <p:sp>
          <p:nvSpPr>
            <p:cNvPr id="44" name="Freeform: Shape 43">
              <a:extLst>
                <a:ext uri="{FF2B5EF4-FFF2-40B4-BE49-F238E27FC236}">
                  <a16:creationId xmlns:a16="http://schemas.microsoft.com/office/drawing/2014/main" id="{3C0E7193-3AA4-C7AC-31E6-5A6B8AAD0716}"/>
                </a:ext>
              </a:extLst>
            </p:cNvPr>
            <p:cNvSpPr/>
            <p:nvPr/>
          </p:nvSpPr>
          <p:spPr>
            <a:xfrm rot="10800000">
              <a:off x="1854143" y="3293812"/>
              <a:ext cx="1967087" cy="1122632"/>
            </a:xfrm>
            <a:custGeom>
              <a:avLst/>
              <a:gdLst>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66022 w 1967087"/>
                <a:gd name="connsiteY6" fmla="*/ 601174 h 1122632"/>
                <a:gd name="connsiteX7" fmla="*/ 441931 w 1967087"/>
                <a:gd name="connsiteY7" fmla="*/ 777061 h 1122632"/>
                <a:gd name="connsiteX8" fmla="*/ 683148 w 1967087"/>
                <a:gd name="connsiteY8" fmla="*/ 1122632 h 1122632"/>
                <a:gd name="connsiteX9" fmla="*/ 356409 w 1967087"/>
                <a:gd name="connsiteY9" fmla="*/ 1122632 h 1122632"/>
                <a:gd name="connsiteX10" fmla="*/ 125223 w 1967087"/>
                <a:gd name="connsiteY10" fmla="*/ 991373 h 1122632"/>
                <a:gd name="connsiteX11" fmla="*/ 0 w 1967087"/>
                <a:gd name="connsiteY11" fmla="*/ 767196 h 1122632"/>
                <a:gd name="connsiteX12" fmla="*/ 473442 w 1967087"/>
                <a:gd name="connsiteY12" fmla="*/ 293752 h 1122632"/>
                <a:gd name="connsiteX13" fmla="*/ 929879 w 1967087"/>
                <a:gd name="connsiteY13" fmla="*/ 750183 h 1122632"/>
                <a:gd name="connsiteX14" fmla="*/ 1037834 w 1967087"/>
                <a:gd name="connsiteY14" fmla="*/ 750183 h 1122632"/>
                <a:gd name="connsiteX15" fmla="*/ 1493965 w 1967087"/>
                <a:gd name="connsiteY15" fmla="*/ 294059 h 1122632"/>
                <a:gd name="connsiteX16" fmla="*/ 1655409 w 1967087"/>
                <a:gd name="connsiteY16" fmla="*/ 455385 h 1122632"/>
                <a:gd name="connsiteX17" fmla="*/ 1228329 w 1967087"/>
                <a:gd name="connsiteY17" fmla="*/ 945014 h 1122632"/>
                <a:gd name="connsiteX18" fmla="*/ 950519 w 1967087"/>
                <a:gd name="connsiteY18" fmla="*/ 1037612 h 1122632"/>
                <a:gd name="connsiteX19" fmla="*/ 744148 w 1967087"/>
                <a:gd name="connsiteY19" fmla="*/ 956921 h 1122632"/>
                <a:gd name="connsiteX20" fmla="*/ 312058 w 1967087"/>
                <a:gd name="connsiteY20" fmla="*/ 455137 h 1122632"/>
                <a:gd name="connsiteX21" fmla="*/ 767191 w 1967087"/>
                <a:gd name="connsiteY21" fmla="*/ 0 h 1122632"/>
                <a:gd name="connsiteX22" fmla="*/ 1200107 w 1967087"/>
                <a:gd name="connsiteY22" fmla="*/ 416 h 1122632"/>
                <a:gd name="connsiteX23" fmla="*/ 1362830 w 1967087"/>
                <a:gd name="connsiteY23" fmla="*/ 163020 h 1122632"/>
                <a:gd name="connsiteX24" fmla="*/ 1199766 w 1967087"/>
                <a:gd name="connsiteY24" fmla="*/ 326074 h 1122632"/>
                <a:gd name="connsiteX25" fmla="*/ 983857 w 1967087"/>
                <a:gd name="connsiteY25" fmla="*/ 415714 h 1122632"/>
                <a:gd name="connsiteX26" fmla="*/ 767948 w 1967087"/>
                <a:gd name="connsiteY26" fmla="*/ 326074 h 1122632"/>
                <a:gd name="connsiteX27" fmla="*/ 604529 w 1967087"/>
                <a:gd name="connsiteY27" fmla="*/ 162664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750183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83857 w 1967087"/>
                <a:gd name="connsiteY28" fmla="*/ 41571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67948 w 1967087"/>
                <a:gd name="connsiteY29" fmla="*/ 326074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199766 w 1967087"/>
                <a:gd name="connsiteY27" fmla="*/ 326074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 name="connsiteX0" fmla="*/ 1801497 w 1967087"/>
                <a:gd name="connsiteY0" fmla="*/ 601366 h 1122632"/>
                <a:gd name="connsiteX1" fmla="*/ 1967087 w 1967087"/>
                <a:gd name="connsiteY1" fmla="*/ 766834 h 1122632"/>
                <a:gd name="connsiteX2" fmla="*/ 1896876 w 1967087"/>
                <a:gd name="connsiteY2" fmla="*/ 986611 h 1122632"/>
                <a:gd name="connsiteX3" fmla="*/ 1611305 w 1967087"/>
                <a:gd name="connsiteY3" fmla="*/ 1122632 h 1122632"/>
                <a:gd name="connsiteX4" fmla="*/ 1283655 w 1967087"/>
                <a:gd name="connsiteY4" fmla="*/ 1122632 h 1122632"/>
                <a:gd name="connsiteX5" fmla="*/ 1480156 w 1967087"/>
                <a:gd name="connsiteY5" fmla="*/ 827067 h 1122632"/>
                <a:gd name="connsiteX6" fmla="*/ 1801497 w 1967087"/>
                <a:gd name="connsiteY6" fmla="*/ 601366 h 1122632"/>
                <a:gd name="connsiteX7" fmla="*/ 166022 w 1967087"/>
                <a:gd name="connsiteY7" fmla="*/ 601174 h 1122632"/>
                <a:gd name="connsiteX8" fmla="*/ 441931 w 1967087"/>
                <a:gd name="connsiteY8" fmla="*/ 777061 h 1122632"/>
                <a:gd name="connsiteX9" fmla="*/ 683148 w 1967087"/>
                <a:gd name="connsiteY9" fmla="*/ 1122632 h 1122632"/>
                <a:gd name="connsiteX10" fmla="*/ 356409 w 1967087"/>
                <a:gd name="connsiteY10" fmla="*/ 1122632 h 1122632"/>
                <a:gd name="connsiteX11" fmla="*/ 125223 w 1967087"/>
                <a:gd name="connsiteY11" fmla="*/ 991373 h 1122632"/>
                <a:gd name="connsiteX12" fmla="*/ 0 w 1967087"/>
                <a:gd name="connsiteY12" fmla="*/ 767196 h 1122632"/>
                <a:gd name="connsiteX13" fmla="*/ 166022 w 1967087"/>
                <a:gd name="connsiteY13" fmla="*/ 601174 h 1122632"/>
                <a:gd name="connsiteX14" fmla="*/ 473442 w 1967087"/>
                <a:gd name="connsiteY14" fmla="*/ 293752 h 1122632"/>
                <a:gd name="connsiteX15" fmla="*/ 929879 w 1967087"/>
                <a:gd name="connsiteY15" fmla="*/ 676364 h 1122632"/>
                <a:gd name="connsiteX16" fmla="*/ 1037834 w 1967087"/>
                <a:gd name="connsiteY16" fmla="*/ 683508 h 1122632"/>
                <a:gd name="connsiteX17" fmla="*/ 1493965 w 1967087"/>
                <a:gd name="connsiteY17" fmla="*/ 294059 h 1122632"/>
                <a:gd name="connsiteX18" fmla="*/ 1655409 w 1967087"/>
                <a:gd name="connsiteY18" fmla="*/ 455385 h 1122632"/>
                <a:gd name="connsiteX19" fmla="*/ 1228329 w 1967087"/>
                <a:gd name="connsiteY19" fmla="*/ 945014 h 1122632"/>
                <a:gd name="connsiteX20" fmla="*/ 950519 w 1967087"/>
                <a:gd name="connsiteY20" fmla="*/ 1037612 h 1122632"/>
                <a:gd name="connsiteX21" fmla="*/ 744148 w 1967087"/>
                <a:gd name="connsiteY21" fmla="*/ 956921 h 1122632"/>
                <a:gd name="connsiteX22" fmla="*/ 312058 w 1967087"/>
                <a:gd name="connsiteY22" fmla="*/ 455137 h 1122632"/>
                <a:gd name="connsiteX23" fmla="*/ 473442 w 1967087"/>
                <a:gd name="connsiteY23" fmla="*/ 293752 h 1122632"/>
                <a:gd name="connsiteX24" fmla="*/ 767191 w 1967087"/>
                <a:gd name="connsiteY24" fmla="*/ 0 h 1122632"/>
                <a:gd name="connsiteX25" fmla="*/ 1200107 w 1967087"/>
                <a:gd name="connsiteY25" fmla="*/ 416 h 1122632"/>
                <a:gd name="connsiteX26" fmla="*/ 1362830 w 1967087"/>
                <a:gd name="connsiteY26" fmla="*/ 163020 h 1122632"/>
                <a:gd name="connsiteX27" fmla="*/ 1240247 w 1967087"/>
                <a:gd name="connsiteY27" fmla="*/ 357030 h 1122632"/>
                <a:gd name="connsiteX28" fmla="*/ 991001 w 1967087"/>
                <a:gd name="connsiteY28" fmla="*/ 472864 h 1122632"/>
                <a:gd name="connsiteX29" fmla="*/ 736992 w 1967087"/>
                <a:gd name="connsiteY29" fmla="*/ 366555 h 1122632"/>
                <a:gd name="connsiteX30" fmla="*/ 604529 w 1967087"/>
                <a:gd name="connsiteY30" fmla="*/ 162664 h 1122632"/>
                <a:gd name="connsiteX31" fmla="*/ 767191 w 1967087"/>
                <a:gd name="connsiteY31" fmla="*/ 0 h 112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087" h="1122632">
                  <a:moveTo>
                    <a:pt x="1801497" y="601366"/>
                  </a:moveTo>
                  <a:lnTo>
                    <a:pt x="1967087" y="766834"/>
                  </a:lnTo>
                  <a:lnTo>
                    <a:pt x="1896876" y="986611"/>
                  </a:lnTo>
                  <a:lnTo>
                    <a:pt x="1611305" y="1122632"/>
                  </a:lnTo>
                  <a:lnTo>
                    <a:pt x="1283655" y="1122632"/>
                  </a:lnTo>
                  <a:lnTo>
                    <a:pt x="1480156" y="827067"/>
                  </a:lnTo>
                  <a:lnTo>
                    <a:pt x="1801497" y="601366"/>
                  </a:lnTo>
                  <a:close/>
                  <a:moveTo>
                    <a:pt x="166022" y="601174"/>
                  </a:moveTo>
                  <a:lnTo>
                    <a:pt x="441931" y="777061"/>
                  </a:lnTo>
                  <a:lnTo>
                    <a:pt x="683148" y="1122632"/>
                  </a:lnTo>
                  <a:lnTo>
                    <a:pt x="356409" y="1122632"/>
                  </a:lnTo>
                  <a:lnTo>
                    <a:pt x="125223" y="991373"/>
                  </a:lnTo>
                  <a:lnTo>
                    <a:pt x="0" y="767196"/>
                  </a:lnTo>
                  <a:lnTo>
                    <a:pt x="166022" y="601174"/>
                  </a:lnTo>
                  <a:close/>
                  <a:moveTo>
                    <a:pt x="473442" y="293752"/>
                  </a:moveTo>
                  <a:cubicBezTo>
                    <a:pt x="625588" y="445896"/>
                    <a:pt x="777733" y="524220"/>
                    <a:pt x="929879" y="676364"/>
                  </a:cubicBezTo>
                  <a:cubicBezTo>
                    <a:pt x="959783" y="706244"/>
                    <a:pt x="1008926" y="713388"/>
                    <a:pt x="1037834" y="683508"/>
                  </a:cubicBezTo>
                  <a:lnTo>
                    <a:pt x="1493965" y="294059"/>
                  </a:lnTo>
                  <a:lnTo>
                    <a:pt x="1655409" y="455385"/>
                  </a:lnTo>
                  <a:lnTo>
                    <a:pt x="1228329" y="945014"/>
                  </a:lnTo>
                  <a:cubicBezTo>
                    <a:pt x="1168551" y="1005138"/>
                    <a:pt x="1028579" y="1037612"/>
                    <a:pt x="950519" y="1037612"/>
                  </a:cubicBezTo>
                  <a:cubicBezTo>
                    <a:pt x="872459" y="1037612"/>
                    <a:pt x="802939" y="1017045"/>
                    <a:pt x="744148" y="956921"/>
                  </a:cubicBezTo>
                  <a:lnTo>
                    <a:pt x="312058" y="455137"/>
                  </a:lnTo>
                  <a:lnTo>
                    <a:pt x="473442" y="293752"/>
                  </a:lnTo>
                  <a:close/>
                  <a:moveTo>
                    <a:pt x="767191" y="0"/>
                  </a:moveTo>
                  <a:lnTo>
                    <a:pt x="1200107" y="416"/>
                  </a:lnTo>
                  <a:lnTo>
                    <a:pt x="1362830" y="163020"/>
                  </a:lnTo>
                  <a:lnTo>
                    <a:pt x="1240247" y="357030"/>
                  </a:lnTo>
                  <a:cubicBezTo>
                    <a:pt x="1182431" y="414871"/>
                    <a:pt x="1071943" y="472864"/>
                    <a:pt x="991001" y="472864"/>
                  </a:cubicBezTo>
                  <a:cubicBezTo>
                    <a:pt x="910059" y="472864"/>
                    <a:pt x="794808" y="424396"/>
                    <a:pt x="736992" y="366555"/>
                  </a:cubicBezTo>
                  <a:lnTo>
                    <a:pt x="604529" y="162664"/>
                  </a:lnTo>
                  <a:lnTo>
                    <a:pt x="767191" y="0"/>
                  </a:lnTo>
                  <a:close/>
                </a:path>
              </a:pathLst>
            </a:custGeom>
            <a:solidFill>
              <a:srgbClr val="418AB3"/>
            </a:solidFill>
            <a:ln w="12700">
              <a:miter lim="400000"/>
            </a:ln>
          </p:spPr>
          <p:txBody>
            <a:bodyPr lIns="38100" tIns="38100" rIns="38100" bIns="38100" anchor="ctr"/>
            <a:lstStyle/>
            <a:p>
              <a:pPr defTabSz="457200"/>
              <a:endParaRPr sz="3000" kern="0">
                <a:solidFill>
                  <a:srgbClr val="FFFFFF"/>
                </a:solidFill>
              </a:endParaRPr>
            </a:p>
          </p:txBody>
        </p:sp>
        <p:sp>
          <p:nvSpPr>
            <p:cNvPr id="45" name="Freeform: Shape 44">
              <a:extLst>
                <a:ext uri="{FF2B5EF4-FFF2-40B4-BE49-F238E27FC236}">
                  <a16:creationId xmlns:a16="http://schemas.microsoft.com/office/drawing/2014/main" id="{0D64A1D5-968C-BA34-2B08-E9387A8DB2DD}"/>
                </a:ext>
              </a:extLst>
            </p:cNvPr>
            <p:cNvSpPr/>
            <p:nvPr/>
          </p:nvSpPr>
          <p:spPr>
            <a:xfrm rot="10800000">
              <a:off x="2621123" y="4231594"/>
              <a:ext cx="432917" cy="401022"/>
            </a:xfrm>
            <a:custGeom>
              <a:avLst/>
              <a:gdLst>
                <a:gd name="connsiteX0" fmla="*/ 216171 w 432917"/>
                <a:gd name="connsiteY0" fmla="*/ 0 h 401022"/>
                <a:gd name="connsiteX1" fmla="*/ 432917 w 432917"/>
                <a:gd name="connsiteY1" fmla="*/ 216588 h 401022"/>
                <a:gd name="connsiteX2" fmla="*/ 270636 w 432917"/>
                <a:gd name="connsiteY2" fmla="*/ 378854 h 401022"/>
                <a:gd name="connsiteX3" fmla="*/ 216666 w 432917"/>
                <a:gd name="connsiteY3" fmla="*/ 401022 h 401022"/>
                <a:gd name="connsiteX4" fmla="*/ 162696 w 432917"/>
                <a:gd name="connsiteY4" fmla="*/ 378854 h 401022"/>
                <a:gd name="connsiteX5" fmla="*/ 0 w 432917"/>
                <a:gd name="connsiteY5" fmla="*/ 216172 h 40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917" h="401022">
                  <a:moveTo>
                    <a:pt x="216171" y="0"/>
                  </a:moveTo>
                  <a:lnTo>
                    <a:pt x="432917" y="216588"/>
                  </a:lnTo>
                  <a:lnTo>
                    <a:pt x="270636" y="378854"/>
                  </a:lnTo>
                  <a:cubicBezTo>
                    <a:pt x="256192" y="393320"/>
                    <a:pt x="236905" y="401022"/>
                    <a:pt x="216666" y="401022"/>
                  </a:cubicBezTo>
                  <a:cubicBezTo>
                    <a:pt x="196428" y="401022"/>
                    <a:pt x="177141" y="393320"/>
                    <a:pt x="162696" y="378854"/>
                  </a:cubicBezTo>
                  <a:lnTo>
                    <a:pt x="0" y="216172"/>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6" name="Freeform: Shape 45">
              <a:extLst>
                <a:ext uri="{FF2B5EF4-FFF2-40B4-BE49-F238E27FC236}">
                  <a16:creationId xmlns:a16="http://schemas.microsoft.com/office/drawing/2014/main" id="{76391DBD-0A12-6979-420C-DD7F0A9DAFA4}"/>
                </a:ext>
              </a:extLst>
            </p:cNvPr>
            <p:cNvSpPr/>
            <p:nvPr/>
          </p:nvSpPr>
          <p:spPr>
            <a:xfrm rot="10800000">
              <a:off x="1498082" y="3293811"/>
              <a:ext cx="711844" cy="355799"/>
            </a:xfrm>
            <a:custGeom>
              <a:avLst/>
              <a:gdLst>
                <a:gd name="connsiteX0" fmla="*/ 355783 w 711844"/>
                <a:gd name="connsiteY0" fmla="*/ 0 h 355799"/>
                <a:gd name="connsiteX1" fmla="*/ 711844 w 711844"/>
                <a:gd name="connsiteY1" fmla="*/ 355799 h 355799"/>
                <a:gd name="connsiteX2" fmla="*/ 0 w 711844"/>
                <a:gd name="connsiteY2" fmla="*/ 355799 h 355799"/>
              </a:gdLst>
              <a:ahLst/>
              <a:cxnLst>
                <a:cxn ang="0">
                  <a:pos x="connsiteX0" y="connsiteY0"/>
                </a:cxn>
                <a:cxn ang="0">
                  <a:pos x="connsiteX1" y="connsiteY1"/>
                </a:cxn>
                <a:cxn ang="0">
                  <a:pos x="connsiteX2" y="connsiteY2"/>
                </a:cxn>
              </a:cxnLst>
              <a:rect l="l" t="t" r="r" b="b"/>
              <a:pathLst>
                <a:path w="711844" h="355799">
                  <a:moveTo>
                    <a:pt x="355783" y="0"/>
                  </a:moveTo>
                  <a:lnTo>
                    <a:pt x="711844" y="355799"/>
                  </a:lnTo>
                  <a:lnTo>
                    <a:pt x="0" y="355799"/>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7" name="Freeform: Shape 46">
              <a:extLst>
                <a:ext uri="{FF2B5EF4-FFF2-40B4-BE49-F238E27FC236}">
                  <a16:creationId xmlns:a16="http://schemas.microsoft.com/office/drawing/2014/main" id="{DECF7818-6526-8290-EFD5-B2AB273EB25C}"/>
                </a:ext>
              </a:extLst>
            </p:cNvPr>
            <p:cNvSpPr/>
            <p:nvPr/>
          </p:nvSpPr>
          <p:spPr>
            <a:xfrm rot="10800000">
              <a:off x="3464820" y="3293811"/>
              <a:ext cx="711845" cy="355437"/>
            </a:xfrm>
            <a:custGeom>
              <a:avLst/>
              <a:gdLst>
                <a:gd name="connsiteX0" fmla="*/ 355435 w 711845"/>
                <a:gd name="connsiteY0" fmla="*/ 0 h 355437"/>
                <a:gd name="connsiteX1" fmla="*/ 711845 w 711845"/>
                <a:gd name="connsiteY1" fmla="*/ 355437 h 355437"/>
                <a:gd name="connsiteX2" fmla="*/ 0 w 711845"/>
                <a:gd name="connsiteY2" fmla="*/ 355437 h 355437"/>
              </a:gdLst>
              <a:ahLst/>
              <a:cxnLst>
                <a:cxn ang="0">
                  <a:pos x="connsiteX0" y="connsiteY0"/>
                </a:cxn>
                <a:cxn ang="0">
                  <a:pos x="connsiteX1" y="connsiteY1"/>
                </a:cxn>
                <a:cxn ang="0">
                  <a:pos x="connsiteX2" y="connsiteY2"/>
                </a:cxn>
              </a:cxnLst>
              <a:rect l="l" t="t" r="r" b="b"/>
              <a:pathLst>
                <a:path w="711845" h="355437">
                  <a:moveTo>
                    <a:pt x="355435" y="0"/>
                  </a:moveTo>
                  <a:lnTo>
                    <a:pt x="711845" y="355437"/>
                  </a:lnTo>
                  <a:lnTo>
                    <a:pt x="0" y="3554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8" name="Freeform: Shape 47">
              <a:extLst>
                <a:ext uri="{FF2B5EF4-FFF2-40B4-BE49-F238E27FC236}">
                  <a16:creationId xmlns:a16="http://schemas.microsoft.com/office/drawing/2014/main" id="{A5857C9B-C602-2178-EE42-0DC9311BF277}"/>
                </a:ext>
              </a:extLst>
            </p:cNvPr>
            <p:cNvSpPr/>
            <p:nvPr/>
          </p:nvSpPr>
          <p:spPr>
            <a:xfrm rot="10800000">
              <a:off x="2019732" y="3293812"/>
              <a:ext cx="1635477" cy="667496"/>
            </a:xfrm>
            <a:custGeom>
              <a:avLst/>
              <a:gdLst>
                <a:gd name="connsiteX0" fmla="*/ 146036 w 1635477"/>
                <a:gd name="connsiteY0" fmla="*/ 0 h 667496"/>
                <a:gd name="connsiteX1" fmla="*/ 601939 w 1635477"/>
                <a:gd name="connsiteY1" fmla="*/ 458922 h 667496"/>
                <a:gd name="connsiteX2" fmla="*/ 817836 w 1635477"/>
                <a:gd name="connsiteY2" fmla="*/ 549139 h 667496"/>
                <a:gd name="connsiteX3" fmla="*/ 1033733 w 1635477"/>
                <a:gd name="connsiteY3" fmla="*/ 458922 h 667496"/>
                <a:gd name="connsiteX4" fmla="*/ 1489389 w 1635477"/>
                <a:gd name="connsiteY4" fmla="*/ 248 h 667496"/>
                <a:gd name="connsiteX5" fmla="*/ 1635477 w 1635477"/>
                <a:gd name="connsiteY5" fmla="*/ 146229 h 667496"/>
                <a:gd name="connsiteX6" fmla="*/ 1117634 w 1635477"/>
                <a:gd name="connsiteY6" fmla="*/ 667496 h 667496"/>
                <a:gd name="connsiteX7" fmla="*/ 517127 w 1635477"/>
                <a:gd name="connsiteY7" fmla="*/ 667496 h 667496"/>
                <a:gd name="connsiteX8" fmla="*/ 0 w 1635477"/>
                <a:gd name="connsiteY8" fmla="*/ 146037 h 6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477" h="667496">
                  <a:moveTo>
                    <a:pt x="146036" y="0"/>
                  </a:moveTo>
                  <a:lnTo>
                    <a:pt x="601939" y="458922"/>
                  </a:lnTo>
                  <a:cubicBezTo>
                    <a:pt x="660730" y="519046"/>
                    <a:pt x="739776" y="549139"/>
                    <a:pt x="817836" y="549139"/>
                  </a:cubicBezTo>
                  <a:cubicBezTo>
                    <a:pt x="895896" y="549139"/>
                    <a:pt x="973955" y="519046"/>
                    <a:pt x="1033733" y="458922"/>
                  </a:cubicBezTo>
                  <a:lnTo>
                    <a:pt x="1489389" y="248"/>
                  </a:lnTo>
                  <a:lnTo>
                    <a:pt x="1635477" y="146229"/>
                  </a:lnTo>
                  <a:lnTo>
                    <a:pt x="1117634" y="667496"/>
                  </a:lnTo>
                  <a:lnTo>
                    <a:pt x="517127" y="667496"/>
                  </a:lnTo>
                  <a:lnTo>
                    <a:pt x="0" y="146037"/>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sp>
          <p:nvSpPr>
            <p:cNvPr id="49" name="Freeform: Shape 48">
              <a:extLst>
                <a:ext uri="{FF2B5EF4-FFF2-40B4-BE49-F238E27FC236}">
                  <a16:creationId xmlns:a16="http://schemas.microsoft.com/office/drawing/2014/main" id="{A1E8642E-7B85-275B-EAF9-4AF82C41AF1B}"/>
                </a:ext>
              </a:extLst>
            </p:cNvPr>
            <p:cNvSpPr/>
            <p:nvPr/>
          </p:nvSpPr>
          <p:spPr>
            <a:xfrm rot="10800000">
              <a:off x="2327264" y="3643851"/>
              <a:ext cx="1020525" cy="609930"/>
            </a:xfrm>
            <a:custGeom>
              <a:avLst/>
              <a:gdLst>
                <a:gd name="connsiteX0" fmla="*/ 131087 w 1020525"/>
                <a:gd name="connsiteY0" fmla="*/ 0 h 609930"/>
                <a:gd name="connsiteX1" fmla="*/ 294507 w 1020525"/>
                <a:gd name="connsiteY1" fmla="*/ 163411 h 609930"/>
                <a:gd name="connsiteX2" fmla="*/ 510416 w 1020525"/>
                <a:gd name="connsiteY2" fmla="*/ 253051 h 609930"/>
                <a:gd name="connsiteX3" fmla="*/ 726325 w 1020525"/>
                <a:gd name="connsiteY3" fmla="*/ 163411 h 609930"/>
                <a:gd name="connsiteX4" fmla="*/ 889389 w 1020525"/>
                <a:gd name="connsiteY4" fmla="*/ 356 h 609930"/>
                <a:gd name="connsiteX5" fmla="*/ 1020525 w 1020525"/>
                <a:gd name="connsiteY5" fmla="*/ 131395 h 609930"/>
                <a:gd name="connsiteX6" fmla="*/ 564393 w 1020525"/>
                <a:gd name="connsiteY6" fmla="*/ 587520 h 609930"/>
                <a:gd name="connsiteX7" fmla="*/ 456438 w 1020525"/>
                <a:gd name="connsiteY7" fmla="*/ 587520 h 609930"/>
                <a:gd name="connsiteX8" fmla="*/ 0 w 1020525"/>
                <a:gd name="connsiteY8" fmla="*/ 131088 h 6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0525" h="609930">
                  <a:moveTo>
                    <a:pt x="131087" y="0"/>
                  </a:moveTo>
                  <a:lnTo>
                    <a:pt x="294507" y="163411"/>
                  </a:lnTo>
                  <a:cubicBezTo>
                    <a:pt x="352323" y="221252"/>
                    <a:pt x="429474" y="253051"/>
                    <a:pt x="510416" y="253051"/>
                  </a:cubicBezTo>
                  <a:cubicBezTo>
                    <a:pt x="591358" y="253051"/>
                    <a:pt x="668509" y="221252"/>
                    <a:pt x="726325" y="163411"/>
                  </a:cubicBezTo>
                  <a:lnTo>
                    <a:pt x="889389" y="356"/>
                  </a:lnTo>
                  <a:lnTo>
                    <a:pt x="1020525" y="131395"/>
                  </a:lnTo>
                  <a:lnTo>
                    <a:pt x="564393" y="587520"/>
                  </a:lnTo>
                  <a:cubicBezTo>
                    <a:pt x="535485" y="617400"/>
                    <a:pt x="486342" y="617400"/>
                    <a:pt x="456438" y="587520"/>
                  </a:cubicBezTo>
                  <a:lnTo>
                    <a:pt x="0" y="131088"/>
                  </a:lnTo>
                  <a:close/>
                </a:path>
              </a:pathLst>
            </a:custGeom>
            <a:solidFill>
              <a:schemeClr val="accent5"/>
            </a:solidFill>
            <a:ln w="12700">
              <a:miter lim="400000"/>
            </a:ln>
          </p:spPr>
          <p:txBody>
            <a:bodyPr lIns="38100" tIns="38100" rIns="38100" bIns="38100" anchor="ctr"/>
            <a:lstStyle/>
            <a:p>
              <a:pPr defTabSz="457200"/>
              <a:endParaRPr sz="3000" kern="0">
                <a:solidFill>
                  <a:srgbClr val="FFFFFF"/>
                </a:solidFill>
              </a:endParaRPr>
            </a:p>
          </p:txBody>
        </p:sp>
      </p:gr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accent5"/>
                </a:solidFill>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accent1">
                    <a:lumMod val="20000"/>
                    <a:lumOff val="80000"/>
                  </a:schemeClr>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accent1">
                    <a:lumMod val="20000"/>
                    <a:lumOff val="80000"/>
                  </a:schemeClr>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accent5"/>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12B999-48FE-C7C5-1D98-66749704E242}"/>
              </a:ext>
            </a:extLst>
          </p:cNvPr>
          <p:cNvSpPr>
            <a:spLocks noGrp="1"/>
          </p:cNvSpPr>
          <p:nvPr>
            <p:ph type="pic" sz="quarter" idx="17"/>
          </p:nvPr>
        </p:nvSpPr>
        <p:spPr/>
        <p:txBody>
          <a:bodyPr/>
          <a:lstStyle/>
          <a:p>
            <a:endParaRPr lang="es-ES"/>
          </a:p>
        </p:txBody>
      </p:sp>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GO - Triangle Artwork">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77_T_PGO_Triangle-Artwork-16x9.pptx" id="{82FC993D-7469-4C51-9B2B-2A55E06D712A}" vid="{16A5AADA-9C89-464E-BCBA-01D361072005}"/>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77_T_PGO_Triangle-Artwork-16x9.pptx" id="{82FC993D-7469-4C51-9B2B-2A55E06D712A}" vid="{DCA39845-DF43-4EC6-9880-D47D716FFB5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0277_T_PGO_Triangle-Artwork-16x9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2025-03-05T08:45:20Z</dcterms:created>
  <dcterms:modified xsi:type="dcterms:W3CDTF">2025-03-05T08:45:38Z</dcterms:modified>
  <cp:category>Templates</cp:category>
</cp:coreProperties>
</file>