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8288000" cy="10287000"/>
  <p:notesSz cx="6858000" cy="9144000"/>
  <p:embeddedFontLst>
    <p:embeddedFont>
      <p:font typeface="PT Serif Bold" charset="1" panose="020A0703040505020204"/>
      <p:regular r:id="rId25"/>
    </p:embeddedFont>
    <p:embeddedFont>
      <p:font typeface="Sukar" charset="1" panose="02000500000000000000"/>
      <p:regular r:id="rId26"/>
    </p:embeddedFont>
    <p:embeddedFont>
      <p:font typeface="PT Serif Italics" charset="1" panose="020A0603040505090204"/>
      <p:regular r:id="rId27"/>
    </p:embeddedFont>
    <p:embeddedFont>
      <p:font typeface="Sukar Bold" charset="1" panose="0200050000000000000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Relationship Id="rId3" Target="../media/image60.svg" Type="http://schemas.openxmlformats.org/officeDocument/2006/relationships/image"/><Relationship Id="rId4" Target="../media/image61.jpeg" Type="http://schemas.openxmlformats.org/officeDocument/2006/relationships/image"/><Relationship Id="rId5" Target="../media/image62.jpeg" Type="http://schemas.openxmlformats.org/officeDocument/2006/relationships/image"/><Relationship Id="rId6" Target="../media/image63.jpeg" Type="http://schemas.openxmlformats.org/officeDocument/2006/relationships/image"/><Relationship Id="rId7" Target="../media/image64.png" Type="http://schemas.openxmlformats.org/officeDocument/2006/relationships/image"/><Relationship Id="rId8" Target="../media/image65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6.jpeg" Type="http://schemas.openxmlformats.org/officeDocument/2006/relationships/image"/><Relationship Id="rId3" Target="../media/image67.png" Type="http://schemas.openxmlformats.org/officeDocument/2006/relationships/image"/><Relationship Id="rId4" Target="../media/image68.jpe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69.png" Type="http://schemas.openxmlformats.org/officeDocument/2006/relationships/image"/><Relationship Id="rId8" Target="../media/image70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jpeg" Type="http://schemas.openxmlformats.org/officeDocument/2006/relationships/image"/><Relationship Id="rId3" Target="../media/image72.png" Type="http://schemas.openxmlformats.org/officeDocument/2006/relationships/image"/><Relationship Id="rId4" Target="../media/image73.svg" Type="http://schemas.openxmlformats.org/officeDocument/2006/relationships/image"/><Relationship Id="rId5" Target="../media/image74.png" Type="http://schemas.openxmlformats.org/officeDocument/2006/relationships/image"/><Relationship Id="rId6" Target="../media/image75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jpeg" Type="http://schemas.openxmlformats.org/officeDocument/2006/relationships/image"/><Relationship Id="rId3" Target="../media/image77.png" Type="http://schemas.openxmlformats.org/officeDocument/2006/relationships/image"/><Relationship Id="rId4" Target="../media/image78.svg" Type="http://schemas.openxmlformats.org/officeDocument/2006/relationships/image"/><Relationship Id="rId5" Target="../media/image79.png" Type="http://schemas.openxmlformats.org/officeDocument/2006/relationships/image"/><Relationship Id="rId6" Target="../media/image80.svg" Type="http://schemas.openxmlformats.org/officeDocument/2006/relationships/image"/><Relationship Id="rId7" Target="../media/image81.png" Type="http://schemas.openxmlformats.org/officeDocument/2006/relationships/image"/><Relationship Id="rId8" Target="../media/image82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3.jpeg" Type="http://schemas.openxmlformats.org/officeDocument/2006/relationships/image"/><Relationship Id="rId3" Target="../media/image46.jpeg" Type="http://schemas.openxmlformats.org/officeDocument/2006/relationships/image"/><Relationship Id="rId4" Target="../media/image84.jpeg" Type="http://schemas.openxmlformats.org/officeDocument/2006/relationships/image"/><Relationship Id="rId5" Target="../media/image85.png" Type="http://schemas.openxmlformats.org/officeDocument/2006/relationships/image"/><Relationship Id="rId6" Target="../media/image86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7.jpeg" Type="http://schemas.openxmlformats.org/officeDocument/2006/relationships/image"/><Relationship Id="rId3" Target="../media/image88.jpeg" Type="http://schemas.openxmlformats.org/officeDocument/2006/relationships/image"/><Relationship Id="rId4" Target="../media/image89.jpeg" Type="http://schemas.openxmlformats.org/officeDocument/2006/relationships/image"/><Relationship Id="rId5" Target="../media/image90.jpeg" Type="http://schemas.openxmlformats.org/officeDocument/2006/relationships/image"/><Relationship Id="rId6" Target="../media/image91.png" Type="http://schemas.openxmlformats.org/officeDocument/2006/relationships/image"/><Relationship Id="rId7" Target="../media/image92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3.jpeg" Type="http://schemas.openxmlformats.org/officeDocument/2006/relationships/image"/><Relationship Id="rId3" Target="../media/image94.png" Type="http://schemas.openxmlformats.org/officeDocument/2006/relationships/image"/><Relationship Id="rId4" Target="../media/image95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6.png" Type="http://schemas.openxmlformats.org/officeDocument/2006/relationships/image"/><Relationship Id="rId3" Target="../media/image97.svg" Type="http://schemas.openxmlformats.org/officeDocument/2006/relationships/image"/><Relationship Id="rId4" Target="../media/image98.jpeg" Type="http://schemas.openxmlformats.org/officeDocument/2006/relationships/image"/><Relationship Id="rId5" Target="../media/image99.png" Type="http://schemas.openxmlformats.org/officeDocument/2006/relationships/image"/><Relationship Id="rId6" Target="../media/image100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74.png" Type="http://schemas.openxmlformats.org/officeDocument/2006/relationships/image"/><Relationship Id="rId25" Target="../media/image75.svg" Type="http://schemas.openxmlformats.org/officeDocument/2006/relationships/image"/><Relationship Id="rId26" Target="../media/image101.png" Type="http://schemas.openxmlformats.org/officeDocument/2006/relationships/image"/><Relationship Id="rId27" Target="../media/image102.svg" Type="http://schemas.openxmlformats.org/officeDocument/2006/relationships/image"/><Relationship Id="rId28" Target="../media/image34.png" Type="http://schemas.openxmlformats.org/officeDocument/2006/relationships/image"/><Relationship Id="rId29" Target="../media/image35.svg" Type="http://schemas.openxmlformats.org/officeDocument/2006/relationships/image"/><Relationship Id="rId3" Target="../media/image2.svg" Type="http://schemas.openxmlformats.org/officeDocument/2006/relationships/image"/><Relationship Id="rId30" Target="../media/image103.png" Type="http://schemas.openxmlformats.org/officeDocument/2006/relationships/image"/><Relationship Id="rId31" Target="../media/image104.svg" Type="http://schemas.openxmlformats.org/officeDocument/2006/relationships/image"/><Relationship Id="rId32" Target="../media/image42.png" Type="http://schemas.openxmlformats.org/officeDocument/2006/relationships/image"/><Relationship Id="rId33" Target="../media/image43.svg" Type="http://schemas.openxmlformats.org/officeDocument/2006/relationships/image"/><Relationship Id="rId34" Target="../media/image105.png" Type="http://schemas.openxmlformats.org/officeDocument/2006/relationships/image"/><Relationship Id="rId35" Target="../media/image106.svg" Type="http://schemas.openxmlformats.org/officeDocument/2006/relationships/image"/><Relationship Id="rId36" Target="../media/image107.png" Type="http://schemas.openxmlformats.org/officeDocument/2006/relationships/image"/><Relationship Id="rId37" Target="../media/image108.svg" Type="http://schemas.openxmlformats.org/officeDocument/2006/relationships/image"/><Relationship Id="rId38" Target="../media/image109.png" Type="http://schemas.openxmlformats.org/officeDocument/2006/relationships/image"/><Relationship Id="rId39" Target="../media/image110.svg" Type="http://schemas.openxmlformats.org/officeDocument/2006/relationships/image"/><Relationship Id="rId4" Target="../media/image3.png" Type="http://schemas.openxmlformats.org/officeDocument/2006/relationships/image"/><Relationship Id="rId40" Target="../media/image91.png" Type="http://schemas.openxmlformats.org/officeDocument/2006/relationships/image"/><Relationship Id="rId41" Target="../media/image92.sv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1.png" Type="http://schemas.openxmlformats.org/officeDocument/2006/relationships/image"/><Relationship Id="rId3" Target="../media/image11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5.jpe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jpeg" Type="http://schemas.openxmlformats.org/officeDocument/2006/relationships/image"/><Relationship Id="rId3" Target="../media/image29.png" Type="http://schemas.openxmlformats.org/officeDocument/2006/relationships/image"/><Relationship Id="rId4" Target="../media/image30.svg" Type="http://schemas.openxmlformats.org/officeDocument/2006/relationships/image"/><Relationship Id="rId5" Target="../media/image31.png" Type="http://schemas.openxmlformats.org/officeDocument/2006/relationships/image"/><Relationship Id="rId6" Target="../media/image3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Relationship Id="rId3" Target="../media/image34.png" Type="http://schemas.openxmlformats.org/officeDocument/2006/relationships/image"/><Relationship Id="rId4" Target="../media/image35.svg" Type="http://schemas.openxmlformats.org/officeDocument/2006/relationships/image"/><Relationship Id="rId5" Target="../media/image36.png" Type="http://schemas.openxmlformats.org/officeDocument/2006/relationships/image"/><Relationship Id="rId6" Target="../media/image3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Relationship Id="rId3" Target="../media/image39.jpe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Relationship Id="rId6" Target="../media/image42.png" Type="http://schemas.openxmlformats.org/officeDocument/2006/relationships/image"/><Relationship Id="rId7" Target="../media/image43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Relationship Id="rId3" Target="../media/image45.jpeg" Type="http://schemas.openxmlformats.org/officeDocument/2006/relationships/image"/><Relationship Id="rId4" Target="../media/image46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jpeg" Type="http://schemas.openxmlformats.org/officeDocument/2006/relationships/image"/><Relationship Id="rId3" Target="../media/image48.png" Type="http://schemas.openxmlformats.org/officeDocument/2006/relationships/image"/><Relationship Id="rId4" Target="../media/image49.svg" Type="http://schemas.openxmlformats.org/officeDocument/2006/relationships/image"/><Relationship Id="rId5" Target="../media/image50.png" Type="http://schemas.openxmlformats.org/officeDocument/2006/relationships/image"/><Relationship Id="rId6" Target="../media/image51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Relationship Id="rId3" Target="../media/image53.svg" Type="http://schemas.openxmlformats.org/officeDocument/2006/relationships/image"/><Relationship Id="rId4" Target="../media/image54.jpeg" Type="http://schemas.openxmlformats.org/officeDocument/2006/relationships/image"/><Relationship Id="rId5" Target="../media/image55.jpeg" Type="http://schemas.openxmlformats.org/officeDocument/2006/relationships/image"/><Relationship Id="rId6" Target="../media/image56.jpeg" Type="http://schemas.openxmlformats.org/officeDocument/2006/relationships/image"/><Relationship Id="rId7" Target="../media/image57.png" Type="http://schemas.openxmlformats.org/officeDocument/2006/relationships/image"/><Relationship Id="rId8" Target="../media/image5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225709">
            <a:off x="-1568983" y="1061713"/>
            <a:ext cx="5614177" cy="7757066"/>
          </a:xfrm>
          <a:custGeom>
            <a:avLst/>
            <a:gdLst/>
            <a:ahLst/>
            <a:cxnLst/>
            <a:rect r="r" b="b" t="t" l="l"/>
            <a:pathLst>
              <a:path h="7757066" w="5614177">
                <a:moveTo>
                  <a:pt x="0" y="0"/>
                </a:moveTo>
                <a:lnTo>
                  <a:pt x="5614177" y="0"/>
                </a:lnTo>
                <a:lnTo>
                  <a:pt x="5614177" y="7757067"/>
                </a:lnTo>
                <a:lnTo>
                  <a:pt x="0" y="77570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2004648">
            <a:off x="15116413" y="5623500"/>
            <a:ext cx="4548610" cy="5026088"/>
          </a:xfrm>
          <a:custGeom>
            <a:avLst/>
            <a:gdLst/>
            <a:ahLst/>
            <a:cxnLst/>
            <a:rect r="r" b="b" t="t" l="l"/>
            <a:pathLst>
              <a:path h="5026088" w="4548610">
                <a:moveTo>
                  <a:pt x="0" y="0"/>
                </a:moveTo>
                <a:lnTo>
                  <a:pt x="4548610" y="0"/>
                </a:lnTo>
                <a:lnTo>
                  <a:pt x="4548610" y="5026088"/>
                </a:lnTo>
                <a:lnTo>
                  <a:pt x="0" y="5026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550736">
            <a:off x="12767863" y="-285750"/>
            <a:ext cx="6392075" cy="4114800"/>
          </a:xfrm>
          <a:custGeom>
            <a:avLst/>
            <a:gdLst/>
            <a:ahLst/>
            <a:cxnLst/>
            <a:rect r="r" b="b" t="t" l="l"/>
            <a:pathLst>
              <a:path h="4114800" w="6392075">
                <a:moveTo>
                  <a:pt x="0" y="0"/>
                </a:moveTo>
                <a:lnTo>
                  <a:pt x="6392074" y="0"/>
                </a:lnTo>
                <a:lnTo>
                  <a:pt x="63920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00824" y="7680181"/>
            <a:ext cx="5237591" cy="5616719"/>
          </a:xfrm>
          <a:custGeom>
            <a:avLst/>
            <a:gdLst/>
            <a:ahLst/>
            <a:cxnLst/>
            <a:rect r="r" b="b" t="t" l="l"/>
            <a:pathLst>
              <a:path h="5616719" w="5237591">
                <a:moveTo>
                  <a:pt x="0" y="0"/>
                </a:moveTo>
                <a:lnTo>
                  <a:pt x="5237591" y="0"/>
                </a:lnTo>
                <a:lnTo>
                  <a:pt x="5237591" y="5616719"/>
                </a:lnTo>
                <a:lnTo>
                  <a:pt x="0" y="56167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776469">
            <a:off x="3731747" y="-808851"/>
            <a:ext cx="4013336" cy="5212125"/>
          </a:xfrm>
          <a:custGeom>
            <a:avLst/>
            <a:gdLst/>
            <a:ahLst/>
            <a:cxnLst/>
            <a:rect r="r" b="b" t="t" l="l"/>
            <a:pathLst>
              <a:path h="5212125" w="4013336">
                <a:moveTo>
                  <a:pt x="0" y="0"/>
                </a:moveTo>
                <a:lnTo>
                  <a:pt x="4013336" y="0"/>
                </a:lnTo>
                <a:lnTo>
                  <a:pt x="4013336" y="5212125"/>
                </a:lnTo>
                <a:lnTo>
                  <a:pt x="0" y="52121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7319106" y="-256402"/>
            <a:ext cx="4898606" cy="5704345"/>
          </a:xfrm>
          <a:custGeom>
            <a:avLst/>
            <a:gdLst/>
            <a:ahLst/>
            <a:cxnLst/>
            <a:rect r="r" b="b" t="t" l="l"/>
            <a:pathLst>
              <a:path h="5704345" w="4898606">
                <a:moveTo>
                  <a:pt x="4898606" y="0"/>
                </a:moveTo>
                <a:lnTo>
                  <a:pt x="0" y="0"/>
                </a:lnTo>
                <a:lnTo>
                  <a:pt x="0" y="5704345"/>
                </a:lnTo>
                <a:lnTo>
                  <a:pt x="4898606" y="5704345"/>
                </a:lnTo>
                <a:lnTo>
                  <a:pt x="4898606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172582">
            <a:off x="12913818" y="3299051"/>
            <a:ext cx="2103341" cy="2705262"/>
          </a:xfrm>
          <a:custGeom>
            <a:avLst/>
            <a:gdLst/>
            <a:ahLst/>
            <a:cxnLst/>
            <a:rect r="r" b="b" t="t" l="l"/>
            <a:pathLst>
              <a:path h="2705262" w="2103341">
                <a:moveTo>
                  <a:pt x="0" y="0"/>
                </a:moveTo>
                <a:lnTo>
                  <a:pt x="2103341" y="0"/>
                </a:lnTo>
                <a:lnTo>
                  <a:pt x="2103341" y="2705261"/>
                </a:lnTo>
                <a:lnTo>
                  <a:pt x="0" y="270526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3993846">
            <a:off x="11309284" y="8096250"/>
            <a:ext cx="2900934" cy="4114800"/>
          </a:xfrm>
          <a:custGeom>
            <a:avLst/>
            <a:gdLst/>
            <a:ahLst/>
            <a:cxnLst/>
            <a:rect r="r" b="b" t="t" l="l"/>
            <a:pathLst>
              <a:path h="4114800" w="2900934">
                <a:moveTo>
                  <a:pt x="0" y="0"/>
                </a:moveTo>
                <a:lnTo>
                  <a:pt x="2900934" y="0"/>
                </a:lnTo>
                <a:lnTo>
                  <a:pt x="29009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2629718" y="4651682"/>
            <a:ext cx="13028564" cy="4233373"/>
            <a:chOff x="0" y="0"/>
            <a:chExt cx="17371419" cy="5644497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419100"/>
              <a:ext cx="17371419" cy="47764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269"/>
                </a:lnSpc>
                <a:spcBef>
                  <a:spcPct val="0"/>
                </a:spcBef>
              </a:pPr>
              <a:r>
                <a:rPr lang="en-US" sz="21621">
                  <a:solidFill>
                    <a:srgbClr val="E7CF3A"/>
                  </a:solidFill>
                  <a:latin typeface="PT Serif Bold"/>
                </a:rPr>
                <a:t>Farmers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3715060" y="4003843"/>
              <a:ext cx="9941299" cy="16406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473"/>
                </a:lnSpc>
                <a:spcBef>
                  <a:spcPct val="0"/>
                </a:spcBef>
              </a:pPr>
              <a:r>
                <a:rPr lang="en-US" sz="7480">
                  <a:solidFill>
                    <a:srgbClr val="E7CF3A"/>
                  </a:solidFill>
                  <a:latin typeface="Sukar"/>
                </a:rPr>
                <a:t>Market </a:t>
              </a:r>
              <a:r>
                <a:rPr lang="en-US" sz="7480">
                  <a:solidFill>
                    <a:srgbClr val="E7CF3A"/>
                  </a:solidFill>
                  <a:latin typeface="Sukar"/>
                </a:rPr>
                <a:t>Meeting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329700" y="5057890"/>
            <a:ext cx="3628601" cy="4537138"/>
            <a:chOff x="0" y="0"/>
            <a:chExt cx="1804370" cy="225615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04370" cy="2256152"/>
            </a:xfrm>
            <a:custGeom>
              <a:avLst/>
              <a:gdLst/>
              <a:ahLst/>
              <a:cxnLst/>
              <a:rect r="r" b="b" t="t" l="l"/>
              <a:pathLst>
                <a:path h="2256152" w="1804370">
                  <a:moveTo>
                    <a:pt x="0" y="0"/>
                  </a:moveTo>
                  <a:lnTo>
                    <a:pt x="1804370" y="0"/>
                  </a:lnTo>
                  <a:lnTo>
                    <a:pt x="1804370" y="2256152"/>
                  </a:lnTo>
                  <a:lnTo>
                    <a:pt x="0" y="22561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804370" cy="22942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1172159" y="1028700"/>
            <a:ext cx="4117223" cy="2501213"/>
          </a:xfrm>
          <a:custGeom>
            <a:avLst/>
            <a:gdLst/>
            <a:ahLst/>
            <a:cxnLst/>
            <a:rect r="r" b="b" t="t" l="l"/>
            <a:pathLst>
              <a:path h="2501213" w="4117223">
                <a:moveTo>
                  <a:pt x="0" y="0"/>
                </a:moveTo>
                <a:lnTo>
                  <a:pt x="4117222" y="0"/>
                </a:lnTo>
                <a:lnTo>
                  <a:pt x="4117222" y="2501213"/>
                </a:lnTo>
                <a:lnTo>
                  <a:pt x="0" y="25012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130763" y="3081708"/>
            <a:ext cx="3628601" cy="4537138"/>
            <a:chOff x="0" y="0"/>
            <a:chExt cx="1804370" cy="22561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04370" cy="2256152"/>
            </a:xfrm>
            <a:custGeom>
              <a:avLst/>
              <a:gdLst/>
              <a:ahLst/>
              <a:cxnLst/>
              <a:rect r="r" b="b" t="t" l="l"/>
              <a:pathLst>
                <a:path h="2256152" w="1804370">
                  <a:moveTo>
                    <a:pt x="0" y="0"/>
                  </a:moveTo>
                  <a:lnTo>
                    <a:pt x="1804370" y="0"/>
                  </a:lnTo>
                  <a:lnTo>
                    <a:pt x="1804370" y="2256152"/>
                  </a:lnTo>
                  <a:lnTo>
                    <a:pt x="0" y="2256152"/>
                  </a:lnTo>
                  <a:close/>
                </a:path>
              </a:pathLst>
            </a:custGeom>
            <a:solidFill>
              <a:srgbClr val="333227"/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804370" cy="22942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3422563" y="3081708"/>
            <a:ext cx="3628601" cy="4537138"/>
            <a:chOff x="0" y="0"/>
            <a:chExt cx="1804370" cy="225615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04370" cy="2256152"/>
            </a:xfrm>
            <a:custGeom>
              <a:avLst/>
              <a:gdLst/>
              <a:ahLst/>
              <a:cxnLst/>
              <a:rect r="r" b="b" t="t" l="l"/>
              <a:pathLst>
                <a:path h="2256152" w="1804370">
                  <a:moveTo>
                    <a:pt x="0" y="0"/>
                  </a:moveTo>
                  <a:lnTo>
                    <a:pt x="1804370" y="0"/>
                  </a:lnTo>
                  <a:lnTo>
                    <a:pt x="1804370" y="2256152"/>
                  </a:lnTo>
                  <a:lnTo>
                    <a:pt x="0" y="22561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804370" cy="22942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431382" y="5191650"/>
            <a:ext cx="3425237" cy="4269617"/>
            <a:chOff x="0" y="0"/>
            <a:chExt cx="4566982" cy="5692823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4"/>
            <a:srcRect l="23275" t="0" r="23275" b="0"/>
            <a:stretch>
              <a:fillRect/>
            </a:stretch>
          </p:blipFill>
          <p:spPr>
            <a:xfrm flipH="false" flipV="false">
              <a:off x="0" y="0"/>
              <a:ext cx="4566982" cy="5692823"/>
            </a:xfrm>
            <a:prstGeom prst="rect">
              <a:avLst/>
            </a:prstGeom>
          </p:spPr>
        </p:pic>
      </p:grpSp>
      <p:grpSp>
        <p:nvGrpSpPr>
          <p:cNvPr name="Group 14" id="14"/>
          <p:cNvGrpSpPr/>
          <p:nvPr/>
        </p:nvGrpSpPr>
        <p:grpSpPr>
          <a:xfrm rot="0">
            <a:off x="1232445" y="3215469"/>
            <a:ext cx="3425237" cy="4269617"/>
            <a:chOff x="0" y="0"/>
            <a:chExt cx="4566982" cy="5692823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5"/>
            <a:srcRect l="23275" t="0" r="23275" b="0"/>
            <a:stretch>
              <a:fillRect/>
            </a:stretch>
          </p:blipFill>
          <p:spPr>
            <a:xfrm flipH="false" flipV="false">
              <a:off x="0" y="0"/>
              <a:ext cx="4566982" cy="5692823"/>
            </a:xfrm>
            <a:prstGeom prst="rect">
              <a:avLst/>
            </a:prstGeom>
          </p:spPr>
        </p:pic>
      </p:grpSp>
      <p:grpSp>
        <p:nvGrpSpPr>
          <p:cNvPr name="Group 16" id="16"/>
          <p:cNvGrpSpPr/>
          <p:nvPr/>
        </p:nvGrpSpPr>
        <p:grpSpPr>
          <a:xfrm rot="0">
            <a:off x="13524246" y="3215469"/>
            <a:ext cx="3425237" cy="4269617"/>
            <a:chOff x="0" y="0"/>
            <a:chExt cx="4566982" cy="5692823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6"/>
            <a:srcRect l="0" t="3255" r="0" b="3255"/>
            <a:stretch>
              <a:fillRect/>
            </a:stretch>
          </p:blipFill>
          <p:spPr>
            <a:xfrm flipH="false" flipV="false">
              <a:off x="0" y="0"/>
              <a:ext cx="4566982" cy="5692823"/>
            </a:xfrm>
            <a:prstGeom prst="rect">
              <a:avLst/>
            </a:prstGeom>
          </p:spPr>
        </p:pic>
      </p:grpSp>
      <p:sp>
        <p:nvSpPr>
          <p:cNvPr name="Freeform 18" id="18"/>
          <p:cNvSpPr/>
          <p:nvPr/>
        </p:nvSpPr>
        <p:spPr>
          <a:xfrm flipH="false" flipV="false" rot="0">
            <a:off x="15580661" y="796351"/>
            <a:ext cx="3602236" cy="3530192"/>
          </a:xfrm>
          <a:custGeom>
            <a:avLst/>
            <a:gdLst/>
            <a:ahLst/>
            <a:cxnLst/>
            <a:rect r="r" b="b" t="t" l="l"/>
            <a:pathLst>
              <a:path h="3530192" w="3602236">
                <a:moveTo>
                  <a:pt x="0" y="0"/>
                </a:moveTo>
                <a:lnTo>
                  <a:pt x="3602236" y="0"/>
                </a:lnTo>
                <a:lnTo>
                  <a:pt x="3602236" y="3530192"/>
                </a:lnTo>
                <a:lnTo>
                  <a:pt x="0" y="35301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4616920" y="1019175"/>
            <a:ext cx="9054160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E7CF3A"/>
                </a:solidFill>
                <a:latin typeface="PT Serif Bold"/>
              </a:rPr>
              <a:t>Product Gallery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8028831"/>
            <a:ext cx="3832727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Product 3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426573" y="8028831"/>
            <a:ext cx="3832727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Product 5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227637" y="3015033"/>
            <a:ext cx="3832727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Product 4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28700" y="8867318"/>
            <a:ext cx="3832727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Briefly elaborate on what you want to discuss.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426573" y="8867318"/>
            <a:ext cx="3832727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Briefly elaborate on what you want to discuss.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700764" y="3853520"/>
            <a:ext cx="2886472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138141" y="6862965"/>
            <a:ext cx="4011718" cy="2496353"/>
            <a:chOff x="0" y="0"/>
            <a:chExt cx="5348957" cy="332847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3300" r="0" b="3300"/>
            <a:stretch>
              <a:fillRect/>
            </a:stretch>
          </p:blipFill>
          <p:spPr>
            <a:xfrm flipH="false" flipV="false">
              <a:off x="0" y="0"/>
              <a:ext cx="5348957" cy="3328471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1011833" y="3056082"/>
            <a:ext cx="4011718" cy="2496353"/>
            <a:chOff x="0" y="0"/>
            <a:chExt cx="5348957" cy="3328471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0" t="29231" r="0" b="29231"/>
            <a:stretch>
              <a:fillRect/>
            </a:stretch>
          </p:blipFill>
          <p:spPr>
            <a:xfrm flipH="false" flipV="false">
              <a:off x="0" y="0"/>
              <a:ext cx="5348957" cy="3328471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3261283" y="3089990"/>
            <a:ext cx="4011718" cy="2496353"/>
            <a:chOff x="0" y="0"/>
            <a:chExt cx="5348957" cy="3328471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20571" t="0" r="20571" b="0"/>
            <a:stretch>
              <a:fillRect/>
            </a:stretch>
          </p:blipFill>
          <p:spPr>
            <a:xfrm flipH="false" flipV="false">
              <a:off x="0" y="0"/>
              <a:ext cx="5348957" cy="3328471"/>
            </a:xfrm>
            <a:prstGeom prst="rect">
              <a:avLst/>
            </a:prstGeom>
          </p:spPr>
        </p:pic>
      </p:grpSp>
      <p:sp>
        <p:nvSpPr>
          <p:cNvPr name="AutoShape 8" id="8"/>
          <p:cNvSpPr/>
          <p:nvPr/>
        </p:nvSpPr>
        <p:spPr>
          <a:xfrm>
            <a:off x="-32041" y="6294843"/>
            <a:ext cx="1915894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826663" y="2874521"/>
            <a:ext cx="4382056" cy="2859476"/>
            <a:chOff x="0" y="0"/>
            <a:chExt cx="1154122" cy="75311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154122" cy="753113"/>
            </a:xfrm>
            <a:custGeom>
              <a:avLst/>
              <a:gdLst/>
              <a:ahLst/>
              <a:cxnLst/>
              <a:rect r="r" b="b" t="t" l="l"/>
              <a:pathLst>
                <a:path h="753113" w="1154122">
                  <a:moveTo>
                    <a:pt x="0" y="0"/>
                  </a:moveTo>
                  <a:lnTo>
                    <a:pt x="1154122" y="0"/>
                  </a:lnTo>
                  <a:lnTo>
                    <a:pt x="1154122" y="753113"/>
                  </a:lnTo>
                  <a:lnTo>
                    <a:pt x="0" y="75311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154122" cy="7912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952972" y="6681404"/>
            <a:ext cx="4382056" cy="2859476"/>
            <a:chOff x="0" y="0"/>
            <a:chExt cx="1154122" cy="75311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54122" cy="753113"/>
            </a:xfrm>
            <a:custGeom>
              <a:avLst/>
              <a:gdLst/>
              <a:ahLst/>
              <a:cxnLst/>
              <a:rect r="r" b="b" t="t" l="l"/>
              <a:pathLst>
                <a:path h="753113" w="1154122">
                  <a:moveTo>
                    <a:pt x="0" y="0"/>
                  </a:moveTo>
                  <a:lnTo>
                    <a:pt x="1154122" y="0"/>
                  </a:lnTo>
                  <a:lnTo>
                    <a:pt x="1154122" y="753113"/>
                  </a:lnTo>
                  <a:lnTo>
                    <a:pt x="0" y="75311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154122" cy="7912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076113" y="2908429"/>
            <a:ext cx="4382056" cy="2859476"/>
            <a:chOff x="0" y="0"/>
            <a:chExt cx="1154122" cy="75311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154122" cy="753113"/>
            </a:xfrm>
            <a:custGeom>
              <a:avLst/>
              <a:gdLst/>
              <a:ahLst/>
              <a:cxnLst/>
              <a:rect r="r" b="b" t="t" l="l"/>
              <a:pathLst>
                <a:path h="753113" w="1154122">
                  <a:moveTo>
                    <a:pt x="0" y="0"/>
                  </a:moveTo>
                  <a:lnTo>
                    <a:pt x="1154122" y="0"/>
                  </a:lnTo>
                  <a:lnTo>
                    <a:pt x="1154122" y="753113"/>
                  </a:lnTo>
                  <a:lnTo>
                    <a:pt x="0" y="75311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154122" cy="79121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1540439">
            <a:off x="16341303" y="6635623"/>
            <a:ext cx="2144910" cy="5447391"/>
          </a:xfrm>
          <a:custGeom>
            <a:avLst/>
            <a:gdLst/>
            <a:ahLst/>
            <a:cxnLst/>
            <a:rect r="r" b="b" t="t" l="l"/>
            <a:pathLst>
              <a:path h="5447391" w="2144910">
                <a:moveTo>
                  <a:pt x="0" y="0"/>
                </a:moveTo>
                <a:lnTo>
                  <a:pt x="2144910" y="0"/>
                </a:lnTo>
                <a:lnTo>
                  <a:pt x="2144910" y="5447391"/>
                </a:lnTo>
                <a:lnTo>
                  <a:pt x="0" y="54473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2038320">
            <a:off x="-551075" y="-47692"/>
            <a:ext cx="2957512" cy="4114800"/>
          </a:xfrm>
          <a:custGeom>
            <a:avLst/>
            <a:gdLst/>
            <a:ahLst/>
            <a:cxnLst/>
            <a:rect r="r" b="b" t="t" l="l"/>
            <a:pathLst>
              <a:path h="4114800" w="2957512">
                <a:moveTo>
                  <a:pt x="0" y="0"/>
                </a:moveTo>
                <a:lnTo>
                  <a:pt x="2957513" y="0"/>
                </a:lnTo>
                <a:lnTo>
                  <a:pt x="295751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028700" y="6796290"/>
            <a:ext cx="1729562" cy="673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E7CF3A"/>
                </a:solidFill>
                <a:latin typeface="PT Serif Italics"/>
              </a:rPr>
              <a:t>2021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138141" y="3664700"/>
            <a:ext cx="1729562" cy="673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E7CF3A"/>
                </a:solidFill>
                <a:latin typeface="PT Serif Italics"/>
              </a:rPr>
              <a:t>2022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244334" y="6796290"/>
            <a:ext cx="1729562" cy="673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E7CF3A"/>
                </a:solidFill>
                <a:latin typeface="PT Serif Italics"/>
              </a:rPr>
              <a:t>2023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138141" y="4878936"/>
            <a:ext cx="3425226" cy="725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39"/>
              </a:lnSpc>
              <a:spcBef>
                <a:spcPct val="0"/>
              </a:spcBef>
            </a:pPr>
            <a:r>
              <a:rPr lang="en-US" sz="2099" strike="noStrike" u="none">
                <a:solidFill>
                  <a:srgbClr val="EAE8E4"/>
                </a:solidFill>
                <a:latin typeface="Sukar"/>
              </a:rPr>
              <a:t>Briefly elaborate on what you want to discuss.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8010526"/>
            <a:ext cx="3425226" cy="725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39"/>
              </a:lnSpc>
              <a:spcBef>
                <a:spcPct val="0"/>
              </a:spcBef>
            </a:pPr>
            <a:r>
              <a:rPr lang="en-US" sz="2099" strike="noStrike" u="none">
                <a:solidFill>
                  <a:srgbClr val="EAE8E4"/>
                </a:solidFill>
                <a:latin typeface="Sukar"/>
              </a:rPr>
              <a:t>Briefly elaborate on what you want to discuss.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261283" y="8010526"/>
            <a:ext cx="3425226" cy="725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39"/>
              </a:lnSpc>
              <a:spcBef>
                <a:spcPct val="0"/>
              </a:spcBef>
            </a:pPr>
            <a:r>
              <a:rPr lang="en-US" sz="2099" strike="noStrike" u="none">
                <a:solidFill>
                  <a:srgbClr val="EAE8E4"/>
                </a:solidFill>
                <a:latin typeface="Sukar"/>
              </a:rPr>
              <a:t>Briefly elaborate on what you want to discuss.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28700" y="824218"/>
            <a:ext cx="16230600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strike="noStrike" u="none">
                <a:solidFill>
                  <a:srgbClr val="E7CF3A"/>
                </a:solidFill>
                <a:latin typeface="PT Serif Bold"/>
              </a:rPr>
              <a:t>Add a Timeline Page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3592010">
            <a:off x="14546639" y="-366161"/>
            <a:ext cx="3039808" cy="4114800"/>
          </a:xfrm>
          <a:custGeom>
            <a:avLst/>
            <a:gdLst/>
            <a:ahLst/>
            <a:cxnLst/>
            <a:rect r="r" b="b" t="t" l="l"/>
            <a:pathLst>
              <a:path h="4114800" w="3039808">
                <a:moveTo>
                  <a:pt x="0" y="0"/>
                </a:moveTo>
                <a:lnTo>
                  <a:pt x="3039808" y="0"/>
                </a:lnTo>
                <a:lnTo>
                  <a:pt x="30398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2696317" y="3219918"/>
            <a:ext cx="5354294" cy="1923582"/>
            <a:chOff x="0" y="0"/>
            <a:chExt cx="1410184" cy="50662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410184" cy="506622"/>
            </a:xfrm>
            <a:custGeom>
              <a:avLst/>
              <a:gdLst/>
              <a:ahLst/>
              <a:cxnLst/>
              <a:rect r="r" b="b" t="t" l="l"/>
              <a:pathLst>
                <a:path h="506622" w="1410184">
                  <a:moveTo>
                    <a:pt x="0" y="0"/>
                  </a:moveTo>
                  <a:lnTo>
                    <a:pt x="1410184" y="0"/>
                  </a:lnTo>
                  <a:lnTo>
                    <a:pt x="1410184" y="506622"/>
                  </a:lnTo>
                  <a:lnTo>
                    <a:pt x="0" y="506622"/>
                  </a:lnTo>
                  <a:close/>
                </a:path>
              </a:pathLst>
            </a:custGeom>
            <a:solidFill>
              <a:srgbClr val="333227"/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410184" cy="5447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2696317" y="3455201"/>
            <a:ext cx="5354294" cy="1386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E7CF3A"/>
                </a:solidFill>
                <a:latin typeface="PT Serif Italics"/>
              </a:rPr>
              <a:t>A picture is worth a thousand words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1773979">
            <a:off x="-411516" y="-947010"/>
            <a:ext cx="4377766" cy="6632979"/>
          </a:xfrm>
          <a:custGeom>
            <a:avLst/>
            <a:gdLst/>
            <a:ahLst/>
            <a:cxnLst/>
            <a:rect r="r" b="b" t="t" l="l"/>
            <a:pathLst>
              <a:path h="6632979" w="4377766">
                <a:moveTo>
                  <a:pt x="0" y="0"/>
                </a:moveTo>
                <a:lnTo>
                  <a:pt x="4377766" y="0"/>
                </a:lnTo>
                <a:lnTo>
                  <a:pt x="4377766" y="6632979"/>
                </a:lnTo>
                <a:lnTo>
                  <a:pt x="0" y="66329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E8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8366859" y="5434914"/>
            <a:ext cx="1537393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>
            <a:off x="8366859" y="1009650"/>
            <a:ext cx="1537393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8366859" y="1349801"/>
            <a:ext cx="9921141" cy="3744962"/>
          </a:xfrm>
          <a:custGeom>
            <a:avLst/>
            <a:gdLst/>
            <a:ahLst/>
            <a:cxnLst/>
            <a:rect r="r" b="b" t="t" l="l"/>
            <a:pathLst>
              <a:path h="3744962" w="9921141">
                <a:moveTo>
                  <a:pt x="0" y="0"/>
                </a:moveTo>
                <a:lnTo>
                  <a:pt x="9921141" y="0"/>
                </a:lnTo>
                <a:lnTo>
                  <a:pt x="9921141" y="3744962"/>
                </a:lnTo>
                <a:lnTo>
                  <a:pt x="0" y="37449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0303" r="0" b="-30303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643029" y="-437878"/>
            <a:ext cx="3975926" cy="4114800"/>
          </a:xfrm>
          <a:custGeom>
            <a:avLst/>
            <a:gdLst/>
            <a:ahLst/>
            <a:cxnLst/>
            <a:rect r="r" b="b" t="t" l="l"/>
            <a:pathLst>
              <a:path h="4114800" w="3975926">
                <a:moveTo>
                  <a:pt x="0" y="0"/>
                </a:moveTo>
                <a:lnTo>
                  <a:pt x="3975925" y="0"/>
                </a:lnTo>
                <a:lnTo>
                  <a:pt x="39759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2230949">
            <a:off x="-677656" y="6839499"/>
            <a:ext cx="3412712" cy="4114800"/>
          </a:xfrm>
          <a:custGeom>
            <a:avLst/>
            <a:gdLst/>
            <a:ahLst/>
            <a:cxnLst/>
            <a:rect r="r" b="b" t="t" l="l"/>
            <a:pathLst>
              <a:path h="4114800" w="3412712">
                <a:moveTo>
                  <a:pt x="0" y="0"/>
                </a:moveTo>
                <a:lnTo>
                  <a:pt x="3412712" y="0"/>
                </a:lnTo>
                <a:lnTo>
                  <a:pt x="34127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480281" y="6839499"/>
            <a:ext cx="5615437" cy="4114800"/>
          </a:xfrm>
          <a:custGeom>
            <a:avLst/>
            <a:gdLst/>
            <a:ahLst/>
            <a:cxnLst/>
            <a:rect r="r" b="b" t="t" l="l"/>
            <a:pathLst>
              <a:path h="4114800" w="5615437">
                <a:moveTo>
                  <a:pt x="0" y="0"/>
                </a:moveTo>
                <a:lnTo>
                  <a:pt x="5615438" y="0"/>
                </a:lnTo>
                <a:lnTo>
                  <a:pt x="56154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919060" y="6216967"/>
            <a:ext cx="8259074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333227"/>
                </a:solidFill>
                <a:latin typeface="PT Serif Bold"/>
              </a:rPr>
              <a:t>About Us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2499042"/>
            <a:ext cx="5981893" cy="3727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350"/>
              </a:lnSpc>
              <a:spcBef>
                <a:spcPct val="0"/>
              </a:spcBef>
            </a:pPr>
            <a:r>
              <a:rPr lang="en-US" sz="24458">
                <a:solidFill>
                  <a:srgbClr val="333227"/>
                </a:solidFill>
                <a:latin typeface="PT Serif Bold"/>
              </a:rPr>
              <a:t>03.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095776" y="7883525"/>
            <a:ext cx="9482907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333227"/>
                </a:solidFill>
                <a:latin typeface="PT Serif Italics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860336"/>
            <a:ext cx="5897331" cy="3633266"/>
            <a:chOff x="0" y="0"/>
            <a:chExt cx="1553207" cy="95691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53207" cy="956910"/>
            </a:xfrm>
            <a:custGeom>
              <a:avLst/>
              <a:gdLst/>
              <a:ahLst/>
              <a:cxnLst/>
              <a:rect r="r" b="b" t="t" l="l"/>
              <a:pathLst>
                <a:path h="956910" w="1553207">
                  <a:moveTo>
                    <a:pt x="0" y="0"/>
                  </a:moveTo>
                  <a:lnTo>
                    <a:pt x="1553207" y="0"/>
                  </a:lnTo>
                  <a:lnTo>
                    <a:pt x="1553207" y="956910"/>
                  </a:lnTo>
                  <a:lnTo>
                    <a:pt x="0" y="95691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53207" cy="9950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606011" y="2852876"/>
            <a:ext cx="4525604" cy="6573788"/>
            <a:chOff x="0" y="0"/>
            <a:chExt cx="1553207" cy="225615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3207" cy="2256152"/>
            </a:xfrm>
            <a:custGeom>
              <a:avLst/>
              <a:gdLst/>
              <a:ahLst/>
              <a:cxnLst/>
              <a:rect r="r" b="b" t="t" l="l"/>
              <a:pathLst>
                <a:path h="2256152" w="1553207">
                  <a:moveTo>
                    <a:pt x="0" y="0"/>
                  </a:moveTo>
                  <a:lnTo>
                    <a:pt x="1553207" y="0"/>
                  </a:lnTo>
                  <a:lnTo>
                    <a:pt x="1553207" y="2256152"/>
                  </a:lnTo>
                  <a:lnTo>
                    <a:pt x="0" y="22561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553207" cy="22942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2811595" y="860336"/>
            <a:ext cx="4525604" cy="6747998"/>
            <a:chOff x="0" y="0"/>
            <a:chExt cx="1553207" cy="231594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53207" cy="2315942"/>
            </a:xfrm>
            <a:custGeom>
              <a:avLst/>
              <a:gdLst/>
              <a:ahLst/>
              <a:cxnLst/>
              <a:rect r="r" b="b" t="t" l="l"/>
              <a:pathLst>
                <a:path h="2315942" w="1553207">
                  <a:moveTo>
                    <a:pt x="0" y="0"/>
                  </a:moveTo>
                  <a:lnTo>
                    <a:pt x="1553207" y="0"/>
                  </a:lnTo>
                  <a:lnTo>
                    <a:pt x="1553207" y="2315942"/>
                  </a:lnTo>
                  <a:lnTo>
                    <a:pt x="0" y="231594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553207" cy="23540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52469" y="1112882"/>
            <a:ext cx="5449794" cy="3178684"/>
            <a:chOff x="0" y="0"/>
            <a:chExt cx="7266392" cy="4238245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2"/>
            <a:srcRect l="0" t="6227" r="0" b="6227"/>
            <a:stretch>
              <a:fillRect/>
            </a:stretch>
          </p:blipFill>
          <p:spPr>
            <a:xfrm flipH="false" flipV="false">
              <a:off x="0" y="0"/>
              <a:ext cx="7266392" cy="4238245"/>
            </a:xfrm>
            <a:prstGeom prst="rect">
              <a:avLst/>
            </a:prstGeom>
          </p:spPr>
        </p:pic>
      </p:grpSp>
      <p:grpSp>
        <p:nvGrpSpPr>
          <p:cNvPr name="Group 13" id="13"/>
          <p:cNvGrpSpPr/>
          <p:nvPr/>
        </p:nvGrpSpPr>
        <p:grpSpPr>
          <a:xfrm rot="0">
            <a:off x="7777731" y="3046679"/>
            <a:ext cx="4182164" cy="6186181"/>
            <a:chOff x="0" y="0"/>
            <a:chExt cx="5576219" cy="8248242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3"/>
            <a:srcRect l="0" t="724" r="0" b="724"/>
            <a:stretch>
              <a:fillRect/>
            </a:stretch>
          </p:blipFill>
          <p:spPr>
            <a:xfrm flipH="false" flipV="false">
              <a:off x="0" y="0"/>
              <a:ext cx="5576219" cy="8248242"/>
            </a:xfrm>
            <a:prstGeom prst="rect">
              <a:avLst/>
            </a:prstGeom>
          </p:spPr>
        </p:pic>
      </p:grpSp>
      <p:grpSp>
        <p:nvGrpSpPr>
          <p:cNvPr name="Group 15" id="15"/>
          <p:cNvGrpSpPr/>
          <p:nvPr/>
        </p:nvGrpSpPr>
        <p:grpSpPr>
          <a:xfrm rot="0">
            <a:off x="12983314" y="1054139"/>
            <a:ext cx="4182164" cy="6385831"/>
            <a:chOff x="0" y="0"/>
            <a:chExt cx="5576219" cy="8514441"/>
          </a:xfrm>
        </p:grpSpPr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4"/>
            <a:srcRect l="850" t="0" r="850" b="0"/>
            <a:stretch>
              <a:fillRect/>
            </a:stretch>
          </p:blipFill>
          <p:spPr>
            <a:xfrm flipH="false" flipV="false">
              <a:off x="0" y="0"/>
              <a:ext cx="5576219" cy="8514441"/>
            </a:xfrm>
            <a:prstGeom prst="rect">
              <a:avLst/>
            </a:prstGeom>
          </p:spPr>
        </p:pic>
      </p:grpSp>
      <p:sp>
        <p:nvSpPr>
          <p:cNvPr name="Freeform 17" id="17"/>
          <p:cNvSpPr/>
          <p:nvPr/>
        </p:nvSpPr>
        <p:spPr>
          <a:xfrm flipH="false" flipV="false" rot="0">
            <a:off x="15306118" y="4372540"/>
            <a:ext cx="4308691" cy="4114800"/>
          </a:xfrm>
          <a:custGeom>
            <a:avLst/>
            <a:gdLst/>
            <a:ahLst/>
            <a:cxnLst/>
            <a:rect r="r" b="b" t="t" l="l"/>
            <a:pathLst>
              <a:path h="4114800" w="4308691">
                <a:moveTo>
                  <a:pt x="0" y="0"/>
                </a:moveTo>
                <a:lnTo>
                  <a:pt x="4308691" y="0"/>
                </a:lnTo>
                <a:lnTo>
                  <a:pt x="43086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252469" y="4808186"/>
            <a:ext cx="6202863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strike="noStrike" u="none">
                <a:solidFill>
                  <a:srgbClr val="E7CF3A"/>
                </a:solidFill>
                <a:latin typeface="PT Serif Bold"/>
              </a:rPr>
              <a:t>Our</a:t>
            </a:r>
          </a:p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strike="noStrike" u="none">
                <a:solidFill>
                  <a:srgbClr val="E7CF3A"/>
                </a:solidFill>
                <a:latin typeface="PT Serif Bold"/>
              </a:rPr>
              <a:t>History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52469" y="8133676"/>
            <a:ext cx="5897331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777731" y="793661"/>
            <a:ext cx="3144523" cy="673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2020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983314" y="7813874"/>
            <a:ext cx="3144523" cy="673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2023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777731" y="1778029"/>
            <a:ext cx="3475735" cy="725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39"/>
              </a:lnSpc>
              <a:spcBef>
                <a:spcPct val="0"/>
              </a:spcBef>
            </a:pPr>
            <a:r>
              <a:rPr lang="en-US" sz="2099" strike="noStrike" u="none">
                <a:solidFill>
                  <a:srgbClr val="EAE8E4"/>
                </a:solidFill>
                <a:latin typeface="Sukar"/>
              </a:rPr>
              <a:t>Briefly elaborate on what you want to discuss.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983314" y="8798241"/>
            <a:ext cx="3425226" cy="725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39"/>
              </a:lnSpc>
              <a:spcBef>
                <a:spcPct val="0"/>
              </a:spcBef>
            </a:pPr>
            <a:r>
              <a:rPr lang="en-US" sz="2099" strike="noStrike" u="none">
                <a:solidFill>
                  <a:srgbClr val="EAE8E4"/>
                </a:solidFill>
                <a:latin typeface="Sukar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3371" y="4441846"/>
            <a:ext cx="3456055" cy="3398241"/>
            <a:chOff x="0" y="0"/>
            <a:chExt cx="910237" cy="89501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10237" cy="895010"/>
            </a:xfrm>
            <a:custGeom>
              <a:avLst/>
              <a:gdLst/>
              <a:ahLst/>
              <a:cxnLst/>
              <a:rect r="r" b="b" t="t" l="l"/>
              <a:pathLst>
                <a:path h="895010" w="910237">
                  <a:moveTo>
                    <a:pt x="0" y="0"/>
                  </a:moveTo>
                  <a:lnTo>
                    <a:pt x="910237" y="0"/>
                  </a:lnTo>
                  <a:lnTo>
                    <a:pt x="910237" y="895010"/>
                  </a:lnTo>
                  <a:lnTo>
                    <a:pt x="0" y="89501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910237" cy="9331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605088" y="4441846"/>
            <a:ext cx="3456055" cy="3398241"/>
            <a:chOff x="0" y="0"/>
            <a:chExt cx="910237" cy="89501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0237" cy="895010"/>
            </a:xfrm>
            <a:custGeom>
              <a:avLst/>
              <a:gdLst/>
              <a:ahLst/>
              <a:cxnLst/>
              <a:rect r="r" b="b" t="t" l="l"/>
              <a:pathLst>
                <a:path h="895010" w="910237">
                  <a:moveTo>
                    <a:pt x="0" y="0"/>
                  </a:moveTo>
                  <a:lnTo>
                    <a:pt x="910237" y="0"/>
                  </a:lnTo>
                  <a:lnTo>
                    <a:pt x="910237" y="895010"/>
                  </a:lnTo>
                  <a:lnTo>
                    <a:pt x="0" y="89501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0237" cy="9331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225108" y="4441846"/>
            <a:ext cx="3456055" cy="3398241"/>
            <a:chOff x="0" y="0"/>
            <a:chExt cx="910237" cy="89501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0237" cy="895010"/>
            </a:xfrm>
            <a:custGeom>
              <a:avLst/>
              <a:gdLst/>
              <a:ahLst/>
              <a:cxnLst/>
              <a:rect r="r" b="b" t="t" l="l"/>
              <a:pathLst>
                <a:path h="895010" w="910237">
                  <a:moveTo>
                    <a:pt x="0" y="0"/>
                  </a:moveTo>
                  <a:lnTo>
                    <a:pt x="910237" y="0"/>
                  </a:lnTo>
                  <a:lnTo>
                    <a:pt x="910237" y="895010"/>
                  </a:lnTo>
                  <a:lnTo>
                    <a:pt x="0" y="89501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0237" cy="9331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3986824" y="4441846"/>
            <a:ext cx="3456055" cy="3398241"/>
            <a:chOff x="0" y="0"/>
            <a:chExt cx="910237" cy="89501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10237" cy="895010"/>
            </a:xfrm>
            <a:custGeom>
              <a:avLst/>
              <a:gdLst/>
              <a:ahLst/>
              <a:cxnLst/>
              <a:rect r="r" b="b" t="t" l="l"/>
              <a:pathLst>
                <a:path h="895010" w="910237">
                  <a:moveTo>
                    <a:pt x="0" y="0"/>
                  </a:moveTo>
                  <a:lnTo>
                    <a:pt x="910237" y="0"/>
                  </a:lnTo>
                  <a:lnTo>
                    <a:pt x="910237" y="895010"/>
                  </a:lnTo>
                  <a:lnTo>
                    <a:pt x="0" y="89501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910237" cy="9331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4172146" y="4596914"/>
            <a:ext cx="3085411" cy="3088106"/>
          </a:xfrm>
          <a:custGeom>
            <a:avLst/>
            <a:gdLst/>
            <a:ahLst/>
            <a:cxnLst/>
            <a:rect r="r" b="b" t="t" l="l"/>
            <a:pathLst>
              <a:path h="3088106" w="3085411">
                <a:moveTo>
                  <a:pt x="0" y="0"/>
                </a:moveTo>
                <a:lnTo>
                  <a:pt x="3085411" y="0"/>
                </a:lnTo>
                <a:lnTo>
                  <a:pt x="3085411" y="3088106"/>
                </a:lnTo>
                <a:lnTo>
                  <a:pt x="0" y="30881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5" t="-20791" r="-115841" b="-109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9790410" y="4596914"/>
            <a:ext cx="3085411" cy="3088106"/>
          </a:xfrm>
          <a:custGeom>
            <a:avLst/>
            <a:gdLst/>
            <a:ahLst/>
            <a:cxnLst/>
            <a:rect r="r" b="b" t="t" l="l"/>
            <a:pathLst>
              <a:path h="3088106" w="3085411">
                <a:moveTo>
                  <a:pt x="0" y="0"/>
                </a:moveTo>
                <a:lnTo>
                  <a:pt x="3085411" y="0"/>
                </a:lnTo>
                <a:lnTo>
                  <a:pt x="3085411" y="3088106"/>
                </a:lnTo>
                <a:lnTo>
                  <a:pt x="0" y="30881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5112" t="0" r="-25112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028693" y="4596914"/>
            <a:ext cx="3085411" cy="3088106"/>
          </a:xfrm>
          <a:custGeom>
            <a:avLst/>
            <a:gdLst/>
            <a:ahLst/>
            <a:cxnLst/>
            <a:rect r="r" b="b" t="t" l="l"/>
            <a:pathLst>
              <a:path h="3088106" w="3085411">
                <a:moveTo>
                  <a:pt x="0" y="0"/>
                </a:moveTo>
                <a:lnTo>
                  <a:pt x="3085411" y="0"/>
                </a:lnTo>
                <a:lnTo>
                  <a:pt x="3085411" y="3088106"/>
                </a:lnTo>
                <a:lnTo>
                  <a:pt x="0" y="30881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5112" t="0" r="-25112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410430" y="4596914"/>
            <a:ext cx="3085411" cy="3088106"/>
          </a:xfrm>
          <a:custGeom>
            <a:avLst/>
            <a:gdLst/>
            <a:ahLst/>
            <a:cxnLst/>
            <a:rect r="r" b="b" t="t" l="l"/>
            <a:pathLst>
              <a:path h="3088106" w="3085411">
                <a:moveTo>
                  <a:pt x="0" y="0"/>
                </a:moveTo>
                <a:lnTo>
                  <a:pt x="3085411" y="0"/>
                </a:lnTo>
                <a:lnTo>
                  <a:pt x="3085411" y="3088106"/>
                </a:lnTo>
                <a:lnTo>
                  <a:pt x="0" y="30881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475" t="-23387" r="-105291" b="-28895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true" rot="7344904">
            <a:off x="12536718" y="-1759852"/>
            <a:ext cx="5151450" cy="7456045"/>
          </a:xfrm>
          <a:custGeom>
            <a:avLst/>
            <a:gdLst/>
            <a:ahLst/>
            <a:cxnLst/>
            <a:rect r="r" b="b" t="t" l="l"/>
            <a:pathLst>
              <a:path h="7456045" w="5151450">
                <a:moveTo>
                  <a:pt x="0" y="7456045"/>
                </a:moveTo>
                <a:lnTo>
                  <a:pt x="5151450" y="7456045"/>
                </a:lnTo>
                <a:lnTo>
                  <a:pt x="5151450" y="0"/>
                </a:lnTo>
                <a:lnTo>
                  <a:pt x="0" y="0"/>
                </a:lnTo>
                <a:lnTo>
                  <a:pt x="0" y="7456045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028700" y="1019175"/>
            <a:ext cx="9411863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strike="noStrike" u="none">
                <a:solidFill>
                  <a:srgbClr val="E7CF3A"/>
                </a:solidFill>
                <a:latin typeface="PT Serif Bold"/>
              </a:rPr>
              <a:t>Add a Team</a:t>
            </a:r>
          </a:p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strike="noStrike" u="none">
                <a:solidFill>
                  <a:srgbClr val="E7CF3A"/>
                </a:solidFill>
                <a:latin typeface="PT Serif Bold"/>
              </a:rPr>
              <a:t>Members Page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473183" y="8842391"/>
            <a:ext cx="2486824" cy="357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Title or Position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091453" y="8842391"/>
            <a:ext cx="2486824" cy="357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Title or Position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27994" y="8842391"/>
            <a:ext cx="2486824" cy="357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Title or Position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86888" y="8050025"/>
            <a:ext cx="2969035" cy="67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N</a:t>
            </a:r>
            <a:r>
              <a:rPr lang="en-US" sz="3999" strike="noStrike" u="none">
                <a:solidFill>
                  <a:srgbClr val="E7CF3A"/>
                </a:solidFill>
                <a:latin typeface="PT Serif Italics"/>
              </a:rPr>
              <a:t>ame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410430" y="8050025"/>
            <a:ext cx="2969035" cy="67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Name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792159" y="8050025"/>
            <a:ext cx="2969035" cy="67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Name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232077" y="8050025"/>
            <a:ext cx="2969035" cy="67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Name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709723" y="8842391"/>
            <a:ext cx="2486824" cy="357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Title or Position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51757" y="678129"/>
            <a:ext cx="8583436" cy="8930743"/>
            <a:chOff x="0" y="0"/>
            <a:chExt cx="2260658" cy="23521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60658" cy="2352130"/>
            </a:xfrm>
            <a:custGeom>
              <a:avLst/>
              <a:gdLst/>
              <a:ahLst/>
              <a:cxnLst/>
              <a:rect r="r" b="b" t="t" l="l"/>
              <a:pathLst>
                <a:path h="2352130" w="2260658">
                  <a:moveTo>
                    <a:pt x="0" y="0"/>
                  </a:moveTo>
                  <a:lnTo>
                    <a:pt x="2260658" y="0"/>
                  </a:lnTo>
                  <a:lnTo>
                    <a:pt x="2260658" y="2352130"/>
                  </a:lnTo>
                  <a:lnTo>
                    <a:pt x="0" y="235213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60658" cy="23902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70630" y="905420"/>
            <a:ext cx="8145690" cy="8476160"/>
          </a:xfrm>
          <a:custGeom>
            <a:avLst/>
            <a:gdLst/>
            <a:ahLst/>
            <a:cxnLst/>
            <a:rect r="r" b="b" t="t" l="l"/>
            <a:pathLst>
              <a:path h="8476160" w="8145690">
                <a:moveTo>
                  <a:pt x="0" y="0"/>
                </a:moveTo>
                <a:lnTo>
                  <a:pt x="8145690" y="0"/>
                </a:lnTo>
                <a:lnTo>
                  <a:pt x="8145690" y="8476160"/>
                </a:lnTo>
                <a:lnTo>
                  <a:pt x="0" y="84761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2125" t="-2979" r="-32125" b="-2383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789714" y="-615992"/>
            <a:ext cx="3707579" cy="5231152"/>
          </a:xfrm>
          <a:custGeom>
            <a:avLst/>
            <a:gdLst/>
            <a:ahLst/>
            <a:cxnLst/>
            <a:rect r="r" b="b" t="t" l="l"/>
            <a:pathLst>
              <a:path h="5231152" w="3707579">
                <a:moveTo>
                  <a:pt x="0" y="0"/>
                </a:moveTo>
                <a:lnTo>
                  <a:pt x="3707579" y="0"/>
                </a:lnTo>
                <a:lnTo>
                  <a:pt x="3707579" y="5231152"/>
                </a:lnTo>
                <a:lnTo>
                  <a:pt x="0" y="5231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097011" y="1019175"/>
            <a:ext cx="5493771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strike="noStrike" u="none">
                <a:solidFill>
                  <a:srgbClr val="E7CF3A"/>
                </a:solidFill>
                <a:latin typeface="PT Serif Bold"/>
              </a:rPr>
              <a:t>Contact Us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097011" y="4615160"/>
            <a:ext cx="7548514" cy="603250"/>
            <a:chOff x="0" y="0"/>
            <a:chExt cx="10064686" cy="804333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66675"/>
              <a:ext cx="2155058" cy="8710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599"/>
                </a:lnSpc>
                <a:spcBef>
                  <a:spcPct val="0"/>
                </a:spcBef>
              </a:pPr>
              <a:r>
                <a:rPr lang="en-US" sz="3999" strike="noStrike" u="none">
                  <a:solidFill>
                    <a:srgbClr val="E7CF3A"/>
                  </a:solidFill>
                  <a:latin typeface="PT Serif Italics"/>
                </a:rPr>
                <a:t>Phone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2563006" y="266277"/>
              <a:ext cx="7501680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940"/>
                </a:lnSpc>
                <a:spcBef>
                  <a:spcPct val="0"/>
                </a:spcBef>
              </a:pPr>
              <a:r>
                <a:rPr lang="en-US" sz="2100" strike="noStrike" u="none">
                  <a:solidFill>
                    <a:srgbClr val="EAE8E4"/>
                  </a:solidFill>
                  <a:latin typeface="Sukar"/>
                </a:rPr>
                <a:t>123-456-7890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097011" y="5949570"/>
            <a:ext cx="7548514" cy="603250"/>
            <a:chOff x="0" y="0"/>
            <a:chExt cx="10064686" cy="80433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66675"/>
              <a:ext cx="2155058" cy="8710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599"/>
                </a:lnSpc>
                <a:spcBef>
                  <a:spcPct val="0"/>
                </a:spcBef>
              </a:pPr>
              <a:r>
                <a:rPr lang="en-US" sz="3999" strike="noStrike" u="none">
                  <a:solidFill>
                    <a:srgbClr val="E7CF3A"/>
                  </a:solidFill>
                  <a:latin typeface="PT Serif Italics"/>
                </a:rPr>
                <a:t>Email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2563006" y="266277"/>
              <a:ext cx="7501680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940"/>
                </a:lnSpc>
                <a:spcBef>
                  <a:spcPct val="0"/>
                </a:spcBef>
              </a:pPr>
              <a:r>
                <a:rPr lang="en-US" sz="2100" strike="noStrike" u="none">
                  <a:solidFill>
                    <a:srgbClr val="EAE8E4"/>
                  </a:solidFill>
                  <a:latin typeface="Sukar"/>
                </a:rPr>
                <a:t>hello@reallygreatsite.com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097011" y="7217306"/>
            <a:ext cx="2056946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E7CF3A"/>
                </a:solidFill>
                <a:latin typeface="PT Serif Italics"/>
              </a:rPr>
              <a:t>Address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019265" y="7474163"/>
            <a:ext cx="5626260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123 Anywhere St., Any City, ST 12345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0097011" y="8618391"/>
            <a:ext cx="7548514" cy="603250"/>
            <a:chOff x="0" y="0"/>
            <a:chExt cx="10064686" cy="804333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-66675"/>
              <a:ext cx="2563006" cy="8710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E7CF3A"/>
                  </a:solidFill>
                  <a:latin typeface="PT Serif Italics"/>
                </a:rPr>
                <a:t>W</a:t>
              </a:r>
              <a:r>
                <a:rPr lang="en-US" sz="3999" strike="noStrike" u="none">
                  <a:solidFill>
                    <a:srgbClr val="E7CF3A"/>
                  </a:solidFill>
                  <a:latin typeface="PT Serif Italics"/>
                </a:rPr>
                <a:t>ebsite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2563006" y="266277"/>
              <a:ext cx="7501680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940"/>
                </a:lnSpc>
                <a:spcBef>
                  <a:spcPct val="0"/>
                </a:spcBef>
              </a:pPr>
              <a:r>
                <a:rPr lang="en-US" sz="2100" strike="noStrike" u="none">
                  <a:solidFill>
                    <a:srgbClr val="EAE8E4"/>
                  </a:solidFill>
                  <a:latin typeface="Sukar"/>
                </a:rPr>
                <a:t>reallygreatsite.com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553670">
            <a:off x="-268445" y="0"/>
            <a:ext cx="2197920" cy="4114800"/>
          </a:xfrm>
          <a:custGeom>
            <a:avLst/>
            <a:gdLst/>
            <a:ahLst/>
            <a:cxnLst/>
            <a:rect r="r" b="b" t="t" l="l"/>
            <a:pathLst>
              <a:path h="4114800" w="2197920">
                <a:moveTo>
                  <a:pt x="0" y="0"/>
                </a:moveTo>
                <a:lnTo>
                  <a:pt x="2197919" y="0"/>
                </a:lnTo>
                <a:lnTo>
                  <a:pt x="21979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30515" y="2302319"/>
            <a:ext cx="16626971" cy="7242200"/>
            <a:chOff x="0" y="0"/>
            <a:chExt cx="4379120" cy="190741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79120" cy="1907411"/>
            </a:xfrm>
            <a:custGeom>
              <a:avLst/>
              <a:gdLst/>
              <a:ahLst/>
              <a:cxnLst/>
              <a:rect r="r" b="b" t="t" l="l"/>
              <a:pathLst>
                <a:path h="1907411" w="4379120">
                  <a:moveTo>
                    <a:pt x="0" y="0"/>
                  </a:moveTo>
                  <a:lnTo>
                    <a:pt x="4379120" y="0"/>
                  </a:lnTo>
                  <a:lnTo>
                    <a:pt x="4379120" y="1907411"/>
                  </a:lnTo>
                  <a:lnTo>
                    <a:pt x="0" y="1907411"/>
                  </a:lnTo>
                  <a:close/>
                </a:path>
              </a:pathLst>
            </a:custGeom>
            <a:solidFill>
              <a:srgbClr val="333227"/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379120" cy="1945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028700" y="2487519"/>
            <a:ext cx="16230600" cy="6871799"/>
          </a:xfrm>
          <a:custGeom>
            <a:avLst/>
            <a:gdLst/>
            <a:ahLst/>
            <a:cxnLst/>
            <a:rect r="r" b="b" t="t" l="l"/>
            <a:pathLst>
              <a:path h="6871799" w="16230600">
                <a:moveTo>
                  <a:pt x="0" y="0"/>
                </a:moveTo>
                <a:lnTo>
                  <a:pt x="16230600" y="0"/>
                </a:lnTo>
                <a:lnTo>
                  <a:pt x="16230600" y="6871799"/>
                </a:lnTo>
                <a:lnTo>
                  <a:pt x="0" y="68717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3883" r="0" b="-23883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857127" y="-16836"/>
            <a:ext cx="2318264" cy="2074236"/>
          </a:xfrm>
          <a:custGeom>
            <a:avLst/>
            <a:gdLst/>
            <a:ahLst/>
            <a:cxnLst/>
            <a:rect r="r" b="b" t="t" l="l"/>
            <a:pathLst>
              <a:path h="2074236" w="2318264">
                <a:moveTo>
                  <a:pt x="0" y="0"/>
                </a:moveTo>
                <a:lnTo>
                  <a:pt x="2318264" y="0"/>
                </a:lnTo>
                <a:lnTo>
                  <a:pt x="2318264" y="2074236"/>
                </a:lnTo>
                <a:lnTo>
                  <a:pt x="0" y="207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741618" y="857059"/>
            <a:ext cx="12804764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E7CF3A"/>
                </a:solidFill>
                <a:latin typeface="PT Serif Italics"/>
              </a:rPr>
              <a:t>Write an original statement or inspiring quote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741618" y="1717484"/>
            <a:ext cx="12804764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— Include a credit, citation, or supporting message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57116" y="775276"/>
            <a:ext cx="3596845" cy="16726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601"/>
              </a:lnSpc>
              <a:spcBef>
                <a:spcPct val="0"/>
              </a:spcBef>
            </a:pPr>
            <a:r>
              <a:rPr lang="en-US" sz="5500" strike="noStrike" u="none">
                <a:solidFill>
                  <a:srgbClr val="E7CF3A"/>
                </a:solidFill>
                <a:latin typeface="PT Serif Bold"/>
              </a:rPr>
              <a:t>Resource </a:t>
            </a:r>
          </a:p>
          <a:p>
            <a:pPr algn="l" marL="0" indent="0" lvl="0">
              <a:lnSpc>
                <a:spcPts val="6601"/>
              </a:lnSpc>
              <a:spcBef>
                <a:spcPct val="0"/>
              </a:spcBef>
            </a:pPr>
            <a:r>
              <a:rPr lang="en-US" sz="5500" strike="noStrike" u="none">
                <a:solidFill>
                  <a:srgbClr val="E7CF3A"/>
                </a:solidFill>
                <a:latin typeface="PT Serif Bold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57116" y="3391471"/>
            <a:ext cx="3954231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Use these design resources in your Canva Presentation.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57116" y="4646358"/>
            <a:ext cx="3596845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This presentation template uses the following free fonts: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57116" y="5901245"/>
            <a:ext cx="3954231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Titles: PT Serif Bold</a:t>
            </a:r>
          </a:p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Headers: PT Serif Italic</a:t>
            </a:r>
          </a:p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Body Copy: Sukar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57116" y="7508557"/>
            <a:ext cx="3819515" cy="1842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You can find these fonts online too. Happy designing! </a:t>
            </a:r>
          </a:p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</a:p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Don't forget to delete this page before presenting. </a:t>
            </a:r>
          </a:p>
        </p:txBody>
      </p:sp>
      <p:sp>
        <p:nvSpPr>
          <p:cNvPr name="AutoShape 7" id="7"/>
          <p:cNvSpPr/>
          <p:nvPr/>
        </p:nvSpPr>
        <p:spPr>
          <a:xfrm>
            <a:off x="4899827" y="-379888"/>
            <a:ext cx="0" cy="10782743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1225709">
            <a:off x="5300354" y="381817"/>
            <a:ext cx="2399249" cy="3315024"/>
          </a:xfrm>
          <a:custGeom>
            <a:avLst/>
            <a:gdLst/>
            <a:ahLst/>
            <a:cxnLst/>
            <a:rect r="r" b="b" t="t" l="l"/>
            <a:pathLst>
              <a:path h="3315024" w="2399249">
                <a:moveTo>
                  <a:pt x="0" y="0"/>
                </a:moveTo>
                <a:lnTo>
                  <a:pt x="2399249" y="0"/>
                </a:lnTo>
                <a:lnTo>
                  <a:pt x="2399249" y="3315024"/>
                </a:lnTo>
                <a:lnTo>
                  <a:pt x="0" y="33150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2004648">
            <a:off x="12956660" y="604969"/>
            <a:ext cx="1943873" cy="2147926"/>
          </a:xfrm>
          <a:custGeom>
            <a:avLst/>
            <a:gdLst/>
            <a:ahLst/>
            <a:cxnLst/>
            <a:rect r="r" b="b" t="t" l="l"/>
            <a:pathLst>
              <a:path h="2147926" w="1943873">
                <a:moveTo>
                  <a:pt x="0" y="0"/>
                </a:moveTo>
                <a:lnTo>
                  <a:pt x="1943873" y="0"/>
                </a:lnTo>
                <a:lnTo>
                  <a:pt x="1943873" y="2147926"/>
                </a:lnTo>
                <a:lnTo>
                  <a:pt x="0" y="21479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550736">
            <a:off x="10459701" y="759188"/>
            <a:ext cx="2731688" cy="1758482"/>
          </a:xfrm>
          <a:custGeom>
            <a:avLst/>
            <a:gdLst/>
            <a:ahLst/>
            <a:cxnLst/>
            <a:rect r="r" b="b" t="t" l="l"/>
            <a:pathLst>
              <a:path h="1758482" w="2731688">
                <a:moveTo>
                  <a:pt x="0" y="0"/>
                </a:moveTo>
                <a:lnTo>
                  <a:pt x="2731688" y="0"/>
                </a:lnTo>
                <a:lnTo>
                  <a:pt x="2731688" y="1758482"/>
                </a:lnTo>
                <a:lnTo>
                  <a:pt x="0" y="17584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815749" y="3345110"/>
            <a:ext cx="2238313" cy="2400335"/>
          </a:xfrm>
          <a:custGeom>
            <a:avLst/>
            <a:gdLst/>
            <a:ahLst/>
            <a:cxnLst/>
            <a:rect r="r" b="b" t="t" l="l"/>
            <a:pathLst>
              <a:path h="2400335" w="2238313">
                <a:moveTo>
                  <a:pt x="0" y="0"/>
                </a:moveTo>
                <a:lnTo>
                  <a:pt x="2238313" y="0"/>
                </a:lnTo>
                <a:lnTo>
                  <a:pt x="2238313" y="2400336"/>
                </a:lnTo>
                <a:lnTo>
                  <a:pt x="0" y="24003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776469">
            <a:off x="7345131" y="1842695"/>
            <a:ext cx="1715121" cy="2227430"/>
          </a:xfrm>
          <a:custGeom>
            <a:avLst/>
            <a:gdLst/>
            <a:ahLst/>
            <a:cxnLst/>
            <a:rect r="r" b="b" t="t" l="l"/>
            <a:pathLst>
              <a:path h="2227430" w="1715121">
                <a:moveTo>
                  <a:pt x="0" y="0"/>
                </a:moveTo>
                <a:lnTo>
                  <a:pt x="1715121" y="0"/>
                </a:lnTo>
                <a:lnTo>
                  <a:pt x="1715121" y="2227430"/>
                </a:lnTo>
                <a:lnTo>
                  <a:pt x="0" y="22274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false" rot="0">
            <a:off x="9098042" y="1638429"/>
            <a:ext cx="2093446" cy="2437783"/>
          </a:xfrm>
          <a:custGeom>
            <a:avLst/>
            <a:gdLst/>
            <a:ahLst/>
            <a:cxnLst/>
            <a:rect r="r" b="b" t="t" l="l"/>
            <a:pathLst>
              <a:path h="2437783" w="2093446">
                <a:moveTo>
                  <a:pt x="2093446" y="0"/>
                </a:moveTo>
                <a:lnTo>
                  <a:pt x="0" y="0"/>
                </a:lnTo>
                <a:lnTo>
                  <a:pt x="0" y="2437783"/>
                </a:lnTo>
                <a:lnTo>
                  <a:pt x="2093446" y="2437783"/>
                </a:lnTo>
                <a:lnTo>
                  <a:pt x="2093446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1172582">
            <a:off x="16661621" y="8955935"/>
            <a:ext cx="1195358" cy="1537438"/>
          </a:xfrm>
          <a:custGeom>
            <a:avLst/>
            <a:gdLst/>
            <a:ahLst/>
            <a:cxnLst/>
            <a:rect r="r" b="b" t="t" l="l"/>
            <a:pathLst>
              <a:path h="1537438" w="1195358">
                <a:moveTo>
                  <a:pt x="0" y="0"/>
                </a:moveTo>
                <a:lnTo>
                  <a:pt x="1195358" y="0"/>
                </a:lnTo>
                <a:lnTo>
                  <a:pt x="1195358" y="1537439"/>
                </a:lnTo>
                <a:lnTo>
                  <a:pt x="0" y="153743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2005907">
            <a:off x="11077117" y="2995593"/>
            <a:ext cx="1239730" cy="1758482"/>
          </a:xfrm>
          <a:custGeom>
            <a:avLst/>
            <a:gdLst/>
            <a:ahLst/>
            <a:cxnLst/>
            <a:rect r="r" b="b" t="t" l="l"/>
            <a:pathLst>
              <a:path h="1758482" w="1239730">
                <a:moveTo>
                  <a:pt x="0" y="0"/>
                </a:moveTo>
                <a:lnTo>
                  <a:pt x="1239730" y="0"/>
                </a:lnTo>
                <a:lnTo>
                  <a:pt x="1239730" y="1758482"/>
                </a:lnTo>
                <a:lnTo>
                  <a:pt x="0" y="175848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5505699">
            <a:off x="14815190" y="37738"/>
            <a:ext cx="3060827" cy="3282388"/>
          </a:xfrm>
          <a:custGeom>
            <a:avLst/>
            <a:gdLst/>
            <a:ahLst/>
            <a:cxnLst/>
            <a:rect r="r" b="b" t="t" l="l"/>
            <a:pathLst>
              <a:path h="3282388" w="3060827">
                <a:moveTo>
                  <a:pt x="0" y="0"/>
                </a:moveTo>
                <a:lnTo>
                  <a:pt x="3060827" y="0"/>
                </a:lnTo>
                <a:lnTo>
                  <a:pt x="3060827" y="3282388"/>
                </a:lnTo>
                <a:lnTo>
                  <a:pt x="0" y="328238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2400931">
            <a:off x="7869197" y="4176851"/>
            <a:ext cx="1235269" cy="3137190"/>
          </a:xfrm>
          <a:custGeom>
            <a:avLst/>
            <a:gdLst/>
            <a:ahLst/>
            <a:cxnLst/>
            <a:rect r="r" b="b" t="t" l="l"/>
            <a:pathLst>
              <a:path h="3137190" w="1235269">
                <a:moveTo>
                  <a:pt x="0" y="0"/>
                </a:moveTo>
                <a:lnTo>
                  <a:pt x="1235269" y="0"/>
                </a:lnTo>
                <a:lnTo>
                  <a:pt x="1235269" y="3137190"/>
                </a:lnTo>
                <a:lnTo>
                  <a:pt x="0" y="31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497982">
            <a:off x="12530272" y="2708523"/>
            <a:ext cx="1298681" cy="2421269"/>
          </a:xfrm>
          <a:custGeom>
            <a:avLst/>
            <a:gdLst/>
            <a:ahLst/>
            <a:cxnLst/>
            <a:rect r="r" b="b" t="t" l="l"/>
            <a:pathLst>
              <a:path h="2421269" w="1298681">
                <a:moveTo>
                  <a:pt x="0" y="0"/>
                </a:moveTo>
                <a:lnTo>
                  <a:pt x="1298680" y="0"/>
                </a:lnTo>
                <a:lnTo>
                  <a:pt x="1298680" y="2421269"/>
                </a:lnTo>
                <a:lnTo>
                  <a:pt x="0" y="24212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612928">
            <a:off x="13426498" y="2694404"/>
            <a:ext cx="2715768" cy="4114800"/>
          </a:xfrm>
          <a:custGeom>
            <a:avLst/>
            <a:gdLst/>
            <a:ahLst/>
            <a:cxnLst/>
            <a:rect r="r" b="b" t="t" l="l"/>
            <a:pathLst>
              <a:path h="4114800" w="2715768">
                <a:moveTo>
                  <a:pt x="0" y="0"/>
                </a:moveTo>
                <a:lnTo>
                  <a:pt x="2715768" y="0"/>
                </a:lnTo>
                <a:lnTo>
                  <a:pt x="27157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658806">
            <a:off x="9054477" y="4175896"/>
            <a:ext cx="3035625" cy="3534934"/>
          </a:xfrm>
          <a:custGeom>
            <a:avLst/>
            <a:gdLst/>
            <a:ahLst/>
            <a:cxnLst/>
            <a:rect r="r" b="b" t="t" l="l"/>
            <a:pathLst>
              <a:path h="3534934" w="3035625">
                <a:moveTo>
                  <a:pt x="0" y="0"/>
                </a:moveTo>
                <a:lnTo>
                  <a:pt x="3035625" y="0"/>
                </a:lnTo>
                <a:lnTo>
                  <a:pt x="3035625" y="3534935"/>
                </a:lnTo>
                <a:lnTo>
                  <a:pt x="0" y="353493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5531598">
            <a:off x="15788738" y="3443802"/>
            <a:ext cx="2445673" cy="2461054"/>
          </a:xfrm>
          <a:custGeom>
            <a:avLst/>
            <a:gdLst/>
            <a:ahLst/>
            <a:cxnLst/>
            <a:rect r="r" b="b" t="t" l="l"/>
            <a:pathLst>
              <a:path h="2461054" w="2445673">
                <a:moveTo>
                  <a:pt x="0" y="0"/>
                </a:moveTo>
                <a:lnTo>
                  <a:pt x="2445673" y="0"/>
                </a:lnTo>
                <a:lnTo>
                  <a:pt x="2445673" y="2461054"/>
                </a:lnTo>
                <a:lnTo>
                  <a:pt x="0" y="2461054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664264">
            <a:off x="13879124" y="5802425"/>
            <a:ext cx="4105150" cy="3561218"/>
          </a:xfrm>
          <a:custGeom>
            <a:avLst/>
            <a:gdLst/>
            <a:ahLst/>
            <a:cxnLst/>
            <a:rect r="r" b="b" t="t" l="l"/>
            <a:pathLst>
              <a:path h="3561218" w="4105150">
                <a:moveTo>
                  <a:pt x="0" y="0"/>
                </a:moveTo>
                <a:lnTo>
                  <a:pt x="4105151" y="0"/>
                </a:lnTo>
                <a:lnTo>
                  <a:pt x="4105151" y="3561218"/>
                </a:lnTo>
                <a:lnTo>
                  <a:pt x="0" y="3561218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333581">
            <a:off x="10685114" y="7273096"/>
            <a:ext cx="3228376" cy="2485850"/>
          </a:xfrm>
          <a:custGeom>
            <a:avLst/>
            <a:gdLst/>
            <a:ahLst/>
            <a:cxnLst/>
            <a:rect r="r" b="b" t="t" l="l"/>
            <a:pathLst>
              <a:path h="2485850" w="3228376">
                <a:moveTo>
                  <a:pt x="0" y="0"/>
                </a:moveTo>
                <a:lnTo>
                  <a:pt x="3228376" y="0"/>
                </a:lnTo>
                <a:lnTo>
                  <a:pt x="3228376" y="2485849"/>
                </a:lnTo>
                <a:lnTo>
                  <a:pt x="0" y="2485849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5142484" y="6006691"/>
            <a:ext cx="1975012" cy="1061085"/>
          </a:xfrm>
          <a:custGeom>
            <a:avLst/>
            <a:gdLst/>
            <a:ahLst/>
            <a:cxnLst/>
            <a:rect r="r" b="b" t="t" l="l"/>
            <a:pathLst>
              <a:path h="1061085" w="1975012">
                <a:moveTo>
                  <a:pt x="0" y="0"/>
                </a:moveTo>
                <a:lnTo>
                  <a:pt x="1975012" y="0"/>
                </a:lnTo>
                <a:lnTo>
                  <a:pt x="1975012" y="1061085"/>
                </a:lnTo>
                <a:lnTo>
                  <a:pt x="0" y="1061085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-35883" t="0" r="0" b="-31202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461313">
            <a:off x="12476557" y="5213149"/>
            <a:ext cx="1406110" cy="1932798"/>
          </a:xfrm>
          <a:custGeom>
            <a:avLst/>
            <a:gdLst/>
            <a:ahLst/>
            <a:cxnLst/>
            <a:rect r="r" b="b" t="t" l="l"/>
            <a:pathLst>
              <a:path h="1932798" w="1406110">
                <a:moveTo>
                  <a:pt x="0" y="0"/>
                </a:moveTo>
                <a:lnTo>
                  <a:pt x="1406110" y="0"/>
                </a:lnTo>
                <a:lnTo>
                  <a:pt x="1406110" y="1932798"/>
                </a:lnTo>
                <a:lnTo>
                  <a:pt x="0" y="1932798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3299530">
            <a:off x="7537756" y="7001657"/>
            <a:ext cx="2926508" cy="3028728"/>
          </a:xfrm>
          <a:custGeom>
            <a:avLst/>
            <a:gdLst/>
            <a:ahLst/>
            <a:cxnLst/>
            <a:rect r="r" b="b" t="t" l="l"/>
            <a:pathLst>
              <a:path h="3028728" w="2926508">
                <a:moveTo>
                  <a:pt x="0" y="0"/>
                </a:moveTo>
                <a:lnTo>
                  <a:pt x="2926508" y="0"/>
                </a:lnTo>
                <a:lnTo>
                  <a:pt x="2926508" y="3028727"/>
                </a:lnTo>
                <a:lnTo>
                  <a:pt x="0" y="3028727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2699999">
            <a:off x="5351969" y="7623903"/>
            <a:ext cx="1982200" cy="2389993"/>
          </a:xfrm>
          <a:custGeom>
            <a:avLst/>
            <a:gdLst/>
            <a:ahLst/>
            <a:cxnLst/>
            <a:rect r="r" b="b" t="t" l="l"/>
            <a:pathLst>
              <a:path h="2389993" w="1982200">
                <a:moveTo>
                  <a:pt x="0" y="0"/>
                </a:moveTo>
                <a:lnTo>
                  <a:pt x="1982201" y="0"/>
                </a:lnTo>
                <a:lnTo>
                  <a:pt x="1982201" y="2389993"/>
                </a:lnTo>
                <a:lnTo>
                  <a:pt x="0" y="2389993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true" rot="7344904">
            <a:off x="8377687" y="-13092"/>
            <a:ext cx="1532627" cy="2218275"/>
          </a:xfrm>
          <a:custGeom>
            <a:avLst/>
            <a:gdLst/>
            <a:ahLst/>
            <a:cxnLst/>
            <a:rect r="r" b="b" t="t" l="l"/>
            <a:pathLst>
              <a:path h="2218275" w="1532627">
                <a:moveTo>
                  <a:pt x="0" y="2218275"/>
                </a:moveTo>
                <a:lnTo>
                  <a:pt x="1532626" y="2218275"/>
                </a:lnTo>
                <a:lnTo>
                  <a:pt x="1532626" y="0"/>
                </a:lnTo>
                <a:lnTo>
                  <a:pt x="0" y="0"/>
                </a:lnTo>
                <a:lnTo>
                  <a:pt x="0" y="2218275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467160" y="3672658"/>
            <a:ext cx="15353679" cy="1676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01"/>
              </a:lnSpc>
              <a:spcBef>
                <a:spcPct val="0"/>
              </a:spcBef>
            </a:pPr>
            <a:r>
              <a:rPr lang="en-US" sz="5500" strike="noStrike" u="none">
                <a:solidFill>
                  <a:srgbClr val="E7CF3A"/>
                </a:solidFill>
                <a:latin typeface="PT Serif Bold"/>
              </a:rPr>
              <a:t>This presentation template is free for everyone to use thanks to the following: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818025" y="6392136"/>
            <a:ext cx="12651949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SlidesCarnival for the presentation template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Pexels for the photos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818025" y="8201025"/>
            <a:ext cx="12651949" cy="838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01"/>
              </a:lnSpc>
              <a:spcBef>
                <a:spcPct val="0"/>
              </a:spcBef>
            </a:pPr>
            <a:r>
              <a:rPr lang="en-US" sz="5500" strike="noStrike" u="none">
                <a:solidFill>
                  <a:srgbClr val="E7CF3A"/>
                </a:solidFill>
                <a:latin typeface="PT Serif Bold"/>
              </a:rPr>
              <a:t>Happy designing! 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7094962" y="1028700"/>
            <a:ext cx="4098076" cy="1024519"/>
          </a:xfrm>
          <a:custGeom>
            <a:avLst/>
            <a:gdLst/>
            <a:ahLst/>
            <a:cxnLst/>
            <a:rect r="r" b="b" t="t" l="l"/>
            <a:pathLst>
              <a:path h="1024519" w="4098076">
                <a:moveTo>
                  <a:pt x="0" y="0"/>
                </a:moveTo>
                <a:lnTo>
                  <a:pt x="4098076" y="0"/>
                </a:lnTo>
                <a:lnTo>
                  <a:pt x="4098076" y="1024519"/>
                </a:lnTo>
                <a:lnTo>
                  <a:pt x="0" y="10245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6" id="6"/>
          <p:cNvSpPr/>
          <p:nvPr/>
        </p:nvSpPr>
        <p:spPr>
          <a:xfrm>
            <a:off x="-32041" y="5889647"/>
            <a:ext cx="1915894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>
            <a:off x="-32041" y="7660436"/>
            <a:ext cx="1915894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>
            <a:off x="-32041" y="9277350"/>
            <a:ext cx="1915894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-32041" y="3132068"/>
            <a:ext cx="1915894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-32041" y="4711014"/>
            <a:ext cx="1537393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>
            <a:off x="17556559" y="4711014"/>
            <a:ext cx="1537393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-32041" y="6193824"/>
            <a:ext cx="1915894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5505699">
            <a:off x="9396774" y="-2090750"/>
            <a:ext cx="6121655" cy="6564777"/>
          </a:xfrm>
          <a:custGeom>
            <a:avLst/>
            <a:gdLst/>
            <a:ahLst/>
            <a:cxnLst/>
            <a:rect r="r" b="b" t="t" l="l"/>
            <a:pathLst>
              <a:path h="6564777" w="6121655">
                <a:moveTo>
                  <a:pt x="0" y="0"/>
                </a:moveTo>
                <a:lnTo>
                  <a:pt x="6121654" y="0"/>
                </a:lnTo>
                <a:lnTo>
                  <a:pt x="6121654" y="6564777"/>
                </a:lnTo>
                <a:lnTo>
                  <a:pt x="0" y="65647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2400931">
            <a:off x="15273149" y="6534605"/>
            <a:ext cx="2144910" cy="5447391"/>
          </a:xfrm>
          <a:custGeom>
            <a:avLst/>
            <a:gdLst/>
            <a:ahLst/>
            <a:cxnLst/>
            <a:rect r="r" b="b" t="t" l="l"/>
            <a:pathLst>
              <a:path h="5447391" w="2144910">
                <a:moveTo>
                  <a:pt x="0" y="0"/>
                </a:moveTo>
                <a:lnTo>
                  <a:pt x="2144910" y="0"/>
                </a:lnTo>
                <a:lnTo>
                  <a:pt x="2144910" y="5447390"/>
                </a:lnTo>
                <a:lnTo>
                  <a:pt x="0" y="54473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985377">
            <a:off x="15766992" y="2099130"/>
            <a:ext cx="2207029" cy="4114800"/>
          </a:xfrm>
          <a:custGeom>
            <a:avLst/>
            <a:gdLst/>
            <a:ahLst/>
            <a:cxnLst/>
            <a:rect r="r" b="b" t="t" l="l"/>
            <a:pathLst>
              <a:path h="4114800" w="2207029">
                <a:moveTo>
                  <a:pt x="0" y="0"/>
                </a:moveTo>
                <a:lnTo>
                  <a:pt x="2207029" y="0"/>
                </a:lnTo>
                <a:lnTo>
                  <a:pt x="22070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1019175"/>
            <a:ext cx="9386237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E7CF3A"/>
                </a:solidFill>
                <a:latin typeface="PT Serif Bold"/>
              </a:rPr>
              <a:t>How to Use This Presentation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6482719"/>
            <a:ext cx="4693119" cy="3495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11" indent="-205106" lvl="1">
              <a:lnSpc>
                <a:spcPts val="2356"/>
              </a:lnSpc>
              <a:buFont typeface="Arial"/>
              <a:buChar char="•"/>
            </a:pPr>
            <a:r>
              <a:rPr lang="en-US" sz="1900">
                <a:solidFill>
                  <a:srgbClr val="FFFFFF"/>
                </a:solidFill>
                <a:latin typeface="Sukar"/>
              </a:rPr>
              <a:t>Click on the </a:t>
            </a:r>
            <a:r>
              <a:rPr lang="en-US" sz="1900">
                <a:solidFill>
                  <a:srgbClr val="E7CF3A"/>
                </a:solidFill>
                <a:latin typeface="Sukar"/>
              </a:rPr>
              <a:t>"Google Slides"</a:t>
            </a:r>
            <a:r>
              <a:rPr lang="en-US" sz="1900">
                <a:solidFill>
                  <a:srgbClr val="FFFFFF"/>
                </a:solidFill>
                <a:latin typeface="Sukar"/>
              </a:rPr>
              <a:t> button below this presentation preview. Make sure to sign in to your Google account. </a:t>
            </a:r>
            <a:r>
              <a:rPr lang="en-US" sz="1900">
                <a:solidFill>
                  <a:srgbClr val="FFFFFF"/>
                </a:solidFill>
                <a:latin typeface="Sukar"/>
              </a:rPr>
              <a:t>Click on "</a:t>
            </a:r>
            <a:r>
              <a:rPr lang="en-US" sz="1900">
                <a:solidFill>
                  <a:srgbClr val="E7CF3A"/>
                </a:solidFill>
                <a:latin typeface="Sukar"/>
              </a:rPr>
              <a:t>Make a copy</a:t>
            </a:r>
            <a:r>
              <a:rPr lang="en-US" sz="1900">
                <a:solidFill>
                  <a:srgbClr val="FFFFFF"/>
                </a:solidFill>
                <a:latin typeface="Sukar"/>
              </a:rPr>
              <a:t>" Start editing your presentation.</a:t>
            </a:r>
          </a:p>
          <a:p>
            <a:pPr algn="l" marL="410211" indent="-205106" lvl="1">
              <a:lnSpc>
                <a:spcPts val="2356"/>
              </a:lnSpc>
              <a:buFont typeface="Arial"/>
              <a:buChar char="•"/>
            </a:pPr>
            <a:r>
              <a:rPr lang="en-US" sz="1900">
                <a:solidFill>
                  <a:srgbClr val="E7CF3A"/>
                </a:solidFill>
                <a:latin typeface="Sukar"/>
              </a:rPr>
              <a:t>Alternative:</a:t>
            </a:r>
            <a:r>
              <a:rPr lang="en-US" sz="1900">
                <a:solidFill>
                  <a:srgbClr val="FFFFFF"/>
                </a:solidFill>
                <a:latin typeface="Sukar"/>
              </a:rPr>
              <a:t> Click on the "Share" button on the top right corner in Canva and click on "More" at the bottom of the menu. Enter "</a:t>
            </a:r>
            <a:r>
              <a:rPr lang="en-US" sz="1900">
                <a:solidFill>
                  <a:srgbClr val="E7CF3A"/>
                </a:solidFill>
                <a:latin typeface="Sukar"/>
              </a:rPr>
              <a:t>Google Drive</a:t>
            </a:r>
            <a:r>
              <a:rPr lang="en-US" sz="1900">
                <a:solidFill>
                  <a:srgbClr val="FFFFFF"/>
                </a:solidFill>
                <a:latin typeface="Sukar"/>
              </a:rPr>
              <a:t>" in the search bar and click on the GDrive icon to add this design as a Google slide in your GDrive.</a:t>
            </a:r>
          </a:p>
          <a:p>
            <a:pPr algn="l">
              <a:lnSpc>
                <a:spcPts val="2356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5067273"/>
            <a:ext cx="5141301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E7CF3A"/>
                </a:solidFill>
                <a:latin typeface="PT Serif Italics"/>
              </a:rPr>
              <a:t>Google Slides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573349" y="6454144"/>
            <a:ext cx="4439943" cy="328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11" indent="-205106" lvl="1">
              <a:lnSpc>
                <a:spcPts val="266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strike="noStrike" u="none">
                <a:solidFill>
                  <a:srgbClr val="FFFFFF"/>
                </a:solidFill>
                <a:latin typeface="Sukar"/>
              </a:rPr>
              <a:t>Click on the "</a:t>
            </a:r>
            <a:r>
              <a:rPr lang="en-US" sz="1900" strike="noStrike" u="none">
                <a:solidFill>
                  <a:srgbClr val="E7CF3A"/>
                </a:solidFill>
                <a:latin typeface="Sukar"/>
              </a:rPr>
              <a:t>PowerPoint</a:t>
            </a:r>
            <a:r>
              <a:rPr lang="en-US" sz="1900" strike="noStrike" u="none">
                <a:solidFill>
                  <a:srgbClr val="FFFFFF"/>
                </a:solidFill>
                <a:latin typeface="Sukar"/>
              </a:rPr>
              <a:t>" button below this presentation preview. Start editing your presentation.</a:t>
            </a:r>
          </a:p>
          <a:p>
            <a:pPr algn="l" marL="410211" indent="-205106" lvl="1">
              <a:lnSpc>
                <a:spcPts val="266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strike="noStrike" u="none">
                <a:solidFill>
                  <a:srgbClr val="E7CF3A"/>
                </a:solidFill>
                <a:latin typeface="Sukar"/>
              </a:rPr>
              <a:t>Alternative: </a:t>
            </a:r>
            <a:r>
              <a:rPr lang="en-US" sz="1900" strike="noStrike" u="none">
                <a:solidFill>
                  <a:srgbClr val="FFFFFF"/>
                </a:solidFill>
                <a:latin typeface="Sukar"/>
              </a:rPr>
              <a:t>From Canva template file, Click on the "Share" button on the top right corner in Canva and click on "More" at the bottom of the menu. Enter "</a:t>
            </a:r>
            <a:r>
              <a:rPr lang="en-US" sz="1900" strike="noStrike" u="none">
                <a:solidFill>
                  <a:srgbClr val="E7CF3A"/>
                </a:solidFill>
                <a:latin typeface="Sukar"/>
              </a:rPr>
              <a:t>PowerPoint</a:t>
            </a:r>
            <a:r>
              <a:rPr lang="en-US" sz="1900" strike="noStrike" u="none">
                <a:solidFill>
                  <a:srgbClr val="FFFFFF"/>
                </a:solidFill>
                <a:latin typeface="Sukar"/>
              </a:rPr>
              <a:t>" in the search bar and click on the PowerPoint icon to download.</a:t>
            </a:r>
          </a:p>
          <a:p>
            <a:pPr algn="l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6573349" y="5067273"/>
            <a:ext cx="5141301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E7CF3A"/>
                </a:solidFill>
                <a:latin typeface="PT Serif Italics"/>
              </a:rPr>
              <a:t>PowerPoint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117999" y="6628027"/>
            <a:ext cx="4075531" cy="1870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7CF3A"/>
                </a:solidFill>
                <a:latin typeface="Sukar Bold"/>
              </a:rPr>
              <a:t>Click</a:t>
            </a: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 on the "Canva" button under this presentation preview. </a:t>
            </a:r>
          </a:p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7CF3A"/>
                </a:solidFill>
                <a:latin typeface="Sukar Bold"/>
              </a:rPr>
              <a:t>Start</a:t>
            </a: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 editing your presentation.</a:t>
            </a:r>
          </a:p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7CF3A"/>
                </a:solidFill>
                <a:latin typeface="Sukar Bold"/>
              </a:rPr>
              <a:t>You</a:t>
            </a: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 need to sign in to your</a:t>
            </a:r>
          </a:p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Canva account.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117999" y="5067273"/>
            <a:ext cx="5141301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E7CF3A"/>
                </a:solidFill>
                <a:latin typeface="PT Serif Italics"/>
              </a:rPr>
              <a:t>Canva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7C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8366859" y="4508573"/>
            <a:ext cx="1537393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>
            <a:off x="8366859" y="6164035"/>
            <a:ext cx="1537393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8366859" y="7819497"/>
            <a:ext cx="1537393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8366859" y="9474959"/>
            <a:ext cx="1537393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-976884" y="6739238"/>
            <a:ext cx="2715768" cy="4114800"/>
          </a:xfrm>
          <a:custGeom>
            <a:avLst/>
            <a:gdLst/>
            <a:ahLst/>
            <a:cxnLst/>
            <a:rect r="r" b="b" t="t" l="l"/>
            <a:pathLst>
              <a:path h="4114800" w="2715768">
                <a:moveTo>
                  <a:pt x="0" y="0"/>
                </a:moveTo>
                <a:lnTo>
                  <a:pt x="2715768" y="0"/>
                </a:lnTo>
                <a:lnTo>
                  <a:pt x="27157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826663" y="860336"/>
            <a:ext cx="6654969" cy="8633673"/>
            <a:chOff x="0" y="0"/>
            <a:chExt cx="1752749" cy="227388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752749" cy="2273889"/>
            </a:xfrm>
            <a:custGeom>
              <a:avLst/>
              <a:gdLst/>
              <a:ahLst/>
              <a:cxnLst/>
              <a:rect r="r" b="b" t="t" l="l"/>
              <a:pathLst>
                <a:path h="2273889" w="1752749">
                  <a:moveTo>
                    <a:pt x="0" y="0"/>
                  </a:moveTo>
                  <a:lnTo>
                    <a:pt x="1752749" y="0"/>
                  </a:lnTo>
                  <a:lnTo>
                    <a:pt x="1752749" y="2273889"/>
                  </a:lnTo>
                  <a:lnTo>
                    <a:pt x="0" y="2273889"/>
                  </a:lnTo>
                  <a:close/>
                </a:path>
              </a:pathLst>
            </a:custGeom>
            <a:solidFill>
              <a:srgbClr val="E7CF3A"/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752749" cy="23119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068048" y="1062373"/>
            <a:ext cx="6172200" cy="8229600"/>
          </a:xfrm>
          <a:custGeom>
            <a:avLst/>
            <a:gdLst/>
            <a:ahLst/>
            <a:cxnLst/>
            <a:rect r="r" b="b" t="t" l="l"/>
            <a:pathLst>
              <a:path h="8229600" w="6172200">
                <a:moveTo>
                  <a:pt x="0" y="0"/>
                </a:moveTo>
                <a:lnTo>
                  <a:pt x="6172200" y="0"/>
                </a:lnTo>
                <a:lnTo>
                  <a:pt x="61722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6285" r="0" b="-6285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3219038">
            <a:off x="15484597" y="-475509"/>
            <a:ext cx="4273305" cy="5904394"/>
          </a:xfrm>
          <a:custGeom>
            <a:avLst/>
            <a:gdLst/>
            <a:ahLst/>
            <a:cxnLst/>
            <a:rect r="r" b="b" t="t" l="l"/>
            <a:pathLst>
              <a:path h="5904394" w="4273305">
                <a:moveTo>
                  <a:pt x="0" y="0"/>
                </a:moveTo>
                <a:lnTo>
                  <a:pt x="4273306" y="0"/>
                </a:lnTo>
                <a:lnTo>
                  <a:pt x="4273306" y="5904395"/>
                </a:lnTo>
                <a:lnTo>
                  <a:pt x="0" y="59043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8366859" y="6644747"/>
            <a:ext cx="9254391" cy="603250"/>
            <a:chOff x="0" y="0"/>
            <a:chExt cx="12339188" cy="804333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4408098" cy="8710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5599"/>
                </a:lnSpc>
                <a:spcBef>
                  <a:spcPct val="0"/>
                </a:spcBef>
              </a:pPr>
              <a:r>
                <a:rPr lang="en-US" sz="3999" strike="noStrike" u="none">
                  <a:solidFill>
                    <a:srgbClr val="333227"/>
                  </a:solidFill>
                  <a:latin typeface="PT Serif Italics"/>
                </a:rPr>
                <a:t>Our Products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4285846" y="151977"/>
              <a:ext cx="8053341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940"/>
                </a:lnSpc>
                <a:spcBef>
                  <a:spcPct val="0"/>
                </a:spcBef>
              </a:pPr>
              <a:r>
                <a:rPr lang="en-US" sz="2100" strike="noStrike" u="none">
                  <a:solidFill>
                    <a:srgbClr val="333227"/>
                  </a:solidFill>
                  <a:latin typeface="Sukar"/>
                </a:rPr>
                <a:t>Elaborate on what you want to discuss. 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366859" y="5039484"/>
            <a:ext cx="8296742" cy="603250"/>
            <a:chOff x="0" y="0"/>
            <a:chExt cx="11062323" cy="804333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4408098" cy="8710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5599"/>
                </a:lnSpc>
                <a:spcBef>
                  <a:spcPct val="0"/>
                </a:spcBef>
              </a:pPr>
              <a:r>
                <a:rPr lang="en-US" sz="3999" strike="noStrike" u="none">
                  <a:solidFill>
                    <a:srgbClr val="333227"/>
                  </a:solidFill>
                  <a:latin typeface="PT Serif Italics"/>
                </a:rPr>
                <a:t>Introduction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4285846" y="151977"/>
              <a:ext cx="6776476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940"/>
                </a:lnSpc>
                <a:spcBef>
                  <a:spcPct val="0"/>
                </a:spcBef>
              </a:pPr>
              <a:r>
                <a:rPr lang="en-US" sz="2100" strike="noStrike" u="none">
                  <a:solidFill>
                    <a:srgbClr val="333227"/>
                  </a:solidFill>
                  <a:latin typeface="Sukar"/>
                </a:rPr>
                <a:t>Elaborate on what you want to discuss. 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8366859" y="8390997"/>
            <a:ext cx="8234958" cy="603250"/>
            <a:chOff x="0" y="0"/>
            <a:chExt cx="10979944" cy="804333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4132547" cy="8710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5599"/>
                </a:lnSpc>
                <a:spcBef>
                  <a:spcPct val="0"/>
                </a:spcBef>
              </a:pPr>
              <a:r>
                <a:rPr lang="en-US" sz="3999" strike="noStrike" u="none">
                  <a:solidFill>
                    <a:srgbClr val="333227"/>
                  </a:solidFill>
                  <a:latin typeface="PT Serif Italics"/>
                </a:rPr>
                <a:t>About Us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4285846" y="151977"/>
              <a:ext cx="6694098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940"/>
                </a:lnSpc>
                <a:spcBef>
                  <a:spcPct val="0"/>
                </a:spcBef>
              </a:pPr>
              <a:r>
                <a:rPr lang="en-US" sz="2100" strike="noStrike" u="none">
                  <a:solidFill>
                    <a:srgbClr val="333227"/>
                  </a:solidFill>
                  <a:latin typeface="Sukar"/>
                </a:rPr>
                <a:t>Elaborate on what you want to discuss. 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8366859" y="1019175"/>
            <a:ext cx="12496239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strike="noStrike" u="none">
                <a:solidFill>
                  <a:srgbClr val="333227"/>
                </a:solidFill>
                <a:latin typeface="PT Serif Bold"/>
              </a:rPr>
              <a:t>Table Of</a:t>
            </a:r>
          </a:p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strike="noStrike" u="none">
                <a:solidFill>
                  <a:srgbClr val="333227"/>
                </a:solidFill>
                <a:latin typeface="PT Serif Bold"/>
              </a:rPr>
              <a:t>Contents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E8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8366859" y="5434914"/>
            <a:ext cx="1537393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>
            <a:off x="8366859" y="1009650"/>
            <a:ext cx="1537393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8366859" y="1349801"/>
            <a:ext cx="9921141" cy="3744962"/>
          </a:xfrm>
          <a:custGeom>
            <a:avLst/>
            <a:gdLst/>
            <a:ahLst/>
            <a:cxnLst/>
            <a:rect r="r" b="b" t="t" l="l"/>
            <a:pathLst>
              <a:path h="3744962" w="9921141">
                <a:moveTo>
                  <a:pt x="0" y="0"/>
                </a:moveTo>
                <a:lnTo>
                  <a:pt x="9921141" y="0"/>
                </a:lnTo>
                <a:lnTo>
                  <a:pt x="9921141" y="3744962"/>
                </a:lnTo>
                <a:lnTo>
                  <a:pt x="0" y="37449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26" r="0" b="-7487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503697" y="-2204473"/>
            <a:ext cx="4898606" cy="5704345"/>
          </a:xfrm>
          <a:custGeom>
            <a:avLst/>
            <a:gdLst/>
            <a:ahLst/>
            <a:cxnLst/>
            <a:rect r="r" b="b" t="t" l="l"/>
            <a:pathLst>
              <a:path h="5704345" w="4898606">
                <a:moveTo>
                  <a:pt x="0" y="0"/>
                </a:moveTo>
                <a:lnTo>
                  <a:pt x="4898606" y="0"/>
                </a:lnTo>
                <a:lnTo>
                  <a:pt x="4898606" y="5704346"/>
                </a:lnTo>
                <a:lnTo>
                  <a:pt x="0" y="57043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69436" y="6912292"/>
            <a:ext cx="4089083" cy="4114800"/>
          </a:xfrm>
          <a:custGeom>
            <a:avLst/>
            <a:gdLst/>
            <a:ahLst/>
            <a:cxnLst/>
            <a:rect r="r" b="b" t="t" l="l"/>
            <a:pathLst>
              <a:path h="4114800" w="4089083">
                <a:moveTo>
                  <a:pt x="0" y="0"/>
                </a:moveTo>
                <a:lnTo>
                  <a:pt x="4089083" y="0"/>
                </a:lnTo>
                <a:lnTo>
                  <a:pt x="40890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919060" y="6216967"/>
            <a:ext cx="8259074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strike="noStrike" u="none">
                <a:solidFill>
                  <a:srgbClr val="333227"/>
                </a:solidFill>
                <a:latin typeface="PT Serif Bold"/>
              </a:rPr>
              <a:t>Introduction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2499042"/>
            <a:ext cx="5981893" cy="3727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350"/>
              </a:lnSpc>
              <a:spcBef>
                <a:spcPct val="0"/>
              </a:spcBef>
            </a:pPr>
            <a:r>
              <a:rPr lang="en-US" sz="24458">
                <a:solidFill>
                  <a:srgbClr val="333227"/>
                </a:solidFill>
                <a:latin typeface="PT Serif Bold"/>
              </a:rPr>
              <a:t>01.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095776" y="7883525"/>
            <a:ext cx="9482907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333227"/>
                </a:solidFill>
                <a:latin typeface="PT Serif Italics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028700"/>
            <a:ext cx="5493258" cy="8229600"/>
          </a:xfrm>
          <a:custGeom>
            <a:avLst/>
            <a:gdLst/>
            <a:ahLst/>
            <a:cxnLst/>
            <a:rect r="r" b="b" t="t" l="l"/>
            <a:pathLst>
              <a:path h="8229600" w="5493258">
                <a:moveTo>
                  <a:pt x="0" y="0"/>
                </a:moveTo>
                <a:lnTo>
                  <a:pt x="5493258" y="0"/>
                </a:lnTo>
                <a:lnTo>
                  <a:pt x="549325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305123" y="-213832"/>
            <a:ext cx="7353838" cy="6379455"/>
          </a:xfrm>
          <a:custGeom>
            <a:avLst/>
            <a:gdLst/>
            <a:ahLst/>
            <a:cxnLst/>
            <a:rect r="r" b="b" t="t" l="l"/>
            <a:pathLst>
              <a:path h="6379455" w="7353838">
                <a:moveTo>
                  <a:pt x="0" y="0"/>
                </a:moveTo>
                <a:lnTo>
                  <a:pt x="7353838" y="0"/>
                </a:lnTo>
                <a:lnTo>
                  <a:pt x="7353838" y="6379455"/>
                </a:lnTo>
                <a:lnTo>
                  <a:pt x="0" y="63794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223367">
            <a:off x="8122844" y="918495"/>
            <a:ext cx="2715768" cy="4114800"/>
          </a:xfrm>
          <a:custGeom>
            <a:avLst/>
            <a:gdLst/>
            <a:ahLst/>
            <a:cxnLst/>
            <a:rect r="r" b="b" t="t" l="l"/>
            <a:pathLst>
              <a:path h="4114800" w="2715768">
                <a:moveTo>
                  <a:pt x="0" y="0"/>
                </a:moveTo>
                <a:lnTo>
                  <a:pt x="2715768" y="0"/>
                </a:lnTo>
                <a:lnTo>
                  <a:pt x="27157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26663" y="860336"/>
            <a:ext cx="5897331" cy="8566328"/>
            <a:chOff x="0" y="0"/>
            <a:chExt cx="1553207" cy="225615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3207" cy="2256152"/>
            </a:xfrm>
            <a:custGeom>
              <a:avLst/>
              <a:gdLst/>
              <a:ahLst/>
              <a:cxnLst/>
              <a:rect r="r" b="b" t="t" l="l"/>
              <a:pathLst>
                <a:path h="2256152" w="1553207">
                  <a:moveTo>
                    <a:pt x="0" y="0"/>
                  </a:moveTo>
                  <a:lnTo>
                    <a:pt x="1553207" y="0"/>
                  </a:lnTo>
                  <a:lnTo>
                    <a:pt x="1553207" y="2256152"/>
                  </a:lnTo>
                  <a:lnTo>
                    <a:pt x="0" y="22561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553207" cy="22942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7781254" y="5970536"/>
            <a:ext cx="6776490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E7CF3A"/>
                </a:solidFill>
                <a:latin typeface="PT Serif Italics"/>
              </a:rPr>
              <a:t>Welcome To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781254" y="8530590"/>
            <a:ext cx="6776490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I'm Raina, and I'll be sharing with you my beautiful ideas. Follow me at @reallygreatsite to learn more.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781254" y="6630936"/>
            <a:ext cx="7652241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strike="noStrike" u="none">
                <a:solidFill>
                  <a:srgbClr val="E7CF3A"/>
                </a:solidFill>
                <a:latin typeface="PT Serif Bold"/>
              </a:rPr>
              <a:t>Presentation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669919" y="860336"/>
            <a:ext cx="5897331" cy="8566328"/>
            <a:chOff x="0" y="0"/>
            <a:chExt cx="1553207" cy="225615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53207" cy="2256152"/>
            </a:xfrm>
            <a:custGeom>
              <a:avLst/>
              <a:gdLst/>
              <a:ahLst/>
              <a:cxnLst/>
              <a:rect r="r" b="b" t="t" l="l"/>
              <a:pathLst>
                <a:path h="2256152" w="1553207">
                  <a:moveTo>
                    <a:pt x="0" y="0"/>
                  </a:moveTo>
                  <a:lnTo>
                    <a:pt x="1553207" y="0"/>
                  </a:lnTo>
                  <a:lnTo>
                    <a:pt x="1553207" y="2256152"/>
                  </a:lnTo>
                  <a:lnTo>
                    <a:pt x="0" y="22561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53207" cy="22942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57031" y="5966956"/>
            <a:ext cx="9772939" cy="3459708"/>
            <a:chOff x="0" y="0"/>
            <a:chExt cx="2573943" cy="91119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73943" cy="911199"/>
            </a:xfrm>
            <a:custGeom>
              <a:avLst/>
              <a:gdLst/>
              <a:ahLst/>
              <a:cxnLst/>
              <a:rect r="r" b="b" t="t" l="l"/>
              <a:pathLst>
                <a:path h="911199" w="2573943">
                  <a:moveTo>
                    <a:pt x="0" y="0"/>
                  </a:moveTo>
                  <a:lnTo>
                    <a:pt x="2573943" y="0"/>
                  </a:lnTo>
                  <a:lnTo>
                    <a:pt x="2573943" y="911199"/>
                  </a:lnTo>
                  <a:lnTo>
                    <a:pt x="0" y="91119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573943" cy="9492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1893688" y="1112882"/>
            <a:ext cx="5449794" cy="8061236"/>
            <a:chOff x="0" y="0"/>
            <a:chExt cx="7266392" cy="10748315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27479" t="0" r="27479" b="0"/>
            <a:stretch>
              <a:fillRect/>
            </a:stretch>
          </p:blipFill>
          <p:spPr>
            <a:xfrm flipH="false" flipV="false">
              <a:off x="0" y="0"/>
              <a:ext cx="7266392" cy="10748315"/>
            </a:xfrm>
            <a:prstGeom prst="rect">
              <a:avLst/>
            </a:prstGeom>
          </p:spPr>
        </p:pic>
      </p:grpSp>
      <p:sp>
        <p:nvSpPr>
          <p:cNvPr name="Freeform 10" id="10"/>
          <p:cNvSpPr/>
          <p:nvPr/>
        </p:nvSpPr>
        <p:spPr>
          <a:xfrm flipH="false" flipV="false" rot="0">
            <a:off x="1643709" y="6112726"/>
            <a:ext cx="9399582" cy="3145574"/>
          </a:xfrm>
          <a:custGeom>
            <a:avLst/>
            <a:gdLst/>
            <a:ahLst/>
            <a:cxnLst/>
            <a:rect r="r" b="b" t="t" l="l"/>
            <a:pathLst>
              <a:path h="3145574" w="9399582">
                <a:moveTo>
                  <a:pt x="0" y="0"/>
                </a:moveTo>
                <a:lnTo>
                  <a:pt x="9399583" y="0"/>
                </a:lnTo>
                <a:lnTo>
                  <a:pt x="9399583" y="3145574"/>
                </a:lnTo>
                <a:lnTo>
                  <a:pt x="0" y="31455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0884" r="0" b="-10884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940755" y="7541854"/>
            <a:ext cx="3565125" cy="2745146"/>
          </a:xfrm>
          <a:custGeom>
            <a:avLst/>
            <a:gdLst/>
            <a:ahLst/>
            <a:cxnLst/>
            <a:rect r="r" b="b" t="t" l="l"/>
            <a:pathLst>
              <a:path h="2745146" w="3565125">
                <a:moveTo>
                  <a:pt x="0" y="0"/>
                </a:moveTo>
                <a:lnTo>
                  <a:pt x="3565125" y="0"/>
                </a:lnTo>
                <a:lnTo>
                  <a:pt x="3565125" y="2745146"/>
                </a:lnTo>
                <a:lnTo>
                  <a:pt x="0" y="27451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-4901651" y="7814665"/>
            <a:ext cx="7315200" cy="3794760"/>
          </a:xfrm>
          <a:custGeom>
            <a:avLst/>
            <a:gdLst/>
            <a:ahLst/>
            <a:cxnLst/>
            <a:rect r="r" b="b" t="t" l="l"/>
            <a:pathLst>
              <a:path h="3794760" w="7315200">
                <a:moveTo>
                  <a:pt x="0" y="0"/>
                </a:moveTo>
                <a:lnTo>
                  <a:pt x="7315200" y="0"/>
                </a:lnTo>
                <a:lnTo>
                  <a:pt x="7315200" y="3794760"/>
                </a:lnTo>
                <a:lnTo>
                  <a:pt x="0" y="37947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467464" y="1019175"/>
            <a:ext cx="8978295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strike="noStrike" u="none">
                <a:solidFill>
                  <a:srgbClr val="E7CF3A"/>
                </a:solidFill>
                <a:latin typeface="PT Serif Bold"/>
              </a:rPr>
              <a:t>Our Company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67464" y="3203418"/>
            <a:ext cx="3144523" cy="673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Who we are?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431387" y="3203418"/>
            <a:ext cx="3014372" cy="673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Who we are?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67464" y="4417654"/>
            <a:ext cx="3425226" cy="725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39"/>
              </a:lnSpc>
              <a:spcBef>
                <a:spcPct val="0"/>
              </a:spcBef>
            </a:pPr>
            <a:r>
              <a:rPr lang="en-US" sz="2099" strike="noStrike" u="none">
                <a:solidFill>
                  <a:srgbClr val="EAE8E4"/>
                </a:solidFill>
                <a:latin typeface="Sukar"/>
              </a:rPr>
              <a:t>Briefly elaborate on what you want to discuss.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431387" y="4417654"/>
            <a:ext cx="3425226" cy="725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939"/>
              </a:lnSpc>
              <a:spcBef>
                <a:spcPct val="0"/>
              </a:spcBef>
            </a:pPr>
            <a:r>
              <a:rPr lang="en-US" sz="2099" strike="noStrike" u="none">
                <a:solidFill>
                  <a:srgbClr val="EAE8E4"/>
                </a:solidFill>
                <a:latin typeface="Sukar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7619" y="1028700"/>
            <a:ext cx="5482971" cy="8229600"/>
          </a:xfrm>
          <a:custGeom>
            <a:avLst/>
            <a:gdLst/>
            <a:ahLst/>
            <a:cxnLst/>
            <a:rect r="r" b="b" t="t" l="l"/>
            <a:pathLst>
              <a:path h="8229600" w="5482971">
                <a:moveTo>
                  <a:pt x="0" y="0"/>
                </a:moveTo>
                <a:lnTo>
                  <a:pt x="5482971" y="0"/>
                </a:lnTo>
                <a:lnTo>
                  <a:pt x="548297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3" t="0" r="-93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042704" y="1028700"/>
            <a:ext cx="5482971" cy="8229600"/>
          </a:xfrm>
          <a:custGeom>
            <a:avLst/>
            <a:gdLst/>
            <a:ahLst/>
            <a:cxnLst/>
            <a:rect r="r" b="b" t="t" l="l"/>
            <a:pathLst>
              <a:path h="8229600" w="5482971">
                <a:moveTo>
                  <a:pt x="0" y="0"/>
                </a:moveTo>
                <a:lnTo>
                  <a:pt x="5482971" y="0"/>
                </a:lnTo>
                <a:lnTo>
                  <a:pt x="548297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402515" y="1028700"/>
            <a:ext cx="5482971" cy="8229600"/>
          </a:xfrm>
          <a:custGeom>
            <a:avLst/>
            <a:gdLst/>
            <a:ahLst/>
            <a:cxnLst/>
            <a:rect r="r" b="b" t="t" l="l"/>
            <a:pathLst>
              <a:path h="8229600" w="5482971">
                <a:moveTo>
                  <a:pt x="0" y="0"/>
                </a:moveTo>
                <a:lnTo>
                  <a:pt x="5482971" y="0"/>
                </a:lnTo>
                <a:lnTo>
                  <a:pt x="548297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flipV="true">
            <a:off x="742433" y="732366"/>
            <a:ext cx="5491519" cy="0"/>
          </a:xfrm>
          <a:prstGeom prst="line">
            <a:avLst/>
          </a:prstGeom>
          <a:ln cap="flat" w="38100">
            <a:solidFill>
              <a:srgbClr val="EAE8E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>
            <a:off x="742433" y="9554634"/>
            <a:ext cx="5491519" cy="0"/>
          </a:xfrm>
          <a:prstGeom prst="line">
            <a:avLst/>
          </a:prstGeom>
          <a:ln cap="flat" w="38100">
            <a:solidFill>
              <a:srgbClr val="E7CF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flipV="true">
            <a:off x="12056936" y="732366"/>
            <a:ext cx="5491519" cy="0"/>
          </a:xfrm>
          <a:prstGeom prst="line">
            <a:avLst/>
          </a:prstGeom>
          <a:ln cap="flat" w="38100">
            <a:solidFill>
              <a:srgbClr val="EAE8E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>
            <a:off x="12056936" y="9554634"/>
            <a:ext cx="5491519" cy="0"/>
          </a:xfrm>
          <a:prstGeom prst="line">
            <a:avLst/>
          </a:prstGeom>
          <a:ln cap="flat" w="38100">
            <a:solidFill>
              <a:srgbClr val="E7CF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flipV="true">
            <a:off x="6398240" y="732366"/>
            <a:ext cx="5491519" cy="0"/>
          </a:xfrm>
          <a:prstGeom prst="line">
            <a:avLst/>
          </a:prstGeom>
          <a:ln cap="flat" w="38100">
            <a:solidFill>
              <a:srgbClr val="E7CF3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>
            <a:off x="6398240" y="9554634"/>
            <a:ext cx="5491519" cy="0"/>
          </a:xfrm>
          <a:prstGeom prst="line">
            <a:avLst/>
          </a:prstGeom>
          <a:ln cap="flat" w="38100">
            <a:solidFill>
              <a:srgbClr val="EAE8E4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E8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8366859" y="5434914"/>
            <a:ext cx="1537393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>
            <a:off x="8366859" y="1009650"/>
            <a:ext cx="15373938" cy="0"/>
          </a:xfrm>
          <a:prstGeom prst="line">
            <a:avLst/>
          </a:prstGeom>
          <a:ln cap="flat" w="38100">
            <a:solidFill>
              <a:srgbClr val="504E37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8366859" y="1349801"/>
            <a:ext cx="9921141" cy="3744962"/>
          </a:xfrm>
          <a:custGeom>
            <a:avLst/>
            <a:gdLst/>
            <a:ahLst/>
            <a:cxnLst/>
            <a:rect r="r" b="b" t="t" l="l"/>
            <a:pathLst>
              <a:path h="3744962" w="9921141">
                <a:moveTo>
                  <a:pt x="0" y="0"/>
                </a:moveTo>
                <a:lnTo>
                  <a:pt x="9921141" y="0"/>
                </a:lnTo>
                <a:lnTo>
                  <a:pt x="9921141" y="3744962"/>
                </a:lnTo>
                <a:lnTo>
                  <a:pt x="0" y="37449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251" r="0" b="-38251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381190">
            <a:off x="5148892" y="-1574285"/>
            <a:ext cx="3894660" cy="5353484"/>
          </a:xfrm>
          <a:custGeom>
            <a:avLst/>
            <a:gdLst/>
            <a:ahLst/>
            <a:cxnLst/>
            <a:rect r="r" b="b" t="t" l="l"/>
            <a:pathLst>
              <a:path h="5353484" w="3894660">
                <a:moveTo>
                  <a:pt x="0" y="0"/>
                </a:moveTo>
                <a:lnTo>
                  <a:pt x="3894659" y="0"/>
                </a:lnTo>
                <a:lnTo>
                  <a:pt x="3894659" y="5353484"/>
                </a:lnTo>
                <a:lnTo>
                  <a:pt x="0" y="5353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2356470">
            <a:off x="-630329" y="7345706"/>
            <a:ext cx="3924490" cy="4114800"/>
          </a:xfrm>
          <a:custGeom>
            <a:avLst/>
            <a:gdLst/>
            <a:ahLst/>
            <a:cxnLst/>
            <a:rect r="r" b="b" t="t" l="l"/>
            <a:pathLst>
              <a:path h="4114800" w="3924490">
                <a:moveTo>
                  <a:pt x="0" y="0"/>
                </a:moveTo>
                <a:lnTo>
                  <a:pt x="3924490" y="0"/>
                </a:lnTo>
                <a:lnTo>
                  <a:pt x="39244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919060" y="6216967"/>
            <a:ext cx="8259074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333227"/>
                </a:solidFill>
                <a:latin typeface="PT Serif Bold"/>
              </a:rPr>
              <a:t>Our Products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2499042"/>
            <a:ext cx="5981893" cy="3727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350"/>
              </a:lnSpc>
              <a:spcBef>
                <a:spcPct val="0"/>
              </a:spcBef>
            </a:pPr>
            <a:r>
              <a:rPr lang="en-US" sz="24458">
                <a:solidFill>
                  <a:srgbClr val="333227"/>
                </a:solidFill>
                <a:latin typeface="PT Serif Bold"/>
              </a:rPr>
              <a:t>02.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095776" y="7883525"/>
            <a:ext cx="9482907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333227"/>
                </a:solidFill>
                <a:latin typeface="PT Serif Italics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332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329700" y="5057890"/>
            <a:ext cx="3628601" cy="4537138"/>
            <a:chOff x="0" y="0"/>
            <a:chExt cx="1804370" cy="225615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04370" cy="2256152"/>
            </a:xfrm>
            <a:custGeom>
              <a:avLst/>
              <a:gdLst/>
              <a:ahLst/>
              <a:cxnLst/>
              <a:rect r="r" b="b" t="t" l="l"/>
              <a:pathLst>
                <a:path h="2256152" w="1804370">
                  <a:moveTo>
                    <a:pt x="0" y="0"/>
                  </a:moveTo>
                  <a:lnTo>
                    <a:pt x="1804370" y="0"/>
                  </a:lnTo>
                  <a:lnTo>
                    <a:pt x="1804370" y="2256152"/>
                  </a:lnTo>
                  <a:lnTo>
                    <a:pt x="0" y="22561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804370" cy="22942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955321" y="579049"/>
            <a:ext cx="4172167" cy="4114800"/>
          </a:xfrm>
          <a:custGeom>
            <a:avLst/>
            <a:gdLst/>
            <a:ahLst/>
            <a:cxnLst/>
            <a:rect r="r" b="b" t="t" l="l"/>
            <a:pathLst>
              <a:path h="4114800" w="4172167">
                <a:moveTo>
                  <a:pt x="0" y="0"/>
                </a:moveTo>
                <a:lnTo>
                  <a:pt x="4172168" y="0"/>
                </a:lnTo>
                <a:lnTo>
                  <a:pt x="41721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130763" y="3081708"/>
            <a:ext cx="3628601" cy="4537138"/>
            <a:chOff x="0" y="0"/>
            <a:chExt cx="1804370" cy="22561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04370" cy="2256152"/>
            </a:xfrm>
            <a:custGeom>
              <a:avLst/>
              <a:gdLst/>
              <a:ahLst/>
              <a:cxnLst/>
              <a:rect r="r" b="b" t="t" l="l"/>
              <a:pathLst>
                <a:path h="2256152" w="1804370">
                  <a:moveTo>
                    <a:pt x="0" y="0"/>
                  </a:moveTo>
                  <a:lnTo>
                    <a:pt x="1804370" y="0"/>
                  </a:lnTo>
                  <a:lnTo>
                    <a:pt x="1804370" y="2256152"/>
                  </a:lnTo>
                  <a:lnTo>
                    <a:pt x="0" y="2256152"/>
                  </a:lnTo>
                  <a:close/>
                </a:path>
              </a:pathLst>
            </a:custGeom>
            <a:solidFill>
              <a:srgbClr val="333227"/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804370" cy="22942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3422563" y="3081708"/>
            <a:ext cx="3628601" cy="4537138"/>
            <a:chOff x="0" y="0"/>
            <a:chExt cx="1804370" cy="225615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04370" cy="2256152"/>
            </a:xfrm>
            <a:custGeom>
              <a:avLst/>
              <a:gdLst/>
              <a:ahLst/>
              <a:cxnLst/>
              <a:rect r="r" b="b" t="t" l="l"/>
              <a:pathLst>
                <a:path h="2256152" w="1804370">
                  <a:moveTo>
                    <a:pt x="0" y="0"/>
                  </a:moveTo>
                  <a:lnTo>
                    <a:pt x="1804370" y="0"/>
                  </a:lnTo>
                  <a:lnTo>
                    <a:pt x="1804370" y="2256152"/>
                  </a:lnTo>
                  <a:lnTo>
                    <a:pt x="0" y="225615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504E37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804370" cy="22942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431382" y="5191650"/>
            <a:ext cx="3425237" cy="4269617"/>
            <a:chOff x="0" y="0"/>
            <a:chExt cx="4566982" cy="5692823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4"/>
            <a:srcRect l="26283" t="0" r="26283" b="0"/>
            <a:stretch>
              <a:fillRect/>
            </a:stretch>
          </p:blipFill>
          <p:spPr>
            <a:xfrm flipH="false" flipV="false">
              <a:off x="0" y="0"/>
              <a:ext cx="4566982" cy="5692823"/>
            </a:xfrm>
            <a:prstGeom prst="rect">
              <a:avLst/>
            </a:prstGeom>
          </p:spPr>
        </p:pic>
      </p:grpSp>
      <p:grpSp>
        <p:nvGrpSpPr>
          <p:cNvPr name="Group 14" id="14"/>
          <p:cNvGrpSpPr/>
          <p:nvPr/>
        </p:nvGrpSpPr>
        <p:grpSpPr>
          <a:xfrm rot="0">
            <a:off x="1232445" y="3215469"/>
            <a:ext cx="3425237" cy="4269617"/>
            <a:chOff x="0" y="0"/>
            <a:chExt cx="4566982" cy="5692823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5"/>
            <a:srcRect l="19916" t="0" r="19916" b="0"/>
            <a:stretch>
              <a:fillRect/>
            </a:stretch>
          </p:blipFill>
          <p:spPr>
            <a:xfrm flipH="false" flipV="false">
              <a:off x="0" y="0"/>
              <a:ext cx="4566982" cy="5692823"/>
            </a:xfrm>
            <a:prstGeom prst="rect">
              <a:avLst/>
            </a:prstGeom>
          </p:spPr>
        </p:pic>
      </p:grpSp>
      <p:grpSp>
        <p:nvGrpSpPr>
          <p:cNvPr name="Group 16" id="16"/>
          <p:cNvGrpSpPr/>
          <p:nvPr/>
        </p:nvGrpSpPr>
        <p:grpSpPr>
          <a:xfrm rot="0">
            <a:off x="13524246" y="3215469"/>
            <a:ext cx="3425237" cy="4269617"/>
            <a:chOff x="0" y="0"/>
            <a:chExt cx="4566982" cy="5692823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6"/>
            <a:srcRect l="23275" t="0" r="23275" b="0"/>
            <a:stretch>
              <a:fillRect/>
            </a:stretch>
          </p:blipFill>
          <p:spPr>
            <a:xfrm flipH="false" flipV="false">
              <a:off x="0" y="0"/>
              <a:ext cx="4566982" cy="5692823"/>
            </a:xfrm>
            <a:prstGeom prst="rect">
              <a:avLst/>
            </a:prstGeom>
          </p:spPr>
        </p:pic>
      </p:grpSp>
      <p:sp>
        <p:nvSpPr>
          <p:cNvPr name="Freeform 18" id="18"/>
          <p:cNvSpPr/>
          <p:nvPr/>
        </p:nvSpPr>
        <p:spPr>
          <a:xfrm flipH="false" flipV="false" rot="0">
            <a:off x="14094443" y="-511175"/>
            <a:ext cx="5370370" cy="3383333"/>
          </a:xfrm>
          <a:custGeom>
            <a:avLst/>
            <a:gdLst/>
            <a:ahLst/>
            <a:cxnLst/>
            <a:rect r="r" b="b" t="t" l="l"/>
            <a:pathLst>
              <a:path h="3383333" w="5370370">
                <a:moveTo>
                  <a:pt x="0" y="0"/>
                </a:moveTo>
                <a:lnTo>
                  <a:pt x="5370370" y="0"/>
                </a:lnTo>
                <a:lnTo>
                  <a:pt x="5370370" y="3383333"/>
                </a:lnTo>
                <a:lnTo>
                  <a:pt x="0" y="33833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4616920" y="1019175"/>
            <a:ext cx="9054160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E7CF3A"/>
                </a:solidFill>
                <a:latin typeface="PT Serif Bold"/>
              </a:rPr>
              <a:t>Product Gallery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8028831"/>
            <a:ext cx="3832727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Product 1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426573" y="8028831"/>
            <a:ext cx="3832727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Product 3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227637" y="3015033"/>
            <a:ext cx="3832727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E7CF3A"/>
                </a:solidFill>
                <a:latin typeface="PT Serif Italics"/>
              </a:rPr>
              <a:t>Product 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28700" y="8867318"/>
            <a:ext cx="3832727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Briefly elaborate on what you want to discuss.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426573" y="8867318"/>
            <a:ext cx="3832727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Briefly elaborate on what you want to discuss.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700764" y="3853520"/>
            <a:ext cx="2886472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trike="noStrike" u="none">
                <a:solidFill>
                  <a:srgbClr val="EAE8E4"/>
                </a:solidFill>
                <a:latin typeface="Sukar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DAGHE9_ybYo</dc:identifier>
  <dcterms:modified xsi:type="dcterms:W3CDTF">2011-08-01T06:04:30Z</dcterms:modified>
  <cp:revision>1</cp:revision>
  <dc:title>Copia de Farmers Market Meeting Minimal Elegant Presentation</dc:title>
</cp:coreProperties>
</file>