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8" r:id="rId2"/>
    <p:sldId id="398" r:id="rId3"/>
    <p:sldId id="384" r:id="rId4"/>
    <p:sldId id="372" r:id="rId5"/>
    <p:sldId id="385" r:id="rId6"/>
    <p:sldId id="386" r:id="rId7"/>
    <p:sldId id="387" r:id="rId8"/>
    <p:sldId id="399" r:id="rId9"/>
    <p:sldId id="402" r:id="rId10"/>
    <p:sldId id="403" r:id="rId11"/>
    <p:sldId id="400" r:id="rId12"/>
    <p:sldId id="410" r:id="rId13"/>
    <p:sldId id="406" r:id="rId14"/>
    <p:sldId id="407" r:id="rId15"/>
    <p:sldId id="408" r:id="rId16"/>
    <p:sldId id="411" r:id="rId17"/>
    <p:sldId id="409" r:id="rId18"/>
    <p:sldId id="292" r:id="rId19"/>
    <p:sldId id="287" r:id="rId20"/>
    <p:sldId id="288" r:id="rId21"/>
    <p:sldId id="412" r:id="rId22"/>
    <p:sldId id="413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Rozha One" panose="02000000000000000000" pitchFamily="2" charset="0"/>
      <p:regular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8787"/>
    <a:srgbClr val="292938"/>
    <a:srgbClr val="F3F3F3"/>
    <a:srgbClr val="564F47"/>
    <a:srgbClr val="827C77"/>
    <a:srgbClr val="F4EDE5"/>
    <a:srgbClr val="C4BDB7"/>
    <a:srgbClr val="263043"/>
    <a:srgbClr val="D9E0ED"/>
    <a:srgbClr val="DAD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9" autoAdjust="0"/>
    <p:restoredTop sz="94660"/>
  </p:normalViewPr>
  <p:slideViewPr>
    <p:cSldViewPr snapToGrid="0">
      <p:cViewPr>
        <p:scale>
          <a:sx n="75" d="100"/>
          <a:sy n="75" d="100"/>
        </p:scale>
        <p:origin x="1212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A206D27-7C21-4018-928A-52E5C11DE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/>
          <a:stretch/>
        </p:blipFill>
        <p:spPr>
          <a:xfrm>
            <a:off x="1" y="0"/>
            <a:ext cx="8578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3EF1F761-DC41-42A8-878B-98BF747615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/>
          <a:stretch/>
        </p:blipFill>
        <p:spPr>
          <a:xfrm>
            <a:off x="1" y="0"/>
            <a:ext cx="8578214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C82EAAF6-6FCC-4DF1-8999-8A9A1E224C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217367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26944798-635F-4736-928C-A4D120088F2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217367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58FFDD30-436C-45E3-9DB7-1F953EBC211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217367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95931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26EFD91-3AF3-4E3E-BF47-3FFC6DF426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t="23082"/>
          <a:stretch/>
        </p:blipFill>
        <p:spPr>
          <a:xfrm>
            <a:off x="-1" y="0"/>
            <a:ext cx="7272981" cy="44069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FADB49C3-8AF6-42BB-9BE9-30DDCF2784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0594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07BD1B6-1AC9-4408-81BC-287F74441AF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0DCA90A-9A23-428E-91C3-3479407436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2" t="20300"/>
          <a:stretch/>
        </p:blipFill>
        <p:spPr>
          <a:xfrm>
            <a:off x="9499600" y="0"/>
            <a:ext cx="2692400" cy="241660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817E888-B693-4A82-93F1-AABBA1212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2" r="33833" b="40081"/>
          <a:stretch/>
        </p:blipFill>
        <p:spPr>
          <a:xfrm>
            <a:off x="0" y="0"/>
            <a:ext cx="3924300" cy="11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397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80A7C78-26E2-44D2-A3E4-B653762D4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/>
          <a:stretch/>
        </p:blipFill>
        <p:spPr>
          <a:xfrm>
            <a:off x="1" y="0"/>
            <a:ext cx="8578214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D095D29D-666A-4027-B8A1-5ACD0D2BEA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1130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3406336C-B2A6-4497-8CA7-1CFC449B131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BDEE7E6-12B2-48B2-A988-C6EF26DD5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2" t="20300"/>
          <a:stretch/>
        </p:blipFill>
        <p:spPr>
          <a:xfrm>
            <a:off x="9499600" y="0"/>
            <a:ext cx="2692400" cy="241660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4055427-36B5-4578-AD25-77004589EA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2" r="33833" b="40081"/>
          <a:stretch/>
        </p:blipFill>
        <p:spPr>
          <a:xfrm>
            <a:off x="0" y="0"/>
            <a:ext cx="3924300" cy="11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942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208F9C6-D1FA-4806-97F6-999A714B6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2" t="20300"/>
          <a:stretch/>
        </p:blipFill>
        <p:spPr>
          <a:xfrm>
            <a:off x="9499600" y="0"/>
            <a:ext cx="2692400" cy="241660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1777C6A-D3B3-4709-A96C-150353E03D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2" r="33833" b="40081"/>
          <a:stretch/>
        </p:blipFill>
        <p:spPr>
          <a:xfrm>
            <a:off x="0" y="0"/>
            <a:ext cx="3924300" cy="11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234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208F9C6-D1FA-4806-97F6-999A714B6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2" t="20300"/>
          <a:stretch/>
        </p:blipFill>
        <p:spPr>
          <a:xfrm>
            <a:off x="9499600" y="0"/>
            <a:ext cx="2692400" cy="241660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1777C6A-D3B3-4709-A96C-150353E03D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2" r="33833" b="40081"/>
          <a:stretch/>
        </p:blipFill>
        <p:spPr>
          <a:xfrm>
            <a:off x="0" y="0"/>
            <a:ext cx="3924300" cy="1106700"/>
          </a:xfrm>
          <a:prstGeom prst="rect">
            <a:avLst/>
          </a:prstGeom>
        </p:spPr>
      </p:pic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48038D43-CC46-42E5-92CE-9953FEEE55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1A0D5A5D-74D0-4673-8551-0D34F56632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26316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208F9C6-D1FA-4806-97F6-999A714B6D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2" t="20300"/>
          <a:stretch/>
        </p:blipFill>
        <p:spPr>
          <a:xfrm flipH="1">
            <a:off x="0" y="0"/>
            <a:ext cx="3467100" cy="311194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1777C6A-D3B3-4709-A96C-150353E03D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2" r="33833" b="40081"/>
          <a:stretch/>
        </p:blipFill>
        <p:spPr>
          <a:xfrm flipH="1">
            <a:off x="7138538" y="-1"/>
            <a:ext cx="5053462" cy="142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301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3A02278-F41E-4D58-8310-7C6C136256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t="23082"/>
          <a:stretch/>
        </p:blipFill>
        <p:spPr>
          <a:xfrm>
            <a:off x="-1" y="0"/>
            <a:ext cx="7272981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244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9440358-1857-4478-A58A-CDE7CC6006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09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988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53A40A5E-0C72-48F0-A9D6-9909A33399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/>
          <a:stretch/>
        </p:blipFill>
        <p:spPr>
          <a:xfrm>
            <a:off x="1" y="0"/>
            <a:ext cx="8578214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C62C983-0D7A-4897-A220-C035DA94DCF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300" y="1252673"/>
            <a:ext cx="3225800" cy="435265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DC93DD1-4747-4BA3-9D0F-C7B4861F31C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100" y="1252673"/>
            <a:ext cx="3225800" cy="4352654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ACFE0009-057D-440D-AD20-77646E69EA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06256" y="1446654"/>
            <a:ext cx="2697844" cy="381114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A47FA745-EE55-4BB3-9F28-660A34D97C0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11456" y="1446654"/>
            <a:ext cx="2697844" cy="381114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74185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426E47E6-4578-45E9-9EE2-AA7D05514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t="23082"/>
          <a:stretch/>
        </p:blipFill>
        <p:spPr>
          <a:xfrm>
            <a:off x="-1" y="0"/>
            <a:ext cx="7272981" cy="44069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5B1B97B-3C54-4B9D-8132-596C0DBCDA9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50" y="1420223"/>
            <a:ext cx="2928350" cy="401755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4F3C90C-F383-4476-AF26-D0638EDB824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25" y="1420223"/>
            <a:ext cx="2928350" cy="401755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83DEE97-4ECA-4370-B527-4959FA02C23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0" y="1420223"/>
            <a:ext cx="2928350" cy="4017554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921505B9-D192-4FF4-BD3C-5D02E7F6E68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57018" y="1517651"/>
            <a:ext cx="2716008" cy="380464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426E52CB-BBB0-4B82-9B74-028A67D914E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44346" y="1517651"/>
            <a:ext cx="2716008" cy="380464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D10C1874-D391-4A7A-A70A-538754525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38024" y="1517651"/>
            <a:ext cx="2716008" cy="380464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1511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2214F7D-E7D4-402A-BECA-D947578B3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2" t="20300"/>
          <a:stretch/>
        </p:blipFill>
        <p:spPr>
          <a:xfrm>
            <a:off x="9499600" y="0"/>
            <a:ext cx="2692400" cy="2416601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2BB5419-12AA-4B70-95BC-E8903837D73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35131" y="2007008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1C27F14-D355-44CF-9ABB-4ACC262055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2" r="33833" b="40081"/>
          <a:stretch/>
        </p:blipFill>
        <p:spPr>
          <a:xfrm>
            <a:off x="0" y="0"/>
            <a:ext cx="3924300" cy="11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254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A6C892D-B94B-4F1D-A21F-C6B1D3DC75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/>
          <a:stretch/>
        </p:blipFill>
        <p:spPr>
          <a:xfrm>
            <a:off x="1" y="0"/>
            <a:ext cx="8578214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DBCF7ACF-2A4F-426D-8D57-B493D9CD7DA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74738" y="1554867"/>
            <a:ext cx="3826762" cy="38267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solidFill>
              <a:schemeClr val="tx1"/>
            </a:solidFill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838D287-B3FB-433F-A8B4-96538CB5979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76269" y="1554867"/>
            <a:ext cx="3826762" cy="38267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solidFill>
              <a:schemeClr val="tx1"/>
            </a:solidFill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30311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61CE7BA1-1915-4119-AD8F-5548BA2812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9" t="23082"/>
          <a:stretch/>
        </p:blipFill>
        <p:spPr>
          <a:xfrm>
            <a:off x="-1" y="0"/>
            <a:ext cx="7272981" cy="44069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94897F63-3D9C-4F6F-BC54-F9EF3A6CE0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B34D472F-8B1F-4CAE-82A2-DA1376E4E0F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EA0C7DFF-D0A9-4C0A-8B28-5D0D7DC26D1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8425490D-C340-4548-A17B-AFEBA0FFCD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9058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03ED4B17-8012-490F-99DA-55A65B07E5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9906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F7E8520-D7AD-4402-9659-313A8C5751F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68400" y="36195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4B57F00-0B58-48FF-A4EC-DAE969A6F7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2" t="20300"/>
          <a:stretch/>
        </p:blipFill>
        <p:spPr>
          <a:xfrm>
            <a:off x="9499600" y="0"/>
            <a:ext cx="2692400" cy="241660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E080BC0-67CE-4A6F-9B54-A9903BC7E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2" r="33833" b="40081"/>
          <a:stretch/>
        </p:blipFill>
        <p:spPr>
          <a:xfrm>
            <a:off x="0" y="0"/>
            <a:ext cx="3924300" cy="11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79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ancho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B4C0D49-15C0-4C2C-9441-5169EE3C1446}"/>
              </a:ext>
            </a:extLst>
          </p:cNvPr>
          <p:cNvSpPr txBox="1"/>
          <p:nvPr/>
        </p:nvSpPr>
        <p:spPr>
          <a:xfrm>
            <a:off x="2426329" y="4475398"/>
            <a:ext cx="6077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YOUR NAME or COMPANY NAME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515B35-537C-45CC-8290-48A9831FA59A}"/>
              </a:ext>
            </a:extLst>
          </p:cNvPr>
          <p:cNvSpPr txBox="1"/>
          <p:nvPr/>
        </p:nvSpPr>
        <p:spPr>
          <a:xfrm>
            <a:off x="2323957" y="1927428"/>
            <a:ext cx="6179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latin typeface="+mj-lt"/>
              </a:rPr>
              <a:t>photographs</a:t>
            </a:r>
            <a:endParaRPr lang="ko-KR" altLang="en-US" sz="72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35784B-75D4-49D7-96EB-B9C8420237EA}"/>
              </a:ext>
            </a:extLst>
          </p:cNvPr>
          <p:cNvSpPr txBox="1"/>
          <p:nvPr/>
        </p:nvSpPr>
        <p:spPr>
          <a:xfrm>
            <a:off x="2426329" y="4844730"/>
            <a:ext cx="6077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4F3EDD4-DBB0-4551-B14B-C71C8D950F6C}"/>
              </a:ext>
            </a:extLst>
          </p:cNvPr>
          <p:cNvSpPr/>
          <p:nvPr/>
        </p:nvSpPr>
        <p:spPr>
          <a:xfrm>
            <a:off x="177800" y="1554867"/>
            <a:ext cx="3826762" cy="3826762"/>
          </a:xfrm>
          <a:prstGeom prst="rect">
            <a:avLst/>
          </a:prstGeom>
          <a:solidFill>
            <a:schemeClr val="tx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project name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BB25D7-766D-4B63-952B-FB2EF3312498}"/>
              </a:ext>
            </a:extLst>
          </p:cNvPr>
          <p:cNvSpPr txBox="1"/>
          <p:nvPr/>
        </p:nvSpPr>
        <p:spPr>
          <a:xfrm>
            <a:off x="4176269" y="5598636"/>
            <a:ext cx="247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1BC7E7-E3D9-478E-8E59-52F71204F8E1}"/>
              </a:ext>
            </a:extLst>
          </p:cNvPr>
          <p:cNvSpPr txBox="1"/>
          <p:nvPr/>
        </p:nvSpPr>
        <p:spPr>
          <a:xfrm>
            <a:off x="8174738" y="5598636"/>
            <a:ext cx="2472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203325C-3B99-4456-8FC1-6C8B5F5DF7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198A5AE-0CEC-4B78-A5C4-661406B18E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057886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417F70C-D4B7-409A-B03B-BC5BF34DDF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32D1696-C33D-4A47-93DD-FB4997E07D1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3CC3A8B-0708-414C-B143-6CB1E2F766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82644FA-E375-433D-A485-2D5E65F050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C90811F-1593-467B-B364-4E5B2170E777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chemeClr val="tx1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01D2C69-DE2C-4097-BA8F-6D9FC95CD748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chemeClr val="tx1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7F03498-3C09-47F2-B2D6-525606A9BF4F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chemeClr val="tx1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691EC34-DB9C-4EAA-A03D-42DA72382E64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chemeClr val="tx1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955CB2-9AFC-4004-BD11-1C199DB6F70A}"/>
              </a:ext>
            </a:extLst>
          </p:cNvPr>
          <p:cNvSpPr txBox="1"/>
          <p:nvPr/>
        </p:nvSpPr>
        <p:spPr>
          <a:xfrm>
            <a:off x="3365408" y="23326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EB1F7C2-3BCC-42C4-8CE2-EA6874ACF102}"/>
              </a:ext>
            </a:extLst>
          </p:cNvPr>
          <p:cNvSpPr/>
          <p:nvPr/>
        </p:nvSpPr>
        <p:spPr>
          <a:xfrm>
            <a:off x="3365406" y="19940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2A746A-AA3D-4D7B-A973-ECF5EBB378DE}"/>
              </a:ext>
            </a:extLst>
          </p:cNvPr>
          <p:cNvSpPr txBox="1"/>
          <p:nvPr/>
        </p:nvSpPr>
        <p:spPr>
          <a:xfrm>
            <a:off x="8559708" y="2332602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7544DAD-C7A4-4CFF-AFC5-3CFB7BED1E89}"/>
              </a:ext>
            </a:extLst>
          </p:cNvPr>
          <p:cNvSpPr/>
          <p:nvPr/>
        </p:nvSpPr>
        <p:spPr>
          <a:xfrm>
            <a:off x="8559706" y="19940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D73A3E-7289-4443-8E74-3BA40BE1496F}"/>
              </a:ext>
            </a:extLst>
          </p:cNvPr>
          <p:cNvSpPr txBox="1"/>
          <p:nvPr/>
        </p:nvSpPr>
        <p:spPr>
          <a:xfrm>
            <a:off x="3365408" y="49380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FDF2189-28FE-4F92-8238-A52ED5098F52}"/>
              </a:ext>
            </a:extLst>
          </p:cNvPr>
          <p:cNvSpPr/>
          <p:nvPr/>
        </p:nvSpPr>
        <p:spPr>
          <a:xfrm>
            <a:off x="3365406" y="45994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04FD45-4E4A-4BBC-A855-D5939761784D}"/>
              </a:ext>
            </a:extLst>
          </p:cNvPr>
          <p:cNvSpPr txBox="1"/>
          <p:nvPr/>
        </p:nvSpPr>
        <p:spPr>
          <a:xfrm>
            <a:off x="8559708" y="4938041"/>
            <a:ext cx="2278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1D7E508-D007-4C51-A8AB-90AB56DB0A0C}"/>
              </a:ext>
            </a:extLst>
          </p:cNvPr>
          <p:cNvSpPr/>
          <p:nvPr/>
        </p:nvSpPr>
        <p:spPr>
          <a:xfrm>
            <a:off x="8559706" y="45994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285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335C086D-7FB0-4B27-BE3B-5A5AFB1A7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793" y="1402557"/>
            <a:ext cx="248964" cy="18075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5D74665-511E-4D4B-800A-1E3679D6B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21243" y="1402556"/>
            <a:ext cx="248964" cy="1807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B05D25-007A-4B7C-A928-891A0D1A7695}"/>
              </a:ext>
            </a:extLst>
          </p:cNvPr>
          <p:cNvSpPr txBox="1"/>
          <p:nvPr/>
        </p:nvSpPr>
        <p:spPr>
          <a:xfrm>
            <a:off x="1506660" y="1577370"/>
            <a:ext cx="936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F4B24E-0DB7-41F0-9AC7-D4AAF11E8444}"/>
              </a:ext>
            </a:extLst>
          </p:cNvPr>
          <p:cNvSpPr txBox="1"/>
          <p:nvPr/>
        </p:nvSpPr>
        <p:spPr>
          <a:xfrm>
            <a:off x="2062284" y="2342145"/>
            <a:ext cx="825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FontTx/>
              <a:buChar char="-"/>
            </a:pPr>
            <a:r>
              <a:rPr lang="en-US" altLang="ko-KR" sz="2000" i="1" dirty="0"/>
              <a:t>John Doe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A03D08D-7CE0-4BC3-A062-6D0F6503FA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01529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BB6742C-B271-460B-9112-F85B99BD78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98DF92F-D096-43C6-9306-6BFB86993F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A822CC-7D0F-4329-8EA3-9FC703FCBCCD}"/>
              </a:ext>
            </a:extLst>
          </p:cNvPr>
          <p:cNvSpPr txBox="1"/>
          <p:nvPr/>
        </p:nvSpPr>
        <p:spPr>
          <a:xfrm>
            <a:off x="5587997" y="990600"/>
            <a:ext cx="509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F8BC8B-74D9-4160-BBE1-5E729D328238}"/>
              </a:ext>
            </a:extLst>
          </p:cNvPr>
          <p:cNvSpPr txBox="1"/>
          <p:nvPr/>
        </p:nvSpPr>
        <p:spPr>
          <a:xfrm>
            <a:off x="5587998" y="1500739"/>
            <a:ext cx="5092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889F43-9C95-4428-A84E-93EF9C36CD86}"/>
              </a:ext>
            </a:extLst>
          </p:cNvPr>
          <p:cNvSpPr txBox="1"/>
          <p:nvPr/>
        </p:nvSpPr>
        <p:spPr>
          <a:xfrm>
            <a:off x="5587997" y="3606419"/>
            <a:ext cx="509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49B7E0-9ED8-4361-9D11-1C81E7A57BC2}"/>
              </a:ext>
            </a:extLst>
          </p:cNvPr>
          <p:cNvSpPr txBox="1"/>
          <p:nvPr/>
        </p:nvSpPr>
        <p:spPr>
          <a:xfrm>
            <a:off x="5587998" y="4116558"/>
            <a:ext cx="5092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4490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타원 17">
            <a:extLst>
              <a:ext uri="{FF2B5EF4-FFF2-40B4-BE49-F238E27FC236}">
                <a16:creationId xmlns:a16="http://schemas.microsoft.com/office/drawing/2014/main" id="{53EC6761-0F6C-47D9-A704-A3537D357743}"/>
              </a:ext>
            </a:extLst>
          </p:cNvPr>
          <p:cNvSpPr/>
          <p:nvPr/>
        </p:nvSpPr>
        <p:spPr>
          <a:xfrm>
            <a:off x="1638299" y="1828801"/>
            <a:ext cx="3200398" cy="32003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D6DA6C-54FF-44EB-B648-11B80BE4A5EE}"/>
              </a:ext>
            </a:extLst>
          </p:cNvPr>
          <p:cNvSpPr txBox="1"/>
          <p:nvPr/>
        </p:nvSpPr>
        <p:spPr>
          <a:xfrm>
            <a:off x="5854697" y="2065208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3E36FE-DB16-4C28-8572-28961C581B32}"/>
              </a:ext>
            </a:extLst>
          </p:cNvPr>
          <p:cNvSpPr txBox="1"/>
          <p:nvPr/>
        </p:nvSpPr>
        <p:spPr>
          <a:xfrm>
            <a:off x="5854698" y="2486447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1983FC-5F52-48A9-8B5C-DA7538493DB5}"/>
              </a:ext>
            </a:extLst>
          </p:cNvPr>
          <p:cNvSpPr txBox="1"/>
          <p:nvPr/>
        </p:nvSpPr>
        <p:spPr>
          <a:xfrm>
            <a:off x="5854694" y="3848334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540826-578B-450D-8B64-3B48ABF3985B}"/>
              </a:ext>
            </a:extLst>
          </p:cNvPr>
          <p:cNvSpPr txBox="1"/>
          <p:nvPr/>
        </p:nvSpPr>
        <p:spPr>
          <a:xfrm>
            <a:off x="5854695" y="4269573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4842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F0DB718-2C98-4389-AA09-B6B9C50659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342719A-7355-4F33-9927-C560274EC5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8C6DF57-DA86-4542-B1EB-7C31685E96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4BC1AD-D6AD-41DF-977B-10E87FCB3E5D}"/>
              </a:ext>
            </a:extLst>
          </p:cNvPr>
          <p:cNvSpPr txBox="1"/>
          <p:nvPr/>
        </p:nvSpPr>
        <p:spPr>
          <a:xfrm>
            <a:off x="864506" y="4798300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83E44F-EB37-4A22-BA7D-93E9C4F6D094}"/>
              </a:ext>
            </a:extLst>
          </p:cNvPr>
          <p:cNvSpPr/>
          <p:nvPr/>
        </p:nvSpPr>
        <p:spPr>
          <a:xfrm>
            <a:off x="864506" y="43468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6ACA74-748C-4A95-961B-B5DCA3ED51C4}"/>
              </a:ext>
            </a:extLst>
          </p:cNvPr>
          <p:cNvSpPr txBox="1"/>
          <p:nvPr/>
        </p:nvSpPr>
        <p:spPr>
          <a:xfrm>
            <a:off x="4491740" y="4798300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A8215F9-9AF5-423F-867C-66D61613A286}"/>
              </a:ext>
            </a:extLst>
          </p:cNvPr>
          <p:cNvSpPr/>
          <p:nvPr/>
        </p:nvSpPr>
        <p:spPr>
          <a:xfrm>
            <a:off x="4491740" y="43468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3CBB10-F67A-4B49-8848-A83BD6CCF7E9}"/>
              </a:ext>
            </a:extLst>
          </p:cNvPr>
          <p:cNvSpPr txBox="1"/>
          <p:nvPr/>
        </p:nvSpPr>
        <p:spPr>
          <a:xfrm>
            <a:off x="8118974" y="4798300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52210F6-96BA-4276-A9F1-281491B6E492}"/>
              </a:ext>
            </a:extLst>
          </p:cNvPr>
          <p:cNvSpPr/>
          <p:nvPr/>
        </p:nvSpPr>
        <p:spPr>
          <a:xfrm>
            <a:off x="8118974" y="43468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CEC409-266E-457A-BB30-E2751C1C7B54}"/>
              </a:ext>
            </a:extLst>
          </p:cNvPr>
          <p:cNvSpPr txBox="1"/>
          <p:nvPr/>
        </p:nvSpPr>
        <p:spPr>
          <a:xfrm>
            <a:off x="2484726" y="6774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cs typeface="Arial" panose="020B0604020202020204" pitchFamily="34" charset="0"/>
              </a:rPr>
              <a:t>Slide </a:t>
            </a:r>
            <a:r>
              <a:rPr lang="en-US" altLang="ko-KR" sz="3200" dirty="0">
                <a:latin typeface="+mj-lt"/>
                <a:cs typeface="Arial" panose="020B0604020202020204" pitchFamily="34" charset="0"/>
              </a:rPr>
              <a:t>Title</a:t>
            </a:r>
            <a:r>
              <a:rPr lang="en-US" altLang="ko-KR" sz="3200" dirty="0">
                <a:cs typeface="Arial" panose="020B0604020202020204" pitchFamily="34" charset="0"/>
              </a:rPr>
              <a:t> Here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1FD0FE-444E-43BC-A697-C93F1257D97C}"/>
              </a:ext>
            </a:extLst>
          </p:cNvPr>
          <p:cNvSpPr txBox="1"/>
          <p:nvPr/>
        </p:nvSpPr>
        <p:spPr>
          <a:xfrm>
            <a:off x="2484726" y="123809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92207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1EF4B6D-8DFF-4BE7-9F4F-C9DD0BF5DD8B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F1C6B5B-8420-4538-8588-ED7E15F6E5A3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55B5C-4C85-4CAB-80CB-24C77C93C68D}"/>
              </a:ext>
            </a:extLst>
          </p:cNvPr>
          <p:cNvSpPr txBox="1"/>
          <p:nvPr/>
        </p:nvSpPr>
        <p:spPr>
          <a:xfrm>
            <a:off x="1909532" y="1729708"/>
            <a:ext cx="320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B189241-F77D-45C1-993D-4AA14D9D722A}"/>
              </a:ext>
            </a:extLst>
          </p:cNvPr>
          <p:cNvSpPr/>
          <p:nvPr/>
        </p:nvSpPr>
        <p:spPr>
          <a:xfrm>
            <a:off x="1909532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DABE9B-1FAD-4E37-AB42-5D86C60A5346}"/>
              </a:ext>
            </a:extLst>
          </p:cNvPr>
          <p:cNvSpPr txBox="1"/>
          <p:nvPr/>
        </p:nvSpPr>
        <p:spPr>
          <a:xfrm>
            <a:off x="7080244" y="1729708"/>
            <a:ext cx="320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98AF38A-EFE3-4E93-BE81-683ED1A5806A}"/>
              </a:ext>
            </a:extLst>
          </p:cNvPr>
          <p:cNvSpPr/>
          <p:nvPr/>
        </p:nvSpPr>
        <p:spPr>
          <a:xfrm>
            <a:off x="7080244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EA29722-519A-4EA2-88A8-4BA36E1F3F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3C6D5C3-1321-4D0E-9BD8-74CFF9D948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973956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F18E6A8-7EFD-4597-964B-E635EA80EF66}"/>
              </a:ext>
            </a:extLst>
          </p:cNvPr>
          <p:cNvSpPr txBox="1"/>
          <p:nvPr/>
        </p:nvSpPr>
        <p:spPr>
          <a:xfrm>
            <a:off x="1483029" y="3728217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adipisicing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F41A70A-B788-427A-B234-376DD35F9B7B}"/>
              </a:ext>
            </a:extLst>
          </p:cNvPr>
          <p:cNvSpPr/>
          <p:nvPr/>
        </p:nvSpPr>
        <p:spPr>
          <a:xfrm>
            <a:off x="1483028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Address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CB9EE3-4111-4C5E-B19F-2E8F1731BF40}"/>
              </a:ext>
            </a:extLst>
          </p:cNvPr>
          <p:cNvSpPr txBox="1"/>
          <p:nvPr/>
        </p:nvSpPr>
        <p:spPr>
          <a:xfrm>
            <a:off x="5159783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www.company name.com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4171A91-053B-4C91-B5BB-DCE895CBD0C6}"/>
              </a:ext>
            </a:extLst>
          </p:cNvPr>
          <p:cNvSpPr/>
          <p:nvPr/>
        </p:nvSpPr>
        <p:spPr>
          <a:xfrm>
            <a:off x="5159782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Website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70A34C-BAA1-4704-8567-C68B5BBB4523}"/>
              </a:ext>
            </a:extLst>
          </p:cNvPr>
          <p:cNvSpPr txBox="1"/>
          <p:nvPr/>
        </p:nvSpPr>
        <p:spPr>
          <a:xfrm>
            <a:off x="8836538" y="3728217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00-00-000-000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881002D-D6E6-4117-B746-7176CC8A8524}"/>
              </a:ext>
            </a:extLst>
          </p:cNvPr>
          <p:cNvSpPr/>
          <p:nvPr/>
        </p:nvSpPr>
        <p:spPr>
          <a:xfrm>
            <a:off x="8836536" y="3203481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Telephone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A8FDFF0-85E4-4FF0-82C6-924783064978}"/>
              </a:ext>
            </a:extLst>
          </p:cNvPr>
          <p:cNvGrpSpPr/>
          <p:nvPr/>
        </p:nvGrpSpPr>
        <p:grpSpPr>
          <a:xfrm>
            <a:off x="5261637" y="2573971"/>
            <a:ext cx="447432" cy="403780"/>
            <a:chOff x="4790113" y="2291143"/>
            <a:chExt cx="390525" cy="352425"/>
          </a:xfrm>
          <a:solidFill>
            <a:schemeClr val="tx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107B02E-C6D0-4624-8D3E-8913C3A3289F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62DFBDE-39C2-46D5-B973-A1B1FE8E41BE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8B2F8FF-D1B3-4BB2-9A0F-D8801258C360}"/>
              </a:ext>
            </a:extLst>
          </p:cNvPr>
          <p:cNvGrpSpPr/>
          <p:nvPr/>
        </p:nvGrpSpPr>
        <p:grpSpPr>
          <a:xfrm>
            <a:off x="1584883" y="2530319"/>
            <a:ext cx="338302" cy="447432"/>
            <a:chOff x="2136830" y="3561492"/>
            <a:chExt cx="295275" cy="390525"/>
          </a:xfrm>
          <a:solidFill>
            <a:schemeClr val="tx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8210BEE-A558-4291-B019-B15761BFB7BB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14AB366-9598-43F4-8334-9E8FEF5DC46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C2D796A-3C3F-4914-AD45-58DB2424DEE3}"/>
              </a:ext>
            </a:extLst>
          </p:cNvPr>
          <p:cNvGrpSpPr/>
          <p:nvPr/>
        </p:nvGrpSpPr>
        <p:grpSpPr>
          <a:xfrm>
            <a:off x="8938391" y="2530319"/>
            <a:ext cx="261912" cy="447432"/>
            <a:chOff x="844382" y="2224278"/>
            <a:chExt cx="228600" cy="390525"/>
          </a:xfrm>
          <a:solidFill>
            <a:schemeClr val="tx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76FBF3D-5484-401A-97AB-7C915AED9FC5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D4AAAA4-C5E9-4C4C-B381-782B0728612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54530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DD3EB81-2FA8-4695-BCC5-2B37EBCB76BB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50D52-58F9-4A9C-BE3C-4B0FCF5DA94E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E747384-8E2D-43F7-A808-E8AD3BE52497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C742B54-7EA3-4403-B575-8EECE8354E9F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185F96E-CC68-4729-A58A-B12FCA6C93D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87878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3361B460-A2B7-4636-8C11-A8ABDCEC2EC2}"/>
              </a:ext>
            </a:extLst>
          </p:cNvPr>
          <p:cNvSpPr txBox="1"/>
          <p:nvPr/>
        </p:nvSpPr>
        <p:spPr>
          <a:xfrm>
            <a:off x="2484726" y="439312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A7ADC-F620-4EF5-97BB-421062D3FF4C}"/>
              </a:ext>
            </a:extLst>
          </p:cNvPr>
          <p:cNvSpPr txBox="1"/>
          <p:nvPr/>
        </p:nvSpPr>
        <p:spPr>
          <a:xfrm>
            <a:off x="1197777" y="733598"/>
            <a:ext cx="9796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FBF8D51-1D0F-4727-8B8B-839EFF75CB71}"/>
              </a:ext>
            </a:extLst>
          </p:cNvPr>
          <p:cNvSpPr/>
          <p:nvPr/>
        </p:nvSpPr>
        <p:spPr>
          <a:xfrm>
            <a:off x="1197778" y="2171359"/>
            <a:ext cx="1548598" cy="1548598"/>
          </a:xfrm>
          <a:prstGeom prst="rect">
            <a:avLst/>
          </a:prstGeom>
          <a:solidFill>
            <a:schemeClr val="tx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4000" dirty="0">
                <a:solidFill>
                  <a:srgbClr val="F3F3F3"/>
                </a:solidFill>
                <a:latin typeface="+mj-lt"/>
              </a:rPr>
              <a:t>01</a:t>
            </a:r>
            <a:endParaRPr lang="ko-KR" altLang="en-US" sz="4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225FEAB-A752-4313-828E-F96B16617C1A}"/>
              </a:ext>
            </a:extLst>
          </p:cNvPr>
          <p:cNvSpPr/>
          <p:nvPr/>
        </p:nvSpPr>
        <p:spPr>
          <a:xfrm>
            <a:off x="2746376" y="2171359"/>
            <a:ext cx="3019423" cy="1548598"/>
          </a:xfrm>
          <a:prstGeom prst="rect">
            <a:avLst/>
          </a:prstGeom>
          <a:solidFill>
            <a:srgbClr val="F3F3F3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301821-8A91-4E2D-94FE-7864ECDD6AD3}"/>
              </a:ext>
            </a:extLst>
          </p:cNvPr>
          <p:cNvSpPr txBox="1"/>
          <p:nvPr/>
        </p:nvSpPr>
        <p:spPr>
          <a:xfrm>
            <a:off x="2892425" y="2762153"/>
            <a:ext cx="28733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293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2938"/>
                </a:solidFill>
              </a:rPr>
              <a:t>amet</a:t>
            </a:r>
            <a:r>
              <a:rPr lang="en-US" altLang="ko-KR" sz="1400" dirty="0">
                <a:solidFill>
                  <a:srgbClr val="292938"/>
                </a:solidFill>
              </a:rPr>
              <a:t>, </a:t>
            </a:r>
            <a:r>
              <a:rPr lang="en-US" altLang="ko-KR" sz="1400" dirty="0" err="1">
                <a:solidFill>
                  <a:srgbClr val="292938"/>
                </a:solidFill>
              </a:rPr>
              <a:t>consectetur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adipisicing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elit</a:t>
            </a:r>
            <a:r>
              <a:rPr lang="en-US" altLang="ko-KR" sz="1400" dirty="0">
                <a:solidFill>
                  <a:srgbClr val="292938"/>
                </a:solidFill>
              </a:rPr>
              <a:t>, sed do </a:t>
            </a:r>
            <a:r>
              <a:rPr lang="en-US" altLang="ko-KR" sz="1400" dirty="0" err="1">
                <a:solidFill>
                  <a:srgbClr val="292938"/>
                </a:solidFill>
              </a:rPr>
              <a:t>eiusmod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tempor</a:t>
            </a:r>
            <a:endParaRPr lang="ko-KR" altLang="en-US" sz="1400" dirty="0">
              <a:solidFill>
                <a:srgbClr val="292938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4F8E0BE-D6B4-4390-B602-FC808CD3A663}"/>
              </a:ext>
            </a:extLst>
          </p:cNvPr>
          <p:cNvSpPr/>
          <p:nvPr/>
        </p:nvSpPr>
        <p:spPr>
          <a:xfrm>
            <a:off x="2892424" y="2321994"/>
            <a:ext cx="287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2938"/>
                </a:solidFill>
              </a:rPr>
              <a:t>Lorem ipsum</a:t>
            </a:r>
            <a:endParaRPr lang="ko-KR" altLang="en-US" sz="2400" dirty="0">
              <a:solidFill>
                <a:srgbClr val="292938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D41686D-154E-4DD4-AA54-ED55AF14AED1}"/>
              </a:ext>
            </a:extLst>
          </p:cNvPr>
          <p:cNvSpPr/>
          <p:nvPr/>
        </p:nvSpPr>
        <p:spPr>
          <a:xfrm>
            <a:off x="6426202" y="2171359"/>
            <a:ext cx="1548598" cy="1548598"/>
          </a:xfrm>
          <a:prstGeom prst="rect">
            <a:avLst/>
          </a:prstGeom>
          <a:solidFill>
            <a:schemeClr val="tx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4000" dirty="0">
                <a:solidFill>
                  <a:srgbClr val="F3F3F3"/>
                </a:solidFill>
                <a:latin typeface="+mj-lt"/>
              </a:rPr>
              <a:t>03</a:t>
            </a:r>
            <a:endParaRPr lang="ko-KR" altLang="en-US" sz="4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75E9942-AFF7-41AF-8B96-C5EDB44C3073}"/>
              </a:ext>
            </a:extLst>
          </p:cNvPr>
          <p:cNvSpPr/>
          <p:nvPr/>
        </p:nvSpPr>
        <p:spPr>
          <a:xfrm>
            <a:off x="7974800" y="2171359"/>
            <a:ext cx="3019423" cy="1548598"/>
          </a:xfrm>
          <a:prstGeom prst="rect">
            <a:avLst/>
          </a:prstGeom>
          <a:solidFill>
            <a:srgbClr val="F3F3F3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01864F4-E23F-4D07-9DAE-A550E1575945}"/>
              </a:ext>
            </a:extLst>
          </p:cNvPr>
          <p:cNvSpPr txBox="1"/>
          <p:nvPr/>
        </p:nvSpPr>
        <p:spPr>
          <a:xfrm>
            <a:off x="8120849" y="2762153"/>
            <a:ext cx="28733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293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2938"/>
                </a:solidFill>
              </a:rPr>
              <a:t>amet</a:t>
            </a:r>
            <a:r>
              <a:rPr lang="en-US" altLang="ko-KR" sz="1400" dirty="0">
                <a:solidFill>
                  <a:srgbClr val="292938"/>
                </a:solidFill>
              </a:rPr>
              <a:t>, </a:t>
            </a:r>
            <a:r>
              <a:rPr lang="en-US" altLang="ko-KR" sz="1400" dirty="0" err="1">
                <a:solidFill>
                  <a:srgbClr val="292938"/>
                </a:solidFill>
              </a:rPr>
              <a:t>consectetur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adipisicing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elit</a:t>
            </a:r>
            <a:r>
              <a:rPr lang="en-US" altLang="ko-KR" sz="1400" dirty="0">
                <a:solidFill>
                  <a:srgbClr val="292938"/>
                </a:solidFill>
              </a:rPr>
              <a:t>, sed do </a:t>
            </a:r>
            <a:r>
              <a:rPr lang="en-US" altLang="ko-KR" sz="1400" dirty="0" err="1">
                <a:solidFill>
                  <a:srgbClr val="292938"/>
                </a:solidFill>
              </a:rPr>
              <a:t>eiusmod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tempor</a:t>
            </a:r>
            <a:endParaRPr lang="ko-KR" altLang="en-US" sz="1400" dirty="0">
              <a:solidFill>
                <a:srgbClr val="292938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23339C3-FB75-4A7F-AB46-68E538BC4FEB}"/>
              </a:ext>
            </a:extLst>
          </p:cNvPr>
          <p:cNvSpPr/>
          <p:nvPr/>
        </p:nvSpPr>
        <p:spPr>
          <a:xfrm>
            <a:off x="8120848" y="2321994"/>
            <a:ext cx="287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2938"/>
                </a:solidFill>
              </a:rPr>
              <a:t>Lorem ipsum</a:t>
            </a:r>
            <a:endParaRPr lang="ko-KR" altLang="en-US" sz="2400" dirty="0">
              <a:solidFill>
                <a:srgbClr val="292938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11D17793-5543-464C-96E4-1C41286A48E1}"/>
              </a:ext>
            </a:extLst>
          </p:cNvPr>
          <p:cNvSpPr/>
          <p:nvPr/>
        </p:nvSpPr>
        <p:spPr>
          <a:xfrm>
            <a:off x="1197778" y="4347784"/>
            <a:ext cx="1548598" cy="1548598"/>
          </a:xfrm>
          <a:prstGeom prst="rect">
            <a:avLst/>
          </a:prstGeom>
          <a:solidFill>
            <a:schemeClr val="tx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4000" dirty="0">
                <a:solidFill>
                  <a:srgbClr val="F3F3F3"/>
                </a:solidFill>
                <a:latin typeface="+mj-lt"/>
              </a:rPr>
              <a:t>02</a:t>
            </a:r>
            <a:endParaRPr lang="ko-KR" altLang="en-US" sz="4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6D57B6B-5D56-4FA6-A016-13EC7A1E94A8}"/>
              </a:ext>
            </a:extLst>
          </p:cNvPr>
          <p:cNvSpPr/>
          <p:nvPr/>
        </p:nvSpPr>
        <p:spPr>
          <a:xfrm>
            <a:off x="2746376" y="4347784"/>
            <a:ext cx="3019423" cy="1548598"/>
          </a:xfrm>
          <a:prstGeom prst="rect">
            <a:avLst/>
          </a:prstGeom>
          <a:solidFill>
            <a:srgbClr val="F3F3F3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337307-8050-4E63-AF56-1FD41E84781D}"/>
              </a:ext>
            </a:extLst>
          </p:cNvPr>
          <p:cNvSpPr txBox="1"/>
          <p:nvPr/>
        </p:nvSpPr>
        <p:spPr>
          <a:xfrm>
            <a:off x="2892425" y="4938578"/>
            <a:ext cx="28733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293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2938"/>
                </a:solidFill>
              </a:rPr>
              <a:t>amet</a:t>
            </a:r>
            <a:r>
              <a:rPr lang="en-US" altLang="ko-KR" sz="1400" dirty="0">
                <a:solidFill>
                  <a:srgbClr val="292938"/>
                </a:solidFill>
              </a:rPr>
              <a:t>, </a:t>
            </a:r>
            <a:r>
              <a:rPr lang="en-US" altLang="ko-KR" sz="1400" dirty="0" err="1">
                <a:solidFill>
                  <a:srgbClr val="292938"/>
                </a:solidFill>
              </a:rPr>
              <a:t>consectetur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adipisicing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elit</a:t>
            </a:r>
            <a:r>
              <a:rPr lang="en-US" altLang="ko-KR" sz="1400" dirty="0">
                <a:solidFill>
                  <a:srgbClr val="292938"/>
                </a:solidFill>
              </a:rPr>
              <a:t>, sed do </a:t>
            </a:r>
            <a:r>
              <a:rPr lang="en-US" altLang="ko-KR" sz="1400" dirty="0" err="1">
                <a:solidFill>
                  <a:srgbClr val="292938"/>
                </a:solidFill>
              </a:rPr>
              <a:t>eiusmod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tempor</a:t>
            </a:r>
            <a:endParaRPr lang="ko-KR" altLang="en-US" sz="1400" dirty="0">
              <a:solidFill>
                <a:srgbClr val="292938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4871334-74B5-499D-91B6-EDB564806290}"/>
              </a:ext>
            </a:extLst>
          </p:cNvPr>
          <p:cNvSpPr/>
          <p:nvPr/>
        </p:nvSpPr>
        <p:spPr>
          <a:xfrm>
            <a:off x="2892424" y="4498419"/>
            <a:ext cx="287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2938"/>
                </a:solidFill>
              </a:rPr>
              <a:t>Lorem ipsum</a:t>
            </a:r>
            <a:endParaRPr lang="ko-KR" altLang="en-US" sz="2400" dirty="0">
              <a:solidFill>
                <a:srgbClr val="292938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5868B41-1154-4132-BB6B-F3870BD3675A}"/>
              </a:ext>
            </a:extLst>
          </p:cNvPr>
          <p:cNvSpPr/>
          <p:nvPr/>
        </p:nvSpPr>
        <p:spPr>
          <a:xfrm>
            <a:off x="6426202" y="4347784"/>
            <a:ext cx="1548598" cy="1548598"/>
          </a:xfrm>
          <a:prstGeom prst="rect">
            <a:avLst/>
          </a:prstGeom>
          <a:solidFill>
            <a:schemeClr val="tx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4000" dirty="0">
                <a:solidFill>
                  <a:srgbClr val="F3F3F3"/>
                </a:solidFill>
                <a:latin typeface="+mj-lt"/>
              </a:rPr>
              <a:t>04</a:t>
            </a:r>
            <a:endParaRPr lang="ko-KR" altLang="en-US" sz="4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E5C10F24-B257-4E4E-8281-5898150283F0}"/>
              </a:ext>
            </a:extLst>
          </p:cNvPr>
          <p:cNvSpPr/>
          <p:nvPr/>
        </p:nvSpPr>
        <p:spPr>
          <a:xfrm>
            <a:off x="7974800" y="4347784"/>
            <a:ext cx="3019423" cy="1548598"/>
          </a:xfrm>
          <a:prstGeom prst="rect">
            <a:avLst/>
          </a:prstGeom>
          <a:solidFill>
            <a:srgbClr val="F3F3F3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D47C8B-929A-4A8C-8D7A-C2BD3574E9C0}"/>
              </a:ext>
            </a:extLst>
          </p:cNvPr>
          <p:cNvSpPr txBox="1"/>
          <p:nvPr/>
        </p:nvSpPr>
        <p:spPr>
          <a:xfrm>
            <a:off x="8120849" y="4938578"/>
            <a:ext cx="28733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9293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92938"/>
                </a:solidFill>
              </a:rPr>
              <a:t>amet</a:t>
            </a:r>
            <a:r>
              <a:rPr lang="en-US" altLang="ko-KR" sz="1400" dirty="0">
                <a:solidFill>
                  <a:srgbClr val="292938"/>
                </a:solidFill>
              </a:rPr>
              <a:t>, </a:t>
            </a:r>
            <a:r>
              <a:rPr lang="en-US" altLang="ko-KR" sz="1400" dirty="0" err="1">
                <a:solidFill>
                  <a:srgbClr val="292938"/>
                </a:solidFill>
              </a:rPr>
              <a:t>consectetur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adipisicing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elit</a:t>
            </a:r>
            <a:r>
              <a:rPr lang="en-US" altLang="ko-KR" sz="1400" dirty="0">
                <a:solidFill>
                  <a:srgbClr val="292938"/>
                </a:solidFill>
              </a:rPr>
              <a:t>, sed do </a:t>
            </a:r>
            <a:r>
              <a:rPr lang="en-US" altLang="ko-KR" sz="1400" dirty="0" err="1">
                <a:solidFill>
                  <a:srgbClr val="292938"/>
                </a:solidFill>
              </a:rPr>
              <a:t>eiusmod</a:t>
            </a:r>
            <a:r>
              <a:rPr lang="en-US" altLang="ko-KR" sz="1400" dirty="0">
                <a:solidFill>
                  <a:srgbClr val="292938"/>
                </a:solidFill>
              </a:rPr>
              <a:t> </a:t>
            </a:r>
            <a:r>
              <a:rPr lang="en-US" altLang="ko-KR" sz="1400" dirty="0" err="1">
                <a:solidFill>
                  <a:srgbClr val="292938"/>
                </a:solidFill>
              </a:rPr>
              <a:t>tempor</a:t>
            </a:r>
            <a:endParaRPr lang="ko-KR" altLang="en-US" sz="1400" dirty="0">
              <a:solidFill>
                <a:srgbClr val="292938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1E734F9F-427C-409D-9C13-6D8BE83F9209}"/>
              </a:ext>
            </a:extLst>
          </p:cNvPr>
          <p:cNvSpPr/>
          <p:nvPr/>
        </p:nvSpPr>
        <p:spPr>
          <a:xfrm>
            <a:off x="8120848" y="4498419"/>
            <a:ext cx="287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92938"/>
                </a:solidFill>
              </a:rPr>
              <a:t>Lorem ipsum</a:t>
            </a:r>
            <a:endParaRPr lang="ko-KR" altLang="en-US" sz="2400" dirty="0">
              <a:solidFill>
                <a:srgbClr val="2929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155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277B2AC-615E-4B0A-9A57-F262E02F4032}"/>
              </a:ext>
            </a:extLst>
          </p:cNvPr>
          <p:cNvSpPr txBox="1"/>
          <p:nvPr/>
        </p:nvSpPr>
        <p:spPr>
          <a:xfrm>
            <a:off x="5655921" y="3278188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17D217-5F48-4BB2-8108-888D71AED4F4}"/>
              </a:ext>
            </a:extLst>
          </p:cNvPr>
          <p:cNvSpPr txBox="1"/>
          <p:nvPr/>
        </p:nvSpPr>
        <p:spPr>
          <a:xfrm>
            <a:off x="5655921" y="4355406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01A6DC42-43EF-4FB2-A471-410AE83E3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7EF6E0-13C8-4BDE-B1D3-9AAFA8015F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2CBF132D-BA38-4BA5-9FA2-61C6DAE62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394300-83B2-4C49-893A-06CD961FF308}"/>
              </a:ext>
            </a:extLst>
          </p:cNvPr>
          <p:cNvSpPr txBox="1"/>
          <p:nvPr/>
        </p:nvSpPr>
        <p:spPr>
          <a:xfrm>
            <a:off x="6096000" y="3567292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CD3924-D325-4086-A98C-79EBE58C106F}"/>
              </a:ext>
            </a:extLst>
          </p:cNvPr>
          <p:cNvSpPr txBox="1"/>
          <p:nvPr/>
        </p:nvSpPr>
        <p:spPr>
          <a:xfrm>
            <a:off x="6096000" y="4644510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8E83727-0268-4B0E-99E8-5FE0DFB87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2703B5E-F65A-4DD7-85C5-1687F37990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55160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09E43B-2FF5-4935-9212-3C833C78A3AB}"/>
              </a:ext>
            </a:extLst>
          </p:cNvPr>
          <p:cNvSpPr txBox="1"/>
          <p:nvPr/>
        </p:nvSpPr>
        <p:spPr>
          <a:xfrm>
            <a:off x="8034957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2C82A7-98FB-443A-AC3F-11BEEDF15C7D}"/>
              </a:ext>
            </a:extLst>
          </p:cNvPr>
          <p:cNvSpPr txBox="1"/>
          <p:nvPr/>
        </p:nvSpPr>
        <p:spPr>
          <a:xfrm>
            <a:off x="8034958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BA821D-9068-4ED8-ABCF-B0179D27B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A9C5798-2B6F-4547-9628-6F3C21EB75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57503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3F3F3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3F3F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3F3F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3F3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3F3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3F3F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3F3F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3F3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3F3F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3F3F3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3F3F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3F3F3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3F3F3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3F3F3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3F3F3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3F3F3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3F3F3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3F3F3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3F3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3F3F3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3F3F3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3F3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3F3F3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3F3F3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3F3F3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3F3F3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3F3F3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3F3F3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3F3F3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3F3F3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3F3F3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3F3F3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3F3F3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3F3F3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3F3F3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3F3F3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3F3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3F3F3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3F3F3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3F3F3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3F3F3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3F3F3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3F3F3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3F3F3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3F3F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3F3F3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3F3F3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3F3F3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3F3F3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3F3F3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3F3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3F3F3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3F3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3F3F3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3F3F3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3F3F3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3F3F3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3F3F3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3F3F3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3F3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3F3F3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3F3F3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3F3F3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3F3F3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3F3F3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3F3F3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3F3F3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3F3F3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3F3F3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3F3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3F3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3F3F3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3F3F3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3F3F3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3F3F3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3F3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3F3F3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3F3F3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3F3F3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3F3F3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3F3F3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3F3F3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3F3F3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3F3F3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3F3F3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E28AC7B2-7980-4215-ADF4-9E72A09CE9F9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64F6C0E3-F61D-40A5-938D-536B58A63050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3F3F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3F3F3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3F3F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3F3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3F3F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3F3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3F3F3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3F3F3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3F3F3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3F3F3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3F3F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3F3F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3F3F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3F3F3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3F3F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3F3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3F3F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3F3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3F3F3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3F3F3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3F3F3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3F3F3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3F3F3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3F3F3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3F3F3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3F3F3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3F3F3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3F3F3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3F3F3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3F3F3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3F3F3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3F3F3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3F3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3F3F3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3F3F3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3F3F3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3F3F3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3F3F3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3F3F3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3F3F3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3F3F3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3F3F3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3F3F3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3F3F3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3F3F3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3F3F3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3F3F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3F3F3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3F3F3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3F3F3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3F3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3F3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3F3F3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3F3F3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3F3F3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3F3F3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3F3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3F3F3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3F3F3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3F3F3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3F3F3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3F3F3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3F3F3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3F3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3F3F3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3F3F3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3F3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3F3F3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3F3F3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3F3F3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3F3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3F3F3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3F3F3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51B35B25-DA96-4D25-AB56-7D0E9ED883CC}"/>
              </a:ext>
            </a:extLst>
          </p:cNvPr>
          <p:cNvSpPr txBox="1"/>
          <p:nvPr/>
        </p:nvSpPr>
        <p:spPr>
          <a:xfrm>
            <a:off x="8978001" y="3655123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B99B1D38-3E54-4956-9594-64FB4CADD559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C02A7D-A3B4-4AC0-A5C0-ED45404DE896}"/>
              </a:ext>
            </a:extLst>
          </p:cNvPr>
          <p:cNvSpPr txBox="1"/>
          <p:nvPr/>
        </p:nvSpPr>
        <p:spPr>
          <a:xfrm>
            <a:off x="3670300" y="2659930"/>
            <a:ext cx="485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20878F-3126-4C58-ADF5-E72A3F0A7342}"/>
              </a:ext>
            </a:extLst>
          </p:cNvPr>
          <p:cNvSpPr txBox="1"/>
          <p:nvPr/>
        </p:nvSpPr>
        <p:spPr>
          <a:xfrm>
            <a:off x="4292256" y="3674849"/>
            <a:ext cx="3607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Rancho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4119135" y="3570863"/>
            <a:ext cx="405591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https://fonts.google.com/specimen/Rancho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A7ADC-F620-4EF5-97BB-421062D3FF4C}"/>
              </a:ext>
            </a:extLst>
          </p:cNvPr>
          <p:cNvSpPr txBox="1"/>
          <p:nvPr/>
        </p:nvSpPr>
        <p:spPr>
          <a:xfrm>
            <a:off x="1608253" y="733598"/>
            <a:ext cx="8975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B621ED-1CC2-4840-9562-776D694843A7}"/>
              </a:ext>
            </a:extLst>
          </p:cNvPr>
          <p:cNvSpPr/>
          <p:nvPr/>
        </p:nvSpPr>
        <p:spPr>
          <a:xfrm>
            <a:off x="4160520" y="2664434"/>
            <a:ext cx="1256314" cy="1256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12FE65-2BE2-432D-A873-0363118C6B8B}"/>
              </a:ext>
            </a:extLst>
          </p:cNvPr>
          <p:cNvSpPr txBox="1"/>
          <p:nvPr/>
        </p:nvSpPr>
        <p:spPr>
          <a:xfrm>
            <a:off x="3584505" y="4598861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C0AADE4-D13D-49E0-B26E-2CB6792E0A16}"/>
              </a:ext>
            </a:extLst>
          </p:cNvPr>
          <p:cNvSpPr/>
          <p:nvPr/>
        </p:nvSpPr>
        <p:spPr>
          <a:xfrm>
            <a:off x="3584504" y="4171058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D68ADF2-7F54-4651-926D-F31B0D4DB0D0}"/>
              </a:ext>
            </a:extLst>
          </p:cNvPr>
          <p:cNvGrpSpPr/>
          <p:nvPr/>
        </p:nvGrpSpPr>
        <p:grpSpPr>
          <a:xfrm>
            <a:off x="4504988" y="2993894"/>
            <a:ext cx="568046" cy="582700"/>
            <a:chOff x="2772242" y="1560385"/>
            <a:chExt cx="376198" cy="385905"/>
          </a:xfrm>
          <a:solidFill>
            <a:schemeClr val="bg1">
              <a:lumMod val="8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36AF786-703E-4377-8B18-13236EDA183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9EF80DB-A4B1-464F-8A39-715789BF95E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677994F-6EAB-4646-A7CC-5EF966D8C31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6D81E66-B615-44EE-A1DB-E506DE4FCDD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2D2C95D-6CC9-4DBA-9768-CF4F7A552A92}"/>
              </a:ext>
            </a:extLst>
          </p:cNvPr>
          <p:cNvSpPr/>
          <p:nvPr/>
        </p:nvSpPr>
        <p:spPr>
          <a:xfrm>
            <a:off x="9389815" y="2664434"/>
            <a:ext cx="1256314" cy="1256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0FBA1B6-2119-4218-8FB0-D8E0ED8606B1}"/>
              </a:ext>
            </a:extLst>
          </p:cNvPr>
          <p:cNvSpPr txBox="1"/>
          <p:nvPr/>
        </p:nvSpPr>
        <p:spPr>
          <a:xfrm>
            <a:off x="8813800" y="4598861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A627590-9B0A-4E64-B189-DAE6BAB3D4ED}"/>
              </a:ext>
            </a:extLst>
          </p:cNvPr>
          <p:cNvSpPr/>
          <p:nvPr/>
        </p:nvSpPr>
        <p:spPr>
          <a:xfrm>
            <a:off x="8813799" y="4171058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4DB1228-9687-488F-8E4D-143F27612E6E}"/>
              </a:ext>
            </a:extLst>
          </p:cNvPr>
          <p:cNvGrpSpPr/>
          <p:nvPr/>
        </p:nvGrpSpPr>
        <p:grpSpPr>
          <a:xfrm>
            <a:off x="9723347" y="3002847"/>
            <a:ext cx="589246" cy="564794"/>
            <a:chOff x="6793030" y="2235612"/>
            <a:chExt cx="390240" cy="374047"/>
          </a:xfrm>
          <a:solidFill>
            <a:schemeClr val="bg1">
              <a:lumMod val="8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2059591-603D-4AEB-BB5C-716949CC33D9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BA7C009B-99CA-44A0-9C12-E5B4815E54E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D4F4B43-727A-4D90-9EDA-B2BBF5669918}"/>
              </a:ext>
            </a:extLst>
          </p:cNvPr>
          <p:cNvSpPr/>
          <p:nvPr/>
        </p:nvSpPr>
        <p:spPr>
          <a:xfrm>
            <a:off x="1545872" y="2664434"/>
            <a:ext cx="1256314" cy="1256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62B2B9-44C5-44A5-B6FA-8986EF15BA6F}"/>
              </a:ext>
            </a:extLst>
          </p:cNvPr>
          <p:cNvSpPr txBox="1"/>
          <p:nvPr/>
        </p:nvSpPr>
        <p:spPr>
          <a:xfrm>
            <a:off x="969858" y="4598861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4209C25-4F24-430F-8DC3-0C1D6F46A525}"/>
              </a:ext>
            </a:extLst>
          </p:cNvPr>
          <p:cNvSpPr/>
          <p:nvPr/>
        </p:nvSpPr>
        <p:spPr>
          <a:xfrm>
            <a:off x="969857" y="4171058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C4F99F9-7232-4139-8954-71FCA3703456}"/>
              </a:ext>
            </a:extLst>
          </p:cNvPr>
          <p:cNvGrpSpPr/>
          <p:nvPr/>
        </p:nvGrpSpPr>
        <p:grpSpPr>
          <a:xfrm>
            <a:off x="1951102" y="2987962"/>
            <a:ext cx="445852" cy="594564"/>
            <a:chOff x="3471472" y="902398"/>
            <a:chExt cx="295275" cy="393763"/>
          </a:xfrm>
          <a:solidFill>
            <a:schemeClr val="bg1">
              <a:lumMod val="85000"/>
            </a:schemeClr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DC4FD5B-5B2D-4DBA-872B-B4962C4B617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5461B2D-6C67-4FDB-8732-432F85C7974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2420525-064C-49B3-AA9E-E134A6D5BDB3}"/>
              </a:ext>
            </a:extLst>
          </p:cNvPr>
          <p:cNvSpPr/>
          <p:nvPr/>
        </p:nvSpPr>
        <p:spPr>
          <a:xfrm>
            <a:off x="6775167" y="2664434"/>
            <a:ext cx="1256314" cy="1256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D0F4683-25D8-42B1-ADD8-79C92AD01878}"/>
              </a:ext>
            </a:extLst>
          </p:cNvPr>
          <p:cNvSpPr txBox="1"/>
          <p:nvPr/>
        </p:nvSpPr>
        <p:spPr>
          <a:xfrm>
            <a:off x="6199152" y="4598861"/>
            <a:ext cx="2408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783E57D-7825-4460-BE3E-CB1A04DC2603}"/>
              </a:ext>
            </a:extLst>
          </p:cNvPr>
          <p:cNvSpPr/>
          <p:nvPr/>
        </p:nvSpPr>
        <p:spPr>
          <a:xfrm>
            <a:off x="6199151" y="4171058"/>
            <a:ext cx="240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41BA3D8-E5F6-41AA-8E7F-A735A78ACEC5}"/>
              </a:ext>
            </a:extLst>
          </p:cNvPr>
          <p:cNvGrpSpPr/>
          <p:nvPr/>
        </p:nvGrpSpPr>
        <p:grpSpPr>
          <a:xfrm>
            <a:off x="7091182" y="2990407"/>
            <a:ext cx="589678" cy="589674"/>
            <a:chOff x="752656" y="1562597"/>
            <a:chExt cx="390525" cy="390525"/>
          </a:xfrm>
          <a:solidFill>
            <a:schemeClr val="bg1">
              <a:lumMod val="85000"/>
            </a:schemeClr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18044DB-A902-4E77-8ACD-5CFBF07067F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2960DB1-F7F1-4FB9-AFDF-F2FBBCB3BE55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8643F31-AA1F-4CDD-B662-17A2582326C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433B141-5906-456A-9FA1-8AC6CABDF98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EA90D559-F3A8-44EB-AEFA-AE41CFA0972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7467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26138074-CF2F-4B40-A954-AE5B0B54AE9E}"/>
              </a:ext>
            </a:extLst>
          </p:cNvPr>
          <p:cNvSpPr txBox="1"/>
          <p:nvPr/>
        </p:nvSpPr>
        <p:spPr>
          <a:xfrm>
            <a:off x="3665167" y="2569713"/>
            <a:ext cx="4874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41635F-7DDE-484E-9EDB-8FA31CC9F89D}"/>
              </a:ext>
            </a:extLst>
          </p:cNvPr>
          <p:cNvSpPr txBox="1"/>
          <p:nvPr/>
        </p:nvSpPr>
        <p:spPr>
          <a:xfrm>
            <a:off x="3652169" y="3765065"/>
            <a:ext cx="4887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0A55FC89-BCDC-4931-BCA8-7803D4895632}"/>
              </a:ext>
            </a:extLst>
          </p:cNvPr>
          <p:cNvSpPr/>
          <p:nvPr/>
        </p:nvSpPr>
        <p:spPr>
          <a:xfrm rot="16200000">
            <a:off x="4495800" y="482600"/>
            <a:ext cx="3200400" cy="5892800"/>
          </a:xfrm>
          <a:custGeom>
            <a:avLst/>
            <a:gdLst>
              <a:gd name="connsiteX0" fmla="*/ 2896107 w 3200400"/>
              <a:gd name="connsiteY0" fmla="*/ 48133 h 5892800"/>
              <a:gd name="connsiteX1" fmla="*/ 48132 w 3200400"/>
              <a:gd name="connsiteY1" fmla="*/ 48133 h 5892800"/>
              <a:gd name="connsiteX2" fmla="*/ 48132 w 3200400"/>
              <a:gd name="connsiteY2" fmla="*/ 5844668 h 5892800"/>
              <a:gd name="connsiteX3" fmla="*/ 2896107 w 3200400"/>
              <a:gd name="connsiteY3" fmla="*/ 5844668 h 5892800"/>
              <a:gd name="connsiteX4" fmla="*/ 3200400 w 3200400"/>
              <a:gd name="connsiteY4" fmla="*/ 0 h 5892800"/>
              <a:gd name="connsiteX5" fmla="*/ 3200400 w 3200400"/>
              <a:gd name="connsiteY5" fmla="*/ 5892800 h 5892800"/>
              <a:gd name="connsiteX6" fmla="*/ 3200399 w 3200400"/>
              <a:gd name="connsiteY6" fmla="*/ 5892800 h 5892800"/>
              <a:gd name="connsiteX7" fmla="*/ 2896107 w 3200400"/>
              <a:gd name="connsiteY7" fmla="*/ 5892800 h 5892800"/>
              <a:gd name="connsiteX8" fmla="*/ 48132 w 3200400"/>
              <a:gd name="connsiteY8" fmla="*/ 5892800 h 5892800"/>
              <a:gd name="connsiteX9" fmla="*/ 32399 w 3200400"/>
              <a:gd name="connsiteY9" fmla="*/ 5892800 h 5892800"/>
              <a:gd name="connsiteX10" fmla="*/ 0 w 3200400"/>
              <a:gd name="connsiteY10" fmla="*/ 5892800 h 5892800"/>
              <a:gd name="connsiteX11" fmla="*/ 0 w 3200400"/>
              <a:gd name="connsiteY11" fmla="*/ 0 h 5892800"/>
              <a:gd name="connsiteX12" fmla="*/ 48132 w 3200400"/>
              <a:gd name="connsiteY12" fmla="*/ 0 h 5892800"/>
              <a:gd name="connsiteX13" fmla="*/ 48132 w 3200400"/>
              <a:gd name="connsiteY13" fmla="*/ 1 h 5892800"/>
              <a:gd name="connsiteX14" fmla="*/ 2896107 w 3200400"/>
              <a:gd name="connsiteY14" fmla="*/ 1 h 5892800"/>
              <a:gd name="connsiteX15" fmla="*/ 2896107 w 3200400"/>
              <a:gd name="connsiteY15" fmla="*/ 0 h 589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00400" h="5892800">
                <a:moveTo>
                  <a:pt x="2896107" y="48133"/>
                </a:moveTo>
                <a:lnTo>
                  <a:pt x="48132" y="48133"/>
                </a:lnTo>
                <a:lnTo>
                  <a:pt x="48132" y="5844668"/>
                </a:lnTo>
                <a:lnTo>
                  <a:pt x="2896107" y="5844668"/>
                </a:lnTo>
                <a:close/>
                <a:moveTo>
                  <a:pt x="3200400" y="0"/>
                </a:moveTo>
                <a:lnTo>
                  <a:pt x="3200400" y="5892800"/>
                </a:lnTo>
                <a:lnTo>
                  <a:pt x="3200399" y="5892800"/>
                </a:lnTo>
                <a:lnTo>
                  <a:pt x="2896107" y="5892800"/>
                </a:lnTo>
                <a:lnTo>
                  <a:pt x="48132" y="5892800"/>
                </a:lnTo>
                <a:lnTo>
                  <a:pt x="32399" y="5892800"/>
                </a:lnTo>
                <a:lnTo>
                  <a:pt x="0" y="5892800"/>
                </a:lnTo>
                <a:lnTo>
                  <a:pt x="0" y="0"/>
                </a:lnTo>
                <a:lnTo>
                  <a:pt x="48132" y="0"/>
                </a:lnTo>
                <a:lnTo>
                  <a:pt x="48132" y="1"/>
                </a:lnTo>
                <a:lnTo>
                  <a:pt x="2896107" y="1"/>
                </a:lnTo>
                <a:lnTo>
                  <a:pt x="2896107" y="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55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18153E97-8B5E-40D8-813B-3D15D47CACB6}"/>
              </a:ext>
            </a:extLst>
          </p:cNvPr>
          <p:cNvSpPr/>
          <p:nvPr/>
        </p:nvSpPr>
        <p:spPr>
          <a:xfrm>
            <a:off x="431800" y="431800"/>
            <a:ext cx="11328400" cy="5994400"/>
          </a:xfrm>
          <a:custGeom>
            <a:avLst/>
            <a:gdLst>
              <a:gd name="connsiteX0" fmla="*/ 54000 w 11328400"/>
              <a:gd name="connsiteY0" fmla="*/ 54000 h 5994400"/>
              <a:gd name="connsiteX1" fmla="*/ 54000 w 11328400"/>
              <a:gd name="connsiteY1" fmla="*/ 2997200 h 5994400"/>
              <a:gd name="connsiteX2" fmla="*/ 11274399 w 11328400"/>
              <a:gd name="connsiteY2" fmla="*/ 2997200 h 5994400"/>
              <a:gd name="connsiteX3" fmla="*/ 11274399 w 11328400"/>
              <a:gd name="connsiteY3" fmla="*/ 54000 h 5994400"/>
              <a:gd name="connsiteX4" fmla="*/ 0 w 11328400"/>
              <a:gd name="connsiteY4" fmla="*/ 0 h 5994400"/>
              <a:gd name="connsiteX5" fmla="*/ 54000 w 11328400"/>
              <a:gd name="connsiteY5" fmla="*/ 0 h 5994400"/>
              <a:gd name="connsiteX6" fmla="*/ 54000 w 11328400"/>
              <a:gd name="connsiteY6" fmla="*/ 0 h 5994400"/>
              <a:gd name="connsiteX7" fmla="*/ 11328400 w 11328400"/>
              <a:gd name="connsiteY7" fmla="*/ 0 h 5994400"/>
              <a:gd name="connsiteX8" fmla="*/ 11328400 w 11328400"/>
              <a:gd name="connsiteY8" fmla="*/ 54000 h 5994400"/>
              <a:gd name="connsiteX9" fmla="*/ 11328399 w 11328400"/>
              <a:gd name="connsiteY9" fmla="*/ 54000 h 5994400"/>
              <a:gd name="connsiteX10" fmla="*/ 11328399 w 11328400"/>
              <a:gd name="connsiteY10" fmla="*/ 2997200 h 5994400"/>
              <a:gd name="connsiteX11" fmla="*/ 11328400 w 11328400"/>
              <a:gd name="connsiteY11" fmla="*/ 2997200 h 5994400"/>
              <a:gd name="connsiteX12" fmla="*/ 11328400 w 11328400"/>
              <a:gd name="connsiteY12" fmla="*/ 5994400 h 5994400"/>
              <a:gd name="connsiteX13" fmla="*/ 0 w 11328400"/>
              <a:gd name="connsiteY13" fmla="*/ 5994400 h 5994400"/>
              <a:gd name="connsiteX14" fmla="*/ 0 w 11328400"/>
              <a:gd name="connsiteY14" fmla="*/ 5400000 h 5994400"/>
              <a:gd name="connsiteX15" fmla="*/ 0 w 11328400"/>
              <a:gd name="connsiteY15" fmla="*/ 5400000 h 599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328400" h="5994400">
                <a:moveTo>
                  <a:pt x="54000" y="54000"/>
                </a:moveTo>
                <a:lnTo>
                  <a:pt x="54000" y="2997200"/>
                </a:lnTo>
                <a:lnTo>
                  <a:pt x="11274399" y="2997200"/>
                </a:lnTo>
                <a:lnTo>
                  <a:pt x="11274399" y="54000"/>
                </a:lnTo>
                <a:close/>
                <a:moveTo>
                  <a:pt x="0" y="0"/>
                </a:moveTo>
                <a:lnTo>
                  <a:pt x="54000" y="0"/>
                </a:lnTo>
                <a:lnTo>
                  <a:pt x="54000" y="0"/>
                </a:lnTo>
                <a:lnTo>
                  <a:pt x="11328400" y="0"/>
                </a:lnTo>
                <a:lnTo>
                  <a:pt x="11328400" y="54000"/>
                </a:lnTo>
                <a:lnTo>
                  <a:pt x="11328399" y="54000"/>
                </a:lnTo>
                <a:lnTo>
                  <a:pt x="11328399" y="2997200"/>
                </a:lnTo>
                <a:lnTo>
                  <a:pt x="11328400" y="2997200"/>
                </a:lnTo>
                <a:lnTo>
                  <a:pt x="11328400" y="5994400"/>
                </a:lnTo>
                <a:lnTo>
                  <a:pt x="0" y="5994400"/>
                </a:lnTo>
                <a:lnTo>
                  <a:pt x="0" y="5400000"/>
                </a:lnTo>
                <a:lnTo>
                  <a:pt x="0" y="540000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17BEBB-7FFB-4A53-B3F7-4361ACBF77D8}"/>
              </a:ext>
            </a:extLst>
          </p:cNvPr>
          <p:cNvSpPr txBox="1"/>
          <p:nvPr/>
        </p:nvSpPr>
        <p:spPr>
          <a:xfrm>
            <a:off x="2476500" y="1468202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C09880-542B-4971-B78A-357B0C9A0B40}"/>
              </a:ext>
            </a:extLst>
          </p:cNvPr>
          <p:cNvSpPr txBox="1"/>
          <p:nvPr/>
        </p:nvSpPr>
        <p:spPr>
          <a:xfrm>
            <a:off x="2482107" y="2049451"/>
            <a:ext cx="7233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34752-2FAE-4F97-B3A9-558BAAE502BB}"/>
              </a:ext>
            </a:extLst>
          </p:cNvPr>
          <p:cNvSpPr txBox="1"/>
          <p:nvPr/>
        </p:nvSpPr>
        <p:spPr>
          <a:xfrm>
            <a:off x="1193801" y="5002538"/>
            <a:ext cx="2285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571571A-184D-440F-BA35-59C8C48C6FBD}"/>
              </a:ext>
            </a:extLst>
          </p:cNvPr>
          <p:cNvSpPr/>
          <p:nvPr/>
        </p:nvSpPr>
        <p:spPr>
          <a:xfrm>
            <a:off x="1193800" y="4611095"/>
            <a:ext cx="228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5D328E3-2D6A-4B18-842C-7E5A7BD476A3}"/>
              </a:ext>
            </a:extLst>
          </p:cNvPr>
          <p:cNvSpPr/>
          <p:nvPr/>
        </p:nvSpPr>
        <p:spPr>
          <a:xfrm>
            <a:off x="1193800" y="4061922"/>
            <a:ext cx="2285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3F3F3"/>
                </a:solidFill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865C11-7145-47B5-BE3B-9992166A8700}"/>
              </a:ext>
            </a:extLst>
          </p:cNvPr>
          <p:cNvSpPr txBox="1"/>
          <p:nvPr/>
        </p:nvSpPr>
        <p:spPr>
          <a:xfrm>
            <a:off x="3700189" y="5002538"/>
            <a:ext cx="2285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0E7250B-1C2A-4B05-8077-75CEF5F7247A}"/>
              </a:ext>
            </a:extLst>
          </p:cNvPr>
          <p:cNvSpPr/>
          <p:nvPr/>
        </p:nvSpPr>
        <p:spPr>
          <a:xfrm>
            <a:off x="3700188" y="4611095"/>
            <a:ext cx="228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0F3CC8E-80BE-4C85-9D2E-A76D6353312E}"/>
              </a:ext>
            </a:extLst>
          </p:cNvPr>
          <p:cNvSpPr/>
          <p:nvPr/>
        </p:nvSpPr>
        <p:spPr>
          <a:xfrm>
            <a:off x="3700188" y="4061922"/>
            <a:ext cx="2285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3F3F3"/>
                </a:solidFill>
              </a:rPr>
              <a:t>02.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E93B9A-A359-4DC3-B70F-F1D9B28FD0E3}"/>
              </a:ext>
            </a:extLst>
          </p:cNvPr>
          <p:cNvSpPr txBox="1"/>
          <p:nvPr/>
        </p:nvSpPr>
        <p:spPr>
          <a:xfrm>
            <a:off x="6206577" y="5002538"/>
            <a:ext cx="2285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AEEDE6F-A116-4F5E-970C-9F8B17E07340}"/>
              </a:ext>
            </a:extLst>
          </p:cNvPr>
          <p:cNvSpPr/>
          <p:nvPr/>
        </p:nvSpPr>
        <p:spPr>
          <a:xfrm>
            <a:off x="6206576" y="4611095"/>
            <a:ext cx="228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B32AF6D-49CD-42F7-830B-745C5D27CBBB}"/>
              </a:ext>
            </a:extLst>
          </p:cNvPr>
          <p:cNvSpPr/>
          <p:nvPr/>
        </p:nvSpPr>
        <p:spPr>
          <a:xfrm>
            <a:off x="6206576" y="4061922"/>
            <a:ext cx="2285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3F3F3"/>
                </a:solidFill>
              </a:rPr>
              <a:t>03.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C72F72-A48A-49CB-9E51-0A768E604B80}"/>
              </a:ext>
            </a:extLst>
          </p:cNvPr>
          <p:cNvSpPr txBox="1"/>
          <p:nvPr/>
        </p:nvSpPr>
        <p:spPr>
          <a:xfrm>
            <a:off x="8712964" y="5002538"/>
            <a:ext cx="2285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1AB2306-E0F7-41AC-89C1-0B43F452EAF5}"/>
              </a:ext>
            </a:extLst>
          </p:cNvPr>
          <p:cNvSpPr/>
          <p:nvPr/>
        </p:nvSpPr>
        <p:spPr>
          <a:xfrm>
            <a:off x="8712963" y="4611095"/>
            <a:ext cx="2285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3F3F3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8794B29-C2F7-4DD6-855E-AB4370378617}"/>
              </a:ext>
            </a:extLst>
          </p:cNvPr>
          <p:cNvSpPr/>
          <p:nvPr/>
        </p:nvSpPr>
        <p:spPr>
          <a:xfrm>
            <a:off x="8712963" y="4061922"/>
            <a:ext cx="2285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3F3F3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9072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06DCB2C-E3B0-4343-844D-04D4195A6B9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4F1AC80-2727-4770-BA0B-34CC7CB4F7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8C3604-50DD-470C-9EEE-4E36FBB895CF}"/>
              </a:ext>
            </a:extLst>
          </p:cNvPr>
          <p:cNvSpPr txBox="1"/>
          <p:nvPr/>
        </p:nvSpPr>
        <p:spPr>
          <a:xfrm>
            <a:off x="601462" y="1432808"/>
            <a:ext cx="3767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A1F46C-C8A5-4BFF-857E-35FEF20E9315}"/>
              </a:ext>
            </a:extLst>
          </p:cNvPr>
          <p:cNvSpPr txBox="1"/>
          <p:nvPr/>
        </p:nvSpPr>
        <p:spPr>
          <a:xfrm>
            <a:off x="601462" y="2510026"/>
            <a:ext cx="3767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0766B0-38B5-4DAE-AAA3-86888B50CEA2}"/>
              </a:ext>
            </a:extLst>
          </p:cNvPr>
          <p:cNvSpPr txBox="1"/>
          <p:nvPr/>
        </p:nvSpPr>
        <p:spPr>
          <a:xfrm>
            <a:off x="601462" y="3657362"/>
            <a:ext cx="3767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Ut </a:t>
            </a:r>
            <a:r>
              <a:rPr lang="en-US" altLang="ko-KR" sz="2800" dirty="0" err="1"/>
              <a:t>enim</a:t>
            </a:r>
            <a:r>
              <a:rPr lang="en-US" altLang="ko-KR" sz="2800" dirty="0"/>
              <a:t> ad minim </a:t>
            </a:r>
            <a:r>
              <a:rPr lang="en-US" altLang="ko-KR" sz="2800" dirty="0" err="1"/>
              <a:t>veniam</a:t>
            </a:r>
            <a:r>
              <a:rPr lang="en-US" altLang="ko-KR" sz="2800" dirty="0"/>
              <a:t>,</a:t>
            </a:r>
            <a:endParaRPr lang="ko-KR" alt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EB9DE6-25D0-4C40-9542-43B76BA92E10}"/>
              </a:ext>
            </a:extLst>
          </p:cNvPr>
          <p:cNvSpPr txBox="1"/>
          <p:nvPr/>
        </p:nvSpPr>
        <p:spPr>
          <a:xfrm>
            <a:off x="601462" y="4734580"/>
            <a:ext cx="3767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355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>
            <a:extLst>
              <a:ext uri="{FF2B5EF4-FFF2-40B4-BE49-F238E27FC236}">
                <a16:creationId xmlns:a16="http://schemas.microsoft.com/office/drawing/2014/main" id="{623855AA-3DD1-4671-A7DC-1A2921AA8881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rgbClr val="878787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878787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EA8F77-9F25-4666-A4EE-C01C2E8C869A}"/>
              </a:ext>
            </a:extLst>
          </p:cNvPr>
          <p:cNvSpPr txBox="1"/>
          <p:nvPr/>
        </p:nvSpPr>
        <p:spPr>
          <a:xfrm>
            <a:off x="1843163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6CD615C-F307-4B12-B896-568C8EEF722B}"/>
              </a:ext>
            </a:extLst>
          </p:cNvPr>
          <p:cNvSpPr/>
          <p:nvPr/>
        </p:nvSpPr>
        <p:spPr>
          <a:xfrm>
            <a:off x="1847249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Lorem ipsum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9EDB6A9-AB64-4717-B8D7-EE3A514B24F8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200" dirty="0">
                <a:solidFill>
                  <a:srgbClr val="878787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878787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D4D696-2614-4125-9248-DE118723728E}"/>
              </a:ext>
            </a:extLst>
          </p:cNvPr>
          <p:cNvSpPr txBox="1"/>
          <p:nvPr/>
        </p:nvSpPr>
        <p:spPr>
          <a:xfrm>
            <a:off x="6576966" y="3808433"/>
            <a:ext cx="3771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64C3342-28DE-4EAB-BC50-BC804BBA654E}"/>
              </a:ext>
            </a:extLst>
          </p:cNvPr>
          <p:cNvSpPr/>
          <p:nvPr/>
        </p:nvSpPr>
        <p:spPr>
          <a:xfrm>
            <a:off x="6581052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Lorem ipsum</a:t>
            </a:r>
            <a:endParaRPr lang="ko-KR" alt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8786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7A655FF8-FE38-4E03-8AD5-A806B141A192}"/>
              </a:ext>
            </a:extLst>
          </p:cNvPr>
          <p:cNvSpPr/>
          <p:nvPr/>
        </p:nvSpPr>
        <p:spPr>
          <a:xfrm>
            <a:off x="6510568" y="13371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A9ADF0FD-CC1F-4C49-9287-CBE69D3C979A}"/>
              </a:ext>
            </a:extLst>
          </p:cNvPr>
          <p:cNvSpPr/>
          <p:nvPr/>
        </p:nvSpPr>
        <p:spPr>
          <a:xfrm>
            <a:off x="2569033" y="13371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B5A93CA4-BC47-471C-B177-94BFD2D47B5F}"/>
              </a:ext>
            </a:extLst>
          </p:cNvPr>
          <p:cNvSpPr/>
          <p:nvPr/>
        </p:nvSpPr>
        <p:spPr>
          <a:xfrm>
            <a:off x="1" y="1337126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A31A8-23C0-4D03-80CC-B6FB88E41797}"/>
              </a:ext>
            </a:extLst>
          </p:cNvPr>
          <p:cNvSpPr txBox="1"/>
          <p:nvPr/>
        </p:nvSpPr>
        <p:spPr>
          <a:xfrm>
            <a:off x="1011925" y="44905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39D9E68-F700-478E-A4FB-1CF73DCA1E19}"/>
              </a:ext>
            </a:extLst>
          </p:cNvPr>
          <p:cNvSpPr/>
          <p:nvPr/>
        </p:nvSpPr>
        <p:spPr>
          <a:xfrm>
            <a:off x="1011925" y="41123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0C0B0E7-D1AE-4F8B-82B7-6A6DF25A4D11}"/>
              </a:ext>
            </a:extLst>
          </p:cNvPr>
          <p:cNvSpPr/>
          <p:nvPr/>
        </p:nvSpPr>
        <p:spPr>
          <a:xfrm>
            <a:off x="1011925" y="35451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79A829-10B9-498D-99E1-BB1E7223CC7F}"/>
              </a:ext>
            </a:extLst>
          </p:cNvPr>
          <p:cNvSpPr txBox="1"/>
          <p:nvPr/>
        </p:nvSpPr>
        <p:spPr>
          <a:xfrm>
            <a:off x="4959483" y="44905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E70BD12-7ABA-40D0-A3FC-F9A4A7103123}"/>
              </a:ext>
            </a:extLst>
          </p:cNvPr>
          <p:cNvSpPr/>
          <p:nvPr/>
        </p:nvSpPr>
        <p:spPr>
          <a:xfrm>
            <a:off x="4959483" y="41123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CFAAF4E-BDCD-4BCC-9413-55A4A2DB995A}"/>
              </a:ext>
            </a:extLst>
          </p:cNvPr>
          <p:cNvSpPr/>
          <p:nvPr/>
        </p:nvSpPr>
        <p:spPr>
          <a:xfrm>
            <a:off x="4959483" y="35451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4C8370-0E7F-499E-B9A0-4EF02AB65285}"/>
              </a:ext>
            </a:extLst>
          </p:cNvPr>
          <p:cNvSpPr txBox="1"/>
          <p:nvPr/>
        </p:nvSpPr>
        <p:spPr>
          <a:xfrm>
            <a:off x="8893182" y="44905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BF20C7D-4D66-4333-9B28-130E6685A1D9}"/>
              </a:ext>
            </a:extLst>
          </p:cNvPr>
          <p:cNvSpPr/>
          <p:nvPr/>
        </p:nvSpPr>
        <p:spPr>
          <a:xfrm>
            <a:off x="8893182" y="41123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DA9F3AB-564E-4E4B-890F-9B1E06A4C64F}"/>
              </a:ext>
            </a:extLst>
          </p:cNvPr>
          <p:cNvSpPr/>
          <p:nvPr/>
        </p:nvSpPr>
        <p:spPr>
          <a:xfrm>
            <a:off x="8893182" y="35451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8110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C4487468-5BDD-49D2-B4BA-C3DE113747D7}"/>
              </a:ext>
            </a:extLst>
          </p:cNvPr>
          <p:cNvSpPr/>
          <p:nvPr/>
        </p:nvSpPr>
        <p:spPr>
          <a:xfrm>
            <a:off x="1555342" y="3810002"/>
            <a:ext cx="5077687" cy="1040991"/>
          </a:xfrm>
          <a:prstGeom prst="rect">
            <a:avLst/>
          </a:prstGeom>
          <a:solidFill>
            <a:schemeClr val="bg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C76DDCE-11CD-4029-856A-60E2288A7474}"/>
              </a:ext>
            </a:extLst>
          </p:cNvPr>
          <p:cNvSpPr/>
          <p:nvPr/>
        </p:nvSpPr>
        <p:spPr>
          <a:xfrm>
            <a:off x="1555342" y="2007008"/>
            <a:ext cx="5077687" cy="1040991"/>
          </a:xfrm>
          <a:prstGeom prst="rect">
            <a:avLst/>
          </a:prstGeom>
          <a:solidFill>
            <a:schemeClr val="bg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BD6F691-9FB9-4F5D-910D-D9EC11CC6F88}"/>
              </a:ext>
            </a:extLst>
          </p:cNvPr>
          <p:cNvSpPr/>
          <p:nvPr/>
        </p:nvSpPr>
        <p:spPr>
          <a:xfrm>
            <a:off x="514350" y="2007008"/>
            <a:ext cx="1040992" cy="1040992"/>
          </a:xfrm>
          <a:prstGeom prst="rect">
            <a:avLst/>
          </a:prstGeom>
          <a:solidFill>
            <a:schemeClr val="tx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A23B51-FD69-4E43-9C5C-65EE5C46583B}"/>
              </a:ext>
            </a:extLst>
          </p:cNvPr>
          <p:cNvSpPr txBox="1"/>
          <p:nvPr/>
        </p:nvSpPr>
        <p:spPr>
          <a:xfrm>
            <a:off x="1816008" y="2419813"/>
            <a:ext cx="4678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23A9DBC-F830-4E73-8826-F539385D60C2}"/>
              </a:ext>
            </a:extLst>
          </p:cNvPr>
          <p:cNvSpPr/>
          <p:nvPr/>
        </p:nvSpPr>
        <p:spPr>
          <a:xfrm>
            <a:off x="1816006" y="2124794"/>
            <a:ext cx="46679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1687E8F-26D2-47E8-A5C6-6F47A12C0B9F}"/>
              </a:ext>
            </a:extLst>
          </p:cNvPr>
          <p:cNvSpPr/>
          <p:nvPr/>
        </p:nvSpPr>
        <p:spPr>
          <a:xfrm>
            <a:off x="514350" y="3810001"/>
            <a:ext cx="1040992" cy="1040992"/>
          </a:xfrm>
          <a:prstGeom prst="rect">
            <a:avLst/>
          </a:prstGeom>
          <a:solidFill>
            <a:schemeClr val="tx1"/>
          </a:solidFill>
          <a:ln w="317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FF5203-2A0A-4DA6-8064-5F125D32A050}"/>
              </a:ext>
            </a:extLst>
          </p:cNvPr>
          <p:cNvSpPr txBox="1"/>
          <p:nvPr/>
        </p:nvSpPr>
        <p:spPr>
          <a:xfrm>
            <a:off x="1816008" y="4222806"/>
            <a:ext cx="4678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845ADB1-1FD1-4DEE-BF37-BCD7B7675A1C}"/>
              </a:ext>
            </a:extLst>
          </p:cNvPr>
          <p:cNvSpPr/>
          <p:nvPr/>
        </p:nvSpPr>
        <p:spPr>
          <a:xfrm>
            <a:off x="1816006" y="3927787"/>
            <a:ext cx="46679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</a:t>
            </a:r>
            <a:endParaRPr lang="ko-KR" altLang="en-US" sz="16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527E283-F013-43AB-AE27-5A01AD7FEF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66369424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zha One - Calibri Light">
      <a:majorFont>
        <a:latin typeface="Rozh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28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292938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2628</TotalTime>
  <Words>1137</Words>
  <Application>Microsoft Office PowerPoint</Application>
  <PresentationFormat>와이드스크린</PresentationFormat>
  <Paragraphs>142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3" baseType="lpstr">
      <vt:lpstr>Calibri Light</vt:lpstr>
      <vt:lpstr>Arial</vt:lpstr>
      <vt:lpstr>Arial Unicode MS</vt:lpstr>
      <vt:lpstr>맑은 고딕</vt:lpstr>
      <vt:lpstr>Rozha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203</cp:revision>
  <dcterms:created xsi:type="dcterms:W3CDTF">2019-04-06T05:20:47Z</dcterms:created>
  <dcterms:modified xsi:type="dcterms:W3CDTF">2020-11-29T06:38:55Z</dcterms:modified>
</cp:coreProperties>
</file>