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Source Serif Pro"/>
      <p:regular r:id="rId22"/>
      <p:bold r:id="rId23"/>
    </p:embeddedFont>
    <p:embeddedFont>
      <p:font typeface="Poppins"/>
      <p:regular r:id="rId24"/>
      <p:bold r:id="rId25"/>
      <p:italic r:id="rId26"/>
      <p:boldItalic r:id="rId27"/>
    </p:embeddedFont>
    <p:embeddedFont>
      <p:font typeface="Cabin"/>
      <p:regular r:id="rId28"/>
      <p:bold r:id="rId29"/>
      <p:italic r:id="rId30"/>
      <p:boldItalic r:id="rId31"/>
    </p:embeddedFont>
    <p:embeddedFont>
      <p:font typeface="Abel"/>
      <p:regular r:id="rId32"/>
    </p:embeddedFont>
    <p:embeddedFont>
      <p:font typeface="Delius"/>
      <p:regular r:id="rId33"/>
    </p:embeddedFont>
    <p:embeddedFont>
      <p:font typeface="Montserrat Light"/>
      <p:regular r:id="rId34"/>
      <p:bold r:id="rId35"/>
      <p:italic r:id="rId36"/>
      <p:boldItalic r:id="rId37"/>
    </p:embeddedFont>
    <p:embeddedFont>
      <p:font typeface="Coda"/>
      <p:regular r:id="rId38"/>
    </p:embeddedFont>
    <p:embeddedFont>
      <p:font typeface="DM Serif Display"/>
      <p:regular r:id="rId39"/>
      <p: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8346FB47-9DA3-478B-BA36-EE3B306E63DF}">
  <a:tblStyle styleId="{8346FB47-9DA3-478B-BA36-EE3B306E63D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DMSerifDisplay-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boldItalic.fntdata"/><Relationship Id="rId30" Type="http://schemas.openxmlformats.org/officeDocument/2006/relationships/font" Target="fonts/Cabin-italic.fntdata"/><Relationship Id="rId33" Type="http://schemas.openxmlformats.org/officeDocument/2006/relationships/font" Target="fonts/Delius-regular.fntdata"/><Relationship Id="rId32" Type="http://schemas.openxmlformats.org/officeDocument/2006/relationships/font" Target="fonts/Abel-regular.fntdata"/><Relationship Id="rId35" Type="http://schemas.openxmlformats.org/officeDocument/2006/relationships/font" Target="fonts/MontserratLight-bold.fntdata"/><Relationship Id="rId34" Type="http://schemas.openxmlformats.org/officeDocument/2006/relationships/font" Target="fonts/MontserratLight-regular.fntdata"/><Relationship Id="rId37" Type="http://schemas.openxmlformats.org/officeDocument/2006/relationships/font" Target="fonts/MontserratLight-boldItalic.fntdata"/><Relationship Id="rId36" Type="http://schemas.openxmlformats.org/officeDocument/2006/relationships/font" Target="fonts/MontserratLight-italic.fntdata"/><Relationship Id="rId39" Type="http://schemas.openxmlformats.org/officeDocument/2006/relationships/font" Target="fonts/DMSerifDisplay-regular.fntdata"/><Relationship Id="rId38" Type="http://schemas.openxmlformats.org/officeDocument/2006/relationships/font" Target="fonts/Coda-regular.fntdata"/><Relationship Id="rId20" Type="http://schemas.openxmlformats.org/officeDocument/2006/relationships/slide" Target="slides/slide15.xml"/><Relationship Id="rId22" Type="http://schemas.openxmlformats.org/officeDocument/2006/relationships/font" Target="fonts/SourceSerifPro-regular.fntdata"/><Relationship Id="rId21" Type="http://schemas.openxmlformats.org/officeDocument/2006/relationships/slide" Target="slides/slide16.xml"/><Relationship Id="rId24" Type="http://schemas.openxmlformats.org/officeDocument/2006/relationships/font" Target="fonts/Poppins-regular.fntdata"/><Relationship Id="rId23" Type="http://schemas.openxmlformats.org/officeDocument/2006/relationships/font" Target="fonts/SourceSerifPro-bold.fntdata"/><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Cabin-regular.fntdata"/><Relationship Id="rId27" Type="http://schemas.openxmlformats.org/officeDocument/2006/relationships/font" Target="fonts/Poppins-boldItalic.fntdata"/><Relationship Id="rId29" Type="http://schemas.openxmlformats.org/officeDocument/2006/relationships/font" Target="fonts/Cabin-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91900" y="1283925"/>
            <a:ext cx="3541800" cy="1245300"/>
          </a:xfrm>
          <a:prstGeom prst="rect">
            <a:avLst/>
          </a:prstGeom>
          <a:noFill/>
        </p:spPr>
        <p:txBody>
          <a:bodyPr anchorCtr="0" anchor="b" bIns="91425" lIns="91425" spcFirstLastPara="1" rIns="91425" wrap="square" tIns="91425">
            <a:noAutofit/>
          </a:bodyPr>
          <a:lstStyle>
            <a:lvl1pPr lvl="0">
              <a:spcBef>
                <a:spcPts val="0"/>
              </a:spcBef>
              <a:spcAft>
                <a:spcPts val="0"/>
              </a:spcAft>
              <a:buClr>
                <a:srgbClr val="FFFFFF"/>
              </a:buClr>
              <a:buSzPts val="2500"/>
              <a:buFont typeface="Coda"/>
              <a:buNone/>
              <a:defRPr>
                <a:solidFill>
                  <a:srgbClr val="FFFFFF"/>
                </a:solidFill>
                <a:latin typeface="Coda"/>
                <a:ea typeface="Coda"/>
                <a:cs typeface="Coda"/>
                <a:sym typeface="Cod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91900" y="2596250"/>
            <a:ext cx="3603000" cy="1522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FFFFFF"/>
              </a:buClr>
              <a:buSzPts val="1600"/>
              <a:buFont typeface="Abel"/>
              <a:buNone/>
              <a:defRPr sz="1600">
                <a:solidFill>
                  <a:srgbClr val="FFFFFF"/>
                </a:solidFill>
                <a:latin typeface="Abel"/>
                <a:ea typeface="Abel"/>
                <a:cs typeface="Abel"/>
                <a:sym typeface="Abe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hasCustomPrompt="1" type="title"/>
          </p:nvPr>
        </p:nvSpPr>
        <p:spPr>
          <a:xfrm>
            <a:off x="2777850" y="812200"/>
            <a:ext cx="35883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FFFF"/>
              </a:buClr>
              <a:buSzPts val="12000"/>
              <a:buNone/>
              <a:defRPr sz="12000">
                <a:solidFill>
                  <a:srgbClr val="FFFFFF"/>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rgbClr val="FFFFFF"/>
              </a:buClr>
              <a:buSzPts val="16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Char char="○"/>
              <a:defRPr>
                <a:solidFill>
                  <a:srgbClr val="FFFFFF"/>
                </a:solidFill>
              </a:defRPr>
            </a:lvl5pPr>
            <a:lvl6pPr indent="-317500" lvl="5" marL="2743200" algn="ctr">
              <a:spcBef>
                <a:spcPts val="1600"/>
              </a:spcBef>
              <a:spcAft>
                <a:spcPts val="0"/>
              </a:spcAft>
              <a:buClr>
                <a:srgbClr val="FFFFFF"/>
              </a:buClr>
              <a:buSzPts val="1400"/>
              <a:buChar char="■"/>
              <a:defRPr>
                <a:solidFill>
                  <a:srgbClr val="FFFFFF"/>
                </a:solidFill>
              </a:defRPr>
            </a:lvl6pPr>
            <a:lvl7pPr indent="-317500" lvl="6" marL="3200400" algn="ctr">
              <a:spcBef>
                <a:spcPts val="1600"/>
              </a:spcBef>
              <a:spcAft>
                <a:spcPts val="0"/>
              </a:spcAft>
              <a:buClr>
                <a:srgbClr val="FFFFFF"/>
              </a:buClr>
              <a:buSzPts val="1400"/>
              <a:buChar char="●"/>
              <a:defRPr>
                <a:solidFill>
                  <a:srgbClr val="FFFFFF"/>
                </a:solidFill>
              </a:defRPr>
            </a:lvl7pPr>
            <a:lvl8pPr indent="-317500" lvl="7" marL="3657600" algn="ctr">
              <a:spcBef>
                <a:spcPts val="1600"/>
              </a:spcBef>
              <a:spcAft>
                <a:spcPts val="0"/>
              </a:spcAft>
              <a:buClr>
                <a:srgbClr val="FFFFFF"/>
              </a:buClr>
              <a:buSzPts val="1400"/>
              <a:buChar char="○"/>
              <a:defRPr>
                <a:solidFill>
                  <a:srgbClr val="FFFFFF"/>
                </a:solidFill>
              </a:defRPr>
            </a:lvl8pPr>
            <a:lvl9pPr indent="-317500" lvl="8" marL="4114800" algn="ctr">
              <a:spcBef>
                <a:spcPts val="1600"/>
              </a:spcBef>
              <a:spcAft>
                <a:spcPts val="1600"/>
              </a:spcAft>
              <a:buClr>
                <a:srgbClr val="FFFFFF"/>
              </a:buClr>
              <a:buSzPts val="1400"/>
              <a:buFont typeface="Montserrat Light"/>
              <a:buChar char="■"/>
              <a:defRPr>
                <a:solidFill>
                  <a:srgbClr val="FFFFFF"/>
                </a:solidFill>
                <a:latin typeface="Montserrat Light"/>
                <a:ea typeface="Montserrat Light"/>
                <a:cs typeface="Montserrat Light"/>
                <a:sym typeface="Montserrat Light"/>
              </a:defRPr>
            </a:lvl9pPr>
          </a:lstStyle>
          <a:p/>
        </p:txBody>
      </p:sp>
      <p:sp>
        <p:nvSpPr>
          <p:cNvPr id="45" name="Google Shape;4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D52525"/>
              </a:buClr>
              <a:buSzPts val="3000"/>
              <a:buNone/>
              <a:defRPr sz="3000">
                <a:solidFill>
                  <a:srgbClr val="D5252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Clr>
                <a:srgbClr val="FFFFFF"/>
              </a:buClr>
              <a:buSzPts val="1600"/>
              <a:buChar char="●"/>
              <a:defRPr>
                <a:solidFill>
                  <a:srgbClr val="FFFFFF"/>
                </a:solidFill>
              </a:defRPr>
            </a:lvl1pPr>
            <a:lvl2pPr indent="-285750" lvl="1" marL="914400" rtl="0">
              <a:spcBef>
                <a:spcPts val="0"/>
              </a:spcBef>
              <a:spcAft>
                <a:spcPts val="0"/>
              </a:spcAft>
              <a:buClr>
                <a:srgbClr val="FFFFFF"/>
              </a:buClr>
              <a:buSzPts val="900"/>
              <a:buFont typeface="Abel"/>
              <a:buChar char="○"/>
              <a:defRPr sz="900">
                <a:solidFill>
                  <a:srgbClr val="FFFFFF"/>
                </a:solidFill>
                <a:latin typeface="Abel"/>
                <a:ea typeface="Abel"/>
                <a:cs typeface="Abel"/>
                <a:sym typeface="Abel"/>
              </a:defRPr>
            </a:lvl2pPr>
            <a:lvl3pPr indent="-292100" lvl="2" marL="1371600" rtl="0">
              <a:spcBef>
                <a:spcPts val="0"/>
              </a:spcBef>
              <a:spcAft>
                <a:spcPts val="0"/>
              </a:spcAft>
              <a:buClr>
                <a:srgbClr val="FFFFFF"/>
              </a:buClr>
              <a:buSzPts val="1000"/>
              <a:buFont typeface="Abel"/>
              <a:buChar char="■"/>
              <a:defRPr>
                <a:solidFill>
                  <a:srgbClr val="FFFFFF"/>
                </a:solidFill>
                <a:latin typeface="Abel"/>
                <a:ea typeface="Abel"/>
                <a:cs typeface="Abel"/>
                <a:sym typeface="Abel"/>
              </a:defRPr>
            </a:lvl3pPr>
            <a:lvl4pPr indent="-317500" lvl="3" marL="1828800" rtl="0">
              <a:spcBef>
                <a:spcPts val="0"/>
              </a:spcBef>
              <a:spcAft>
                <a:spcPts val="0"/>
              </a:spcAft>
              <a:buClr>
                <a:srgbClr val="FFFFFF"/>
              </a:buClr>
              <a:buSzPts val="1400"/>
              <a:buFont typeface="Abel"/>
              <a:buChar char="●"/>
              <a:defRPr>
                <a:solidFill>
                  <a:srgbClr val="FFFFFF"/>
                </a:solidFill>
                <a:latin typeface="Abel"/>
                <a:ea typeface="Abel"/>
                <a:cs typeface="Abel"/>
                <a:sym typeface="Abel"/>
              </a:defRPr>
            </a:lvl4pPr>
            <a:lvl5pPr indent="-317500" lvl="4" marL="2286000" rtl="0">
              <a:spcBef>
                <a:spcPts val="0"/>
              </a:spcBef>
              <a:spcAft>
                <a:spcPts val="0"/>
              </a:spcAft>
              <a:buClr>
                <a:srgbClr val="FFFFFF"/>
              </a:buClr>
              <a:buSzPts val="1400"/>
              <a:buFont typeface="Abel"/>
              <a:buChar char="○"/>
              <a:defRPr>
                <a:solidFill>
                  <a:srgbClr val="FFFFFF"/>
                </a:solidFill>
                <a:latin typeface="Abel"/>
                <a:ea typeface="Abel"/>
                <a:cs typeface="Abel"/>
                <a:sym typeface="Abel"/>
              </a:defRPr>
            </a:lvl5pPr>
            <a:lvl6pPr indent="-304800" lvl="5" marL="2743200" rtl="0">
              <a:spcBef>
                <a:spcPts val="0"/>
              </a:spcBef>
              <a:spcAft>
                <a:spcPts val="0"/>
              </a:spcAft>
              <a:buClr>
                <a:srgbClr val="FFFFFF"/>
              </a:buClr>
              <a:buSzPts val="1200"/>
              <a:buFont typeface="Abel"/>
              <a:buChar char="■"/>
              <a:defRPr sz="1200">
                <a:solidFill>
                  <a:srgbClr val="FFFFFF"/>
                </a:solidFill>
                <a:latin typeface="Abel"/>
                <a:ea typeface="Abel"/>
                <a:cs typeface="Abel"/>
                <a:sym typeface="Abel"/>
              </a:defRPr>
            </a:lvl6pPr>
            <a:lvl7pPr indent="-304800" lvl="6" marL="3200400" rtl="0">
              <a:spcBef>
                <a:spcPts val="0"/>
              </a:spcBef>
              <a:spcAft>
                <a:spcPts val="0"/>
              </a:spcAft>
              <a:buClr>
                <a:srgbClr val="FFFFFF"/>
              </a:buClr>
              <a:buSzPts val="1200"/>
              <a:buFont typeface="Abel"/>
              <a:buChar char="●"/>
              <a:defRPr sz="1200">
                <a:solidFill>
                  <a:srgbClr val="FFFFFF"/>
                </a:solidFill>
                <a:latin typeface="Abel"/>
                <a:ea typeface="Abel"/>
                <a:cs typeface="Abel"/>
                <a:sym typeface="Abel"/>
              </a:defRPr>
            </a:lvl7pPr>
            <a:lvl8pPr indent="-304800" lvl="7" marL="3657600" rtl="0">
              <a:spcBef>
                <a:spcPts val="0"/>
              </a:spcBef>
              <a:spcAft>
                <a:spcPts val="0"/>
              </a:spcAft>
              <a:buClr>
                <a:srgbClr val="FFFFFF"/>
              </a:buClr>
              <a:buSzPts val="1200"/>
              <a:buFont typeface="Abel"/>
              <a:buChar char="○"/>
              <a:defRPr sz="1200">
                <a:solidFill>
                  <a:srgbClr val="FFFFFF"/>
                </a:solidFill>
                <a:latin typeface="Abel"/>
                <a:ea typeface="Abel"/>
                <a:cs typeface="Abel"/>
                <a:sym typeface="Abel"/>
              </a:defRPr>
            </a:lvl8pPr>
            <a:lvl9pPr indent="-304800" lvl="8" marL="4114800" rtl="0">
              <a:spcBef>
                <a:spcPts val="0"/>
              </a:spcBef>
              <a:spcAft>
                <a:spcPts val="0"/>
              </a:spcAft>
              <a:buClr>
                <a:srgbClr val="FFFFFF"/>
              </a:buClr>
              <a:buSzPts val="1200"/>
              <a:buFont typeface="Abel"/>
              <a:buChar char="■"/>
              <a:defRPr sz="1200">
                <a:solidFill>
                  <a:srgbClr val="FFFFFF"/>
                </a:solidFill>
                <a:latin typeface="Abel"/>
                <a:ea typeface="Abel"/>
                <a:cs typeface="Abel"/>
                <a:sym typeface="Abel"/>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Clr>
                <a:srgbClr val="FFFFFF"/>
              </a:buClr>
              <a:buSzPts val="1600"/>
              <a:buChar char="●"/>
              <a:defRPr>
                <a:solidFill>
                  <a:srgbClr val="FFFFFF"/>
                </a:solidFill>
              </a:defRPr>
            </a:lvl1pPr>
            <a:lvl2pPr indent="-292100" lvl="1" marL="914400" rtl="0">
              <a:spcBef>
                <a:spcPts val="0"/>
              </a:spcBef>
              <a:spcAft>
                <a:spcPts val="0"/>
              </a:spcAft>
              <a:buClr>
                <a:srgbClr val="FFFFFF"/>
              </a:buClr>
              <a:buSzPts val="1000"/>
              <a:buFont typeface="Abel"/>
              <a:buChar char="○"/>
              <a:defRPr>
                <a:solidFill>
                  <a:srgbClr val="FFFFFF"/>
                </a:solidFill>
                <a:latin typeface="Abel"/>
                <a:ea typeface="Abel"/>
                <a:cs typeface="Abel"/>
                <a:sym typeface="Abel"/>
              </a:defRPr>
            </a:lvl2pPr>
            <a:lvl3pPr indent="-292100" lvl="2" marL="1371600" rtl="0">
              <a:spcBef>
                <a:spcPts val="0"/>
              </a:spcBef>
              <a:spcAft>
                <a:spcPts val="0"/>
              </a:spcAft>
              <a:buClr>
                <a:srgbClr val="FFFFFF"/>
              </a:buClr>
              <a:buSzPts val="1000"/>
              <a:buFont typeface="Abel"/>
              <a:buChar char="■"/>
              <a:defRPr>
                <a:solidFill>
                  <a:srgbClr val="FFFFFF"/>
                </a:solidFill>
                <a:latin typeface="Abel"/>
                <a:ea typeface="Abel"/>
                <a:cs typeface="Abel"/>
                <a:sym typeface="Abel"/>
              </a:defRPr>
            </a:lvl3pPr>
            <a:lvl4pPr indent="-285750" lvl="3" marL="1828800" rtl="0">
              <a:spcBef>
                <a:spcPts val="0"/>
              </a:spcBef>
              <a:spcAft>
                <a:spcPts val="0"/>
              </a:spcAft>
              <a:buClr>
                <a:srgbClr val="FFFFFF"/>
              </a:buClr>
              <a:buSzPts val="900"/>
              <a:buFont typeface="Abel"/>
              <a:buChar char="●"/>
              <a:defRPr sz="900">
                <a:solidFill>
                  <a:srgbClr val="FFFFFF"/>
                </a:solidFill>
                <a:latin typeface="Abel"/>
                <a:ea typeface="Abel"/>
                <a:cs typeface="Abel"/>
                <a:sym typeface="Abel"/>
              </a:defRPr>
            </a:lvl4pPr>
            <a:lvl5pPr indent="-285750" lvl="4" marL="2286000" rtl="0">
              <a:spcBef>
                <a:spcPts val="0"/>
              </a:spcBef>
              <a:spcAft>
                <a:spcPts val="0"/>
              </a:spcAft>
              <a:buClr>
                <a:srgbClr val="FFFFFF"/>
              </a:buClr>
              <a:buSzPts val="900"/>
              <a:buFont typeface="Abel"/>
              <a:buChar char="○"/>
              <a:defRPr sz="900">
                <a:solidFill>
                  <a:srgbClr val="FFFFFF"/>
                </a:solidFill>
                <a:latin typeface="Abel"/>
                <a:ea typeface="Abel"/>
                <a:cs typeface="Abel"/>
                <a:sym typeface="Abel"/>
              </a:defRPr>
            </a:lvl5pPr>
            <a:lvl6pPr indent="-285750" lvl="5" marL="2743200" rtl="0">
              <a:spcBef>
                <a:spcPts val="0"/>
              </a:spcBef>
              <a:spcAft>
                <a:spcPts val="0"/>
              </a:spcAft>
              <a:buClr>
                <a:srgbClr val="FFFFFF"/>
              </a:buClr>
              <a:buSzPts val="900"/>
              <a:buFont typeface="Abel"/>
              <a:buChar char="■"/>
              <a:defRPr sz="900">
                <a:solidFill>
                  <a:srgbClr val="FFFFFF"/>
                </a:solidFill>
                <a:latin typeface="Abel"/>
                <a:ea typeface="Abel"/>
                <a:cs typeface="Abel"/>
                <a:sym typeface="Abel"/>
              </a:defRPr>
            </a:lvl6pPr>
            <a:lvl7pPr indent="-285750" lvl="6" marL="3200400" rtl="0">
              <a:spcBef>
                <a:spcPts val="0"/>
              </a:spcBef>
              <a:spcAft>
                <a:spcPts val="0"/>
              </a:spcAft>
              <a:buClr>
                <a:srgbClr val="FFFFFF"/>
              </a:buClr>
              <a:buSzPts val="900"/>
              <a:buFont typeface="Abel"/>
              <a:buChar char="●"/>
              <a:defRPr sz="900">
                <a:solidFill>
                  <a:srgbClr val="FFFFFF"/>
                </a:solidFill>
                <a:latin typeface="Abel"/>
                <a:ea typeface="Abel"/>
                <a:cs typeface="Abel"/>
                <a:sym typeface="Abel"/>
              </a:defRPr>
            </a:lvl7pPr>
            <a:lvl8pPr indent="-285750" lvl="7" marL="3657600" rtl="0">
              <a:spcBef>
                <a:spcPts val="0"/>
              </a:spcBef>
              <a:spcAft>
                <a:spcPts val="0"/>
              </a:spcAft>
              <a:buClr>
                <a:srgbClr val="FFFFFF"/>
              </a:buClr>
              <a:buSzPts val="900"/>
              <a:buFont typeface="Abel"/>
              <a:buChar char="○"/>
              <a:defRPr sz="900">
                <a:solidFill>
                  <a:srgbClr val="FFFFFF"/>
                </a:solidFill>
                <a:latin typeface="Abel"/>
                <a:ea typeface="Abel"/>
                <a:cs typeface="Abel"/>
                <a:sym typeface="Abel"/>
              </a:defRPr>
            </a:lvl8pPr>
            <a:lvl9pPr indent="-285750" lvl="8" marL="4114800" rtl="0">
              <a:spcBef>
                <a:spcPts val="0"/>
              </a:spcBef>
              <a:spcAft>
                <a:spcPts val="0"/>
              </a:spcAft>
              <a:buClr>
                <a:srgbClr val="FFFFFF"/>
              </a:buClr>
              <a:buSzPts val="900"/>
              <a:buFont typeface="Abel"/>
              <a:buChar char="■"/>
              <a:defRPr sz="900">
                <a:solidFill>
                  <a:srgbClr val="FFFFFF"/>
                </a:solidFill>
                <a:latin typeface="Abel"/>
                <a:ea typeface="Abel"/>
                <a:cs typeface="Abel"/>
                <a:sym typeface="Abe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800100" y="1200150"/>
            <a:ext cx="4429200" cy="2711700"/>
          </a:xfrm>
          <a:prstGeom prst="rect">
            <a:avLst/>
          </a:prstGeom>
        </p:spPr>
        <p:txBody>
          <a:bodyPr anchorCtr="0" anchor="ctr" bIns="91425" lIns="91425" spcFirstLastPara="1" rIns="91425" wrap="square" tIns="91425">
            <a:noAutofit/>
          </a:bodyPr>
          <a:lstStyle>
            <a:lvl1pPr lvl="0" algn="r">
              <a:spcBef>
                <a:spcPts val="0"/>
              </a:spcBef>
              <a:spcAft>
                <a:spcPts val="0"/>
              </a:spcAft>
              <a:buNone/>
              <a:defRPr sz="3000">
                <a:solidFill>
                  <a:srgbClr val="FFFFFF"/>
                </a:solidFill>
                <a:latin typeface="Abel"/>
                <a:ea typeface="Abel"/>
                <a:cs typeface="Abel"/>
                <a:sym typeface="Abel"/>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3" name="Google Shape;53;p13"/>
          <p:cNvSpPr txBox="1"/>
          <p:nvPr>
            <p:ph idx="1" type="body"/>
          </p:nvPr>
        </p:nvSpPr>
        <p:spPr>
          <a:xfrm>
            <a:off x="5856875" y="2167650"/>
            <a:ext cx="2720700" cy="776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D52525"/>
              </a:buClr>
              <a:buSzPts val="1400"/>
              <a:buFont typeface="Coda"/>
              <a:buChar char="●"/>
              <a:defRPr b="1" sz="1400">
                <a:solidFill>
                  <a:srgbClr val="D52525"/>
                </a:solidFill>
                <a:latin typeface="Coda"/>
                <a:ea typeface="Coda"/>
                <a:cs typeface="Coda"/>
                <a:sym typeface="Coda"/>
              </a:defRPr>
            </a:lvl1pPr>
            <a:lvl2pPr indent="-292100" lvl="1" marL="914400">
              <a:spcBef>
                <a:spcPts val="1600"/>
              </a:spcBef>
              <a:spcAft>
                <a:spcPts val="0"/>
              </a:spcAft>
              <a:buClr>
                <a:srgbClr val="D52525"/>
              </a:buClr>
              <a:buSzPts val="1000"/>
              <a:buFont typeface="Coda"/>
              <a:buChar char="○"/>
              <a:defRPr>
                <a:solidFill>
                  <a:srgbClr val="D52525"/>
                </a:solidFill>
                <a:latin typeface="Coda"/>
                <a:ea typeface="Coda"/>
                <a:cs typeface="Coda"/>
                <a:sym typeface="Coda"/>
              </a:defRPr>
            </a:lvl2pPr>
            <a:lvl3pPr indent="-292100" lvl="2" marL="1371600">
              <a:spcBef>
                <a:spcPts val="1600"/>
              </a:spcBef>
              <a:spcAft>
                <a:spcPts val="0"/>
              </a:spcAft>
              <a:buClr>
                <a:srgbClr val="D52525"/>
              </a:buClr>
              <a:buSzPts val="1000"/>
              <a:buFont typeface="Coda"/>
              <a:buChar char="■"/>
              <a:defRPr>
                <a:solidFill>
                  <a:srgbClr val="D52525"/>
                </a:solidFill>
                <a:latin typeface="Coda"/>
                <a:ea typeface="Coda"/>
                <a:cs typeface="Coda"/>
                <a:sym typeface="Coda"/>
              </a:defRPr>
            </a:lvl3pPr>
            <a:lvl4pPr indent="-317500" lvl="3" marL="1828800">
              <a:spcBef>
                <a:spcPts val="1600"/>
              </a:spcBef>
              <a:spcAft>
                <a:spcPts val="0"/>
              </a:spcAft>
              <a:buClr>
                <a:srgbClr val="D52525"/>
              </a:buClr>
              <a:buSzPts val="1400"/>
              <a:buFont typeface="Coda"/>
              <a:buChar char="●"/>
              <a:defRPr>
                <a:solidFill>
                  <a:srgbClr val="D52525"/>
                </a:solidFill>
                <a:latin typeface="Coda"/>
                <a:ea typeface="Coda"/>
                <a:cs typeface="Coda"/>
                <a:sym typeface="Coda"/>
              </a:defRPr>
            </a:lvl4pPr>
            <a:lvl5pPr indent="-317500" lvl="4" marL="2286000">
              <a:spcBef>
                <a:spcPts val="1600"/>
              </a:spcBef>
              <a:spcAft>
                <a:spcPts val="0"/>
              </a:spcAft>
              <a:buClr>
                <a:srgbClr val="D52525"/>
              </a:buClr>
              <a:buSzPts val="1400"/>
              <a:buFont typeface="Coda"/>
              <a:buChar char="○"/>
              <a:defRPr>
                <a:solidFill>
                  <a:srgbClr val="D52525"/>
                </a:solidFill>
                <a:latin typeface="Coda"/>
                <a:ea typeface="Coda"/>
                <a:cs typeface="Coda"/>
                <a:sym typeface="Coda"/>
              </a:defRPr>
            </a:lvl5pPr>
            <a:lvl6pPr indent="-317500" lvl="5" marL="2743200">
              <a:spcBef>
                <a:spcPts val="1600"/>
              </a:spcBef>
              <a:spcAft>
                <a:spcPts val="0"/>
              </a:spcAft>
              <a:buClr>
                <a:srgbClr val="D52525"/>
              </a:buClr>
              <a:buSzPts val="1400"/>
              <a:buFont typeface="Coda"/>
              <a:buChar char="■"/>
              <a:defRPr>
                <a:solidFill>
                  <a:srgbClr val="D52525"/>
                </a:solidFill>
                <a:latin typeface="Coda"/>
                <a:ea typeface="Coda"/>
                <a:cs typeface="Coda"/>
                <a:sym typeface="Coda"/>
              </a:defRPr>
            </a:lvl6pPr>
            <a:lvl7pPr indent="-317500" lvl="6" marL="3200400">
              <a:spcBef>
                <a:spcPts val="1600"/>
              </a:spcBef>
              <a:spcAft>
                <a:spcPts val="0"/>
              </a:spcAft>
              <a:buClr>
                <a:srgbClr val="D52525"/>
              </a:buClr>
              <a:buSzPts val="1400"/>
              <a:buFont typeface="Coda"/>
              <a:buChar char="●"/>
              <a:defRPr>
                <a:solidFill>
                  <a:srgbClr val="D52525"/>
                </a:solidFill>
                <a:latin typeface="Coda"/>
                <a:ea typeface="Coda"/>
                <a:cs typeface="Coda"/>
                <a:sym typeface="Coda"/>
              </a:defRPr>
            </a:lvl7pPr>
            <a:lvl8pPr indent="-317500" lvl="7" marL="3657600">
              <a:spcBef>
                <a:spcPts val="1600"/>
              </a:spcBef>
              <a:spcAft>
                <a:spcPts val="0"/>
              </a:spcAft>
              <a:buClr>
                <a:srgbClr val="D52525"/>
              </a:buClr>
              <a:buSzPts val="1400"/>
              <a:buFont typeface="Coda"/>
              <a:buChar char="○"/>
              <a:defRPr>
                <a:solidFill>
                  <a:srgbClr val="D52525"/>
                </a:solidFill>
                <a:latin typeface="Coda"/>
                <a:ea typeface="Coda"/>
                <a:cs typeface="Coda"/>
                <a:sym typeface="Coda"/>
              </a:defRPr>
            </a:lvl8pPr>
            <a:lvl9pPr indent="-317500" lvl="8" marL="4114800">
              <a:spcBef>
                <a:spcPts val="1600"/>
              </a:spcBef>
              <a:spcAft>
                <a:spcPts val="1600"/>
              </a:spcAft>
              <a:buClr>
                <a:srgbClr val="D52525"/>
              </a:buClr>
              <a:buSzPts val="1400"/>
              <a:buFont typeface="Coda"/>
              <a:buChar char="■"/>
              <a:defRPr>
                <a:solidFill>
                  <a:srgbClr val="D52525"/>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1822950" y="2655875"/>
            <a:ext cx="5498100" cy="1227900"/>
          </a:xfrm>
          <a:prstGeom prst="rect">
            <a:avLst/>
          </a:prstGeom>
          <a:noFill/>
        </p:spPr>
        <p:txBody>
          <a:bodyPr anchorCtr="0" anchor="t" bIns="91425" lIns="91425" spcFirstLastPara="1" rIns="91425" wrap="square" tIns="91425">
            <a:noAutofit/>
          </a:bodyPr>
          <a:lstStyle>
            <a:lvl1pPr lvl="0" algn="ctr">
              <a:spcBef>
                <a:spcPts val="0"/>
              </a:spcBef>
              <a:spcAft>
                <a:spcPts val="0"/>
              </a:spcAft>
              <a:buClr>
                <a:srgbClr val="FFFFFF"/>
              </a:buClr>
              <a:buSzPts val="2500"/>
              <a:buNone/>
              <a:defRPr>
                <a:solidFill>
                  <a:srgbClr val="FFFFFF"/>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4322850" y="2095275"/>
            <a:ext cx="498300" cy="4269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1400">
                <a:solidFill>
                  <a:srgbClr val="FFFFFF"/>
                </a:solidFill>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One Column" type="tx">
  <p:cSld name="TITLE_AND_BODY">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355150" y="314500"/>
            <a:ext cx="8278500" cy="832800"/>
          </a:xfrm>
          <a:prstGeom prst="rect">
            <a:avLst/>
          </a:prstGeom>
          <a:noFill/>
        </p:spPr>
        <p:txBody>
          <a:bodyPr anchorCtr="0" anchor="b" bIns="91425" lIns="91425" spcFirstLastPara="1" rIns="91425" wrap="square" tIns="91425">
            <a:noAutofit/>
          </a:bodyPr>
          <a:lstStyle>
            <a:lvl1pPr lvl="0">
              <a:spcBef>
                <a:spcPts val="0"/>
              </a:spcBef>
              <a:spcAft>
                <a:spcPts val="0"/>
              </a:spcAft>
              <a:buClr>
                <a:srgbClr val="FFFFFF"/>
              </a:buClr>
              <a:buSzPts val="2500"/>
              <a:buNone/>
              <a:defRPr>
                <a:solidFill>
                  <a:srgbClr val="FFFFF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355150" y="1408350"/>
            <a:ext cx="8278500" cy="3392100"/>
          </a:xfrm>
          <a:prstGeom prst="rect">
            <a:avLst/>
          </a:prstGeom>
        </p:spPr>
        <p:txBody>
          <a:bodyPr anchorCtr="0" anchor="t" bIns="91425" lIns="91425" spcFirstLastPara="1" rIns="91425" wrap="square" tIns="91425">
            <a:noAutofit/>
          </a:bodyPr>
          <a:lstStyle>
            <a:lvl1pPr indent="-330200" lvl="0" marL="457200" algn="just">
              <a:lnSpc>
                <a:spcPct val="115000"/>
              </a:lnSpc>
              <a:spcBef>
                <a:spcPts val="0"/>
              </a:spcBef>
              <a:spcAft>
                <a:spcPts val="0"/>
              </a:spcAft>
              <a:buClr>
                <a:srgbClr val="FFFFFF"/>
              </a:buClr>
              <a:buSzPts val="1600"/>
              <a:buChar char="●"/>
              <a:defRPr>
                <a:solidFill>
                  <a:srgbClr val="FFFFFF"/>
                </a:solidFill>
              </a:defRPr>
            </a:lvl1pPr>
            <a:lvl2pPr indent="-292100" lvl="1" marL="914400" algn="just">
              <a:spcBef>
                <a:spcPts val="0"/>
              </a:spcBef>
              <a:spcAft>
                <a:spcPts val="0"/>
              </a:spcAft>
              <a:buClr>
                <a:srgbClr val="FFFFFF"/>
              </a:buClr>
              <a:buSzPts val="1000"/>
              <a:buChar char="○"/>
              <a:defRPr>
                <a:solidFill>
                  <a:srgbClr val="FFFFFF"/>
                </a:solidFill>
              </a:defRPr>
            </a:lvl2pPr>
            <a:lvl3pPr indent="-292100" lvl="2" marL="1371600" algn="just">
              <a:spcBef>
                <a:spcPts val="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wo Columns">
  <p:cSld name="TITLE_AND_BODY_12">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355150" y="314500"/>
            <a:ext cx="8278500" cy="832800"/>
          </a:xfrm>
          <a:prstGeom prst="rect">
            <a:avLst/>
          </a:prstGeom>
          <a:noFill/>
        </p:spPr>
        <p:txBody>
          <a:bodyPr anchorCtr="0" anchor="b" bIns="91425" lIns="91425" spcFirstLastPara="1" rIns="91425" wrap="square" tIns="91425">
            <a:noAutofit/>
          </a:bodyPr>
          <a:lstStyle>
            <a:lvl1pPr lvl="0" rtl="0">
              <a:spcBef>
                <a:spcPts val="0"/>
              </a:spcBef>
              <a:spcAft>
                <a:spcPts val="0"/>
              </a:spcAft>
              <a:buClr>
                <a:srgbClr val="FFFFFF"/>
              </a:buClr>
              <a:buSzPts val="2500"/>
              <a:buNone/>
              <a:defRPr>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355150" y="1408350"/>
            <a:ext cx="4127100" cy="3392100"/>
          </a:xfrm>
          <a:prstGeom prst="rect">
            <a:avLst/>
          </a:prstGeom>
        </p:spPr>
        <p:txBody>
          <a:bodyPr anchorCtr="0" anchor="t" bIns="91425" lIns="91425" spcFirstLastPara="1" rIns="91425" wrap="square" tIns="91425">
            <a:noAutofit/>
          </a:bodyPr>
          <a:lstStyle>
            <a:lvl1pPr indent="-330200" lvl="0" marL="457200" rtl="0" algn="just">
              <a:lnSpc>
                <a:spcPct val="115000"/>
              </a:lnSpc>
              <a:spcBef>
                <a:spcPts val="0"/>
              </a:spcBef>
              <a:spcAft>
                <a:spcPts val="0"/>
              </a:spcAft>
              <a:buClr>
                <a:srgbClr val="FFFFFF"/>
              </a:buClr>
              <a:buSzPts val="1600"/>
              <a:buChar char="●"/>
              <a:defRPr>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24" name="Google Shape;24;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2" type="body"/>
          </p:nvPr>
        </p:nvSpPr>
        <p:spPr>
          <a:xfrm>
            <a:off x="4634600" y="1408350"/>
            <a:ext cx="4127100" cy="3392100"/>
          </a:xfrm>
          <a:prstGeom prst="rect">
            <a:avLst/>
          </a:prstGeom>
        </p:spPr>
        <p:txBody>
          <a:bodyPr anchorCtr="0" anchor="t" bIns="91425" lIns="91425" spcFirstLastPara="1" rIns="91425" wrap="square" tIns="91425">
            <a:noAutofit/>
          </a:bodyPr>
          <a:lstStyle>
            <a:lvl1pPr indent="-330200" lvl="0" marL="457200" rtl="0" algn="just">
              <a:lnSpc>
                <a:spcPct val="115000"/>
              </a:lnSpc>
              <a:spcBef>
                <a:spcPts val="0"/>
              </a:spcBef>
              <a:spcAft>
                <a:spcPts val="0"/>
              </a:spcAft>
              <a:buClr>
                <a:srgbClr val="FFFFFF"/>
              </a:buClr>
              <a:buSzPts val="1600"/>
              <a:buChar char="●"/>
              <a:defRPr>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hree Columns">
  <p:cSld name="TITLE_AND_BODY_12_1">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6"/>
          <p:cNvSpPr txBox="1"/>
          <p:nvPr>
            <p:ph type="title"/>
          </p:nvPr>
        </p:nvSpPr>
        <p:spPr>
          <a:xfrm>
            <a:off x="355150" y="314500"/>
            <a:ext cx="8278500" cy="832800"/>
          </a:xfrm>
          <a:prstGeom prst="rect">
            <a:avLst/>
          </a:prstGeom>
          <a:noFill/>
        </p:spPr>
        <p:txBody>
          <a:bodyPr anchorCtr="0" anchor="b" bIns="91425" lIns="91425" spcFirstLastPara="1" rIns="91425" wrap="square" tIns="91425">
            <a:noAutofit/>
          </a:bodyPr>
          <a:lstStyle>
            <a:lvl1pPr lvl="0" rtl="0">
              <a:spcBef>
                <a:spcPts val="0"/>
              </a:spcBef>
              <a:spcAft>
                <a:spcPts val="0"/>
              </a:spcAft>
              <a:buClr>
                <a:srgbClr val="FFFFFF"/>
              </a:buClr>
              <a:buSzPts val="2500"/>
              <a:buNone/>
              <a:defRPr>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 type="body"/>
          </p:nvPr>
        </p:nvSpPr>
        <p:spPr>
          <a:xfrm>
            <a:off x="355150" y="1408350"/>
            <a:ext cx="2608500" cy="3392100"/>
          </a:xfrm>
          <a:prstGeom prst="rect">
            <a:avLst/>
          </a:prstGeom>
        </p:spPr>
        <p:txBody>
          <a:bodyPr anchorCtr="0" anchor="t" bIns="91425" lIns="91425" spcFirstLastPara="1" rIns="91425" wrap="square" tIns="91425">
            <a:noAutofit/>
          </a:bodyPr>
          <a:lstStyle>
            <a:lvl1pPr indent="-330200" lvl="0" marL="457200" rtl="0" algn="just">
              <a:lnSpc>
                <a:spcPct val="115000"/>
              </a:lnSpc>
              <a:spcBef>
                <a:spcPts val="0"/>
              </a:spcBef>
              <a:spcAft>
                <a:spcPts val="0"/>
              </a:spcAft>
              <a:buClr>
                <a:srgbClr val="FFFFFF"/>
              </a:buClr>
              <a:buSzPts val="1600"/>
              <a:buChar char="●"/>
              <a:defRPr>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29" name="Google Shape;29;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6"/>
          <p:cNvSpPr txBox="1"/>
          <p:nvPr>
            <p:ph idx="2" type="body"/>
          </p:nvPr>
        </p:nvSpPr>
        <p:spPr>
          <a:xfrm>
            <a:off x="3267750" y="1408350"/>
            <a:ext cx="2608500" cy="3392100"/>
          </a:xfrm>
          <a:prstGeom prst="rect">
            <a:avLst/>
          </a:prstGeom>
        </p:spPr>
        <p:txBody>
          <a:bodyPr anchorCtr="0" anchor="t" bIns="91425" lIns="91425" spcFirstLastPara="1" rIns="91425" wrap="square" tIns="91425">
            <a:noAutofit/>
          </a:bodyPr>
          <a:lstStyle>
            <a:lvl1pPr indent="-330200" lvl="0" marL="457200" rtl="0" algn="just">
              <a:lnSpc>
                <a:spcPct val="115000"/>
              </a:lnSpc>
              <a:spcBef>
                <a:spcPts val="0"/>
              </a:spcBef>
              <a:spcAft>
                <a:spcPts val="0"/>
              </a:spcAft>
              <a:buClr>
                <a:srgbClr val="FFFFFF"/>
              </a:buClr>
              <a:buSzPts val="1600"/>
              <a:buChar char="●"/>
              <a:defRPr>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31" name="Google Shape;31;p6"/>
          <p:cNvSpPr txBox="1"/>
          <p:nvPr>
            <p:ph idx="3" type="body"/>
          </p:nvPr>
        </p:nvSpPr>
        <p:spPr>
          <a:xfrm>
            <a:off x="6244325" y="1408350"/>
            <a:ext cx="2608500" cy="3392100"/>
          </a:xfrm>
          <a:prstGeom prst="rect">
            <a:avLst/>
          </a:prstGeom>
        </p:spPr>
        <p:txBody>
          <a:bodyPr anchorCtr="0" anchor="t" bIns="91425" lIns="91425" spcFirstLastPara="1" rIns="91425" wrap="square" tIns="91425">
            <a:noAutofit/>
          </a:bodyPr>
          <a:lstStyle>
            <a:lvl1pPr indent="-330200" lvl="0" marL="457200" rtl="0" algn="just">
              <a:lnSpc>
                <a:spcPct val="115000"/>
              </a:lnSpc>
              <a:spcBef>
                <a:spcPts val="0"/>
              </a:spcBef>
              <a:spcAft>
                <a:spcPts val="0"/>
              </a:spcAft>
              <a:buClr>
                <a:srgbClr val="FFFFFF"/>
              </a:buClr>
              <a:buSzPts val="1600"/>
              <a:buChar char="●"/>
              <a:defRPr>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a:off x="4151550" y="985950"/>
            <a:ext cx="4531200" cy="3171600"/>
          </a:xfrm>
          <a:prstGeom prst="rect">
            <a:avLst/>
          </a:prstGeom>
        </p:spPr>
        <p:txBody>
          <a:bodyPr anchorCtr="0" anchor="ctr" bIns="91425" lIns="91425" spcFirstLastPara="1" rIns="91425" wrap="square" tIns="91425">
            <a:noAutofit/>
          </a:bodyPr>
          <a:lstStyle>
            <a:lvl1pPr indent="-330200" lvl="0" marL="457200">
              <a:spcBef>
                <a:spcPts val="0"/>
              </a:spcBef>
              <a:spcAft>
                <a:spcPts val="0"/>
              </a:spcAft>
              <a:buClr>
                <a:srgbClr val="FFFFFF"/>
              </a:buClr>
              <a:buSzPts val="1600"/>
              <a:buChar char="●"/>
              <a:defRPr>
                <a:solidFill>
                  <a:srgbClr val="FFFFFF"/>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389850" y="2006950"/>
            <a:ext cx="8364300" cy="1548000"/>
          </a:xfrm>
          <a:prstGeom prst="rect">
            <a:avLst/>
          </a:prstGeom>
        </p:spPr>
        <p:txBody>
          <a:bodyPr anchorCtr="0" anchor="t" bIns="91425" lIns="91425" spcFirstLastPara="1" rIns="91425" wrap="square" tIns="91425">
            <a:noAutofit/>
          </a:bodyPr>
          <a:lstStyle>
            <a:lvl1pPr indent="-450850" lvl="0" marL="457200">
              <a:spcBef>
                <a:spcPts val="0"/>
              </a:spcBef>
              <a:spcAft>
                <a:spcPts val="0"/>
              </a:spcAft>
              <a:buClr>
                <a:srgbClr val="D52525"/>
              </a:buClr>
              <a:buSzPts val="3500"/>
              <a:buFont typeface="Coda"/>
              <a:buChar char="●"/>
              <a:defRPr b="1" sz="3500">
                <a:solidFill>
                  <a:srgbClr val="D52525"/>
                </a:solidFill>
                <a:latin typeface="Coda"/>
                <a:ea typeface="Coda"/>
                <a:cs typeface="Coda"/>
                <a:sym typeface="Coda"/>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7" name="Google Shape;37;p8"/>
          <p:cNvSpPr txBox="1"/>
          <p:nvPr>
            <p:ph idx="2" type="subTitle"/>
          </p:nvPr>
        </p:nvSpPr>
        <p:spPr>
          <a:xfrm>
            <a:off x="389850" y="2675925"/>
            <a:ext cx="4885200" cy="1250400"/>
          </a:xfrm>
          <a:prstGeom prst="rect">
            <a:avLst/>
          </a:prstGeom>
        </p:spPr>
        <p:txBody>
          <a:bodyPr anchorCtr="0" anchor="t" bIns="91425" lIns="91425" spcFirstLastPara="1" rIns="91425" wrap="square" tIns="91425">
            <a:noAutofit/>
          </a:bodyPr>
          <a:lstStyle>
            <a:lvl1pPr lvl="0">
              <a:spcBef>
                <a:spcPts val="0"/>
              </a:spcBef>
              <a:spcAft>
                <a:spcPts val="0"/>
              </a:spcAft>
              <a:buNone/>
              <a:defRPr>
                <a:solidFill>
                  <a:srgbClr val="FFFFFF"/>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800">
                <a:solidFill>
                  <a:srgbClr val="D52525"/>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10"/>
          <p:cNvSpPr txBox="1"/>
          <p:nvPr>
            <p:ph type="title"/>
          </p:nvPr>
        </p:nvSpPr>
        <p:spPr>
          <a:xfrm>
            <a:off x="2048700" y="1025"/>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000">
                <a:solidFill>
                  <a:srgbClr val="D52525"/>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Coda"/>
              <a:buNone/>
              <a:defRPr sz="2500">
                <a:latin typeface="Coda"/>
                <a:ea typeface="Coda"/>
                <a:cs typeface="Coda"/>
                <a:sym typeface="Cod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a:lnSpc>
                <a:spcPct val="115000"/>
              </a:lnSpc>
              <a:spcBef>
                <a:spcPts val="0"/>
              </a:spcBef>
              <a:spcAft>
                <a:spcPts val="0"/>
              </a:spcAft>
              <a:buSzPts val="1600"/>
              <a:buFont typeface="Abel"/>
              <a:buChar char="●"/>
              <a:defRPr sz="1600">
                <a:latin typeface="Abel"/>
                <a:ea typeface="Abel"/>
                <a:cs typeface="Abel"/>
                <a:sym typeface="Abel"/>
              </a:defRPr>
            </a:lvl1pPr>
            <a:lvl2pPr indent="-292100" lvl="1" marL="914400">
              <a:lnSpc>
                <a:spcPct val="115000"/>
              </a:lnSpc>
              <a:spcBef>
                <a:spcPts val="1600"/>
              </a:spcBef>
              <a:spcAft>
                <a:spcPts val="0"/>
              </a:spcAft>
              <a:buSzPts val="1000"/>
              <a:buFont typeface="Poppins"/>
              <a:buChar char="○"/>
              <a:defRPr sz="1000">
                <a:latin typeface="Poppins"/>
                <a:ea typeface="Poppins"/>
                <a:cs typeface="Poppins"/>
                <a:sym typeface="Poppins"/>
              </a:defRPr>
            </a:lvl2pPr>
            <a:lvl3pPr indent="-292100" lvl="2" marL="1371600">
              <a:lnSpc>
                <a:spcPct val="115000"/>
              </a:lnSpc>
              <a:spcBef>
                <a:spcPts val="1600"/>
              </a:spcBef>
              <a:spcAft>
                <a:spcPts val="0"/>
              </a:spcAft>
              <a:buSzPts val="1000"/>
              <a:buFont typeface="Poppins"/>
              <a:buChar char="■"/>
              <a:defRPr sz="1000">
                <a:latin typeface="Poppins"/>
                <a:ea typeface="Poppins"/>
                <a:cs typeface="Poppins"/>
                <a:sym typeface="Poppins"/>
              </a:defRPr>
            </a:lvl3pPr>
            <a:lvl4pPr indent="-317500" lvl="3" marL="1828800">
              <a:lnSpc>
                <a:spcPct val="115000"/>
              </a:lnSpc>
              <a:spcBef>
                <a:spcPts val="1600"/>
              </a:spcBef>
              <a:spcAft>
                <a:spcPts val="0"/>
              </a:spcAft>
              <a:buSzPts val="1400"/>
              <a:buFont typeface="Poppins"/>
              <a:buChar char="●"/>
              <a:defRPr>
                <a:latin typeface="Poppins"/>
                <a:ea typeface="Poppins"/>
                <a:cs typeface="Poppins"/>
                <a:sym typeface="Poppins"/>
              </a:defRPr>
            </a:lvl4pPr>
            <a:lvl5pPr indent="-317500" lvl="4" marL="2286000">
              <a:lnSpc>
                <a:spcPct val="115000"/>
              </a:lnSpc>
              <a:spcBef>
                <a:spcPts val="1600"/>
              </a:spcBef>
              <a:spcAft>
                <a:spcPts val="0"/>
              </a:spcAft>
              <a:buSzPts val="1400"/>
              <a:buFont typeface="Poppins"/>
              <a:buChar char="○"/>
              <a:defRPr>
                <a:latin typeface="Poppins"/>
                <a:ea typeface="Poppins"/>
                <a:cs typeface="Poppins"/>
                <a:sym typeface="Poppins"/>
              </a:defRPr>
            </a:lvl5pPr>
            <a:lvl6pPr indent="-317500" lvl="5" marL="2743200">
              <a:lnSpc>
                <a:spcPct val="115000"/>
              </a:lnSpc>
              <a:spcBef>
                <a:spcPts val="1600"/>
              </a:spcBef>
              <a:spcAft>
                <a:spcPts val="0"/>
              </a:spcAft>
              <a:buSzPts val="1400"/>
              <a:buFont typeface="Poppins"/>
              <a:buChar char="■"/>
              <a:defRPr>
                <a:latin typeface="Poppins"/>
                <a:ea typeface="Poppins"/>
                <a:cs typeface="Poppins"/>
                <a:sym typeface="Poppins"/>
              </a:defRPr>
            </a:lvl6pPr>
            <a:lvl7pPr indent="-317500" lvl="6" marL="3200400">
              <a:lnSpc>
                <a:spcPct val="115000"/>
              </a:lnSpc>
              <a:spcBef>
                <a:spcPts val="1600"/>
              </a:spcBef>
              <a:spcAft>
                <a:spcPts val="0"/>
              </a:spcAft>
              <a:buSzPts val="1400"/>
              <a:buFont typeface="Poppins"/>
              <a:buChar char="●"/>
              <a:defRPr>
                <a:latin typeface="Poppins"/>
                <a:ea typeface="Poppins"/>
                <a:cs typeface="Poppins"/>
                <a:sym typeface="Poppins"/>
              </a:defRPr>
            </a:lvl7pPr>
            <a:lvl8pPr indent="-317500" lvl="7" marL="3657600">
              <a:lnSpc>
                <a:spcPct val="115000"/>
              </a:lnSpc>
              <a:spcBef>
                <a:spcPts val="1600"/>
              </a:spcBef>
              <a:spcAft>
                <a:spcPts val="0"/>
              </a:spcAft>
              <a:buSzPts val="1400"/>
              <a:buFont typeface="Poppins"/>
              <a:buChar char="○"/>
              <a:defRPr>
                <a:latin typeface="Poppins"/>
                <a:ea typeface="Poppins"/>
                <a:cs typeface="Poppins"/>
                <a:sym typeface="Poppins"/>
              </a:defRPr>
            </a:lvl8pPr>
            <a:lvl9pPr indent="-317500" lvl="8" marL="4114800">
              <a:lnSpc>
                <a:spcPct val="115000"/>
              </a:lnSpc>
              <a:spcBef>
                <a:spcPts val="1600"/>
              </a:spcBef>
              <a:spcAft>
                <a:spcPts val="1600"/>
              </a:spcAft>
              <a:buClr>
                <a:srgbClr val="666666"/>
              </a:buClr>
              <a:buSzPts val="1400"/>
              <a:buFont typeface="Poppins"/>
              <a:buChar char="■"/>
              <a:defRPr>
                <a:solidFill>
                  <a:srgbClr val="666666"/>
                </a:solidFill>
                <a:latin typeface="Poppins"/>
                <a:ea typeface="Poppins"/>
                <a:cs typeface="Poppins"/>
                <a:sym typeface="Poppin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1.jpg"/><Relationship Id="rId4" Type="http://schemas.openxmlformats.org/officeDocument/2006/relationships/image" Target="../media/image2.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40" Type="http://schemas.openxmlformats.org/officeDocument/2006/relationships/image" Target="../media/image55.png"/><Relationship Id="rId42" Type="http://schemas.openxmlformats.org/officeDocument/2006/relationships/image" Target="../media/image50.png"/><Relationship Id="rId41" Type="http://schemas.openxmlformats.org/officeDocument/2006/relationships/image" Target="../media/image51.png"/><Relationship Id="rId44" Type="http://schemas.openxmlformats.org/officeDocument/2006/relationships/image" Target="../media/image58.png"/><Relationship Id="rId43" Type="http://schemas.openxmlformats.org/officeDocument/2006/relationships/image" Target="../media/image53.png"/><Relationship Id="rId46" Type="http://schemas.openxmlformats.org/officeDocument/2006/relationships/image" Target="../media/image56.png"/><Relationship Id="rId45" Type="http://schemas.openxmlformats.org/officeDocument/2006/relationships/image" Target="../media/image57.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31.png"/><Relationship Id="rId48" Type="http://schemas.openxmlformats.org/officeDocument/2006/relationships/image" Target="../media/image61.png"/><Relationship Id="rId47" Type="http://schemas.openxmlformats.org/officeDocument/2006/relationships/image" Target="../media/image59.png"/><Relationship Id="rId49" Type="http://schemas.openxmlformats.org/officeDocument/2006/relationships/image" Target="../media/image63.png"/><Relationship Id="rId5" Type="http://schemas.openxmlformats.org/officeDocument/2006/relationships/image" Target="../media/image9.png"/><Relationship Id="rId6" Type="http://schemas.openxmlformats.org/officeDocument/2006/relationships/image" Target="../media/image20.png"/><Relationship Id="rId7" Type="http://schemas.openxmlformats.org/officeDocument/2006/relationships/image" Target="../media/image18.png"/><Relationship Id="rId8" Type="http://schemas.openxmlformats.org/officeDocument/2006/relationships/image" Target="../media/image21.png"/><Relationship Id="rId73" Type="http://schemas.openxmlformats.org/officeDocument/2006/relationships/image" Target="../media/image83.png"/><Relationship Id="rId72" Type="http://schemas.openxmlformats.org/officeDocument/2006/relationships/image" Target="../media/image82.png"/><Relationship Id="rId31" Type="http://schemas.openxmlformats.org/officeDocument/2006/relationships/image" Target="../media/image40.png"/><Relationship Id="rId75" Type="http://schemas.openxmlformats.org/officeDocument/2006/relationships/image" Target="../media/image87.png"/><Relationship Id="rId30" Type="http://schemas.openxmlformats.org/officeDocument/2006/relationships/image" Target="../media/image54.png"/><Relationship Id="rId74" Type="http://schemas.openxmlformats.org/officeDocument/2006/relationships/image" Target="../media/image85.png"/><Relationship Id="rId33" Type="http://schemas.openxmlformats.org/officeDocument/2006/relationships/image" Target="../media/image48.png"/><Relationship Id="rId32" Type="http://schemas.openxmlformats.org/officeDocument/2006/relationships/image" Target="../media/image44.png"/><Relationship Id="rId76" Type="http://schemas.openxmlformats.org/officeDocument/2006/relationships/image" Target="../media/image88.png"/><Relationship Id="rId35" Type="http://schemas.openxmlformats.org/officeDocument/2006/relationships/image" Target="../media/image52.png"/><Relationship Id="rId34" Type="http://schemas.openxmlformats.org/officeDocument/2006/relationships/image" Target="../media/image47.png"/><Relationship Id="rId71" Type="http://schemas.openxmlformats.org/officeDocument/2006/relationships/image" Target="../media/image84.png"/><Relationship Id="rId70" Type="http://schemas.openxmlformats.org/officeDocument/2006/relationships/image" Target="../media/image79.png"/><Relationship Id="rId37" Type="http://schemas.openxmlformats.org/officeDocument/2006/relationships/image" Target="../media/image43.png"/><Relationship Id="rId36" Type="http://schemas.openxmlformats.org/officeDocument/2006/relationships/image" Target="../media/image46.png"/><Relationship Id="rId39" Type="http://schemas.openxmlformats.org/officeDocument/2006/relationships/image" Target="../media/image49.png"/><Relationship Id="rId38" Type="http://schemas.openxmlformats.org/officeDocument/2006/relationships/image" Target="../media/image77.png"/><Relationship Id="rId62" Type="http://schemas.openxmlformats.org/officeDocument/2006/relationships/image" Target="../media/image73.png"/><Relationship Id="rId61" Type="http://schemas.openxmlformats.org/officeDocument/2006/relationships/image" Target="../media/image76.png"/><Relationship Id="rId20" Type="http://schemas.openxmlformats.org/officeDocument/2006/relationships/image" Target="../media/image30.png"/><Relationship Id="rId64" Type="http://schemas.openxmlformats.org/officeDocument/2006/relationships/image" Target="../media/image74.png"/><Relationship Id="rId63" Type="http://schemas.openxmlformats.org/officeDocument/2006/relationships/image" Target="../media/image75.png"/><Relationship Id="rId22" Type="http://schemas.openxmlformats.org/officeDocument/2006/relationships/image" Target="../media/image28.png"/><Relationship Id="rId66" Type="http://schemas.openxmlformats.org/officeDocument/2006/relationships/image" Target="../media/image72.png"/><Relationship Id="rId21" Type="http://schemas.openxmlformats.org/officeDocument/2006/relationships/image" Target="../media/image32.png"/><Relationship Id="rId65" Type="http://schemas.openxmlformats.org/officeDocument/2006/relationships/image" Target="../media/image81.png"/><Relationship Id="rId24" Type="http://schemas.openxmlformats.org/officeDocument/2006/relationships/image" Target="../media/image33.png"/><Relationship Id="rId68" Type="http://schemas.openxmlformats.org/officeDocument/2006/relationships/image" Target="../media/image86.png"/><Relationship Id="rId23" Type="http://schemas.openxmlformats.org/officeDocument/2006/relationships/image" Target="../media/image37.png"/><Relationship Id="rId67" Type="http://schemas.openxmlformats.org/officeDocument/2006/relationships/image" Target="../media/image78.png"/><Relationship Id="rId60" Type="http://schemas.openxmlformats.org/officeDocument/2006/relationships/image" Target="../media/image71.png"/><Relationship Id="rId26" Type="http://schemas.openxmlformats.org/officeDocument/2006/relationships/image" Target="../media/image35.png"/><Relationship Id="rId25" Type="http://schemas.openxmlformats.org/officeDocument/2006/relationships/image" Target="../media/image36.png"/><Relationship Id="rId69" Type="http://schemas.openxmlformats.org/officeDocument/2006/relationships/image" Target="../media/image80.png"/><Relationship Id="rId28" Type="http://schemas.openxmlformats.org/officeDocument/2006/relationships/image" Target="../media/image42.png"/><Relationship Id="rId27" Type="http://schemas.openxmlformats.org/officeDocument/2006/relationships/image" Target="../media/image38.png"/><Relationship Id="rId29" Type="http://schemas.openxmlformats.org/officeDocument/2006/relationships/image" Target="../media/image39.png"/><Relationship Id="rId51" Type="http://schemas.openxmlformats.org/officeDocument/2006/relationships/image" Target="../media/image65.png"/><Relationship Id="rId50" Type="http://schemas.openxmlformats.org/officeDocument/2006/relationships/image" Target="../media/image60.png"/><Relationship Id="rId53" Type="http://schemas.openxmlformats.org/officeDocument/2006/relationships/image" Target="../media/image62.png"/><Relationship Id="rId52" Type="http://schemas.openxmlformats.org/officeDocument/2006/relationships/image" Target="../media/image64.png"/><Relationship Id="rId11" Type="http://schemas.openxmlformats.org/officeDocument/2006/relationships/image" Target="../media/image22.png"/><Relationship Id="rId55" Type="http://schemas.openxmlformats.org/officeDocument/2006/relationships/image" Target="../media/image70.png"/><Relationship Id="rId10" Type="http://schemas.openxmlformats.org/officeDocument/2006/relationships/image" Target="../media/image19.png"/><Relationship Id="rId54" Type="http://schemas.openxmlformats.org/officeDocument/2006/relationships/image" Target="../media/image67.png"/><Relationship Id="rId13" Type="http://schemas.openxmlformats.org/officeDocument/2006/relationships/image" Target="../media/image26.png"/><Relationship Id="rId57" Type="http://schemas.openxmlformats.org/officeDocument/2006/relationships/image" Target="../media/image69.png"/><Relationship Id="rId12" Type="http://schemas.openxmlformats.org/officeDocument/2006/relationships/image" Target="../media/image23.png"/><Relationship Id="rId56" Type="http://schemas.openxmlformats.org/officeDocument/2006/relationships/image" Target="../media/image66.png"/><Relationship Id="rId15" Type="http://schemas.openxmlformats.org/officeDocument/2006/relationships/image" Target="../media/image27.png"/><Relationship Id="rId59" Type="http://schemas.openxmlformats.org/officeDocument/2006/relationships/image" Target="../media/image68.png"/><Relationship Id="rId14" Type="http://schemas.openxmlformats.org/officeDocument/2006/relationships/image" Target="../media/image34.png"/><Relationship Id="rId58" Type="http://schemas.openxmlformats.org/officeDocument/2006/relationships/image" Target="../media/image89.png"/><Relationship Id="rId17" Type="http://schemas.openxmlformats.org/officeDocument/2006/relationships/image" Target="../media/image41.png"/><Relationship Id="rId16" Type="http://schemas.openxmlformats.org/officeDocument/2006/relationships/image" Target="../media/image24.png"/><Relationship Id="rId19" Type="http://schemas.openxmlformats.org/officeDocument/2006/relationships/image" Target="../media/image29.png"/><Relationship Id="rId18"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Abel"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Cod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9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sp>
        <p:nvSpPr>
          <p:cNvPr id="58" name="Google Shape;58;p14"/>
          <p:cNvSpPr txBox="1"/>
          <p:nvPr>
            <p:ph type="ctrTitle"/>
          </p:nvPr>
        </p:nvSpPr>
        <p:spPr>
          <a:xfrm>
            <a:off x="291900" y="1283925"/>
            <a:ext cx="3541800" cy="1245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This is presentation title</a:t>
            </a:r>
            <a:endParaRPr/>
          </a:p>
        </p:txBody>
      </p:sp>
      <p:sp>
        <p:nvSpPr>
          <p:cNvPr id="59" name="Google Shape;59;p14"/>
          <p:cNvSpPr txBox="1"/>
          <p:nvPr>
            <p:ph idx="1" type="subTitle"/>
          </p:nvPr>
        </p:nvSpPr>
        <p:spPr>
          <a:xfrm>
            <a:off x="291900" y="2596250"/>
            <a:ext cx="3603000" cy="152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2048700" y="1025"/>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2777850" y="812200"/>
            <a:ext cx="35883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3" name="Google Shape;123;p24"/>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355150" y="314500"/>
            <a:ext cx="8278500" cy="83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9" name="Google Shape;129;p25"/>
          <p:cNvGraphicFramePr/>
          <p:nvPr/>
        </p:nvGraphicFramePr>
        <p:xfrm>
          <a:off x="1314213" y="1785050"/>
          <a:ext cx="3000000" cy="3000000"/>
        </p:xfrm>
        <a:graphic>
          <a:graphicData uri="http://schemas.openxmlformats.org/drawingml/2006/table">
            <a:tbl>
              <a:tblPr>
                <a:noFill/>
                <a:tableStyleId>{8346FB47-9DA3-478B-BA36-EE3B306E63DF}</a:tableStyleId>
              </a:tblPr>
              <a:tblGrid>
                <a:gridCol w="1509250"/>
                <a:gridCol w="1212775"/>
                <a:gridCol w="1212775"/>
                <a:gridCol w="1212775"/>
                <a:gridCol w="1212775"/>
              </a:tblGrid>
              <a:tr h="246975">
                <a:tc>
                  <a:txBody>
                    <a:bodyPr/>
                    <a:lstStyle/>
                    <a:p>
                      <a:pPr indent="0" lvl="0" marL="0" rtl="0" algn="ctr">
                        <a:spcBef>
                          <a:spcPts val="0"/>
                        </a:spcBef>
                        <a:spcAft>
                          <a:spcPts val="0"/>
                        </a:spcAft>
                        <a:buNone/>
                      </a:pPr>
                      <a:r>
                        <a:t/>
                      </a:r>
                      <a:endParaRPr sz="11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a:solidFill>
                            <a:srgbClr val="FFFFFF"/>
                          </a:solidFill>
                          <a:latin typeface="Coda"/>
                          <a:ea typeface="Coda"/>
                          <a:cs typeface="Coda"/>
                          <a:sym typeface="Coda"/>
                        </a:rPr>
                        <a:t>A</a:t>
                      </a:r>
                      <a:endParaRPr>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a:solidFill>
                            <a:srgbClr val="FFFFFF"/>
                          </a:solidFill>
                          <a:latin typeface="Coda"/>
                          <a:ea typeface="Coda"/>
                          <a:cs typeface="Coda"/>
                          <a:sym typeface="Coda"/>
                        </a:rPr>
                        <a:t>B</a:t>
                      </a:r>
                      <a:endParaRPr>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a:solidFill>
                            <a:srgbClr val="FFFFFF"/>
                          </a:solidFill>
                          <a:latin typeface="Coda"/>
                          <a:ea typeface="Coda"/>
                          <a:cs typeface="Coda"/>
                          <a:sym typeface="Coda"/>
                        </a:rPr>
                        <a:t>C</a:t>
                      </a:r>
                      <a:endParaRPr>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a:solidFill>
                            <a:srgbClr val="FFFFFF"/>
                          </a:solidFill>
                          <a:latin typeface="Coda"/>
                          <a:ea typeface="Coda"/>
                          <a:cs typeface="Coda"/>
                          <a:sym typeface="Coda"/>
                        </a:rPr>
                        <a:t>D</a:t>
                      </a:r>
                      <a:endParaRPr>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r>
              <a:tr h="227575">
                <a:tc>
                  <a:txBody>
                    <a:bodyPr/>
                    <a:lstStyle/>
                    <a:p>
                      <a:pPr indent="0" lvl="0" marL="0" rtl="0" algn="ctr">
                        <a:spcBef>
                          <a:spcPts val="0"/>
                        </a:spcBef>
                        <a:spcAft>
                          <a:spcPts val="0"/>
                        </a:spcAft>
                        <a:buNone/>
                      </a:pPr>
                      <a:r>
                        <a:rPr lang="en" sz="1200">
                          <a:solidFill>
                            <a:srgbClr val="FFFFFF"/>
                          </a:solidFill>
                          <a:latin typeface="Coda"/>
                          <a:ea typeface="Coda"/>
                          <a:cs typeface="Coda"/>
                          <a:sym typeface="Coda"/>
                        </a:rPr>
                        <a:t>Slides</a:t>
                      </a:r>
                      <a:endParaRPr sz="1200">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12</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24</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48</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64</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r>
              <a:tr h="227575">
                <a:tc>
                  <a:txBody>
                    <a:bodyPr/>
                    <a:lstStyle/>
                    <a:p>
                      <a:pPr indent="0" lvl="0" marL="0" rtl="0" algn="ctr">
                        <a:spcBef>
                          <a:spcPts val="0"/>
                        </a:spcBef>
                        <a:spcAft>
                          <a:spcPts val="0"/>
                        </a:spcAft>
                        <a:buNone/>
                      </a:pPr>
                      <a:r>
                        <a:rPr lang="en" sz="1200">
                          <a:solidFill>
                            <a:srgbClr val="FFFFFF"/>
                          </a:solidFill>
                          <a:latin typeface="Coda"/>
                          <a:ea typeface="Coda"/>
                          <a:cs typeface="Coda"/>
                          <a:sym typeface="Coda"/>
                        </a:rPr>
                        <a:t>Space</a:t>
                      </a:r>
                      <a:endParaRPr sz="1200">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33</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55</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77</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99</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r>
              <a:tr h="227575">
                <a:tc>
                  <a:txBody>
                    <a:bodyPr/>
                    <a:lstStyle/>
                    <a:p>
                      <a:pPr indent="0" lvl="0" marL="0" rtl="0" algn="ctr">
                        <a:spcBef>
                          <a:spcPts val="0"/>
                        </a:spcBef>
                        <a:spcAft>
                          <a:spcPts val="0"/>
                        </a:spcAft>
                        <a:buNone/>
                      </a:pPr>
                      <a:r>
                        <a:rPr lang="en" sz="1200">
                          <a:solidFill>
                            <a:srgbClr val="FFFFFF"/>
                          </a:solidFill>
                          <a:latin typeface="Coda"/>
                          <a:ea typeface="Coda"/>
                          <a:cs typeface="Coda"/>
                          <a:sym typeface="Coda"/>
                        </a:rPr>
                        <a:t>Love</a:t>
                      </a:r>
                      <a:endParaRPr sz="1200">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&lt;3</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&lt;3</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&lt;3</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&lt;3</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r>
              <a:tr h="227575">
                <a:tc>
                  <a:txBody>
                    <a:bodyPr/>
                    <a:lstStyle/>
                    <a:p>
                      <a:pPr indent="0" lvl="0" marL="0" rtl="0" algn="ctr">
                        <a:spcBef>
                          <a:spcPts val="0"/>
                        </a:spcBef>
                        <a:spcAft>
                          <a:spcPts val="0"/>
                        </a:spcAft>
                        <a:buNone/>
                      </a:pPr>
                      <a:r>
                        <a:rPr lang="en" sz="1200">
                          <a:solidFill>
                            <a:srgbClr val="FFFFFF"/>
                          </a:solidFill>
                          <a:latin typeface="Coda"/>
                          <a:ea typeface="Coda"/>
                          <a:cs typeface="Coda"/>
                          <a:sym typeface="Coda"/>
                        </a:rPr>
                        <a:t>Free</a:t>
                      </a:r>
                      <a:endParaRPr sz="1200">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Yes</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Yes</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Yes</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Yes</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r>
              <a:tr h="227575">
                <a:tc>
                  <a:txBody>
                    <a:bodyPr/>
                    <a:lstStyle/>
                    <a:p>
                      <a:pPr indent="0" lvl="0" marL="0" rtl="0" algn="ctr">
                        <a:spcBef>
                          <a:spcPts val="0"/>
                        </a:spcBef>
                        <a:spcAft>
                          <a:spcPts val="0"/>
                        </a:spcAft>
                        <a:buNone/>
                      </a:pPr>
                      <a:r>
                        <a:rPr lang="en" sz="1200">
                          <a:solidFill>
                            <a:srgbClr val="FFFFFF"/>
                          </a:solidFill>
                          <a:latin typeface="Coda"/>
                          <a:ea typeface="Coda"/>
                          <a:cs typeface="Coda"/>
                          <a:sym typeface="Coda"/>
                        </a:rPr>
                        <a:t>Quotes</a:t>
                      </a:r>
                      <a:endParaRPr sz="1200">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Included</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Included</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Included</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Abel"/>
                          <a:ea typeface="Abel"/>
                          <a:cs typeface="Abel"/>
                          <a:sym typeface="Abel"/>
                        </a:rPr>
                        <a:t>Included</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r>
              <a:tr h="331025">
                <a:tc>
                  <a:txBody>
                    <a:bodyPr/>
                    <a:lstStyle/>
                    <a:p>
                      <a:pPr indent="0" lvl="0" marL="0" rtl="0" algn="ctr">
                        <a:spcBef>
                          <a:spcPts val="0"/>
                        </a:spcBef>
                        <a:spcAft>
                          <a:spcPts val="0"/>
                        </a:spcAft>
                        <a:buNone/>
                      </a:pPr>
                      <a:r>
                        <a:rPr lang="en" sz="1200">
                          <a:solidFill>
                            <a:srgbClr val="FFFFFF"/>
                          </a:solidFill>
                          <a:latin typeface="Coda"/>
                          <a:ea typeface="Coda"/>
                          <a:cs typeface="Coda"/>
                          <a:sym typeface="Coda"/>
                        </a:rPr>
                        <a:t>Presentation</a:t>
                      </a:r>
                      <a:endParaRPr sz="1200">
                        <a:solidFill>
                          <a:srgbClr val="FFFFFF"/>
                        </a:solidFill>
                        <a:latin typeface="Coda"/>
                        <a:ea typeface="Coda"/>
                        <a:cs typeface="Coda"/>
                        <a:sym typeface="Coda"/>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Google</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Powerpoint</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Keynote</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c>
                  <a:txBody>
                    <a:bodyPr/>
                    <a:lstStyle/>
                    <a:p>
                      <a:pPr indent="0" lvl="0" marL="0" rtl="0" algn="ctr">
                        <a:spcBef>
                          <a:spcPts val="0"/>
                        </a:spcBef>
                        <a:spcAft>
                          <a:spcPts val="0"/>
                        </a:spcAft>
                        <a:buNone/>
                      </a:pPr>
                      <a:r>
                        <a:rPr lang="en" sz="900">
                          <a:solidFill>
                            <a:srgbClr val="FFFFFF"/>
                          </a:solidFill>
                          <a:latin typeface="Abel"/>
                          <a:ea typeface="Abel"/>
                          <a:cs typeface="Abel"/>
                          <a:sym typeface="Abel"/>
                        </a:rPr>
                        <a:t>Impress</a:t>
                      </a:r>
                      <a:endParaRPr sz="900">
                        <a:solidFill>
                          <a:srgbClr val="FFFFFF"/>
                        </a:solidFill>
                        <a:latin typeface="Abel"/>
                        <a:ea typeface="Abel"/>
                        <a:cs typeface="Abel"/>
                        <a:sym typeface="Abel"/>
                      </a:endParaRPr>
                    </a:p>
                  </a:txBody>
                  <a:tcPr marT="91425" marB="91425" marR="91425" marL="91425" anchor="ctr">
                    <a:lnL cap="flat" cmpd="sng" w="9525">
                      <a:solidFill>
                        <a:srgbClr val="FC1614"/>
                      </a:solidFill>
                      <a:prstDash val="solid"/>
                      <a:round/>
                      <a:headEnd len="sm" w="sm" type="none"/>
                      <a:tailEnd len="sm" w="sm" type="none"/>
                    </a:lnL>
                    <a:lnR cap="flat" cmpd="sng" w="9525">
                      <a:solidFill>
                        <a:srgbClr val="FC1614"/>
                      </a:solidFill>
                      <a:prstDash val="solid"/>
                      <a:round/>
                      <a:headEnd len="sm" w="sm" type="none"/>
                      <a:tailEnd len="sm" w="sm" type="none"/>
                    </a:lnR>
                    <a:lnT cap="flat" cmpd="sng" w="9525">
                      <a:solidFill>
                        <a:srgbClr val="FC1614"/>
                      </a:solidFill>
                      <a:prstDash val="solid"/>
                      <a:round/>
                      <a:headEnd len="sm" w="sm" type="none"/>
                      <a:tailEnd len="sm" w="sm" type="none"/>
                    </a:lnT>
                    <a:lnB cap="flat" cmpd="sng" w="9525">
                      <a:solidFill>
                        <a:srgbClr val="FC1614"/>
                      </a:solidFill>
                      <a:prstDash val="solid"/>
                      <a:round/>
                      <a:headEnd len="sm" w="sm" type="none"/>
                      <a:tailEnd len="sm" w="sm" type="none"/>
                    </a:lnB>
                    <a:solidFill>
                      <a:srgbClr val="1E1E1E"/>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33" name="Shape 133"/>
        <p:cNvGrpSpPr/>
        <p:nvPr/>
      </p:nvGrpSpPr>
      <p:grpSpPr>
        <a:xfrm>
          <a:off x="0" y="0"/>
          <a:ext cx="0" cy="0"/>
          <a:chOff x="0" y="0"/>
          <a:chExt cx="0" cy="0"/>
        </a:xfrm>
      </p:grpSpPr>
      <p:sp>
        <p:nvSpPr>
          <p:cNvPr id="134" name="Google Shape;134;p26"/>
          <p:cNvSpPr txBox="1"/>
          <p:nvPr>
            <p:ph type="title"/>
          </p:nvPr>
        </p:nvSpPr>
        <p:spPr>
          <a:xfrm>
            <a:off x="355150" y="314500"/>
            <a:ext cx="8278500" cy="83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5" name="Google Shape;135;p26"/>
          <p:cNvPicPr preferRelativeResize="0"/>
          <p:nvPr/>
        </p:nvPicPr>
        <p:blipFill>
          <a:blip r:embed="rId4">
            <a:alphaModFix/>
          </a:blip>
          <a:stretch>
            <a:fillRect/>
          </a:stretch>
        </p:blipFill>
        <p:spPr>
          <a:xfrm>
            <a:off x="1714500" y="1833700"/>
            <a:ext cx="5715000" cy="2924175"/>
          </a:xfrm>
          <a:prstGeom prst="rect">
            <a:avLst/>
          </a:prstGeom>
          <a:noFill/>
          <a:ln>
            <a:noFill/>
          </a:ln>
        </p:spPr>
      </p:pic>
      <p:pic>
        <p:nvPicPr>
          <p:cNvPr id="136" name="Google Shape;136;p26"/>
          <p:cNvPicPr preferRelativeResize="0"/>
          <p:nvPr/>
        </p:nvPicPr>
        <p:blipFill>
          <a:blip r:embed="rId5">
            <a:alphaModFix/>
          </a:blip>
          <a:stretch>
            <a:fillRect/>
          </a:stretch>
        </p:blipFill>
        <p:spPr>
          <a:xfrm>
            <a:off x="2336275" y="2375000"/>
            <a:ext cx="333850" cy="333850"/>
          </a:xfrm>
          <a:prstGeom prst="rect">
            <a:avLst/>
          </a:prstGeom>
          <a:noFill/>
          <a:ln>
            <a:noFill/>
          </a:ln>
        </p:spPr>
      </p:pic>
      <p:pic>
        <p:nvPicPr>
          <p:cNvPr id="137" name="Google Shape;137;p26"/>
          <p:cNvPicPr preferRelativeResize="0"/>
          <p:nvPr/>
        </p:nvPicPr>
        <p:blipFill>
          <a:blip r:embed="rId5">
            <a:alphaModFix/>
          </a:blip>
          <a:stretch>
            <a:fillRect/>
          </a:stretch>
        </p:blipFill>
        <p:spPr>
          <a:xfrm>
            <a:off x="4082625" y="2375000"/>
            <a:ext cx="333850" cy="333850"/>
          </a:xfrm>
          <a:prstGeom prst="rect">
            <a:avLst/>
          </a:prstGeom>
          <a:noFill/>
          <a:ln>
            <a:noFill/>
          </a:ln>
        </p:spPr>
      </p:pic>
      <p:pic>
        <p:nvPicPr>
          <p:cNvPr id="138" name="Google Shape;138;p26"/>
          <p:cNvPicPr preferRelativeResize="0"/>
          <p:nvPr/>
        </p:nvPicPr>
        <p:blipFill>
          <a:blip r:embed="rId5">
            <a:alphaModFix/>
          </a:blip>
          <a:stretch>
            <a:fillRect/>
          </a:stretch>
        </p:blipFill>
        <p:spPr>
          <a:xfrm>
            <a:off x="3259425" y="3593250"/>
            <a:ext cx="333850" cy="333850"/>
          </a:xfrm>
          <a:prstGeom prst="rect">
            <a:avLst/>
          </a:prstGeom>
          <a:noFill/>
          <a:ln>
            <a:noFill/>
          </a:ln>
        </p:spPr>
      </p:pic>
      <p:pic>
        <p:nvPicPr>
          <p:cNvPr id="139" name="Google Shape;139;p26"/>
          <p:cNvPicPr preferRelativeResize="0"/>
          <p:nvPr/>
        </p:nvPicPr>
        <p:blipFill>
          <a:blip r:embed="rId5">
            <a:alphaModFix/>
          </a:blip>
          <a:stretch>
            <a:fillRect/>
          </a:stretch>
        </p:blipFill>
        <p:spPr>
          <a:xfrm>
            <a:off x="5828975" y="2316600"/>
            <a:ext cx="333850" cy="333850"/>
          </a:xfrm>
          <a:prstGeom prst="rect">
            <a:avLst/>
          </a:prstGeom>
          <a:noFill/>
          <a:ln>
            <a:noFill/>
          </a:ln>
        </p:spPr>
      </p:pic>
      <p:pic>
        <p:nvPicPr>
          <p:cNvPr id="140" name="Google Shape;140;p26"/>
          <p:cNvPicPr preferRelativeResize="0"/>
          <p:nvPr/>
        </p:nvPicPr>
        <p:blipFill>
          <a:blip r:embed="rId5">
            <a:alphaModFix/>
          </a:blip>
          <a:stretch>
            <a:fillRect/>
          </a:stretch>
        </p:blipFill>
        <p:spPr>
          <a:xfrm>
            <a:off x="6993225" y="3927100"/>
            <a:ext cx="333850" cy="333850"/>
          </a:xfrm>
          <a:prstGeom prst="rect">
            <a:avLst/>
          </a:prstGeom>
          <a:noFill/>
          <a:ln>
            <a:noFill/>
          </a:ln>
        </p:spPr>
      </p:pic>
      <p:pic>
        <p:nvPicPr>
          <p:cNvPr id="141" name="Google Shape;141;p26"/>
          <p:cNvPicPr preferRelativeResize="0"/>
          <p:nvPr/>
        </p:nvPicPr>
        <p:blipFill>
          <a:blip r:embed="rId5">
            <a:alphaModFix/>
          </a:blip>
          <a:stretch>
            <a:fillRect/>
          </a:stretch>
        </p:blipFill>
        <p:spPr>
          <a:xfrm>
            <a:off x="4770600" y="3389950"/>
            <a:ext cx="333850" cy="3338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7"/>
          <p:cNvSpPr txBox="1"/>
          <p:nvPr>
            <p:ph type="title"/>
          </p:nvPr>
        </p:nvSpPr>
        <p:spPr>
          <a:xfrm>
            <a:off x="355150" y="314500"/>
            <a:ext cx="8278500" cy="83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47" name="Google Shape;147;p27"/>
          <p:cNvPicPr preferRelativeResize="0"/>
          <p:nvPr/>
        </p:nvPicPr>
        <p:blipFill>
          <a:blip r:embed="rId3">
            <a:alphaModFix/>
          </a:blip>
          <a:stretch>
            <a:fillRect/>
          </a:stretch>
        </p:blipFill>
        <p:spPr>
          <a:xfrm>
            <a:off x="2963513" y="1748800"/>
            <a:ext cx="303000" cy="303000"/>
          </a:xfrm>
          <a:prstGeom prst="rect">
            <a:avLst/>
          </a:prstGeom>
          <a:noFill/>
          <a:ln>
            <a:noFill/>
          </a:ln>
        </p:spPr>
      </p:pic>
      <p:pic>
        <p:nvPicPr>
          <p:cNvPr id="148" name="Google Shape;148;p27"/>
          <p:cNvPicPr preferRelativeResize="0"/>
          <p:nvPr/>
        </p:nvPicPr>
        <p:blipFill>
          <a:blip r:embed="rId4">
            <a:alphaModFix/>
          </a:blip>
          <a:stretch>
            <a:fillRect/>
          </a:stretch>
        </p:blipFill>
        <p:spPr>
          <a:xfrm>
            <a:off x="3266513" y="1748800"/>
            <a:ext cx="303000" cy="303000"/>
          </a:xfrm>
          <a:prstGeom prst="rect">
            <a:avLst/>
          </a:prstGeom>
          <a:noFill/>
          <a:ln>
            <a:noFill/>
          </a:ln>
        </p:spPr>
      </p:pic>
      <p:pic>
        <p:nvPicPr>
          <p:cNvPr id="149" name="Google Shape;149;p27"/>
          <p:cNvPicPr preferRelativeResize="0"/>
          <p:nvPr/>
        </p:nvPicPr>
        <p:blipFill>
          <a:blip r:embed="rId5">
            <a:alphaModFix/>
          </a:blip>
          <a:stretch>
            <a:fillRect/>
          </a:stretch>
        </p:blipFill>
        <p:spPr>
          <a:xfrm>
            <a:off x="3569513" y="1740875"/>
            <a:ext cx="303000" cy="303000"/>
          </a:xfrm>
          <a:prstGeom prst="rect">
            <a:avLst/>
          </a:prstGeom>
          <a:noFill/>
          <a:ln>
            <a:noFill/>
          </a:ln>
        </p:spPr>
      </p:pic>
      <p:pic>
        <p:nvPicPr>
          <p:cNvPr id="150" name="Google Shape;150;p27"/>
          <p:cNvPicPr preferRelativeResize="0"/>
          <p:nvPr/>
        </p:nvPicPr>
        <p:blipFill>
          <a:blip r:embed="rId6">
            <a:alphaModFix/>
          </a:blip>
          <a:stretch>
            <a:fillRect/>
          </a:stretch>
        </p:blipFill>
        <p:spPr>
          <a:xfrm>
            <a:off x="3872513" y="1748800"/>
            <a:ext cx="295075" cy="295075"/>
          </a:xfrm>
          <a:prstGeom prst="rect">
            <a:avLst/>
          </a:prstGeom>
          <a:noFill/>
          <a:ln>
            <a:noFill/>
          </a:ln>
        </p:spPr>
      </p:pic>
      <p:pic>
        <p:nvPicPr>
          <p:cNvPr id="151" name="Google Shape;151;p27"/>
          <p:cNvPicPr preferRelativeResize="0"/>
          <p:nvPr/>
        </p:nvPicPr>
        <p:blipFill>
          <a:blip r:embed="rId7">
            <a:alphaModFix/>
          </a:blip>
          <a:stretch>
            <a:fillRect/>
          </a:stretch>
        </p:blipFill>
        <p:spPr>
          <a:xfrm>
            <a:off x="4167588" y="1748800"/>
            <a:ext cx="303000" cy="303000"/>
          </a:xfrm>
          <a:prstGeom prst="rect">
            <a:avLst/>
          </a:prstGeom>
          <a:noFill/>
          <a:ln>
            <a:noFill/>
          </a:ln>
        </p:spPr>
      </p:pic>
      <p:pic>
        <p:nvPicPr>
          <p:cNvPr id="152" name="Google Shape;152;p27"/>
          <p:cNvPicPr preferRelativeResize="0"/>
          <p:nvPr/>
        </p:nvPicPr>
        <p:blipFill>
          <a:blip r:embed="rId8">
            <a:alphaModFix/>
          </a:blip>
          <a:stretch>
            <a:fillRect/>
          </a:stretch>
        </p:blipFill>
        <p:spPr>
          <a:xfrm>
            <a:off x="4478513" y="1740875"/>
            <a:ext cx="303000" cy="303000"/>
          </a:xfrm>
          <a:prstGeom prst="rect">
            <a:avLst/>
          </a:prstGeom>
          <a:noFill/>
          <a:ln>
            <a:noFill/>
          </a:ln>
        </p:spPr>
      </p:pic>
      <p:pic>
        <p:nvPicPr>
          <p:cNvPr id="153" name="Google Shape;153;p27"/>
          <p:cNvPicPr preferRelativeResize="0"/>
          <p:nvPr/>
        </p:nvPicPr>
        <p:blipFill>
          <a:blip r:embed="rId9">
            <a:alphaModFix/>
          </a:blip>
          <a:stretch>
            <a:fillRect/>
          </a:stretch>
        </p:blipFill>
        <p:spPr>
          <a:xfrm>
            <a:off x="4789438" y="1748800"/>
            <a:ext cx="295075" cy="295075"/>
          </a:xfrm>
          <a:prstGeom prst="rect">
            <a:avLst/>
          </a:prstGeom>
          <a:noFill/>
          <a:ln>
            <a:noFill/>
          </a:ln>
        </p:spPr>
      </p:pic>
      <p:pic>
        <p:nvPicPr>
          <p:cNvPr id="154" name="Google Shape;154;p27"/>
          <p:cNvPicPr preferRelativeResize="0"/>
          <p:nvPr/>
        </p:nvPicPr>
        <p:blipFill>
          <a:blip r:embed="rId10">
            <a:alphaModFix/>
          </a:blip>
          <a:stretch>
            <a:fillRect/>
          </a:stretch>
        </p:blipFill>
        <p:spPr>
          <a:xfrm>
            <a:off x="5092438" y="1748800"/>
            <a:ext cx="295075" cy="295075"/>
          </a:xfrm>
          <a:prstGeom prst="rect">
            <a:avLst/>
          </a:prstGeom>
          <a:noFill/>
          <a:ln>
            <a:noFill/>
          </a:ln>
        </p:spPr>
      </p:pic>
      <p:pic>
        <p:nvPicPr>
          <p:cNvPr id="155" name="Google Shape;155;p27"/>
          <p:cNvPicPr preferRelativeResize="0"/>
          <p:nvPr/>
        </p:nvPicPr>
        <p:blipFill>
          <a:blip r:embed="rId11">
            <a:alphaModFix/>
          </a:blip>
          <a:stretch>
            <a:fillRect/>
          </a:stretch>
        </p:blipFill>
        <p:spPr>
          <a:xfrm>
            <a:off x="5387513" y="1748800"/>
            <a:ext cx="295075" cy="295075"/>
          </a:xfrm>
          <a:prstGeom prst="rect">
            <a:avLst/>
          </a:prstGeom>
          <a:noFill/>
          <a:ln>
            <a:noFill/>
          </a:ln>
        </p:spPr>
      </p:pic>
      <p:pic>
        <p:nvPicPr>
          <p:cNvPr id="156" name="Google Shape;156;p27"/>
          <p:cNvPicPr preferRelativeResize="0"/>
          <p:nvPr/>
        </p:nvPicPr>
        <p:blipFill>
          <a:blip r:embed="rId12">
            <a:alphaModFix/>
          </a:blip>
          <a:stretch>
            <a:fillRect/>
          </a:stretch>
        </p:blipFill>
        <p:spPr>
          <a:xfrm>
            <a:off x="5690513" y="1740875"/>
            <a:ext cx="295075" cy="295075"/>
          </a:xfrm>
          <a:prstGeom prst="rect">
            <a:avLst/>
          </a:prstGeom>
          <a:noFill/>
          <a:ln>
            <a:noFill/>
          </a:ln>
        </p:spPr>
      </p:pic>
      <p:pic>
        <p:nvPicPr>
          <p:cNvPr id="157" name="Google Shape;157;p27"/>
          <p:cNvPicPr preferRelativeResize="0"/>
          <p:nvPr/>
        </p:nvPicPr>
        <p:blipFill>
          <a:blip r:embed="rId13">
            <a:alphaModFix/>
          </a:blip>
          <a:stretch>
            <a:fillRect/>
          </a:stretch>
        </p:blipFill>
        <p:spPr>
          <a:xfrm>
            <a:off x="4813288" y="2980550"/>
            <a:ext cx="303000" cy="303000"/>
          </a:xfrm>
          <a:prstGeom prst="rect">
            <a:avLst/>
          </a:prstGeom>
          <a:noFill/>
          <a:ln>
            <a:noFill/>
          </a:ln>
        </p:spPr>
      </p:pic>
      <p:pic>
        <p:nvPicPr>
          <p:cNvPr id="158" name="Google Shape;158;p27"/>
          <p:cNvPicPr preferRelativeResize="0"/>
          <p:nvPr/>
        </p:nvPicPr>
        <p:blipFill>
          <a:blip r:embed="rId14">
            <a:alphaModFix/>
          </a:blip>
          <a:stretch>
            <a:fillRect/>
          </a:stretch>
        </p:blipFill>
        <p:spPr>
          <a:xfrm>
            <a:off x="5108363" y="2972625"/>
            <a:ext cx="295075" cy="295075"/>
          </a:xfrm>
          <a:prstGeom prst="rect">
            <a:avLst/>
          </a:prstGeom>
          <a:noFill/>
          <a:ln>
            <a:noFill/>
          </a:ln>
        </p:spPr>
      </p:pic>
      <p:pic>
        <p:nvPicPr>
          <p:cNvPr id="159" name="Google Shape;159;p27"/>
          <p:cNvPicPr preferRelativeResize="0"/>
          <p:nvPr/>
        </p:nvPicPr>
        <p:blipFill>
          <a:blip r:embed="rId15">
            <a:alphaModFix/>
          </a:blip>
          <a:stretch>
            <a:fillRect/>
          </a:stretch>
        </p:blipFill>
        <p:spPr>
          <a:xfrm>
            <a:off x="5415325" y="2980550"/>
            <a:ext cx="295075" cy="295075"/>
          </a:xfrm>
          <a:prstGeom prst="rect">
            <a:avLst/>
          </a:prstGeom>
          <a:noFill/>
          <a:ln>
            <a:noFill/>
          </a:ln>
        </p:spPr>
      </p:pic>
      <p:pic>
        <p:nvPicPr>
          <p:cNvPr id="160" name="Google Shape;160;p27"/>
          <p:cNvPicPr preferRelativeResize="0"/>
          <p:nvPr/>
        </p:nvPicPr>
        <p:blipFill>
          <a:blip r:embed="rId16">
            <a:alphaModFix/>
          </a:blip>
          <a:stretch>
            <a:fillRect/>
          </a:stretch>
        </p:blipFill>
        <p:spPr>
          <a:xfrm>
            <a:off x="5722287" y="2980550"/>
            <a:ext cx="303000" cy="303000"/>
          </a:xfrm>
          <a:prstGeom prst="rect">
            <a:avLst/>
          </a:prstGeom>
          <a:noFill/>
          <a:ln>
            <a:noFill/>
          </a:ln>
        </p:spPr>
      </p:pic>
      <p:pic>
        <p:nvPicPr>
          <p:cNvPr id="161" name="Google Shape;161;p27"/>
          <p:cNvPicPr preferRelativeResize="0"/>
          <p:nvPr/>
        </p:nvPicPr>
        <p:blipFill>
          <a:blip r:embed="rId17">
            <a:alphaModFix/>
          </a:blip>
          <a:stretch>
            <a:fillRect/>
          </a:stretch>
        </p:blipFill>
        <p:spPr>
          <a:xfrm>
            <a:off x="2963513" y="2964875"/>
            <a:ext cx="303000" cy="303000"/>
          </a:xfrm>
          <a:prstGeom prst="rect">
            <a:avLst/>
          </a:prstGeom>
          <a:noFill/>
          <a:ln>
            <a:noFill/>
          </a:ln>
        </p:spPr>
      </p:pic>
      <p:pic>
        <p:nvPicPr>
          <p:cNvPr id="162" name="Google Shape;162;p27"/>
          <p:cNvPicPr preferRelativeResize="0"/>
          <p:nvPr/>
        </p:nvPicPr>
        <p:blipFill>
          <a:blip r:embed="rId18">
            <a:alphaModFix/>
          </a:blip>
          <a:stretch>
            <a:fillRect/>
          </a:stretch>
        </p:blipFill>
        <p:spPr>
          <a:xfrm>
            <a:off x="3274437" y="2964875"/>
            <a:ext cx="303000" cy="303000"/>
          </a:xfrm>
          <a:prstGeom prst="rect">
            <a:avLst/>
          </a:prstGeom>
          <a:noFill/>
          <a:ln>
            <a:noFill/>
          </a:ln>
        </p:spPr>
      </p:pic>
      <p:pic>
        <p:nvPicPr>
          <p:cNvPr id="163" name="Google Shape;163;p27"/>
          <p:cNvPicPr preferRelativeResize="0"/>
          <p:nvPr/>
        </p:nvPicPr>
        <p:blipFill>
          <a:blip r:embed="rId19">
            <a:alphaModFix/>
          </a:blip>
          <a:stretch>
            <a:fillRect/>
          </a:stretch>
        </p:blipFill>
        <p:spPr>
          <a:xfrm>
            <a:off x="3585363" y="2972800"/>
            <a:ext cx="295100" cy="295100"/>
          </a:xfrm>
          <a:prstGeom prst="rect">
            <a:avLst/>
          </a:prstGeom>
          <a:noFill/>
          <a:ln>
            <a:noFill/>
          </a:ln>
        </p:spPr>
      </p:pic>
      <p:pic>
        <p:nvPicPr>
          <p:cNvPr id="164" name="Google Shape;164;p27"/>
          <p:cNvPicPr preferRelativeResize="0"/>
          <p:nvPr/>
        </p:nvPicPr>
        <p:blipFill>
          <a:blip r:embed="rId20">
            <a:alphaModFix/>
          </a:blip>
          <a:stretch>
            <a:fillRect/>
          </a:stretch>
        </p:blipFill>
        <p:spPr>
          <a:xfrm>
            <a:off x="3888387" y="2972800"/>
            <a:ext cx="303000" cy="303000"/>
          </a:xfrm>
          <a:prstGeom prst="rect">
            <a:avLst/>
          </a:prstGeom>
          <a:noFill/>
          <a:ln>
            <a:noFill/>
          </a:ln>
        </p:spPr>
      </p:pic>
      <p:pic>
        <p:nvPicPr>
          <p:cNvPr id="165" name="Google Shape;165;p27"/>
          <p:cNvPicPr preferRelativeResize="0"/>
          <p:nvPr/>
        </p:nvPicPr>
        <p:blipFill>
          <a:blip r:embed="rId21">
            <a:alphaModFix/>
          </a:blip>
          <a:stretch>
            <a:fillRect/>
          </a:stretch>
        </p:blipFill>
        <p:spPr>
          <a:xfrm>
            <a:off x="4199313" y="2968838"/>
            <a:ext cx="303000" cy="303000"/>
          </a:xfrm>
          <a:prstGeom prst="rect">
            <a:avLst/>
          </a:prstGeom>
          <a:noFill/>
          <a:ln>
            <a:noFill/>
          </a:ln>
        </p:spPr>
      </p:pic>
      <p:pic>
        <p:nvPicPr>
          <p:cNvPr id="166" name="Google Shape;166;p27"/>
          <p:cNvPicPr preferRelativeResize="0"/>
          <p:nvPr/>
        </p:nvPicPr>
        <p:blipFill>
          <a:blip r:embed="rId22">
            <a:alphaModFix/>
          </a:blip>
          <a:stretch>
            <a:fillRect/>
          </a:stretch>
        </p:blipFill>
        <p:spPr>
          <a:xfrm>
            <a:off x="4502338" y="2964875"/>
            <a:ext cx="303000" cy="303000"/>
          </a:xfrm>
          <a:prstGeom prst="rect">
            <a:avLst/>
          </a:prstGeom>
          <a:noFill/>
          <a:ln>
            <a:noFill/>
          </a:ln>
        </p:spPr>
      </p:pic>
      <p:pic>
        <p:nvPicPr>
          <p:cNvPr id="167" name="Google Shape;167;p27"/>
          <p:cNvPicPr preferRelativeResize="0"/>
          <p:nvPr/>
        </p:nvPicPr>
        <p:blipFill>
          <a:blip r:embed="rId23">
            <a:alphaModFix/>
          </a:blip>
          <a:stretch>
            <a:fillRect/>
          </a:stretch>
        </p:blipFill>
        <p:spPr>
          <a:xfrm>
            <a:off x="2963513" y="2051800"/>
            <a:ext cx="303000" cy="303000"/>
          </a:xfrm>
          <a:prstGeom prst="rect">
            <a:avLst/>
          </a:prstGeom>
          <a:noFill/>
          <a:ln>
            <a:noFill/>
          </a:ln>
        </p:spPr>
      </p:pic>
      <p:pic>
        <p:nvPicPr>
          <p:cNvPr id="168" name="Google Shape;168;p27"/>
          <p:cNvPicPr preferRelativeResize="0"/>
          <p:nvPr/>
        </p:nvPicPr>
        <p:blipFill>
          <a:blip r:embed="rId24">
            <a:alphaModFix/>
          </a:blip>
          <a:stretch>
            <a:fillRect/>
          </a:stretch>
        </p:blipFill>
        <p:spPr>
          <a:xfrm>
            <a:off x="3266513" y="2051800"/>
            <a:ext cx="303000" cy="303000"/>
          </a:xfrm>
          <a:prstGeom prst="rect">
            <a:avLst/>
          </a:prstGeom>
          <a:noFill/>
          <a:ln>
            <a:noFill/>
          </a:ln>
        </p:spPr>
      </p:pic>
      <p:pic>
        <p:nvPicPr>
          <p:cNvPr id="169" name="Google Shape;169;p27"/>
          <p:cNvPicPr preferRelativeResize="0"/>
          <p:nvPr/>
        </p:nvPicPr>
        <p:blipFill>
          <a:blip r:embed="rId25">
            <a:alphaModFix/>
          </a:blip>
          <a:stretch>
            <a:fillRect/>
          </a:stretch>
        </p:blipFill>
        <p:spPr>
          <a:xfrm>
            <a:off x="3569513" y="2043900"/>
            <a:ext cx="303000" cy="303000"/>
          </a:xfrm>
          <a:prstGeom prst="rect">
            <a:avLst/>
          </a:prstGeom>
          <a:noFill/>
          <a:ln>
            <a:noFill/>
          </a:ln>
        </p:spPr>
      </p:pic>
      <p:pic>
        <p:nvPicPr>
          <p:cNvPr id="170" name="Google Shape;170;p27"/>
          <p:cNvPicPr preferRelativeResize="0"/>
          <p:nvPr/>
        </p:nvPicPr>
        <p:blipFill>
          <a:blip r:embed="rId26">
            <a:alphaModFix/>
          </a:blip>
          <a:stretch>
            <a:fillRect/>
          </a:stretch>
        </p:blipFill>
        <p:spPr>
          <a:xfrm>
            <a:off x="3872513" y="2043900"/>
            <a:ext cx="303000" cy="303000"/>
          </a:xfrm>
          <a:prstGeom prst="rect">
            <a:avLst/>
          </a:prstGeom>
          <a:noFill/>
          <a:ln>
            <a:noFill/>
          </a:ln>
        </p:spPr>
      </p:pic>
      <p:pic>
        <p:nvPicPr>
          <p:cNvPr id="171" name="Google Shape;171;p27"/>
          <p:cNvPicPr preferRelativeResize="0"/>
          <p:nvPr/>
        </p:nvPicPr>
        <p:blipFill>
          <a:blip r:embed="rId27">
            <a:alphaModFix/>
          </a:blip>
          <a:stretch>
            <a:fillRect/>
          </a:stretch>
        </p:blipFill>
        <p:spPr>
          <a:xfrm>
            <a:off x="4175513" y="2051800"/>
            <a:ext cx="295075" cy="295075"/>
          </a:xfrm>
          <a:prstGeom prst="rect">
            <a:avLst/>
          </a:prstGeom>
          <a:noFill/>
          <a:ln>
            <a:noFill/>
          </a:ln>
        </p:spPr>
      </p:pic>
      <p:pic>
        <p:nvPicPr>
          <p:cNvPr id="172" name="Google Shape;172;p27"/>
          <p:cNvPicPr preferRelativeResize="0"/>
          <p:nvPr/>
        </p:nvPicPr>
        <p:blipFill>
          <a:blip r:embed="rId28">
            <a:alphaModFix/>
          </a:blip>
          <a:stretch>
            <a:fillRect/>
          </a:stretch>
        </p:blipFill>
        <p:spPr>
          <a:xfrm>
            <a:off x="4478513" y="2051800"/>
            <a:ext cx="295075" cy="295075"/>
          </a:xfrm>
          <a:prstGeom prst="rect">
            <a:avLst/>
          </a:prstGeom>
          <a:noFill/>
          <a:ln>
            <a:noFill/>
          </a:ln>
        </p:spPr>
      </p:pic>
      <p:pic>
        <p:nvPicPr>
          <p:cNvPr id="173" name="Google Shape;173;p27"/>
          <p:cNvPicPr preferRelativeResize="0"/>
          <p:nvPr/>
        </p:nvPicPr>
        <p:blipFill>
          <a:blip r:embed="rId29">
            <a:alphaModFix/>
          </a:blip>
          <a:stretch>
            <a:fillRect/>
          </a:stretch>
        </p:blipFill>
        <p:spPr>
          <a:xfrm>
            <a:off x="4781513" y="2038125"/>
            <a:ext cx="303000" cy="303000"/>
          </a:xfrm>
          <a:prstGeom prst="rect">
            <a:avLst/>
          </a:prstGeom>
          <a:noFill/>
          <a:ln>
            <a:noFill/>
          </a:ln>
        </p:spPr>
      </p:pic>
      <p:pic>
        <p:nvPicPr>
          <p:cNvPr id="174" name="Google Shape;174;p27"/>
          <p:cNvPicPr preferRelativeResize="0"/>
          <p:nvPr/>
        </p:nvPicPr>
        <p:blipFill>
          <a:blip r:embed="rId30">
            <a:alphaModFix/>
          </a:blip>
          <a:stretch>
            <a:fillRect/>
          </a:stretch>
        </p:blipFill>
        <p:spPr>
          <a:xfrm>
            <a:off x="5092438" y="2047850"/>
            <a:ext cx="303000" cy="303000"/>
          </a:xfrm>
          <a:prstGeom prst="rect">
            <a:avLst/>
          </a:prstGeom>
          <a:noFill/>
          <a:ln>
            <a:noFill/>
          </a:ln>
        </p:spPr>
      </p:pic>
      <p:pic>
        <p:nvPicPr>
          <p:cNvPr id="175" name="Google Shape;175;p27"/>
          <p:cNvPicPr preferRelativeResize="0"/>
          <p:nvPr/>
        </p:nvPicPr>
        <p:blipFill>
          <a:blip r:embed="rId31">
            <a:alphaModFix/>
          </a:blip>
          <a:stretch>
            <a:fillRect/>
          </a:stretch>
        </p:blipFill>
        <p:spPr>
          <a:xfrm>
            <a:off x="5379588" y="2051800"/>
            <a:ext cx="303000" cy="303000"/>
          </a:xfrm>
          <a:prstGeom prst="rect">
            <a:avLst/>
          </a:prstGeom>
          <a:noFill/>
          <a:ln>
            <a:noFill/>
          </a:ln>
        </p:spPr>
      </p:pic>
      <p:pic>
        <p:nvPicPr>
          <p:cNvPr id="176" name="Google Shape;176;p27"/>
          <p:cNvPicPr preferRelativeResize="0"/>
          <p:nvPr/>
        </p:nvPicPr>
        <p:blipFill>
          <a:blip r:embed="rId32">
            <a:alphaModFix/>
          </a:blip>
          <a:stretch>
            <a:fillRect/>
          </a:stretch>
        </p:blipFill>
        <p:spPr>
          <a:xfrm>
            <a:off x="5690513" y="2051800"/>
            <a:ext cx="303000" cy="303000"/>
          </a:xfrm>
          <a:prstGeom prst="rect">
            <a:avLst/>
          </a:prstGeom>
          <a:noFill/>
          <a:ln>
            <a:noFill/>
          </a:ln>
        </p:spPr>
      </p:pic>
      <p:pic>
        <p:nvPicPr>
          <p:cNvPr id="177" name="Google Shape;177;p27"/>
          <p:cNvPicPr preferRelativeResize="0"/>
          <p:nvPr/>
        </p:nvPicPr>
        <p:blipFill>
          <a:blip r:embed="rId33">
            <a:alphaModFix/>
          </a:blip>
          <a:stretch>
            <a:fillRect/>
          </a:stretch>
        </p:blipFill>
        <p:spPr>
          <a:xfrm>
            <a:off x="4805363" y="3267700"/>
            <a:ext cx="303000" cy="303000"/>
          </a:xfrm>
          <a:prstGeom prst="rect">
            <a:avLst/>
          </a:prstGeom>
          <a:noFill/>
          <a:ln>
            <a:noFill/>
          </a:ln>
        </p:spPr>
      </p:pic>
      <p:pic>
        <p:nvPicPr>
          <p:cNvPr id="178" name="Google Shape;178;p27"/>
          <p:cNvPicPr preferRelativeResize="0"/>
          <p:nvPr/>
        </p:nvPicPr>
        <p:blipFill>
          <a:blip r:embed="rId34">
            <a:alphaModFix/>
          </a:blip>
          <a:stretch>
            <a:fillRect/>
          </a:stretch>
        </p:blipFill>
        <p:spPr>
          <a:xfrm>
            <a:off x="5108363" y="3283550"/>
            <a:ext cx="303000" cy="303000"/>
          </a:xfrm>
          <a:prstGeom prst="rect">
            <a:avLst/>
          </a:prstGeom>
          <a:noFill/>
          <a:ln>
            <a:noFill/>
          </a:ln>
        </p:spPr>
      </p:pic>
      <p:pic>
        <p:nvPicPr>
          <p:cNvPr id="179" name="Google Shape;179;p27"/>
          <p:cNvPicPr preferRelativeResize="0"/>
          <p:nvPr/>
        </p:nvPicPr>
        <p:blipFill>
          <a:blip r:embed="rId35">
            <a:alphaModFix/>
          </a:blip>
          <a:stretch>
            <a:fillRect/>
          </a:stretch>
        </p:blipFill>
        <p:spPr>
          <a:xfrm>
            <a:off x="5427213" y="3275625"/>
            <a:ext cx="303000" cy="303000"/>
          </a:xfrm>
          <a:prstGeom prst="rect">
            <a:avLst/>
          </a:prstGeom>
          <a:noFill/>
          <a:ln>
            <a:noFill/>
          </a:ln>
        </p:spPr>
      </p:pic>
      <p:pic>
        <p:nvPicPr>
          <p:cNvPr id="180" name="Google Shape;180;p27"/>
          <p:cNvPicPr preferRelativeResize="0"/>
          <p:nvPr/>
        </p:nvPicPr>
        <p:blipFill>
          <a:blip r:embed="rId36">
            <a:alphaModFix/>
          </a:blip>
          <a:stretch>
            <a:fillRect/>
          </a:stretch>
        </p:blipFill>
        <p:spPr>
          <a:xfrm>
            <a:off x="5730213" y="3283550"/>
            <a:ext cx="295075" cy="295075"/>
          </a:xfrm>
          <a:prstGeom prst="rect">
            <a:avLst/>
          </a:prstGeom>
          <a:noFill/>
          <a:ln>
            <a:noFill/>
          </a:ln>
        </p:spPr>
      </p:pic>
      <p:pic>
        <p:nvPicPr>
          <p:cNvPr id="181" name="Google Shape;181;p27"/>
          <p:cNvPicPr preferRelativeResize="0"/>
          <p:nvPr/>
        </p:nvPicPr>
        <p:blipFill>
          <a:blip r:embed="rId37">
            <a:alphaModFix/>
          </a:blip>
          <a:stretch>
            <a:fillRect/>
          </a:stretch>
        </p:blipFill>
        <p:spPr>
          <a:xfrm>
            <a:off x="2963513" y="3262125"/>
            <a:ext cx="318850" cy="318850"/>
          </a:xfrm>
          <a:prstGeom prst="rect">
            <a:avLst/>
          </a:prstGeom>
          <a:noFill/>
          <a:ln>
            <a:noFill/>
          </a:ln>
        </p:spPr>
      </p:pic>
      <p:pic>
        <p:nvPicPr>
          <p:cNvPr id="182" name="Google Shape;182;p27"/>
          <p:cNvPicPr preferRelativeResize="0"/>
          <p:nvPr/>
        </p:nvPicPr>
        <p:blipFill>
          <a:blip r:embed="rId38">
            <a:alphaModFix/>
          </a:blip>
          <a:stretch>
            <a:fillRect/>
          </a:stretch>
        </p:blipFill>
        <p:spPr>
          <a:xfrm>
            <a:off x="3291107" y="3262125"/>
            <a:ext cx="303000" cy="303000"/>
          </a:xfrm>
          <a:prstGeom prst="rect">
            <a:avLst/>
          </a:prstGeom>
          <a:noFill/>
          <a:ln>
            <a:noFill/>
          </a:ln>
        </p:spPr>
      </p:pic>
      <p:pic>
        <p:nvPicPr>
          <p:cNvPr id="183" name="Google Shape;183;p27"/>
          <p:cNvPicPr preferRelativeResize="0"/>
          <p:nvPr/>
        </p:nvPicPr>
        <p:blipFill>
          <a:blip r:embed="rId39">
            <a:alphaModFix/>
          </a:blip>
          <a:stretch>
            <a:fillRect/>
          </a:stretch>
        </p:blipFill>
        <p:spPr>
          <a:xfrm>
            <a:off x="3593294" y="3271837"/>
            <a:ext cx="295075" cy="295075"/>
          </a:xfrm>
          <a:prstGeom prst="rect">
            <a:avLst/>
          </a:prstGeom>
          <a:noFill/>
          <a:ln>
            <a:noFill/>
          </a:ln>
        </p:spPr>
      </p:pic>
      <p:pic>
        <p:nvPicPr>
          <p:cNvPr id="184" name="Google Shape;184;p27"/>
          <p:cNvPicPr preferRelativeResize="0"/>
          <p:nvPr/>
        </p:nvPicPr>
        <p:blipFill>
          <a:blip r:embed="rId40">
            <a:alphaModFix/>
          </a:blip>
          <a:stretch>
            <a:fillRect/>
          </a:stretch>
        </p:blipFill>
        <p:spPr>
          <a:xfrm>
            <a:off x="3905863" y="3275800"/>
            <a:ext cx="295075" cy="295075"/>
          </a:xfrm>
          <a:prstGeom prst="rect">
            <a:avLst/>
          </a:prstGeom>
          <a:noFill/>
          <a:ln>
            <a:noFill/>
          </a:ln>
        </p:spPr>
      </p:pic>
      <p:pic>
        <p:nvPicPr>
          <p:cNvPr id="185" name="Google Shape;185;p27"/>
          <p:cNvPicPr preferRelativeResize="0"/>
          <p:nvPr/>
        </p:nvPicPr>
        <p:blipFill>
          <a:blip r:embed="rId41">
            <a:alphaModFix/>
          </a:blip>
          <a:stretch>
            <a:fillRect/>
          </a:stretch>
        </p:blipFill>
        <p:spPr>
          <a:xfrm>
            <a:off x="4199288" y="3274800"/>
            <a:ext cx="288150" cy="288150"/>
          </a:xfrm>
          <a:prstGeom prst="rect">
            <a:avLst/>
          </a:prstGeom>
          <a:noFill/>
          <a:ln>
            <a:noFill/>
          </a:ln>
        </p:spPr>
      </p:pic>
      <p:pic>
        <p:nvPicPr>
          <p:cNvPr id="186" name="Google Shape;186;p27"/>
          <p:cNvPicPr preferRelativeResize="0"/>
          <p:nvPr/>
        </p:nvPicPr>
        <p:blipFill>
          <a:blip r:embed="rId42">
            <a:alphaModFix/>
          </a:blip>
          <a:stretch>
            <a:fillRect/>
          </a:stretch>
        </p:blipFill>
        <p:spPr>
          <a:xfrm>
            <a:off x="4502288" y="3277200"/>
            <a:ext cx="303000" cy="303000"/>
          </a:xfrm>
          <a:prstGeom prst="rect">
            <a:avLst/>
          </a:prstGeom>
          <a:noFill/>
          <a:ln>
            <a:noFill/>
          </a:ln>
        </p:spPr>
      </p:pic>
      <p:pic>
        <p:nvPicPr>
          <p:cNvPr id="187" name="Google Shape;187;p27"/>
          <p:cNvPicPr preferRelativeResize="0"/>
          <p:nvPr/>
        </p:nvPicPr>
        <p:blipFill>
          <a:blip r:embed="rId43">
            <a:alphaModFix/>
          </a:blip>
          <a:stretch>
            <a:fillRect/>
          </a:stretch>
        </p:blipFill>
        <p:spPr>
          <a:xfrm>
            <a:off x="2963513" y="2342925"/>
            <a:ext cx="303000" cy="303000"/>
          </a:xfrm>
          <a:prstGeom prst="rect">
            <a:avLst/>
          </a:prstGeom>
          <a:noFill/>
          <a:ln>
            <a:noFill/>
          </a:ln>
        </p:spPr>
      </p:pic>
      <p:pic>
        <p:nvPicPr>
          <p:cNvPr id="188" name="Google Shape;188;p27"/>
          <p:cNvPicPr preferRelativeResize="0"/>
          <p:nvPr/>
        </p:nvPicPr>
        <p:blipFill>
          <a:blip r:embed="rId44">
            <a:alphaModFix/>
          </a:blip>
          <a:stretch>
            <a:fillRect/>
          </a:stretch>
        </p:blipFill>
        <p:spPr>
          <a:xfrm>
            <a:off x="3266513" y="2346925"/>
            <a:ext cx="303000" cy="303000"/>
          </a:xfrm>
          <a:prstGeom prst="rect">
            <a:avLst/>
          </a:prstGeom>
          <a:noFill/>
          <a:ln>
            <a:noFill/>
          </a:ln>
        </p:spPr>
      </p:pic>
      <p:pic>
        <p:nvPicPr>
          <p:cNvPr id="189" name="Google Shape;189;p27"/>
          <p:cNvPicPr preferRelativeResize="0"/>
          <p:nvPr/>
        </p:nvPicPr>
        <p:blipFill>
          <a:blip r:embed="rId45">
            <a:alphaModFix/>
          </a:blip>
          <a:stretch>
            <a:fillRect/>
          </a:stretch>
        </p:blipFill>
        <p:spPr>
          <a:xfrm>
            <a:off x="3569513" y="2346925"/>
            <a:ext cx="303000" cy="303000"/>
          </a:xfrm>
          <a:prstGeom prst="rect">
            <a:avLst/>
          </a:prstGeom>
          <a:noFill/>
          <a:ln>
            <a:noFill/>
          </a:ln>
        </p:spPr>
      </p:pic>
      <p:pic>
        <p:nvPicPr>
          <p:cNvPr id="190" name="Google Shape;190;p27"/>
          <p:cNvPicPr preferRelativeResize="0"/>
          <p:nvPr/>
        </p:nvPicPr>
        <p:blipFill>
          <a:blip r:embed="rId46">
            <a:alphaModFix/>
          </a:blip>
          <a:stretch>
            <a:fillRect/>
          </a:stretch>
        </p:blipFill>
        <p:spPr>
          <a:xfrm>
            <a:off x="3872513" y="2346925"/>
            <a:ext cx="303000" cy="303000"/>
          </a:xfrm>
          <a:prstGeom prst="rect">
            <a:avLst/>
          </a:prstGeom>
          <a:noFill/>
          <a:ln>
            <a:noFill/>
          </a:ln>
        </p:spPr>
      </p:pic>
      <p:pic>
        <p:nvPicPr>
          <p:cNvPr id="191" name="Google Shape;191;p27"/>
          <p:cNvPicPr preferRelativeResize="0"/>
          <p:nvPr/>
        </p:nvPicPr>
        <p:blipFill>
          <a:blip r:embed="rId47">
            <a:alphaModFix/>
          </a:blip>
          <a:stretch>
            <a:fillRect/>
          </a:stretch>
        </p:blipFill>
        <p:spPr>
          <a:xfrm>
            <a:off x="4175513" y="2354800"/>
            <a:ext cx="295075" cy="295075"/>
          </a:xfrm>
          <a:prstGeom prst="rect">
            <a:avLst/>
          </a:prstGeom>
          <a:noFill/>
          <a:ln>
            <a:noFill/>
          </a:ln>
        </p:spPr>
      </p:pic>
      <p:pic>
        <p:nvPicPr>
          <p:cNvPr id="192" name="Google Shape;192;p27"/>
          <p:cNvPicPr preferRelativeResize="0"/>
          <p:nvPr/>
        </p:nvPicPr>
        <p:blipFill>
          <a:blip r:embed="rId48">
            <a:alphaModFix/>
          </a:blip>
          <a:stretch>
            <a:fillRect/>
          </a:stretch>
        </p:blipFill>
        <p:spPr>
          <a:xfrm>
            <a:off x="4478513" y="2346875"/>
            <a:ext cx="303000" cy="303000"/>
          </a:xfrm>
          <a:prstGeom prst="rect">
            <a:avLst/>
          </a:prstGeom>
          <a:noFill/>
          <a:ln>
            <a:noFill/>
          </a:ln>
        </p:spPr>
      </p:pic>
      <p:pic>
        <p:nvPicPr>
          <p:cNvPr id="193" name="Google Shape;193;p27"/>
          <p:cNvPicPr preferRelativeResize="0"/>
          <p:nvPr/>
        </p:nvPicPr>
        <p:blipFill>
          <a:blip r:embed="rId49">
            <a:alphaModFix/>
          </a:blip>
          <a:stretch>
            <a:fillRect/>
          </a:stretch>
        </p:blipFill>
        <p:spPr>
          <a:xfrm>
            <a:off x="4789438" y="2358263"/>
            <a:ext cx="288150" cy="288150"/>
          </a:xfrm>
          <a:prstGeom prst="rect">
            <a:avLst/>
          </a:prstGeom>
          <a:noFill/>
          <a:ln>
            <a:noFill/>
          </a:ln>
        </p:spPr>
      </p:pic>
      <p:pic>
        <p:nvPicPr>
          <p:cNvPr id="194" name="Google Shape;194;p27"/>
          <p:cNvPicPr preferRelativeResize="0"/>
          <p:nvPr/>
        </p:nvPicPr>
        <p:blipFill>
          <a:blip r:embed="rId50">
            <a:alphaModFix/>
          </a:blip>
          <a:stretch>
            <a:fillRect/>
          </a:stretch>
        </p:blipFill>
        <p:spPr>
          <a:xfrm>
            <a:off x="5085513" y="2342925"/>
            <a:ext cx="303000" cy="303000"/>
          </a:xfrm>
          <a:prstGeom prst="rect">
            <a:avLst/>
          </a:prstGeom>
          <a:noFill/>
          <a:ln>
            <a:noFill/>
          </a:ln>
        </p:spPr>
      </p:pic>
      <p:pic>
        <p:nvPicPr>
          <p:cNvPr id="195" name="Google Shape;195;p27"/>
          <p:cNvPicPr preferRelativeResize="0"/>
          <p:nvPr/>
        </p:nvPicPr>
        <p:blipFill>
          <a:blip r:embed="rId51">
            <a:alphaModFix/>
          </a:blip>
          <a:stretch>
            <a:fillRect/>
          </a:stretch>
        </p:blipFill>
        <p:spPr>
          <a:xfrm>
            <a:off x="5387513" y="2346925"/>
            <a:ext cx="303000" cy="303000"/>
          </a:xfrm>
          <a:prstGeom prst="rect">
            <a:avLst/>
          </a:prstGeom>
          <a:noFill/>
          <a:ln>
            <a:noFill/>
          </a:ln>
        </p:spPr>
      </p:pic>
      <p:pic>
        <p:nvPicPr>
          <p:cNvPr id="196" name="Google Shape;196;p27"/>
          <p:cNvPicPr preferRelativeResize="0"/>
          <p:nvPr/>
        </p:nvPicPr>
        <p:blipFill>
          <a:blip r:embed="rId52">
            <a:alphaModFix/>
          </a:blip>
          <a:stretch>
            <a:fillRect/>
          </a:stretch>
        </p:blipFill>
        <p:spPr>
          <a:xfrm>
            <a:off x="5692513" y="2354800"/>
            <a:ext cx="303000" cy="303000"/>
          </a:xfrm>
          <a:prstGeom prst="rect">
            <a:avLst/>
          </a:prstGeom>
          <a:noFill/>
          <a:ln>
            <a:noFill/>
          </a:ln>
        </p:spPr>
      </p:pic>
      <p:pic>
        <p:nvPicPr>
          <p:cNvPr id="197" name="Google Shape;197;p27"/>
          <p:cNvPicPr preferRelativeResize="0"/>
          <p:nvPr/>
        </p:nvPicPr>
        <p:blipFill>
          <a:blip r:embed="rId53">
            <a:alphaModFix/>
          </a:blip>
          <a:stretch>
            <a:fillRect/>
          </a:stretch>
        </p:blipFill>
        <p:spPr>
          <a:xfrm>
            <a:off x="4805357" y="3570700"/>
            <a:ext cx="318850" cy="318850"/>
          </a:xfrm>
          <a:prstGeom prst="rect">
            <a:avLst/>
          </a:prstGeom>
          <a:noFill/>
          <a:ln>
            <a:noFill/>
          </a:ln>
        </p:spPr>
      </p:pic>
      <p:pic>
        <p:nvPicPr>
          <p:cNvPr id="198" name="Google Shape;198;p27"/>
          <p:cNvPicPr preferRelativeResize="0"/>
          <p:nvPr/>
        </p:nvPicPr>
        <p:blipFill>
          <a:blip r:embed="rId54">
            <a:alphaModFix/>
          </a:blip>
          <a:stretch>
            <a:fillRect/>
          </a:stretch>
        </p:blipFill>
        <p:spPr>
          <a:xfrm>
            <a:off x="5121250" y="3578625"/>
            <a:ext cx="303000" cy="303000"/>
          </a:xfrm>
          <a:prstGeom prst="rect">
            <a:avLst/>
          </a:prstGeom>
          <a:noFill/>
          <a:ln>
            <a:noFill/>
          </a:ln>
        </p:spPr>
      </p:pic>
      <p:pic>
        <p:nvPicPr>
          <p:cNvPr id="199" name="Google Shape;199;p27"/>
          <p:cNvPicPr preferRelativeResize="0"/>
          <p:nvPr/>
        </p:nvPicPr>
        <p:blipFill>
          <a:blip r:embed="rId55">
            <a:alphaModFix/>
          </a:blip>
          <a:stretch>
            <a:fillRect/>
          </a:stretch>
        </p:blipFill>
        <p:spPr>
          <a:xfrm>
            <a:off x="5419288" y="3590025"/>
            <a:ext cx="318850" cy="318850"/>
          </a:xfrm>
          <a:prstGeom prst="rect">
            <a:avLst/>
          </a:prstGeom>
          <a:noFill/>
          <a:ln>
            <a:noFill/>
          </a:ln>
        </p:spPr>
      </p:pic>
      <p:pic>
        <p:nvPicPr>
          <p:cNvPr id="200" name="Google Shape;200;p27"/>
          <p:cNvPicPr preferRelativeResize="0"/>
          <p:nvPr/>
        </p:nvPicPr>
        <p:blipFill>
          <a:blip r:embed="rId56">
            <a:alphaModFix/>
          </a:blip>
          <a:stretch>
            <a:fillRect/>
          </a:stretch>
        </p:blipFill>
        <p:spPr>
          <a:xfrm>
            <a:off x="5721288" y="3590025"/>
            <a:ext cx="303000" cy="303000"/>
          </a:xfrm>
          <a:prstGeom prst="rect">
            <a:avLst/>
          </a:prstGeom>
          <a:noFill/>
          <a:ln>
            <a:noFill/>
          </a:ln>
        </p:spPr>
      </p:pic>
      <p:pic>
        <p:nvPicPr>
          <p:cNvPr id="201" name="Google Shape;201;p27"/>
          <p:cNvPicPr preferRelativeResize="0"/>
          <p:nvPr/>
        </p:nvPicPr>
        <p:blipFill>
          <a:blip r:embed="rId57">
            <a:alphaModFix/>
          </a:blip>
          <a:stretch>
            <a:fillRect/>
          </a:stretch>
        </p:blipFill>
        <p:spPr>
          <a:xfrm>
            <a:off x="2987288" y="3574850"/>
            <a:ext cx="303000" cy="303000"/>
          </a:xfrm>
          <a:prstGeom prst="rect">
            <a:avLst/>
          </a:prstGeom>
          <a:noFill/>
          <a:ln>
            <a:noFill/>
          </a:ln>
        </p:spPr>
      </p:pic>
      <p:pic>
        <p:nvPicPr>
          <p:cNvPr id="202" name="Google Shape;202;p27"/>
          <p:cNvPicPr preferRelativeResize="0"/>
          <p:nvPr/>
        </p:nvPicPr>
        <p:blipFill>
          <a:blip r:embed="rId58">
            <a:alphaModFix/>
          </a:blip>
          <a:stretch>
            <a:fillRect/>
          </a:stretch>
        </p:blipFill>
        <p:spPr>
          <a:xfrm>
            <a:off x="3275388" y="3562950"/>
            <a:ext cx="318850" cy="318850"/>
          </a:xfrm>
          <a:prstGeom prst="rect">
            <a:avLst/>
          </a:prstGeom>
          <a:noFill/>
          <a:ln>
            <a:noFill/>
          </a:ln>
        </p:spPr>
      </p:pic>
      <p:pic>
        <p:nvPicPr>
          <p:cNvPr id="203" name="Google Shape;203;p27"/>
          <p:cNvPicPr preferRelativeResize="0"/>
          <p:nvPr/>
        </p:nvPicPr>
        <p:blipFill>
          <a:blip r:embed="rId59">
            <a:alphaModFix/>
          </a:blip>
          <a:stretch>
            <a:fillRect/>
          </a:stretch>
        </p:blipFill>
        <p:spPr>
          <a:xfrm>
            <a:off x="3585363" y="3570875"/>
            <a:ext cx="295100" cy="295100"/>
          </a:xfrm>
          <a:prstGeom prst="rect">
            <a:avLst/>
          </a:prstGeom>
          <a:noFill/>
          <a:ln>
            <a:noFill/>
          </a:ln>
        </p:spPr>
      </p:pic>
      <p:pic>
        <p:nvPicPr>
          <p:cNvPr id="204" name="Google Shape;204;p27"/>
          <p:cNvPicPr preferRelativeResize="0"/>
          <p:nvPr/>
        </p:nvPicPr>
        <p:blipFill>
          <a:blip r:embed="rId60">
            <a:alphaModFix/>
          </a:blip>
          <a:stretch>
            <a:fillRect/>
          </a:stretch>
        </p:blipFill>
        <p:spPr>
          <a:xfrm>
            <a:off x="3891213" y="3574825"/>
            <a:ext cx="303000" cy="303000"/>
          </a:xfrm>
          <a:prstGeom prst="rect">
            <a:avLst/>
          </a:prstGeom>
          <a:noFill/>
          <a:ln>
            <a:noFill/>
          </a:ln>
        </p:spPr>
      </p:pic>
      <p:pic>
        <p:nvPicPr>
          <p:cNvPr id="205" name="Google Shape;205;p27"/>
          <p:cNvPicPr preferRelativeResize="0"/>
          <p:nvPr/>
        </p:nvPicPr>
        <p:blipFill>
          <a:blip r:embed="rId61">
            <a:alphaModFix/>
          </a:blip>
          <a:stretch>
            <a:fillRect/>
          </a:stretch>
        </p:blipFill>
        <p:spPr>
          <a:xfrm>
            <a:off x="4199288" y="3566925"/>
            <a:ext cx="303000" cy="303000"/>
          </a:xfrm>
          <a:prstGeom prst="rect">
            <a:avLst/>
          </a:prstGeom>
          <a:noFill/>
          <a:ln>
            <a:noFill/>
          </a:ln>
        </p:spPr>
      </p:pic>
      <p:pic>
        <p:nvPicPr>
          <p:cNvPr id="206" name="Google Shape;206;p27"/>
          <p:cNvPicPr preferRelativeResize="0"/>
          <p:nvPr/>
        </p:nvPicPr>
        <p:blipFill>
          <a:blip r:embed="rId62">
            <a:alphaModFix/>
          </a:blip>
          <a:stretch>
            <a:fillRect/>
          </a:stretch>
        </p:blipFill>
        <p:spPr>
          <a:xfrm>
            <a:off x="4507363" y="3574825"/>
            <a:ext cx="295100" cy="295100"/>
          </a:xfrm>
          <a:prstGeom prst="rect">
            <a:avLst/>
          </a:prstGeom>
          <a:noFill/>
          <a:ln>
            <a:noFill/>
          </a:ln>
        </p:spPr>
      </p:pic>
      <p:pic>
        <p:nvPicPr>
          <p:cNvPr id="207" name="Google Shape;207;p27"/>
          <p:cNvPicPr preferRelativeResize="0"/>
          <p:nvPr/>
        </p:nvPicPr>
        <p:blipFill>
          <a:blip r:embed="rId63">
            <a:alphaModFix/>
          </a:blip>
          <a:stretch>
            <a:fillRect/>
          </a:stretch>
        </p:blipFill>
        <p:spPr>
          <a:xfrm>
            <a:off x="2963513" y="2649950"/>
            <a:ext cx="303000" cy="303000"/>
          </a:xfrm>
          <a:prstGeom prst="rect">
            <a:avLst/>
          </a:prstGeom>
          <a:noFill/>
          <a:ln>
            <a:noFill/>
          </a:ln>
        </p:spPr>
      </p:pic>
      <p:pic>
        <p:nvPicPr>
          <p:cNvPr id="208" name="Google Shape;208;p27"/>
          <p:cNvPicPr preferRelativeResize="0"/>
          <p:nvPr/>
        </p:nvPicPr>
        <p:blipFill>
          <a:blip r:embed="rId64">
            <a:alphaModFix/>
          </a:blip>
          <a:stretch>
            <a:fillRect/>
          </a:stretch>
        </p:blipFill>
        <p:spPr>
          <a:xfrm>
            <a:off x="3266513" y="2649950"/>
            <a:ext cx="295100" cy="295100"/>
          </a:xfrm>
          <a:prstGeom prst="rect">
            <a:avLst/>
          </a:prstGeom>
          <a:noFill/>
          <a:ln>
            <a:noFill/>
          </a:ln>
        </p:spPr>
      </p:pic>
      <p:pic>
        <p:nvPicPr>
          <p:cNvPr id="209" name="Google Shape;209;p27"/>
          <p:cNvPicPr preferRelativeResize="0"/>
          <p:nvPr/>
        </p:nvPicPr>
        <p:blipFill>
          <a:blip r:embed="rId65">
            <a:alphaModFix/>
          </a:blip>
          <a:stretch>
            <a:fillRect/>
          </a:stretch>
        </p:blipFill>
        <p:spPr>
          <a:xfrm>
            <a:off x="3569513" y="2649950"/>
            <a:ext cx="303000" cy="303000"/>
          </a:xfrm>
          <a:prstGeom prst="rect">
            <a:avLst/>
          </a:prstGeom>
          <a:noFill/>
          <a:ln>
            <a:noFill/>
          </a:ln>
        </p:spPr>
      </p:pic>
      <p:pic>
        <p:nvPicPr>
          <p:cNvPr id="210" name="Google Shape;210;p27"/>
          <p:cNvPicPr preferRelativeResize="0"/>
          <p:nvPr/>
        </p:nvPicPr>
        <p:blipFill>
          <a:blip r:embed="rId66">
            <a:alphaModFix/>
          </a:blip>
          <a:stretch>
            <a:fillRect/>
          </a:stretch>
        </p:blipFill>
        <p:spPr>
          <a:xfrm>
            <a:off x="3880413" y="2657775"/>
            <a:ext cx="303000" cy="303000"/>
          </a:xfrm>
          <a:prstGeom prst="rect">
            <a:avLst/>
          </a:prstGeom>
          <a:noFill/>
          <a:ln>
            <a:noFill/>
          </a:ln>
        </p:spPr>
      </p:pic>
      <p:pic>
        <p:nvPicPr>
          <p:cNvPr id="211" name="Google Shape;211;p27"/>
          <p:cNvPicPr preferRelativeResize="0"/>
          <p:nvPr/>
        </p:nvPicPr>
        <p:blipFill>
          <a:blip r:embed="rId67">
            <a:alphaModFix/>
          </a:blip>
          <a:stretch>
            <a:fillRect/>
          </a:stretch>
        </p:blipFill>
        <p:spPr>
          <a:xfrm>
            <a:off x="4175513" y="2657775"/>
            <a:ext cx="303000" cy="303000"/>
          </a:xfrm>
          <a:prstGeom prst="rect">
            <a:avLst/>
          </a:prstGeom>
          <a:noFill/>
          <a:ln>
            <a:noFill/>
          </a:ln>
        </p:spPr>
      </p:pic>
      <p:pic>
        <p:nvPicPr>
          <p:cNvPr id="212" name="Google Shape;212;p27"/>
          <p:cNvPicPr preferRelativeResize="0"/>
          <p:nvPr/>
        </p:nvPicPr>
        <p:blipFill>
          <a:blip r:embed="rId68">
            <a:alphaModFix/>
          </a:blip>
          <a:stretch>
            <a:fillRect/>
          </a:stretch>
        </p:blipFill>
        <p:spPr>
          <a:xfrm>
            <a:off x="4478513" y="2655625"/>
            <a:ext cx="303000" cy="303000"/>
          </a:xfrm>
          <a:prstGeom prst="rect">
            <a:avLst/>
          </a:prstGeom>
          <a:noFill/>
          <a:ln>
            <a:noFill/>
          </a:ln>
        </p:spPr>
      </p:pic>
      <p:pic>
        <p:nvPicPr>
          <p:cNvPr id="213" name="Google Shape;213;p27"/>
          <p:cNvPicPr preferRelativeResize="0"/>
          <p:nvPr/>
        </p:nvPicPr>
        <p:blipFill>
          <a:blip r:embed="rId69">
            <a:alphaModFix/>
          </a:blip>
          <a:stretch>
            <a:fillRect/>
          </a:stretch>
        </p:blipFill>
        <p:spPr>
          <a:xfrm>
            <a:off x="4781513" y="2655625"/>
            <a:ext cx="303000" cy="303000"/>
          </a:xfrm>
          <a:prstGeom prst="rect">
            <a:avLst/>
          </a:prstGeom>
          <a:noFill/>
          <a:ln>
            <a:noFill/>
          </a:ln>
        </p:spPr>
      </p:pic>
      <p:pic>
        <p:nvPicPr>
          <p:cNvPr id="214" name="Google Shape;214;p27"/>
          <p:cNvPicPr preferRelativeResize="0"/>
          <p:nvPr/>
        </p:nvPicPr>
        <p:blipFill>
          <a:blip r:embed="rId70">
            <a:alphaModFix/>
          </a:blip>
          <a:stretch>
            <a:fillRect/>
          </a:stretch>
        </p:blipFill>
        <p:spPr>
          <a:xfrm>
            <a:off x="5092413" y="2661275"/>
            <a:ext cx="288150" cy="288150"/>
          </a:xfrm>
          <a:prstGeom prst="rect">
            <a:avLst/>
          </a:prstGeom>
          <a:noFill/>
          <a:ln>
            <a:noFill/>
          </a:ln>
        </p:spPr>
      </p:pic>
      <p:pic>
        <p:nvPicPr>
          <p:cNvPr id="215" name="Google Shape;215;p27"/>
          <p:cNvPicPr preferRelativeResize="0"/>
          <p:nvPr/>
        </p:nvPicPr>
        <p:blipFill>
          <a:blip r:embed="rId71">
            <a:alphaModFix/>
          </a:blip>
          <a:stretch>
            <a:fillRect/>
          </a:stretch>
        </p:blipFill>
        <p:spPr>
          <a:xfrm>
            <a:off x="5387513" y="2657775"/>
            <a:ext cx="303000" cy="303000"/>
          </a:xfrm>
          <a:prstGeom prst="rect">
            <a:avLst/>
          </a:prstGeom>
          <a:noFill/>
          <a:ln>
            <a:noFill/>
          </a:ln>
        </p:spPr>
      </p:pic>
      <p:pic>
        <p:nvPicPr>
          <p:cNvPr id="216" name="Google Shape;216;p27"/>
          <p:cNvPicPr preferRelativeResize="0"/>
          <p:nvPr/>
        </p:nvPicPr>
        <p:blipFill>
          <a:blip r:embed="rId72">
            <a:alphaModFix/>
          </a:blip>
          <a:stretch>
            <a:fillRect/>
          </a:stretch>
        </p:blipFill>
        <p:spPr>
          <a:xfrm>
            <a:off x="5697463" y="2655625"/>
            <a:ext cx="288150" cy="288150"/>
          </a:xfrm>
          <a:prstGeom prst="rect">
            <a:avLst/>
          </a:prstGeom>
          <a:noFill/>
          <a:ln>
            <a:noFill/>
          </a:ln>
        </p:spPr>
      </p:pic>
      <p:pic>
        <p:nvPicPr>
          <p:cNvPr id="217" name="Google Shape;217;p27"/>
          <p:cNvPicPr preferRelativeResize="0"/>
          <p:nvPr/>
        </p:nvPicPr>
        <p:blipFill>
          <a:blip r:embed="rId73">
            <a:alphaModFix/>
          </a:blip>
          <a:stretch>
            <a:fillRect/>
          </a:stretch>
        </p:blipFill>
        <p:spPr>
          <a:xfrm>
            <a:off x="2963513" y="3898400"/>
            <a:ext cx="286488" cy="286488"/>
          </a:xfrm>
          <a:prstGeom prst="rect">
            <a:avLst/>
          </a:prstGeom>
          <a:noFill/>
          <a:ln>
            <a:noFill/>
          </a:ln>
        </p:spPr>
      </p:pic>
      <p:pic>
        <p:nvPicPr>
          <p:cNvPr id="218" name="Google Shape;218;p27"/>
          <p:cNvPicPr preferRelativeResize="0"/>
          <p:nvPr/>
        </p:nvPicPr>
        <p:blipFill>
          <a:blip r:embed="rId74">
            <a:alphaModFix/>
          </a:blip>
          <a:stretch>
            <a:fillRect/>
          </a:stretch>
        </p:blipFill>
        <p:spPr>
          <a:xfrm>
            <a:off x="3258263" y="3890150"/>
            <a:ext cx="303000" cy="303000"/>
          </a:xfrm>
          <a:prstGeom prst="rect">
            <a:avLst/>
          </a:prstGeom>
          <a:noFill/>
          <a:ln>
            <a:noFill/>
          </a:ln>
        </p:spPr>
      </p:pic>
      <p:pic>
        <p:nvPicPr>
          <p:cNvPr id="219" name="Google Shape;219;p27"/>
          <p:cNvPicPr preferRelativeResize="0"/>
          <p:nvPr/>
        </p:nvPicPr>
        <p:blipFill>
          <a:blip r:embed="rId75">
            <a:alphaModFix/>
          </a:blip>
          <a:stretch>
            <a:fillRect/>
          </a:stretch>
        </p:blipFill>
        <p:spPr>
          <a:xfrm>
            <a:off x="3561263" y="3890175"/>
            <a:ext cx="303000" cy="303000"/>
          </a:xfrm>
          <a:prstGeom prst="rect">
            <a:avLst/>
          </a:prstGeom>
          <a:noFill/>
          <a:ln>
            <a:noFill/>
          </a:ln>
        </p:spPr>
      </p:pic>
      <p:pic>
        <p:nvPicPr>
          <p:cNvPr id="220" name="Google Shape;220;p27"/>
          <p:cNvPicPr preferRelativeResize="0"/>
          <p:nvPr/>
        </p:nvPicPr>
        <p:blipFill>
          <a:blip r:embed="rId76">
            <a:alphaModFix/>
          </a:blip>
          <a:stretch>
            <a:fillRect/>
          </a:stretch>
        </p:blipFill>
        <p:spPr>
          <a:xfrm>
            <a:off x="3862263" y="3890150"/>
            <a:ext cx="303000" cy="303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28"/>
          <p:cNvSpPr txBox="1"/>
          <p:nvPr>
            <p:ph type="title"/>
          </p:nvPr>
        </p:nvSpPr>
        <p:spPr>
          <a:xfrm>
            <a:off x="800100" y="1215900"/>
            <a:ext cx="4429200" cy="2711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a:t>
            </a:r>
            <a:r>
              <a:rPr lang="en"/>
              <a:t>All those cars were once just dream in somebody’s head.</a:t>
            </a:r>
            <a:r>
              <a:rPr lang="en"/>
              <a:t>”</a:t>
            </a:r>
            <a:endParaRPr/>
          </a:p>
        </p:txBody>
      </p:sp>
      <p:sp>
        <p:nvSpPr>
          <p:cNvPr id="226" name="Google Shape;226;p28"/>
          <p:cNvSpPr txBox="1"/>
          <p:nvPr>
            <p:ph idx="1" type="body"/>
          </p:nvPr>
        </p:nvSpPr>
        <p:spPr>
          <a:xfrm>
            <a:off x="5856875" y="2183400"/>
            <a:ext cx="2720700" cy="776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0" lang="en"/>
              <a:t>Peter Gabriel</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32" name="Google Shape;232;p29"/>
          <p:cNvSpPr txBox="1"/>
          <p:nvPr>
            <p:ph idx="1" type="body"/>
          </p:nvPr>
        </p:nvSpPr>
        <p:spPr>
          <a:xfrm>
            <a:off x="167425" y="1250750"/>
            <a:ext cx="2583900" cy="349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30200" lvl="0" marL="457200" rtl="0" algn="l">
              <a:spcBef>
                <a:spcPts val="0"/>
              </a:spcBef>
              <a:spcAft>
                <a:spcPts val="0"/>
              </a:spcAft>
              <a:buSzPts val="1600"/>
              <a:buChar char="●"/>
            </a:pPr>
            <a:r>
              <a:rPr lang="en"/>
              <a:t>Presentation template by </a:t>
            </a:r>
            <a:r>
              <a:rPr lang="en" u="sng">
                <a:hlinkClick r:id="rId3"/>
              </a:rPr>
              <a:t>SlidesMedia</a:t>
            </a:r>
            <a:r>
              <a:rPr lang="en"/>
              <a:t>.</a:t>
            </a:r>
            <a:endParaRPr/>
          </a:p>
          <a:p>
            <a:pPr indent="-330200" lvl="0" marL="457200" rtl="0" algn="l">
              <a:spcBef>
                <a:spcPts val="0"/>
              </a:spcBef>
              <a:spcAft>
                <a:spcPts val="0"/>
              </a:spcAft>
              <a:buSzPts val="1600"/>
              <a:buChar char="●"/>
            </a:pPr>
            <a:r>
              <a:rPr lang="en"/>
              <a:t>Photographs by </a:t>
            </a:r>
            <a:r>
              <a:rPr lang="en" u="sng">
                <a:hlinkClick r:id="rId4"/>
              </a:rPr>
              <a:t>Unsplash</a:t>
            </a:r>
            <a:r>
              <a:rPr lang="en"/>
              <a:t>.</a:t>
            </a:r>
            <a:endParaRPr/>
          </a:p>
          <a:p>
            <a:pPr indent="-330200" lvl="0" marL="457200" rtl="0" algn="l">
              <a:spcBef>
                <a:spcPts val="0"/>
              </a:spcBef>
              <a:spcAft>
                <a:spcPts val="0"/>
              </a:spcAft>
              <a:buSzPts val="16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30200" lvl="0" marL="457200" rtl="0" algn="l">
              <a:spcBef>
                <a:spcPts val="0"/>
              </a:spcBef>
              <a:spcAft>
                <a:spcPts val="0"/>
              </a:spcAft>
              <a:buSzPts val="1600"/>
              <a:buChar char="●"/>
            </a:pPr>
            <a:r>
              <a:rPr lang="en"/>
              <a:t>Map by </a:t>
            </a:r>
            <a:r>
              <a:rPr lang="en" u="sng">
                <a:hlinkClick r:id="rId7"/>
              </a:rPr>
              <a:t>pngimage.net</a:t>
            </a:r>
            <a:endParaRPr/>
          </a:p>
        </p:txBody>
      </p:sp>
      <p:sp>
        <p:nvSpPr>
          <p:cNvPr id="233" name="Google Shape;233;p29"/>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330200" lvl="0" marL="457200" rtl="0" algn="l">
              <a:spcBef>
                <a:spcPts val="0"/>
              </a:spcBef>
              <a:spcAft>
                <a:spcPts val="0"/>
              </a:spcAft>
              <a:buSzPts val="1600"/>
              <a:buChar char="●"/>
            </a:pPr>
            <a:r>
              <a:rPr lang="en"/>
              <a:t>Title: Coda</a:t>
            </a:r>
            <a:endParaRPr/>
          </a:p>
          <a:p>
            <a:pPr indent="-330200" lvl="0" marL="457200" rtl="0" algn="l">
              <a:spcBef>
                <a:spcPts val="0"/>
              </a:spcBef>
              <a:spcAft>
                <a:spcPts val="0"/>
              </a:spcAft>
              <a:buSzPts val="1600"/>
              <a:buChar char="●"/>
            </a:pPr>
            <a:r>
              <a:rPr lang="en"/>
              <a:t>Body: Abel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30200" lvl="0" marL="457200" rtl="0" algn="l">
              <a:spcBef>
                <a:spcPts val="0"/>
              </a:spcBef>
              <a:spcAft>
                <a:spcPts val="0"/>
              </a:spcAft>
              <a:buClr>
                <a:srgbClr val="D52525"/>
              </a:buClr>
              <a:buSzPts val="1600"/>
              <a:buChar char="●"/>
            </a:pPr>
            <a:r>
              <a:rPr lang="en" u="sng">
                <a:solidFill>
                  <a:srgbClr val="D52525"/>
                </a:solidFill>
                <a:hlinkClick r:id="rId8"/>
              </a:rPr>
              <a:t>https://fonts.google.com/specimen/Coda</a:t>
            </a:r>
            <a:endParaRPr>
              <a:solidFill>
                <a:srgbClr val="D52525"/>
              </a:solidFill>
            </a:endParaRPr>
          </a:p>
          <a:p>
            <a:pPr indent="-330200" lvl="0" marL="457200" rtl="0" algn="l">
              <a:spcBef>
                <a:spcPts val="0"/>
              </a:spcBef>
              <a:spcAft>
                <a:spcPts val="0"/>
              </a:spcAft>
              <a:buClr>
                <a:srgbClr val="D52525"/>
              </a:buClr>
              <a:buSzPts val="1600"/>
              <a:buChar char="●"/>
            </a:pPr>
            <a:r>
              <a:rPr lang="en" u="sng">
                <a:solidFill>
                  <a:srgbClr val="D52525"/>
                </a:solidFill>
                <a:hlinkClick r:id="rId9"/>
              </a:rPr>
              <a:t>https://fonts.google.com/specimen/Abel</a:t>
            </a:r>
            <a:endParaRPr>
              <a:solidFill>
                <a:srgbClr val="D52525"/>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Google Shape;64;p15"/>
          <p:cNvSpPr txBox="1"/>
          <p:nvPr>
            <p:ph type="title"/>
          </p:nvPr>
        </p:nvSpPr>
        <p:spPr>
          <a:xfrm>
            <a:off x="1822950" y="2655875"/>
            <a:ext cx="5498100" cy="12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65" name="Google Shape;65;p15"/>
          <p:cNvSpPr txBox="1"/>
          <p:nvPr>
            <p:ph idx="1" type="subTitle"/>
          </p:nvPr>
        </p:nvSpPr>
        <p:spPr>
          <a:xfrm>
            <a:off x="4322850" y="2095275"/>
            <a:ext cx="498300" cy="426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Google Shape;70;p16"/>
          <p:cNvSpPr txBox="1"/>
          <p:nvPr>
            <p:ph type="title"/>
          </p:nvPr>
        </p:nvSpPr>
        <p:spPr>
          <a:xfrm>
            <a:off x="355150" y="314500"/>
            <a:ext cx="8278500" cy="83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71" name="Google Shape;71;p16"/>
          <p:cNvSpPr txBox="1"/>
          <p:nvPr>
            <p:ph idx="1" type="body"/>
          </p:nvPr>
        </p:nvSpPr>
        <p:spPr>
          <a:xfrm>
            <a:off x="355150" y="1408350"/>
            <a:ext cx="4127100" cy="3392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500">
                <a:latin typeface="Coda"/>
                <a:ea typeface="Coda"/>
                <a:cs typeface="Coda"/>
                <a:sym typeface="Coda"/>
              </a:rPr>
              <a:t>Edit in Google Slides</a:t>
            </a:r>
            <a:endParaRPr sz="1500">
              <a:latin typeface="Coda"/>
              <a:ea typeface="Coda"/>
              <a:cs typeface="Coda"/>
              <a:sym typeface="Coda"/>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nvSpPr>
        <p:spPr>
          <a:xfrm>
            <a:off x="0" y="4735950"/>
            <a:ext cx="91440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solidFill>
                  <a:srgbClr val="FFFFFF"/>
                </a:solidFill>
                <a:latin typeface="Abel"/>
                <a:ea typeface="Abel"/>
                <a:cs typeface="Abel"/>
                <a:sym typeface="Abel"/>
              </a:rPr>
              <a:t>More info about this templates and Creative Commons Attribution license in </a:t>
            </a:r>
            <a:r>
              <a:rPr lang="en" sz="800" u="sng">
                <a:solidFill>
                  <a:srgbClr val="FFFFFF"/>
                </a:solidFill>
                <a:latin typeface="Abel"/>
                <a:ea typeface="Abel"/>
                <a:cs typeface="Abel"/>
                <a:sym typeface="Abel"/>
                <a:hlinkClick r:id="rId3"/>
              </a:rPr>
              <a:t>https://slidesmedia.com</a:t>
            </a:r>
            <a:r>
              <a:rPr lang="en" sz="800">
                <a:solidFill>
                  <a:srgbClr val="FFFFFF"/>
                </a:solidFill>
                <a:latin typeface="Abel"/>
                <a:ea typeface="Abel"/>
                <a:cs typeface="Abel"/>
                <a:sym typeface="Abel"/>
              </a:rPr>
              <a:t>.</a:t>
            </a:r>
            <a:br>
              <a:rPr lang="en" sz="800">
                <a:solidFill>
                  <a:srgbClr val="FFFFFF"/>
                </a:solidFill>
                <a:latin typeface="Abel"/>
                <a:ea typeface="Abel"/>
                <a:cs typeface="Abel"/>
                <a:sym typeface="Abel"/>
              </a:rPr>
            </a:br>
            <a:r>
              <a:rPr lang="en" sz="800">
                <a:solidFill>
                  <a:srgbClr val="FFFFFF"/>
                </a:solidFill>
                <a:latin typeface="Abel"/>
                <a:ea typeface="Abel"/>
                <a:cs typeface="Abel"/>
                <a:sym typeface="Abel"/>
              </a:rPr>
              <a:t>You can remove our Credits slide or mention to SlidesMedia but I love is you credit our site.</a:t>
            </a:r>
            <a:endParaRPr sz="800">
              <a:solidFill>
                <a:srgbClr val="FFFFFF"/>
              </a:solidFill>
              <a:latin typeface="Abel"/>
              <a:ea typeface="Abel"/>
              <a:cs typeface="Abel"/>
              <a:sym typeface="Abel"/>
            </a:endParaRPr>
          </a:p>
        </p:txBody>
      </p:sp>
      <p:sp>
        <p:nvSpPr>
          <p:cNvPr id="73" name="Google Shape;73;p16"/>
          <p:cNvSpPr txBox="1"/>
          <p:nvPr>
            <p:ph idx="2" type="body"/>
          </p:nvPr>
        </p:nvSpPr>
        <p:spPr>
          <a:xfrm>
            <a:off x="4634600" y="1408350"/>
            <a:ext cx="4127100" cy="339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latin typeface="Coda"/>
                <a:ea typeface="Coda"/>
                <a:cs typeface="Coda"/>
                <a:sym typeface="Coda"/>
              </a:rPr>
              <a:t>Export &amp; edit in Microsoft Powerpoint®</a:t>
            </a:r>
            <a:endParaRPr sz="1400">
              <a:latin typeface="Coda"/>
              <a:ea typeface="Coda"/>
              <a:cs typeface="Coda"/>
              <a:sym typeface="Coda"/>
            </a:endParaRPr>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7"/>
          <p:cNvSpPr txBox="1"/>
          <p:nvPr>
            <p:ph idx="1" type="body"/>
          </p:nvPr>
        </p:nvSpPr>
        <p:spPr>
          <a:xfrm>
            <a:off x="389850" y="2006950"/>
            <a:ext cx="8364300" cy="15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Hello, I’m Daniel Lee</a:t>
            </a:r>
            <a:endParaRPr b="0"/>
          </a:p>
          <a:p>
            <a:pPr indent="0" lvl="0" marL="0" rtl="0" algn="l">
              <a:spcBef>
                <a:spcPts val="1600"/>
              </a:spcBef>
              <a:spcAft>
                <a:spcPts val="1200"/>
              </a:spcAft>
              <a:buNone/>
            </a:pPr>
            <a:r>
              <a:t/>
            </a:r>
            <a:endParaRPr b="0"/>
          </a:p>
        </p:txBody>
      </p:sp>
      <p:sp>
        <p:nvSpPr>
          <p:cNvPr id="79" name="Google Shape;79;p17"/>
          <p:cNvSpPr txBox="1"/>
          <p:nvPr>
            <p:ph idx="2" type="subTitle"/>
          </p:nvPr>
        </p:nvSpPr>
        <p:spPr>
          <a:xfrm>
            <a:off x="389850" y="2675925"/>
            <a:ext cx="4885200" cy="1250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CEO of Company Example Inc.</a:t>
            </a:r>
            <a:endParaRPr/>
          </a:p>
        </p:txBody>
      </p:sp>
      <p:pic>
        <p:nvPicPr>
          <p:cNvPr id="80" name="Google Shape;80;p17"/>
          <p:cNvPicPr preferRelativeResize="0"/>
          <p:nvPr/>
        </p:nvPicPr>
        <p:blipFill>
          <a:blip r:embed="rId3">
            <a:alphaModFix/>
          </a:blip>
          <a:stretch>
            <a:fillRect/>
          </a:stretch>
        </p:blipFill>
        <p:spPr>
          <a:xfrm>
            <a:off x="5594524" y="0"/>
            <a:ext cx="3428699" cy="514350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8"/>
          <p:cNvSpPr txBox="1"/>
          <p:nvPr>
            <p:ph type="title"/>
          </p:nvPr>
        </p:nvSpPr>
        <p:spPr>
          <a:xfrm>
            <a:off x="355150" y="314500"/>
            <a:ext cx="8278500" cy="83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6" name="Google Shape;86;p18"/>
          <p:cNvSpPr txBox="1"/>
          <p:nvPr>
            <p:ph idx="1" type="body"/>
          </p:nvPr>
        </p:nvSpPr>
        <p:spPr>
          <a:xfrm>
            <a:off x="355150" y="1408350"/>
            <a:ext cx="8278500" cy="33921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9"/>
          <p:cNvSpPr txBox="1"/>
          <p:nvPr>
            <p:ph type="title"/>
          </p:nvPr>
        </p:nvSpPr>
        <p:spPr>
          <a:xfrm>
            <a:off x="355150" y="314500"/>
            <a:ext cx="8278500" cy="83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First point 2 columns</a:t>
            </a:r>
            <a:endParaRPr/>
          </a:p>
        </p:txBody>
      </p:sp>
      <p:sp>
        <p:nvSpPr>
          <p:cNvPr id="92" name="Google Shape;92;p19"/>
          <p:cNvSpPr txBox="1"/>
          <p:nvPr>
            <p:ph idx="1" type="body"/>
          </p:nvPr>
        </p:nvSpPr>
        <p:spPr>
          <a:xfrm>
            <a:off x="355150" y="1408350"/>
            <a:ext cx="4127100" cy="3392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
        <p:nvSpPr>
          <p:cNvPr id="93" name="Google Shape;93;p19"/>
          <p:cNvSpPr txBox="1"/>
          <p:nvPr>
            <p:ph idx="2" type="body"/>
          </p:nvPr>
        </p:nvSpPr>
        <p:spPr>
          <a:xfrm>
            <a:off x="4634600" y="1408350"/>
            <a:ext cx="4127100" cy="339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 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20"/>
          <p:cNvSpPr txBox="1"/>
          <p:nvPr>
            <p:ph type="title"/>
          </p:nvPr>
        </p:nvSpPr>
        <p:spPr>
          <a:xfrm>
            <a:off x="355150" y="314500"/>
            <a:ext cx="8278500" cy="83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9" name="Google Shape;99;p20"/>
          <p:cNvSpPr txBox="1"/>
          <p:nvPr>
            <p:ph idx="1" type="body"/>
          </p:nvPr>
        </p:nvSpPr>
        <p:spPr>
          <a:xfrm>
            <a:off x="355150" y="1408350"/>
            <a:ext cx="2608500" cy="339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M</a:t>
            </a:r>
            <a:r>
              <a:rPr lang="en"/>
              <a:t>auris tincidunt. In nec elementum arcu.</a:t>
            </a:r>
            <a:endParaRPr/>
          </a:p>
        </p:txBody>
      </p:sp>
      <p:sp>
        <p:nvSpPr>
          <p:cNvPr id="100" name="Google Shape;100;p20"/>
          <p:cNvSpPr txBox="1"/>
          <p:nvPr>
            <p:ph idx="2" type="body"/>
          </p:nvPr>
        </p:nvSpPr>
        <p:spPr>
          <a:xfrm>
            <a:off x="3267750" y="1408350"/>
            <a:ext cx="2608500" cy="339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a:t>
            </a:r>
            <a:endParaRPr/>
          </a:p>
        </p:txBody>
      </p:sp>
      <p:sp>
        <p:nvSpPr>
          <p:cNvPr id="101" name="Google Shape;101;p20"/>
          <p:cNvSpPr txBox="1"/>
          <p:nvPr>
            <p:ph idx="3" type="body"/>
          </p:nvPr>
        </p:nvSpPr>
        <p:spPr>
          <a:xfrm>
            <a:off x="6244325" y="1408350"/>
            <a:ext cx="2608500" cy="339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a:t>Big Concept</a:t>
            </a:r>
            <a:endParaRPr b="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22"/>
          <p:cNvSpPr txBox="1"/>
          <p:nvPr>
            <p:ph idx="1" type="body"/>
          </p:nvPr>
        </p:nvSpPr>
        <p:spPr>
          <a:xfrm>
            <a:off x="4151550" y="985950"/>
            <a:ext cx="4531200" cy="3171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2" name="Google Shape;112;p22"/>
          <p:cNvPicPr preferRelativeResize="0"/>
          <p:nvPr/>
        </p:nvPicPr>
        <p:blipFill>
          <a:blip r:embed="rId3">
            <a:alphaModFix/>
          </a:blip>
          <a:stretch>
            <a:fillRect/>
          </a:stretch>
        </p:blipFill>
        <p:spPr>
          <a:xfrm>
            <a:off x="0" y="-168650"/>
            <a:ext cx="3653847" cy="548079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ch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