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374" r:id="rId3"/>
    <p:sldId id="396" r:id="rId4"/>
    <p:sldId id="375" r:id="rId5"/>
    <p:sldId id="376" r:id="rId6"/>
    <p:sldId id="378" r:id="rId7"/>
    <p:sldId id="388" r:id="rId8"/>
    <p:sldId id="367" r:id="rId9"/>
    <p:sldId id="377" r:id="rId10"/>
    <p:sldId id="393" r:id="rId11"/>
    <p:sldId id="389" r:id="rId12"/>
    <p:sldId id="390" r:id="rId13"/>
    <p:sldId id="381" r:id="rId14"/>
    <p:sldId id="391" r:id="rId15"/>
    <p:sldId id="392" r:id="rId16"/>
    <p:sldId id="394" r:id="rId17"/>
    <p:sldId id="395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Montserrat Black" panose="00000A00000000000000" pitchFamily="2" charset="0"/>
      <p:bold r:id="rId31"/>
      <p:boldItalic r:id="rId32"/>
    </p:embeddedFont>
    <p:embeddedFont>
      <p:font typeface="Montserrat Light" panose="00000400000000000000" pitchFamily="2" charset="0"/>
      <p:regular r:id="rId33"/>
      <p: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49D0"/>
    <a:srgbClr val="6E9AF4"/>
    <a:srgbClr val="E0EBFD"/>
    <a:srgbClr val="F5F9FF"/>
    <a:srgbClr val="67F1B4"/>
    <a:srgbClr val="0D975A"/>
    <a:srgbClr val="B8FFDD"/>
    <a:srgbClr val="4845DB"/>
    <a:srgbClr val="EF7764"/>
    <a:srgbClr val="FFD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30" autoAdjust="0"/>
    <p:restoredTop sz="94660"/>
  </p:normalViewPr>
  <p:slideViewPr>
    <p:cSldViewPr snapToGrid="0">
      <p:cViewPr>
        <p:scale>
          <a:sx n="66" d="100"/>
          <a:sy n="66" d="100"/>
        </p:scale>
        <p:origin x="1608" y="9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2020-11-27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" Type="http://schemas.openxmlformats.org/officeDocument/2006/relationships/image" Target="../media/image2.svg"/><Relationship Id="rId21" Type="http://schemas.openxmlformats.org/officeDocument/2006/relationships/image" Target="../media/image19.png"/><Relationship Id="rId7" Type="http://schemas.openxmlformats.org/officeDocument/2006/relationships/image" Target="../media/image6.svg"/><Relationship Id="rId12" Type="http://schemas.openxmlformats.org/officeDocument/2006/relationships/hyperlink" Target="http://www.pptmon.com/" TargetMode="External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5" Type="http://schemas.openxmlformats.org/officeDocument/2006/relationships/image" Target="../media/image4.sv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10" Type="http://schemas.openxmlformats.org/officeDocument/2006/relationships/image" Target="../media/image9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1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1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1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1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1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1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1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1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그래픽 49">
            <a:extLst>
              <a:ext uri="{FF2B5EF4-FFF2-40B4-BE49-F238E27FC236}">
                <a16:creationId xmlns:a16="http://schemas.microsoft.com/office/drawing/2014/main" id="{A733AB54-7455-43E6-A125-D0D8ECC70B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94400" y="1805519"/>
            <a:ext cx="6197600" cy="5052481"/>
          </a:xfrm>
          <a:prstGeom prst="rect">
            <a:avLst/>
          </a:prstGeom>
        </p:spPr>
      </p:pic>
      <p:pic>
        <p:nvPicPr>
          <p:cNvPr id="51" name="그래픽 50">
            <a:extLst>
              <a:ext uri="{FF2B5EF4-FFF2-40B4-BE49-F238E27FC236}">
                <a16:creationId xmlns:a16="http://schemas.microsoft.com/office/drawing/2014/main" id="{4A932A43-54D5-4E6C-B9B4-947929CAA98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298877"/>
            <a:ext cx="5162550" cy="1559123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E60E2117-828C-4054-9E09-C3FD2CDE5F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r="2500"/>
          <a:stretch/>
        </p:blipFill>
        <p:spPr>
          <a:xfrm>
            <a:off x="5892800" y="0"/>
            <a:ext cx="6299200" cy="1546265"/>
          </a:xfrm>
          <a:prstGeom prst="rect">
            <a:avLst/>
          </a:prstGeom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D2EDF739-FDB6-4A43-9D1E-E1B90F051FC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-3" y="0"/>
            <a:ext cx="4847773" cy="2347189"/>
          </a:xfrm>
          <a:prstGeom prst="rect">
            <a:avLst/>
          </a:prstGeom>
        </p:spPr>
      </p:pic>
      <p:pic>
        <p:nvPicPr>
          <p:cNvPr id="39" name="그래픽 38">
            <a:extLst>
              <a:ext uri="{FF2B5EF4-FFF2-40B4-BE49-F238E27FC236}">
                <a16:creationId xmlns:a16="http://schemas.microsoft.com/office/drawing/2014/main" id="{36843439-79CA-4F78-B076-52ECAE5466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12433"/>
          <a:stretch/>
        </p:blipFill>
        <p:spPr>
          <a:xfrm>
            <a:off x="6284687" y="838976"/>
            <a:ext cx="5907314" cy="6019024"/>
          </a:xfrm>
          <a:prstGeom prst="rect">
            <a:avLst/>
          </a:prstGeom>
        </p:spPr>
      </p:pic>
      <p:pic>
        <p:nvPicPr>
          <p:cNvPr id="4" name="Graphic 3">
            <a:hlinkClick r:id="rId1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56BFCE29-F0E1-4E17-A7B6-5923620945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r="14647"/>
          <a:stretch/>
        </p:blipFill>
        <p:spPr>
          <a:xfrm>
            <a:off x="11283361" y="5457109"/>
            <a:ext cx="911137" cy="1081710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C1A07EDD-A173-4E0E-A8F7-9A433436B8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b="24179"/>
          <a:stretch/>
        </p:blipFill>
        <p:spPr>
          <a:xfrm>
            <a:off x="10245360" y="5228324"/>
            <a:ext cx="1425543" cy="1629676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80C1785F-6BE8-45D7-B588-773235C209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r="31846" b="41462"/>
          <a:stretch/>
        </p:blipFill>
        <p:spPr>
          <a:xfrm>
            <a:off x="11077981" y="6219637"/>
            <a:ext cx="1117181" cy="638364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44BA7AAC-4CBB-41BE-B91B-DCB2391679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b="7206"/>
          <a:stretch/>
        </p:blipFill>
        <p:spPr>
          <a:xfrm>
            <a:off x="9781498" y="5532212"/>
            <a:ext cx="733425" cy="1325788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0E435C5A-5A3D-473B-BF29-32F40E292B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 b="3367"/>
          <a:stretch/>
        </p:blipFill>
        <p:spPr>
          <a:xfrm>
            <a:off x="1654338" y="5303490"/>
            <a:ext cx="769545" cy="1554510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26317DDC-6862-4AB8-8DF3-0830FC1E93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 b="13134"/>
          <a:stretch/>
        </p:blipFill>
        <p:spPr>
          <a:xfrm>
            <a:off x="119737" y="5090389"/>
            <a:ext cx="1621829" cy="1767611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22E3CC99-B2B0-4C15-A7F2-5E29543718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4042" b="31047"/>
          <a:stretch/>
        </p:blipFill>
        <p:spPr>
          <a:xfrm>
            <a:off x="-1" y="6150160"/>
            <a:ext cx="1538793" cy="707840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9FF5305C-6807-45F0-9616-41205E91AEC0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83446" y="5697815"/>
            <a:ext cx="485941" cy="1160185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71302874-1DD1-46A6-AABA-435CA790E0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rcRect t="8840"/>
          <a:stretch/>
        </p:blipFill>
        <p:spPr>
          <a:xfrm>
            <a:off x="-1" y="0"/>
            <a:ext cx="3802086" cy="2987774"/>
          </a:xfrm>
          <a:prstGeom prst="rect">
            <a:avLst/>
          </a:prstGeom>
        </p:spPr>
      </p:pic>
      <p:pic>
        <p:nvPicPr>
          <p:cNvPr id="48" name="그래픽 47">
            <a:extLst>
              <a:ext uri="{FF2B5EF4-FFF2-40B4-BE49-F238E27FC236}">
                <a16:creationId xmlns:a16="http://schemas.microsoft.com/office/drawing/2014/main" id="{D45145A3-6FDF-4A9C-9A80-A87A9519D6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rcRect t="8840"/>
          <a:stretch/>
        </p:blipFill>
        <p:spPr>
          <a:xfrm flipH="1">
            <a:off x="8389914" y="0"/>
            <a:ext cx="3802086" cy="298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34053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FE4B138-B5A6-4A80-ACCA-52D5D4F1D5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8840"/>
          <a:stretch/>
        </p:blipFill>
        <p:spPr>
          <a:xfrm>
            <a:off x="-1" y="0"/>
            <a:ext cx="2530407" cy="1988457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F24DA6EE-EE05-45F5-B11B-35C619EA7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8840"/>
          <a:stretch/>
        </p:blipFill>
        <p:spPr>
          <a:xfrm flipH="1">
            <a:off x="9661593" y="0"/>
            <a:ext cx="2530407" cy="198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999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FE4B138-B5A6-4A80-ACCA-52D5D4F1D5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8840"/>
          <a:stretch/>
        </p:blipFill>
        <p:spPr>
          <a:xfrm>
            <a:off x="-1" y="0"/>
            <a:ext cx="2530407" cy="1988457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F24DA6EE-EE05-45F5-B11B-35C619EA7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8840"/>
          <a:stretch/>
        </p:blipFill>
        <p:spPr>
          <a:xfrm flipH="1">
            <a:off x="9661593" y="0"/>
            <a:ext cx="2530407" cy="1988457"/>
          </a:xfrm>
          <a:prstGeom prst="rect">
            <a:avLst/>
          </a:prstGeom>
        </p:spPr>
      </p:pic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BD79BD3C-2172-43E3-AAFC-E01BDBEF0B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818133" y="757079"/>
            <a:ext cx="4310390" cy="5343842"/>
          </a:xfrm>
          <a:prstGeom prst="roundRect">
            <a:avLst>
              <a:gd name="adj" fmla="val 1041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53176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FE4B138-B5A6-4A80-ACCA-52D5D4F1D5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8840"/>
          <a:stretch/>
        </p:blipFill>
        <p:spPr>
          <a:xfrm>
            <a:off x="-1" y="0"/>
            <a:ext cx="2530407" cy="1988457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F24DA6EE-EE05-45F5-B11B-35C619EA7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8840"/>
          <a:stretch/>
        </p:blipFill>
        <p:spPr>
          <a:xfrm flipH="1">
            <a:off x="9661593" y="0"/>
            <a:ext cx="2530407" cy="1988457"/>
          </a:xfrm>
          <a:prstGeom prst="rect">
            <a:avLst/>
          </a:prstGeom>
        </p:spPr>
      </p:pic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2F7212EC-E2CF-43B2-8D9F-5A7C03AC939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04426" y="22859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7">
            <a:extLst>
              <a:ext uri="{FF2B5EF4-FFF2-40B4-BE49-F238E27FC236}">
                <a16:creationId xmlns:a16="http://schemas.microsoft.com/office/drawing/2014/main" id="{F6EDE550-088E-4DEA-8310-F70627BF4D9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40071" y="22859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7">
            <a:extLst>
              <a:ext uri="{FF2B5EF4-FFF2-40B4-BE49-F238E27FC236}">
                <a16:creationId xmlns:a16="http://schemas.microsoft.com/office/drawing/2014/main" id="{AD0EA147-802B-44F3-84C2-990BE771E34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75716" y="22859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17">
            <a:extLst>
              <a:ext uri="{FF2B5EF4-FFF2-40B4-BE49-F238E27FC236}">
                <a16:creationId xmlns:a16="http://schemas.microsoft.com/office/drawing/2014/main" id="{D72F84E5-BE51-440F-AB2A-65B46482378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11362" y="2285999"/>
            <a:ext cx="1976212" cy="197621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14263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FE4B138-B5A6-4A80-ACCA-52D5D4F1D5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8840"/>
          <a:stretch/>
        </p:blipFill>
        <p:spPr>
          <a:xfrm>
            <a:off x="-1" y="0"/>
            <a:ext cx="2530407" cy="1988457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F24DA6EE-EE05-45F5-B11B-35C619EA7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8840"/>
          <a:stretch/>
        </p:blipFill>
        <p:spPr>
          <a:xfrm flipH="1">
            <a:off x="9661593" y="0"/>
            <a:ext cx="2530407" cy="1988457"/>
          </a:xfrm>
          <a:prstGeom prst="rect">
            <a:avLst/>
          </a:prstGeom>
        </p:spPr>
      </p:pic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3339CBF8-FD34-4836-AD3F-5604F71B116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68400" y="990600"/>
            <a:ext cx="3543300" cy="22479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6C725DD8-6C2B-49E1-B517-6377E57F78D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68400" y="3619500"/>
            <a:ext cx="3543300" cy="22479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87640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FE4B138-B5A6-4A80-ACCA-52D5D4F1D5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8840"/>
          <a:stretch/>
        </p:blipFill>
        <p:spPr>
          <a:xfrm>
            <a:off x="-1" y="0"/>
            <a:ext cx="2530407" cy="1988457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F24DA6EE-EE05-45F5-B11B-35C619EA7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8840"/>
          <a:stretch/>
        </p:blipFill>
        <p:spPr>
          <a:xfrm flipH="1">
            <a:off x="9661593" y="0"/>
            <a:ext cx="2530407" cy="1988457"/>
          </a:xfrm>
          <a:prstGeom prst="rect">
            <a:avLst/>
          </a:prstGeom>
        </p:spPr>
      </p:pic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03461AA4-D6F2-4571-865F-9394E995452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4506" y="2217367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7">
            <a:extLst>
              <a:ext uri="{FF2B5EF4-FFF2-40B4-BE49-F238E27FC236}">
                <a16:creationId xmlns:a16="http://schemas.microsoft.com/office/drawing/2014/main" id="{84607EF6-7D1E-47AB-8343-81026B76C0B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491740" y="2217367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7">
            <a:extLst>
              <a:ext uri="{FF2B5EF4-FFF2-40B4-BE49-F238E27FC236}">
                <a16:creationId xmlns:a16="http://schemas.microsoft.com/office/drawing/2014/main" id="{E5B11390-D238-40D0-83F1-52FE70A2C5C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18974" y="2217367"/>
            <a:ext cx="3208520" cy="1823811"/>
          </a:xfrm>
          <a:prstGeom prst="roundRect">
            <a:avLst>
              <a:gd name="adj" fmla="val 970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390861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FE4B138-B5A6-4A80-ACCA-52D5D4F1D5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8840"/>
          <a:stretch/>
        </p:blipFill>
        <p:spPr>
          <a:xfrm>
            <a:off x="-1" y="0"/>
            <a:ext cx="2530407" cy="1988457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F24DA6EE-EE05-45F5-B11B-35C619EA7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8840"/>
          <a:stretch/>
        </p:blipFill>
        <p:spPr>
          <a:xfrm flipH="1">
            <a:off x="9661593" y="0"/>
            <a:ext cx="2530407" cy="1988457"/>
          </a:xfrm>
          <a:prstGeom prst="rect">
            <a:avLst/>
          </a:prstGeom>
        </p:spPr>
      </p:pic>
      <p:sp>
        <p:nvSpPr>
          <p:cNvPr id="7" name="그림 개체 틀 11">
            <a:extLst>
              <a:ext uri="{FF2B5EF4-FFF2-40B4-BE49-F238E27FC236}">
                <a16:creationId xmlns:a16="http://schemas.microsoft.com/office/drawing/2014/main" id="{DCE7EB2C-79C8-48D3-8D6E-19EEBBB680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135960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FE4B138-B5A6-4A80-ACCA-52D5D4F1D5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8840"/>
          <a:stretch/>
        </p:blipFill>
        <p:spPr>
          <a:xfrm>
            <a:off x="-1" y="0"/>
            <a:ext cx="2530407" cy="1988457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F24DA6EE-EE05-45F5-B11B-35C619EA7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8840"/>
          <a:stretch/>
        </p:blipFill>
        <p:spPr>
          <a:xfrm flipH="1">
            <a:off x="9661593" y="0"/>
            <a:ext cx="2530407" cy="1988457"/>
          </a:xfrm>
          <a:prstGeom prst="rect">
            <a:avLst/>
          </a:prstGeom>
        </p:spPr>
      </p:pic>
      <p:sp>
        <p:nvSpPr>
          <p:cNvPr id="7" name="그림 개체 틀 5">
            <a:extLst>
              <a:ext uri="{FF2B5EF4-FFF2-40B4-BE49-F238E27FC236}">
                <a16:creationId xmlns:a16="http://schemas.microsoft.com/office/drawing/2014/main" id="{58C99719-44B5-4744-877B-93FA99FFC80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393978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1FE4B138-B5A6-4A80-ACCA-52D5D4F1D5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8840"/>
          <a:stretch/>
        </p:blipFill>
        <p:spPr>
          <a:xfrm>
            <a:off x="-1" y="0"/>
            <a:ext cx="2530407" cy="1988457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F24DA6EE-EE05-45F5-B11B-35C619EA7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8840"/>
          <a:stretch/>
        </p:blipFill>
        <p:spPr>
          <a:xfrm flipH="1">
            <a:off x="9661593" y="0"/>
            <a:ext cx="2530407" cy="1988457"/>
          </a:xfrm>
          <a:prstGeom prst="rect">
            <a:avLst/>
          </a:prstGeom>
        </p:spPr>
      </p:pic>
      <p:sp>
        <p:nvSpPr>
          <p:cNvPr id="7" name="그림 개체 틀 8">
            <a:extLst>
              <a:ext uri="{FF2B5EF4-FFF2-40B4-BE49-F238E27FC236}">
                <a16:creationId xmlns:a16="http://schemas.microsoft.com/office/drawing/2014/main" id="{5D77CF5E-4A5F-4741-92B3-A390E01505F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96920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래픽 7">
            <a:extLst>
              <a:ext uri="{FF2B5EF4-FFF2-40B4-BE49-F238E27FC236}">
                <a16:creationId xmlns:a16="http://schemas.microsoft.com/office/drawing/2014/main" id="{2DD4170A-FFC8-4A6E-B252-3F44F1C2F67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244626" y="3639975"/>
            <a:ext cx="3947374" cy="3218025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7C672EEA-4A33-4D8D-93D2-C687C36DFBA9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0" y="5864964"/>
            <a:ext cx="3288129" cy="993036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E57C0BB4-8FC0-4746-A6D5-BA56D50C8F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r="2500"/>
          <a:stretch/>
        </p:blipFill>
        <p:spPr>
          <a:xfrm>
            <a:off x="8179914" y="0"/>
            <a:ext cx="4012086" cy="984847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3A2CC45E-5339-4C41-8553-835BBC83D29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flipH="1">
            <a:off x="-3" y="0"/>
            <a:ext cx="3087642" cy="149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88" r:id="rId10"/>
    <p:sldLayoutId id="2147483664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sv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Montserrat" TargetMode="Externa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798EC0E-6325-4BA2-9EA2-DF1BEFB61F7F}"/>
              </a:ext>
            </a:extLst>
          </p:cNvPr>
          <p:cNvSpPr txBox="1"/>
          <p:nvPr/>
        </p:nvSpPr>
        <p:spPr>
          <a:xfrm>
            <a:off x="964082" y="2174423"/>
            <a:ext cx="5233518" cy="144655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8800" dirty="0">
                <a:solidFill>
                  <a:srgbClr val="3049D0"/>
                </a:solidFill>
                <a:latin typeface="+mj-lt"/>
                <a:cs typeface="Arial" panose="020B0604020202020204" pitchFamily="34" charset="0"/>
              </a:rPr>
              <a:t>Charity</a:t>
            </a:r>
            <a:endParaRPr lang="ko-KR" altLang="en-US" sz="5400" dirty="0">
              <a:solidFill>
                <a:srgbClr val="3049D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0D124E-07F6-42AF-9DCE-F10E7F1CA9E3}"/>
              </a:ext>
            </a:extLst>
          </p:cNvPr>
          <p:cNvSpPr txBox="1"/>
          <p:nvPr/>
        </p:nvSpPr>
        <p:spPr>
          <a:xfrm>
            <a:off x="1103085" y="3718580"/>
            <a:ext cx="5123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rgbClr val="3049D0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solidFill>
                <a:srgbClr val="3049D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그래픽 47">
            <a:extLst>
              <a:ext uri="{FF2B5EF4-FFF2-40B4-BE49-F238E27FC236}">
                <a16:creationId xmlns:a16="http://schemas.microsoft.com/office/drawing/2014/main" id="{01F2FC79-1E12-4641-813C-EB87BDCFE2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28298" y="2068298"/>
            <a:ext cx="417454" cy="303082"/>
          </a:xfrm>
          <a:prstGeom prst="rect">
            <a:avLst/>
          </a:prstGeom>
        </p:spPr>
      </p:pic>
      <p:pic>
        <p:nvPicPr>
          <p:cNvPr id="49" name="그래픽 48">
            <a:extLst>
              <a:ext uri="{FF2B5EF4-FFF2-40B4-BE49-F238E27FC236}">
                <a16:creationId xmlns:a16="http://schemas.microsoft.com/office/drawing/2014/main" id="{7CD70018-836C-442F-83ED-EBD0DFF5DC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6247" y="2068297"/>
            <a:ext cx="417454" cy="303082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CB554306-4E99-47D5-A787-787FE867EC70}"/>
              </a:ext>
            </a:extLst>
          </p:cNvPr>
          <p:cNvSpPr txBox="1"/>
          <p:nvPr/>
        </p:nvSpPr>
        <p:spPr>
          <a:xfrm>
            <a:off x="2545752" y="2219838"/>
            <a:ext cx="71004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2800" dirty="0" err="1">
                <a:solidFill>
                  <a:srgbClr val="3049D0"/>
                </a:solidFill>
              </a:rPr>
              <a:t>amet</a:t>
            </a:r>
            <a:r>
              <a:rPr lang="en-US" altLang="ko-KR" sz="2800" dirty="0">
                <a:solidFill>
                  <a:srgbClr val="3049D0"/>
                </a:solidFill>
              </a:rPr>
              <a:t>, </a:t>
            </a:r>
            <a:r>
              <a:rPr lang="en-US" altLang="ko-KR" sz="2800" dirty="0" err="1">
                <a:solidFill>
                  <a:srgbClr val="3049D0"/>
                </a:solidFill>
              </a:rPr>
              <a:t>consectetur</a:t>
            </a:r>
            <a:r>
              <a:rPr lang="en-US" altLang="ko-KR" sz="2800" dirty="0">
                <a:solidFill>
                  <a:srgbClr val="3049D0"/>
                </a:solidFill>
              </a:rPr>
              <a:t> </a:t>
            </a:r>
            <a:r>
              <a:rPr lang="en-US" altLang="ko-KR" sz="2800" dirty="0" err="1">
                <a:solidFill>
                  <a:srgbClr val="3049D0"/>
                </a:solidFill>
              </a:rPr>
              <a:t>adipiscing</a:t>
            </a:r>
            <a:r>
              <a:rPr lang="en-US" altLang="ko-KR" sz="2800" dirty="0">
                <a:solidFill>
                  <a:srgbClr val="3049D0"/>
                </a:solidFill>
              </a:rPr>
              <a:t> </a:t>
            </a:r>
            <a:r>
              <a:rPr lang="en-US" altLang="ko-KR" sz="2800" dirty="0" err="1">
                <a:solidFill>
                  <a:srgbClr val="3049D0"/>
                </a:solidFill>
              </a:rPr>
              <a:t>elit</a:t>
            </a:r>
            <a:r>
              <a:rPr lang="en-US" altLang="ko-KR" sz="2800" dirty="0">
                <a:solidFill>
                  <a:srgbClr val="3049D0"/>
                </a:solidFill>
              </a:rPr>
              <a:t>, sed do </a:t>
            </a:r>
            <a:r>
              <a:rPr lang="en-US" altLang="ko-KR" sz="2800" dirty="0" err="1">
                <a:solidFill>
                  <a:srgbClr val="3049D0"/>
                </a:solidFill>
              </a:rPr>
              <a:t>eiusmod</a:t>
            </a:r>
            <a:r>
              <a:rPr lang="en-US" altLang="ko-KR" sz="2800" dirty="0">
                <a:solidFill>
                  <a:srgbClr val="3049D0"/>
                </a:solidFill>
              </a:rPr>
              <a:t> </a:t>
            </a:r>
            <a:r>
              <a:rPr lang="en-US" altLang="ko-KR" sz="2800" dirty="0" err="1">
                <a:solidFill>
                  <a:srgbClr val="3049D0"/>
                </a:solidFill>
              </a:rPr>
              <a:t>tempor</a:t>
            </a:r>
            <a:r>
              <a:rPr lang="en-US" altLang="ko-KR" sz="2800" dirty="0">
                <a:solidFill>
                  <a:srgbClr val="3049D0"/>
                </a:solidFill>
              </a:rPr>
              <a:t> </a:t>
            </a:r>
            <a:r>
              <a:rPr lang="en-US" altLang="ko-KR" sz="2800" dirty="0" err="1">
                <a:solidFill>
                  <a:srgbClr val="3049D0"/>
                </a:solidFill>
              </a:rPr>
              <a:t>incididunt</a:t>
            </a:r>
            <a:r>
              <a:rPr lang="en-US" altLang="ko-KR" sz="2800" dirty="0">
                <a:solidFill>
                  <a:srgbClr val="3049D0"/>
                </a:solidFill>
              </a:rPr>
              <a:t> </a:t>
            </a:r>
            <a:r>
              <a:rPr lang="en-US" altLang="ko-KR" sz="2800" dirty="0" err="1">
                <a:solidFill>
                  <a:srgbClr val="3049D0"/>
                </a:solidFill>
              </a:rPr>
              <a:t>ut</a:t>
            </a:r>
            <a:r>
              <a:rPr lang="en-US" altLang="ko-KR" sz="2800" dirty="0">
                <a:solidFill>
                  <a:srgbClr val="3049D0"/>
                </a:solidFill>
              </a:rPr>
              <a:t> </a:t>
            </a:r>
            <a:r>
              <a:rPr lang="en-US" altLang="ko-KR" sz="2800" dirty="0" err="1">
                <a:solidFill>
                  <a:srgbClr val="3049D0"/>
                </a:solidFill>
              </a:rPr>
              <a:t>labore</a:t>
            </a:r>
            <a:r>
              <a:rPr lang="en-US" altLang="ko-KR" sz="2800" dirty="0">
                <a:solidFill>
                  <a:srgbClr val="3049D0"/>
                </a:solidFill>
              </a:rPr>
              <a:t> et dolore magna </a:t>
            </a:r>
            <a:r>
              <a:rPr lang="en-US" altLang="ko-KR" sz="2800" dirty="0" err="1">
                <a:solidFill>
                  <a:srgbClr val="3049D0"/>
                </a:solidFill>
              </a:rPr>
              <a:t>aliqua</a:t>
            </a:r>
            <a:r>
              <a:rPr lang="en-US" altLang="ko-KR" sz="2800" dirty="0">
                <a:solidFill>
                  <a:srgbClr val="3049D0"/>
                </a:solidFill>
              </a:rPr>
              <a:t>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7D195C3-FE54-4EF0-921F-5C20C95AF6C4}"/>
              </a:ext>
            </a:extLst>
          </p:cNvPr>
          <p:cNvSpPr txBox="1"/>
          <p:nvPr/>
        </p:nvSpPr>
        <p:spPr>
          <a:xfrm>
            <a:off x="2545752" y="4187260"/>
            <a:ext cx="7100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i="1" dirty="0">
                <a:solidFill>
                  <a:srgbClr val="3049D0"/>
                </a:solidFill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3041820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8B2101FA-89B3-4E57-A502-695965AC6D7E}"/>
              </a:ext>
            </a:extLst>
          </p:cNvPr>
          <p:cNvSpPr/>
          <p:nvPr/>
        </p:nvSpPr>
        <p:spPr>
          <a:xfrm>
            <a:off x="1821399" y="1720043"/>
            <a:ext cx="1173988" cy="1173988"/>
          </a:xfrm>
          <a:prstGeom prst="ellipse">
            <a:avLst/>
          </a:prstGeom>
          <a:solidFill>
            <a:srgbClr val="3049D0"/>
          </a:soli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F704595-6706-453C-9F14-734A8042DB7D}"/>
              </a:ext>
            </a:extLst>
          </p:cNvPr>
          <p:cNvGrpSpPr/>
          <p:nvPr/>
        </p:nvGrpSpPr>
        <p:grpSpPr>
          <a:xfrm>
            <a:off x="2246051" y="2090546"/>
            <a:ext cx="324684" cy="432982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BD6C6406-F7BC-466F-A9D2-898045E21DAB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33FA066-973B-4B9E-9032-85ADDA3AD708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B967E347-D73A-47DD-A204-372C7515A921}"/>
              </a:ext>
            </a:extLst>
          </p:cNvPr>
          <p:cNvSpPr txBox="1"/>
          <p:nvPr/>
        </p:nvSpPr>
        <p:spPr>
          <a:xfrm>
            <a:off x="3187607" y="2258250"/>
            <a:ext cx="73693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r>
              <a:rPr lang="en-US" altLang="ko-KR" sz="1400" dirty="0">
                <a:solidFill>
                  <a:srgbClr val="3049D0"/>
                </a:solidFill>
              </a:rPr>
              <a:t>, sed do </a:t>
            </a:r>
            <a:r>
              <a:rPr lang="en-US" altLang="ko-KR" sz="1400" dirty="0" err="1">
                <a:solidFill>
                  <a:srgbClr val="3049D0"/>
                </a:solidFill>
              </a:rPr>
              <a:t>eiusmod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tempor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incididunt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ut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labore</a:t>
            </a:r>
            <a:r>
              <a:rPr lang="en-US" altLang="ko-KR" sz="1400" dirty="0">
                <a:solidFill>
                  <a:srgbClr val="3049D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49D0"/>
                </a:solidFill>
              </a:rPr>
              <a:t>aliqua</a:t>
            </a:r>
            <a:r>
              <a:rPr lang="en-US" altLang="ko-KR" sz="1400" dirty="0">
                <a:solidFill>
                  <a:srgbClr val="3049D0"/>
                </a:solidFill>
              </a:rPr>
              <a:t>.</a:t>
            </a:r>
            <a:endParaRPr lang="ko-KR" altLang="en-US" sz="1400" dirty="0">
              <a:solidFill>
                <a:srgbClr val="3049D0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48ACF1F-6DF5-4EC4-A1CB-D6CE4AB563C2}"/>
              </a:ext>
            </a:extLst>
          </p:cNvPr>
          <p:cNvSpPr/>
          <p:nvPr/>
        </p:nvSpPr>
        <p:spPr>
          <a:xfrm>
            <a:off x="3187606" y="1832605"/>
            <a:ext cx="73533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049D0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3049D0"/>
              </a:solidFill>
              <a:latin typeface="+mj-lt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FE7A4EB3-C469-495F-A2A6-7DE944C8057A}"/>
              </a:ext>
            </a:extLst>
          </p:cNvPr>
          <p:cNvSpPr/>
          <p:nvPr/>
        </p:nvSpPr>
        <p:spPr>
          <a:xfrm>
            <a:off x="1821399" y="3230128"/>
            <a:ext cx="1173988" cy="1173988"/>
          </a:xfrm>
          <a:prstGeom prst="ellipse">
            <a:avLst/>
          </a:prstGeom>
          <a:solidFill>
            <a:srgbClr val="3049D0"/>
          </a:soli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75122D95-9809-427A-A863-2641DCB8628A}"/>
              </a:ext>
            </a:extLst>
          </p:cNvPr>
          <p:cNvGrpSpPr/>
          <p:nvPr/>
        </p:nvGrpSpPr>
        <p:grpSpPr>
          <a:xfrm>
            <a:off x="2188307" y="3604951"/>
            <a:ext cx="413668" cy="42434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53B79454-FC48-4684-A8F1-194EFFC7CD7D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AD646BD1-4532-4820-9D36-CAA2EC326175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E021722F-01C0-4AF4-8BDD-A862818487EA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9FFA2CE3-B8E6-42C7-AEEB-2D0479C98480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D5D1185-01C0-47E1-8067-DCD12DE6CCB4}"/>
              </a:ext>
            </a:extLst>
          </p:cNvPr>
          <p:cNvSpPr txBox="1"/>
          <p:nvPr/>
        </p:nvSpPr>
        <p:spPr>
          <a:xfrm>
            <a:off x="3187607" y="3768335"/>
            <a:ext cx="73693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r>
              <a:rPr lang="en-US" altLang="ko-KR" sz="1400" dirty="0">
                <a:solidFill>
                  <a:srgbClr val="3049D0"/>
                </a:solidFill>
              </a:rPr>
              <a:t>, sed do </a:t>
            </a:r>
            <a:r>
              <a:rPr lang="en-US" altLang="ko-KR" sz="1400" dirty="0" err="1">
                <a:solidFill>
                  <a:srgbClr val="3049D0"/>
                </a:solidFill>
              </a:rPr>
              <a:t>eiusmod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tempor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incididunt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ut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labore</a:t>
            </a:r>
            <a:r>
              <a:rPr lang="en-US" altLang="ko-KR" sz="1400" dirty="0">
                <a:solidFill>
                  <a:srgbClr val="3049D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49D0"/>
                </a:solidFill>
              </a:rPr>
              <a:t>aliqua</a:t>
            </a:r>
            <a:r>
              <a:rPr lang="en-US" altLang="ko-KR" sz="1400" dirty="0">
                <a:solidFill>
                  <a:srgbClr val="3049D0"/>
                </a:solidFill>
              </a:rPr>
              <a:t>.</a:t>
            </a:r>
            <a:endParaRPr lang="ko-KR" altLang="en-US" sz="1400" dirty="0">
              <a:solidFill>
                <a:srgbClr val="3049D0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F17552D1-0768-4E8C-AF3A-5F3E06D88795}"/>
              </a:ext>
            </a:extLst>
          </p:cNvPr>
          <p:cNvSpPr/>
          <p:nvPr/>
        </p:nvSpPr>
        <p:spPr>
          <a:xfrm>
            <a:off x="3187606" y="3342690"/>
            <a:ext cx="73533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049D0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3049D0"/>
              </a:solidFill>
              <a:latin typeface="+mj-lt"/>
            </a:endParaRP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EAF965E4-68D0-4C9A-B325-5C948C412FCF}"/>
              </a:ext>
            </a:extLst>
          </p:cNvPr>
          <p:cNvSpPr/>
          <p:nvPr/>
        </p:nvSpPr>
        <p:spPr>
          <a:xfrm>
            <a:off x="1821399" y="4740212"/>
            <a:ext cx="1173988" cy="1173988"/>
          </a:xfrm>
          <a:prstGeom prst="ellipse">
            <a:avLst/>
          </a:prstGeom>
          <a:solidFill>
            <a:srgbClr val="3049D0"/>
          </a:soli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3ED04B6C-885F-4D98-9288-572F1A16BF16}"/>
              </a:ext>
            </a:extLst>
          </p:cNvPr>
          <p:cNvGrpSpPr/>
          <p:nvPr/>
        </p:nvGrpSpPr>
        <p:grpSpPr>
          <a:xfrm>
            <a:off x="2193682" y="5112495"/>
            <a:ext cx="429422" cy="429422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90A75EF7-0209-46BA-8DCB-7131A8F35E1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E141EF66-27D8-4144-A893-759F3CE9C605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151A4671-D000-445C-A29F-A75E92BC65CE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F3927FC-B1E4-4E78-9DC3-908E0C2A7900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1447CB84-4EEB-40AD-923B-BA590FE8422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B0321E43-4912-44B4-9358-0DA5CCBD1AC5}"/>
              </a:ext>
            </a:extLst>
          </p:cNvPr>
          <p:cNvSpPr txBox="1"/>
          <p:nvPr/>
        </p:nvSpPr>
        <p:spPr>
          <a:xfrm>
            <a:off x="3187607" y="5278419"/>
            <a:ext cx="73693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r>
              <a:rPr lang="en-US" altLang="ko-KR" sz="1400" dirty="0">
                <a:solidFill>
                  <a:srgbClr val="3049D0"/>
                </a:solidFill>
              </a:rPr>
              <a:t>, sed do </a:t>
            </a:r>
            <a:r>
              <a:rPr lang="en-US" altLang="ko-KR" sz="1400" dirty="0" err="1">
                <a:solidFill>
                  <a:srgbClr val="3049D0"/>
                </a:solidFill>
              </a:rPr>
              <a:t>eiusmod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tempor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incididunt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ut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labore</a:t>
            </a:r>
            <a:r>
              <a:rPr lang="en-US" altLang="ko-KR" sz="1400" dirty="0">
                <a:solidFill>
                  <a:srgbClr val="3049D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49D0"/>
                </a:solidFill>
              </a:rPr>
              <a:t>aliqua</a:t>
            </a:r>
            <a:r>
              <a:rPr lang="en-US" altLang="ko-KR" sz="1400" dirty="0">
                <a:solidFill>
                  <a:srgbClr val="3049D0"/>
                </a:solidFill>
              </a:rPr>
              <a:t>.</a:t>
            </a:r>
            <a:endParaRPr lang="ko-KR" altLang="en-US" sz="1400" dirty="0">
              <a:solidFill>
                <a:srgbClr val="3049D0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28B6424C-D41C-4039-8F37-A424E3E4BF6C}"/>
              </a:ext>
            </a:extLst>
          </p:cNvPr>
          <p:cNvSpPr/>
          <p:nvPr/>
        </p:nvSpPr>
        <p:spPr>
          <a:xfrm>
            <a:off x="3187606" y="4852774"/>
            <a:ext cx="73533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rgbClr val="3049D0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3049D0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8D061C9-EEEF-4D9F-9176-7FE53D7231B6}"/>
              </a:ext>
            </a:extLst>
          </p:cNvPr>
          <p:cNvSpPr txBox="1"/>
          <p:nvPr/>
        </p:nvSpPr>
        <p:spPr>
          <a:xfrm>
            <a:off x="2679700" y="718778"/>
            <a:ext cx="683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23385C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049D0"/>
                </a:solidFill>
                <a:latin typeface="+mn-lt"/>
              </a:rPr>
              <a:t>Enter Your </a:t>
            </a:r>
            <a:r>
              <a:rPr lang="en-US" altLang="ko-KR" dirty="0">
                <a:solidFill>
                  <a:srgbClr val="3049D0"/>
                </a:solidFill>
              </a:rPr>
              <a:t>Title Here</a:t>
            </a:r>
            <a:endParaRPr lang="ko-KR" altLang="en-US" dirty="0">
              <a:solidFill>
                <a:srgbClr val="3049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217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72EAF21E-1E0C-4684-9F39-EA7B9B5988C5}"/>
              </a:ext>
            </a:extLst>
          </p:cNvPr>
          <p:cNvSpPr txBox="1"/>
          <p:nvPr/>
        </p:nvSpPr>
        <p:spPr>
          <a:xfrm>
            <a:off x="2484726" y="758275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3049D0"/>
                </a:solidFill>
                <a:cs typeface="Arial" panose="020B0604020202020204" pitchFamily="34" charset="0"/>
              </a:rPr>
              <a:t>Subject </a:t>
            </a:r>
            <a:r>
              <a:rPr lang="en-US" altLang="ko-KR" sz="2800" dirty="0">
                <a:solidFill>
                  <a:srgbClr val="3049D0"/>
                </a:solidFill>
                <a:latin typeface="+mj-lt"/>
                <a:cs typeface="Arial" panose="020B0604020202020204" pitchFamily="34" charset="0"/>
              </a:rPr>
              <a:t>Title</a:t>
            </a:r>
            <a:endParaRPr lang="ko-KR" altLang="en-US" sz="2800" dirty="0">
              <a:solidFill>
                <a:srgbClr val="3049D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37805CD-0D3E-4AEF-9D3F-5D386C5BF4BF}"/>
              </a:ext>
            </a:extLst>
          </p:cNvPr>
          <p:cNvSpPr/>
          <p:nvPr/>
        </p:nvSpPr>
        <p:spPr>
          <a:xfrm>
            <a:off x="383091" y="4311122"/>
            <a:ext cx="2748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3049D0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3049D0"/>
              </a:solidFill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CD6E9A54-8528-4AF2-92B0-CD751A0A6B7D}"/>
              </a:ext>
            </a:extLst>
          </p:cNvPr>
          <p:cNvSpPr/>
          <p:nvPr/>
        </p:nvSpPr>
        <p:spPr>
          <a:xfrm>
            <a:off x="383091" y="4740581"/>
            <a:ext cx="274807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r>
              <a:rPr lang="en-US" altLang="ko-KR" sz="1400" dirty="0">
                <a:solidFill>
                  <a:srgbClr val="3049D0"/>
                </a:solidFill>
              </a:rPr>
              <a:t>, sed do </a:t>
            </a:r>
            <a:r>
              <a:rPr lang="en-US" altLang="ko-KR" sz="1400" dirty="0" err="1">
                <a:solidFill>
                  <a:srgbClr val="3049D0"/>
                </a:solidFill>
              </a:rPr>
              <a:t>eiusmod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tempor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incididunt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ut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labore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edsafsdat</a:t>
            </a:r>
            <a:r>
              <a:rPr lang="en-US" altLang="ko-KR" sz="1400" dirty="0">
                <a:solidFill>
                  <a:srgbClr val="3049D0"/>
                </a:solidFill>
              </a:rPr>
              <a:t> dolore</a:t>
            </a:r>
            <a:endParaRPr lang="ko-KR" altLang="en-US" sz="1400" dirty="0">
              <a:solidFill>
                <a:srgbClr val="3049D0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DCB9CA31-C09A-4D4E-AF42-EF8577522555}"/>
              </a:ext>
            </a:extLst>
          </p:cNvPr>
          <p:cNvSpPr/>
          <p:nvPr/>
        </p:nvSpPr>
        <p:spPr>
          <a:xfrm>
            <a:off x="3275671" y="4311122"/>
            <a:ext cx="2748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3049D0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3049D0"/>
              </a:solidFill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DB50DA6E-169A-4F5D-B209-1F81A8B4891F}"/>
              </a:ext>
            </a:extLst>
          </p:cNvPr>
          <p:cNvSpPr/>
          <p:nvPr/>
        </p:nvSpPr>
        <p:spPr>
          <a:xfrm>
            <a:off x="3275671" y="4740581"/>
            <a:ext cx="274807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r>
              <a:rPr lang="en-US" altLang="ko-KR" sz="1400" dirty="0">
                <a:solidFill>
                  <a:srgbClr val="3049D0"/>
                </a:solidFill>
              </a:rPr>
              <a:t>, sed do </a:t>
            </a:r>
            <a:r>
              <a:rPr lang="en-US" altLang="ko-KR" sz="1400" dirty="0" err="1">
                <a:solidFill>
                  <a:srgbClr val="3049D0"/>
                </a:solidFill>
              </a:rPr>
              <a:t>eiusmod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tempor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incididunt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ut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labore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edsafsdat</a:t>
            </a:r>
            <a:r>
              <a:rPr lang="en-US" altLang="ko-KR" sz="1400" dirty="0">
                <a:solidFill>
                  <a:srgbClr val="3049D0"/>
                </a:solidFill>
              </a:rPr>
              <a:t> dolore</a:t>
            </a:r>
            <a:endParaRPr lang="ko-KR" altLang="en-US" sz="1400" dirty="0">
              <a:solidFill>
                <a:srgbClr val="3049D0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A8C1B361-C641-41D2-8B61-FC19A012F99F}"/>
              </a:ext>
            </a:extLst>
          </p:cNvPr>
          <p:cNvSpPr/>
          <p:nvPr/>
        </p:nvSpPr>
        <p:spPr>
          <a:xfrm>
            <a:off x="6168251" y="4311122"/>
            <a:ext cx="2748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3049D0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3049D0"/>
              </a:solidFill>
              <a:latin typeface="+mj-lt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22C713EE-CED9-400B-9CC9-9F7345C45715}"/>
              </a:ext>
            </a:extLst>
          </p:cNvPr>
          <p:cNvSpPr/>
          <p:nvPr/>
        </p:nvSpPr>
        <p:spPr>
          <a:xfrm>
            <a:off x="6168251" y="4740581"/>
            <a:ext cx="274807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r>
              <a:rPr lang="en-US" altLang="ko-KR" sz="1400" dirty="0">
                <a:solidFill>
                  <a:srgbClr val="3049D0"/>
                </a:solidFill>
              </a:rPr>
              <a:t>, sed do </a:t>
            </a:r>
            <a:r>
              <a:rPr lang="en-US" altLang="ko-KR" sz="1400" dirty="0" err="1">
                <a:solidFill>
                  <a:srgbClr val="3049D0"/>
                </a:solidFill>
              </a:rPr>
              <a:t>eiusmod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tempor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incididunt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ut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labore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edsafsdat</a:t>
            </a:r>
            <a:r>
              <a:rPr lang="en-US" altLang="ko-KR" sz="1400" dirty="0">
                <a:solidFill>
                  <a:srgbClr val="3049D0"/>
                </a:solidFill>
              </a:rPr>
              <a:t> dolore</a:t>
            </a:r>
            <a:endParaRPr lang="ko-KR" altLang="en-US" sz="1400" dirty="0">
              <a:solidFill>
                <a:srgbClr val="3049D0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0D39F246-C671-4725-A5D9-38178980237A}"/>
              </a:ext>
            </a:extLst>
          </p:cNvPr>
          <p:cNvSpPr/>
          <p:nvPr/>
        </p:nvSpPr>
        <p:spPr>
          <a:xfrm>
            <a:off x="9060831" y="4311122"/>
            <a:ext cx="2748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3049D0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3049D0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EA030D21-8039-4DCE-A255-56D30277DBD9}"/>
              </a:ext>
            </a:extLst>
          </p:cNvPr>
          <p:cNvSpPr/>
          <p:nvPr/>
        </p:nvSpPr>
        <p:spPr>
          <a:xfrm>
            <a:off x="9060831" y="4740581"/>
            <a:ext cx="274807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r>
              <a:rPr lang="en-US" altLang="ko-KR" sz="1400" dirty="0">
                <a:solidFill>
                  <a:srgbClr val="3049D0"/>
                </a:solidFill>
              </a:rPr>
              <a:t>, sed do </a:t>
            </a:r>
            <a:r>
              <a:rPr lang="en-US" altLang="ko-KR" sz="1400" dirty="0" err="1">
                <a:solidFill>
                  <a:srgbClr val="3049D0"/>
                </a:solidFill>
              </a:rPr>
              <a:t>eiusmod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tempor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incididunt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ut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labore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edsafsdat</a:t>
            </a:r>
            <a:r>
              <a:rPr lang="en-US" altLang="ko-KR" sz="1400" dirty="0">
                <a:solidFill>
                  <a:srgbClr val="3049D0"/>
                </a:solidFill>
              </a:rPr>
              <a:t> dolore</a:t>
            </a:r>
            <a:endParaRPr lang="ko-KR" altLang="en-US" sz="1400" dirty="0">
              <a:solidFill>
                <a:srgbClr val="3049D0"/>
              </a:solidFill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1035E7CF-4687-40CB-B08A-D05B9529A1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81459" y="2206417"/>
            <a:ext cx="1521661" cy="1817162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DD601FDC-AAAD-4A24-9EFA-AB0D6BB548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06964" y="2119805"/>
            <a:ext cx="2085491" cy="1990387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2B59BE7B-104D-4D7D-8CAA-A8FD4667C7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6272" y="2138486"/>
            <a:ext cx="2061715" cy="1953025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0AF939EF-0699-41F4-965E-FEA6C918E5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29685" y="2223400"/>
            <a:ext cx="1810369" cy="1783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732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Box 73">
            <a:extLst>
              <a:ext uri="{FF2B5EF4-FFF2-40B4-BE49-F238E27FC236}">
                <a16:creationId xmlns:a16="http://schemas.microsoft.com/office/drawing/2014/main" id="{67E75571-D8F0-4C44-AB82-3C5FB8485BB3}"/>
              </a:ext>
            </a:extLst>
          </p:cNvPr>
          <p:cNvSpPr txBox="1"/>
          <p:nvPr/>
        </p:nvSpPr>
        <p:spPr>
          <a:xfrm>
            <a:off x="5587997" y="990600"/>
            <a:ext cx="509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049D0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3049D0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3049D0"/>
              </a:solidFill>
              <a:latin typeface="+mj-lt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F0CB64E-3319-41D4-AF86-F522F9987B84}"/>
              </a:ext>
            </a:extLst>
          </p:cNvPr>
          <p:cNvSpPr txBox="1"/>
          <p:nvPr/>
        </p:nvSpPr>
        <p:spPr>
          <a:xfrm>
            <a:off x="5587998" y="1500739"/>
            <a:ext cx="50927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r>
              <a:rPr lang="en-US" altLang="ko-KR" sz="1400" dirty="0">
                <a:solidFill>
                  <a:srgbClr val="3049D0"/>
                </a:solidFill>
              </a:rPr>
              <a:t>, sed do </a:t>
            </a:r>
            <a:r>
              <a:rPr lang="en-US" altLang="ko-KR" sz="1400" dirty="0" err="1">
                <a:solidFill>
                  <a:srgbClr val="3049D0"/>
                </a:solidFill>
              </a:rPr>
              <a:t>eiusmod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tempor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incididunt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ut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labore</a:t>
            </a:r>
            <a:r>
              <a:rPr lang="en-US" altLang="ko-KR" sz="1400" dirty="0">
                <a:solidFill>
                  <a:srgbClr val="3049D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49D0"/>
                </a:solidFill>
              </a:rPr>
              <a:t>aliqua</a:t>
            </a:r>
            <a:r>
              <a:rPr lang="en-US" altLang="ko-KR" sz="1400" dirty="0">
                <a:solidFill>
                  <a:srgbClr val="3049D0"/>
                </a:solidFill>
              </a:rPr>
              <a:t>.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CD3C6DA-59E3-438D-A349-9B56E3ABBD9D}"/>
              </a:ext>
            </a:extLst>
          </p:cNvPr>
          <p:cNvSpPr txBox="1"/>
          <p:nvPr/>
        </p:nvSpPr>
        <p:spPr>
          <a:xfrm>
            <a:off x="5587997" y="3606419"/>
            <a:ext cx="509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 err="1">
                <a:solidFill>
                  <a:srgbClr val="3049D0"/>
                </a:solidFill>
                <a:latin typeface="+mj-lt"/>
              </a:rPr>
              <a:t>consectetur</a:t>
            </a:r>
            <a:r>
              <a:rPr lang="en-US" altLang="ko-KR" b="0" dirty="0">
                <a:solidFill>
                  <a:srgbClr val="3049D0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rgbClr val="3049D0"/>
                </a:solidFill>
                <a:latin typeface="+mj-lt"/>
              </a:rPr>
              <a:t>adipiscing</a:t>
            </a:r>
            <a:r>
              <a:rPr lang="en-US" altLang="ko-KR" b="0" dirty="0">
                <a:solidFill>
                  <a:srgbClr val="3049D0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rgbClr val="3049D0"/>
                </a:solidFill>
                <a:latin typeface="+mj-lt"/>
              </a:rPr>
              <a:t>elit</a:t>
            </a:r>
            <a:endParaRPr lang="en-US" altLang="ko-KR" b="0" dirty="0">
              <a:solidFill>
                <a:srgbClr val="3049D0"/>
              </a:solidFill>
              <a:latin typeface="+mj-lt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3738969-A6D3-4DA6-9B46-D13EF343E230}"/>
              </a:ext>
            </a:extLst>
          </p:cNvPr>
          <p:cNvSpPr txBox="1"/>
          <p:nvPr/>
        </p:nvSpPr>
        <p:spPr>
          <a:xfrm>
            <a:off x="5587998" y="4116558"/>
            <a:ext cx="50927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049D0"/>
                </a:solidFill>
              </a:rPr>
              <a:t>Ut </a:t>
            </a:r>
            <a:r>
              <a:rPr lang="en-US" altLang="ko-KR" sz="1400" dirty="0" err="1">
                <a:solidFill>
                  <a:srgbClr val="3049D0"/>
                </a:solidFill>
              </a:rPr>
              <a:t>enim</a:t>
            </a:r>
            <a:r>
              <a:rPr lang="en-US" altLang="ko-KR" sz="1400" dirty="0">
                <a:solidFill>
                  <a:srgbClr val="3049D0"/>
                </a:solidFill>
              </a:rPr>
              <a:t> ad minim </a:t>
            </a:r>
            <a:r>
              <a:rPr lang="en-US" altLang="ko-KR" sz="1400" dirty="0" err="1">
                <a:solidFill>
                  <a:srgbClr val="3049D0"/>
                </a:solidFill>
              </a:rPr>
              <a:t>veniam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quis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nostrud</a:t>
            </a:r>
            <a:r>
              <a:rPr lang="en-US" altLang="ko-KR" sz="1400" dirty="0">
                <a:solidFill>
                  <a:srgbClr val="3049D0"/>
                </a:solidFill>
              </a:rPr>
              <a:t> exercitation </a:t>
            </a:r>
            <a:r>
              <a:rPr lang="en-US" altLang="ko-KR" sz="1400" dirty="0" err="1">
                <a:solidFill>
                  <a:srgbClr val="3049D0"/>
                </a:solidFill>
              </a:rPr>
              <a:t>ullamco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laboris</a:t>
            </a:r>
            <a:r>
              <a:rPr lang="en-US" altLang="ko-KR" sz="1400" dirty="0">
                <a:solidFill>
                  <a:srgbClr val="3049D0"/>
                </a:solidFill>
              </a:rPr>
              <a:t> nisi </a:t>
            </a:r>
            <a:r>
              <a:rPr lang="en-US" altLang="ko-KR" sz="1400" dirty="0" err="1">
                <a:solidFill>
                  <a:srgbClr val="3049D0"/>
                </a:solidFill>
              </a:rPr>
              <a:t>ut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aliquip</a:t>
            </a:r>
            <a:r>
              <a:rPr lang="en-US" altLang="ko-KR" sz="1400" dirty="0">
                <a:solidFill>
                  <a:srgbClr val="3049D0"/>
                </a:solidFill>
              </a:rPr>
              <a:t> ex </a:t>
            </a:r>
            <a:r>
              <a:rPr lang="en-US" altLang="ko-KR" sz="1400" dirty="0" err="1">
                <a:solidFill>
                  <a:srgbClr val="3049D0"/>
                </a:solidFill>
              </a:rPr>
              <a:t>ea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commodo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consequat</a:t>
            </a:r>
            <a:r>
              <a:rPr lang="en-US" altLang="ko-KR" sz="1400" dirty="0">
                <a:solidFill>
                  <a:srgbClr val="3049D0"/>
                </a:solidFill>
              </a:rPr>
              <a:t>.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2ADA885-1BCF-4D3A-99AE-C4F7290C5D5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68F66BA-3683-4D5E-BC48-4AF41689D96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4487356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타원 43">
            <a:extLst>
              <a:ext uri="{FF2B5EF4-FFF2-40B4-BE49-F238E27FC236}">
                <a16:creationId xmlns:a16="http://schemas.microsoft.com/office/drawing/2014/main" id="{C1D5C893-B94A-41C0-BA09-4E88C95B3CD8}"/>
              </a:ext>
            </a:extLst>
          </p:cNvPr>
          <p:cNvSpPr/>
          <p:nvPr/>
        </p:nvSpPr>
        <p:spPr>
          <a:xfrm>
            <a:off x="1638299" y="1828801"/>
            <a:ext cx="3200398" cy="3200398"/>
          </a:xfrm>
          <a:prstGeom prst="ellipse">
            <a:avLst/>
          </a:prstGeom>
          <a:solidFill>
            <a:srgbClr val="3049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9147E45-CED2-49EF-AB50-D1405DB0ACBB}"/>
              </a:ext>
            </a:extLst>
          </p:cNvPr>
          <p:cNvSpPr txBox="1"/>
          <p:nvPr/>
        </p:nvSpPr>
        <p:spPr>
          <a:xfrm>
            <a:off x="5854697" y="2065208"/>
            <a:ext cx="469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049D0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3049D0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3049D0"/>
              </a:solidFill>
              <a:latin typeface="+mj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F6FB2E4-2A20-4177-AD50-683D7A784D2F}"/>
              </a:ext>
            </a:extLst>
          </p:cNvPr>
          <p:cNvSpPr txBox="1"/>
          <p:nvPr/>
        </p:nvSpPr>
        <p:spPr>
          <a:xfrm>
            <a:off x="5854698" y="2486447"/>
            <a:ext cx="46990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r>
              <a:rPr lang="en-US" altLang="ko-KR" sz="1400" dirty="0">
                <a:solidFill>
                  <a:srgbClr val="3049D0"/>
                </a:solidFill>
              </a:rPr>
              <a:t>, sed do </a:t>
            </a:r>
            <a:r>
              <a:rPr lang="en-US" altLang="ko-KR" sz="1400" dirty="0" err="1">
                <a:solidFill>
                  <a:srgbClr val="3049D0"/>
                </a:solidFill>
              </a:rPr>
              <a:t>eiusmod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tempor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incididunt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ut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labore</a:t>
            </a:r>
            <a:r>
              <a:rPr lang="en-US" altLang="ko-KR" sz="1400" dirty="0">
                <a:solidFill>
                  <a:srgbClr val="3049D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49D0"/>
                </a:solidFill>
              </a:rPr>
              <a:t>aliqua</a:t>
            </a:r>
            <a:r>
              <a:rPr lang="en-US" altLang="ko-KR" sz="1400" dirty="0">
                <a:solidFill>
                  <a:srgbClr val="3049D0"/>
                </a:solidFill>
              </a:rPr>
              <a:t>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11FDF23-ED10-4EA3-94B2-B4E98AA8E86B}"/>
              </a:ext>
            </a:extLst>
          </p:cNvPr>
          <p:cNvSpPr txBox="1"/>
          <p:nvPr/>
        </p:nvSpPr>
        <p:spPr>
          <a:xfrm>
            <a:off x="5854694" y="3848334"/>
            <a:ext cx="4699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 err="1">
                <a:solidFill>
                  <a:srgbClr val="3049D0"/>
                </a:solidFill>
                <a:latin typeface="+mj-lt"/>
              </a:rPr>
              <a:t>consectetur</a:t>
            </a:r>
            <a:r>
              <a:rPr lang="en-US" altLang="ko-KR" b="0" dirty="0">
                <a:solidFill>
                  <a:srgbClr val="3049D0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rgbClr val="3049D0"/>
                </a:solidFill>
                <a:latin typeface="+mj-lt"/>
              </a:rPr>
              <a:t>adipiscing</a:t>
            </a:r>
            <a:r>
              <a:rPr lang="en-US" altLang="ko-KR" b="0" dirty="0">
                <a:solidFill>
                  <a:srgbClr val="3049D0"/>
                </a:solidFill>
                <a:latin typeface="+mj-lt"/>
              </a:rPr>
              <a:t> </a:t>
            </a:r>
            <a:r>
              <a:rPr lang="en-US" altLang="ko-KR" b="0" dirty="0" err="1">
                <a:solidFill>
                  <a:srgbClr val="3049D0"/>
                </a:solidFill>
                <a:latin typeface="+mj-lt"/>
              </a:rPr>
              <a:t>elit</a:t>
            </a:r>
            <a:endParaRPr lang="en-US" altLang="ko-KR" b="0" dirty="0">
              <a:solidFill>
                <a:srgbClr val="3049D0"/>
              </a:solidFill>
              <a:latin typeface="+mj-lt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ED6ADEF-4D49-4326-97FC-87D8FC6BD9A3}"/>
              </a:ext>
            </a:extLst>
          </p:cNvPr>
          <p:cNvSpPr txBox="1"/>
          <p:nvPr/>
        </p:nvSpPr>
        <p:spPr>
          <a:xfrm>
            <a:off x="5854695" y="4269573"/>
            <a:ext cx="46990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049D0"/>
                </a:solidFill>
              </a:rPr>
              <a:t>Ut </a:t>
            </a:r>
            <a:r>
              <a:rPr lang="en-US" altLang="ko-KR" sz="1400" dirty="0" err="1">
                <a:solidFill>
                  <a:srgbClr val="3049D0"/>
                </a:solidFill>
              </a:rPr>
              <a:t>enim</a:t>
            </a:r>
            <a:r>
              <a:rPr lang="en-US" altLang="ko-KR" sz="1400" dirty="0">
                <a:solidFill>
                  <a:srgbClr val="3049D0"/>
                </a:solidFill>
              </a:rPr>
              <a:t> ad minim </a:t>
            </a:r>
            <a:r>
              <a:rPr lang="en-US" altLang="ko-KR" sz="1400" dirty="0" err="1">
                <a:solidFill>
                  <a:srgbClr val="3049D0"/>
                </a:solidFill>
              </a:rPr>
              <a:t>veniam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quis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nostrud</a:t>
            </a:r>
            <a:r>
              <a:rPr lang="en-US" altLang="ko-KR" sz="1400" dirty="0">
                <a:solidFill>
                  <a:srgbClr val="3049D0"/>
                </a:solidFill>
              </a:rPr>
              <a:t> exercitation </a:t>
            </a:r>
            <a:r>
              <a:rPr lang="en-US" altLang="ko-KR" sz="1400" dirty="0" err="1">
                <a:solidFill>
                  <a:srgbClr val="3049D0"/>
                </a:solidFill>
              </a:rPr>
              <a:t>ullamco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laboris</a:t>
            </a:r>
            <a:r>
              <a:rPr lang="en-US" altLang="ko-KR" sz="1400" dirty="0">
                <a:solidFill>
                  <a:srgbClr val="3049D0"/>
                </a:solidFill>
              </a:rPr>
              <a:t> nisi </a:t>
            </a:r>
            <a:r>
              <a:rPr lang="en-US" altLang="ko-KR" sz="1400" dirty="0" err="1">
                <a:solidFill>
                  <a:srgbClr val="3049D0"/>
                </a:solidFill>
              </a:rPr>
              <a:t>ut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aliquip</a:t>
            </a:r>
            <a:r>
              <a:rPr lang="en-US" altLang="ko-KR" sz="1400" dirty="0">
                <a:solidFill>
                  <a:srgbClr val="3049D0"/>
                </a:solidFill>
              </a:rPr>
              <a:t> ex </a:t>
            </a:r>
            <a:r>
              <a:rPr lang="en-US" altLang="ko-KR" sz="1400" dirty="0" err="1">
                <a:solidFill>
                  <a:srgbClr val="3049D0"/>
                </a:solidFill>
              </a:rPr>
              <a:t>ea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commodo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consequat</a:t>
            </a:r>
            <a:r>
              <a:rPr lang="en-US" altLang="ko-KR" sz="1400" dirty="0">
                <a:solidFill>
                  <a:srgbClr val="3049D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40722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92349CD4-CF33-4D15-9B2F-B6F334DBA45A}"/>
              </a:ext>
            </a:extLst>
          </p:cNvPr>
          <p:cNvSpPr txBox="1"/>
          <p:nvPr/>
        </p:nvSpPr>
        <p:spPr>
          <a:xfrm>
            <a:off x="2153956" y="5306866"/>
            <a:ext cx="3427617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r>
              <a:rPr lang="en-US" altLang="ko-KR" sz="1400" dirty="0">
                <a:solidFill>
                  <a:srgbClr val="3049D0"/>
                </a:solidFill>
              </a:rPr>
              <a:t>, sed do </a:t>
            </a:r>
            <a:r>
              <a:rPr lang="en-US" altLang="ko-KR" sz="1400" dirty="0" err="1">
                <a:solidFill>
                  <a:srgbClr val="3049D0"/>
                </a:solidFill>
              </a:rPr>
              <a:t>eiusmod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tempor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incididunt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ut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labore</a:t>
            </a:r>
            <a:r>
              <a:rPr lang="en-US" altLang="ko-KR" sz="1400" dirty="0">
                <a:solidFill>
                  <a:srgbClr val="3049D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49D0"/>
                </a:solidFill>
              </a:rPr>
              <a:t>aliqua</a:t>
            </a:r>
            <a:r>
              <a:rPr lang="en-US" altLang="ko-KR" sz="1400" dirty="0">
                <a:solidFill>
                  <a:srgbClr val="3049D0"/>
                </a:solidFill>
              </a:rPr>
              <a:t>.</a:t>
            </a:r>
            <a:endParaRPr lang="ko-KR" altLang="en-US" sz="1400" dirty="0">
              <a:solidFill>
                <a:srgbClr val="3049D0"/>
              </a:solidFill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6F29628E-596D-4D4D-A5FC-9B0B3036AD14}"/>
              </a:ext>
            </a:extLst>
          </p:cNvPr>
          <p:cNvSpPr/>
          <p:nvPr/>
        </p:nvSpPr>
        <p:spPr>
          <a:xfrm>
            <a:off x="2153955" y="4492243"/>
            <a:ext cx="3427617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3049D0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3049D0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3049D0"/>
              </a:solidFill>
              <a:latin typeface="+mj-lt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724A5E7-F0F8-4783-996A-1746C9611DCF}"/>
              </a:ext>
            </a:extLst>
          </p:cNvPr>
          <p:cNvSpPr txBox="1"/>
          <p:nvPr/>
        </p:nvSpPr>
        <p:spPr>
          <a:xfrm>
            <a:off x="6916456" y="5306866"/>
            <a:ext cx="3427617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r>
              <a:rPr lang="en-US" altLang="ko-KR" sz="1400" dirty="0">
                <a:solidFill>
                  <a:srgbClr val="3049D0"/>
                </a:solidFill>
              </a:rPr>
              <a:t>, sed do </a:t>
            </a:r>
            <a:r>
              <a:rPr lang="en-US" altLang="ko-KR" sz="1400" dirty="0" err="1">
                <a:solidFill>
                  <a:srgbClr val="3049D0"/>
                </a:solidFill>
              </a:rPr>
              <a:t>eiusmod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tempor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incididunt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ut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labore</a:t>
            </a:r>
            <a:r>
              <a:rPr lang="en-US" altLang="ko-KR" sz="1400" dirty="0">
                <a:solidFill>
                  <a:srgbClr val="3049D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49D0"/>
                </a:solidFill>
              </a:rPr>
              <a:t>aliqua</a:t>
            </a:r>
            <a:r>
              <a:rPr lang="en-US" altLang="ko-KR" sz="1400" dirty="0">
                <a:solidFill>
                  <a:srgbClr val="3049D0"/>
                </a:solidFill>
              </a:rPr>
              <a:t>.</a:t>
            </a:r>
            <a:endParaRPr lang="ko-KR" altLang="en-US" sz="1400" dirty="0">
              <a:solidFill>
                <a:srgbClr val="3049D0"/>
              </a:solidFill>
            </a:endParaRP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0CCC8C1F-BA90-4EE2-9F0C-D917406BF33D}"/>
              </a:ext>
            </a:extLst>
          </p:cNvPr>
          <p:cNvSpPr/>
          <p:nvPr/>
        </p:nvSpPr>
        <p:spPr>
          <a:xfrm>
            <a:off x="6916455" y="4492243"/>
            <a:ext cx="3427617" cy="707886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2000" dirty="0">
                <a:solidFill>
                  <a:srgbClr val="3049D0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rgbClr val="3049D0"/>
                </a:solidFill>
                <a:latin typeface="+mj-lt"/>
              </a:rPr>
              <a:t>amet</a:t>
            </a:r>
            <a:endParaRPr lang="en-US" altLang="ko-KR" sz="2000" dirty="0">
              <a:solidFill>
                <a:srgbClr val="3049D0"/>
              </a:solidFill>
              <a:latin typeface="+mj-lt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AA5696B-7C3A-4BE4-9CF6-7F82EB9111B8}"/>
              </a:ext>
            </a:extLst>
          </p:cNvPr>
          <p:cNvSpPr txBox="1"/>
          <p:nvPr/>
        </p:nvSpPr>
        <p:spPr>
          <a:xfrm>
            <a:off x="2679700" y="718778"/>
            <a:ext cx="683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23385C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rgbClr val="3049D0"/>
                </a:solidFill>
                <a:latin typeface="+mn-lt"/>
              </a:rPr>
              <a:t>Enter Your </a:t>
            </a:r>
            <a:r>
              <a:rPr lang="en-US" altLang="ko-KR" dirty="0">
                <a:solidFill>
                  <a:srgbClr val="3049D0"/>
                </a:solidFill>
              </a:rPr>
              <a:t>Title Here</a:t>
            </a:r>
            <a:endParaRPr lang="ko-KR" altLang="en-US" dirty="0">
              <a:solidFill>
                <a:srgbClr val="3049D0"/>
              </a:solidFill>
            </a:endParaRPr>
          </a:p>
        </p:txBody>
      </p:sp>
      <p:pic>
        <p:nvPicPr>
          <p:cNvPr id="2" name="그래픽 1">
            <a:extLst>
              <a:ext uri="{FF2B5EF4-FFF2-40B4-BE49-F238E27FC236}">
                <a16:creationId xmlns:a16="http://schemas.microsoft.com/office/drawing/2014/main" id="{496E7DCC-7913-47DC-9A15-0A77AB64C0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68892" y="1707544"/>
            <a:ext cx="2997742" cy="2487488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20B1A95A-A62E-4593-8E79-F885F69B8A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38424" y="1720976"/>
            <a:ext cx="2983678" cy="246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7514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6D51B65E-40F9-40EF-B3F3-ADA4C83A5E53}"/>
              </a:ext>
            </a:extLst>
          </p:cNvPr>
          <p:cNvSpPr txBox="1"/>
          <p:nvPr/>
        </p:nvSpPr>
        <p:spPr>
          <a:xfrm>
            <a:off x="864506" y="4645900"/>
            <a:ext cx="3208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r>
              <a:rPr lang="en-US" altLang="ko-KR" sz="1400" dirty="0">
                <a:solidFill>
                  <a:srgbClr val="3049D0"/>
                </a:solidFill>
              </a:rPr>
              <a:t>, sed do </a:t>
            </a:r>
            <a:r>
              <a:rPr lang="en-US" altLang="ko-KR" sz="1400" dirty="0" err="1">
                <a:solidFill>
                  <a:srgbClr val="3049D0"/>
                </a:solidFill>
              </a:rPr>
              <a:t>eiusmod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tempor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incididunt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ut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labore</a:t>
            </a:r>
            <a:r>
              <a:rPr lang="en-US" altLang="ko-KR" sz="1400" dirty="0">
                <a:solidFill>
                  <a:srgbClr val="3049D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49D0"/>
                </a:solidFill>
              </a:rPr>
              <a:t>aliqua</a:t>
            </a:r>
            <a:r>
              <a:rPr lang="en-US" altLang="ko-KR" sz="1400" dirty="0">
                <a:solidFill>
                  <a:srgbClr val="3049D0"/>
                </a:solidFill>
              </a:rPr>
              <a:t>.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3531C11-7B0A-4240-A6B2-4D388CA47287}"/>
              </a:ext>
            </a:extLst>
          </p:cNvPr>
          <p:cNvSpPr/>
          <p:nvPr/>
        </p:nvSpPr>
        <p:spPr>
          <a:xfrm>
            <a:off x="864506" y="4194453"/>
            <a:ext cx="3208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3049D0"/>
                </a:solidFill>
                <a:latin typeface="+mj-lt"/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0E09CA6-1CA3-4714-8378-CD2487F80E7A}"/>
              </a:ext>
            </a:extLst>
          </p:cNvPr>
          <p:cNvSpPr txBox="1"/>
          <p:nvPr/>
        </p:nvSpPr>
        <p:spPr>
          <a:xfrm>
            <a:off x="4491740" y="4645900"/>
            <a:ext cx="3208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r>
              <a:rPr lang="en-US" altLang="ko-KR" sz="1400" dirty="0">
                <a:solidFill>
                  <a:srgbClr val="3049D0"/>
                </a:solidFill>
              </a:rPr>
              <a:t>, sed do </a:t>
            </a:r>
            <a:r>
              <a:rPr lang="en-US" altLang="ko-KR" sz="1400" dirty="0" err="1">
                <a:solidFill>
                  <a:srgbClr val="3049D0"/>
                </a:solidFill>
              </a:rPr>
              <a:t>eiusmod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tempor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incididunt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ut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labore</a:t>
            </a:r>
            <a:r>
              <a:rPr lang="en-US" altLang="ko-KR" sz="1400" dirty="0">
                <a:solidFill>
                  <a:srgbClr val="3049D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49D0"/>
                </a:solidFill>
              </a:rPr>
              <a:t>aliqua</a:t>
            </a:r>
            <a:r>
              <a:rPr lang="en-US" altLang="ko-KR" sz="1400" dirty="0">
                <a:solidFill>
                  <a:srgbClr val="3049D0"/>
                </a:solidFill>
              </a:rPr>
              <a:t>.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CD2C4149-303B-4F35-8748-01559B8AFAE4}"/>
              </a:ext>
            </a:extLst>
          </p:cNvPr>
          <p:cNvSpPr/>
          <p:nvPr/>
        </p:nvSpPr>
        <p:spPr>
          <a:xfrm>
            <a:off x="4491740" y="4194453"/>
            <a:ext cx="3208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3049D0"/>
                </a:solidFill>
                <a:latin typeface="+mj-lt"/>
              </a:rPr>
              <a:t>Lorem ipsum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6552012-30D9-42D3-959C-F89A02C94089}"/>
              </a:ext>
            </a:extLst>
          </p:cNvPr>
          <p:cNvSpPr txBox="1"/>
          <p:nvPr/>
        </p:nvSpPr>
        <p:spPr>
          <a:xfrm>
            <a:off x="8118974" y="4645900"/>
            <a:ext cx="3208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r>
              <a:rPr lang="en-US" altLang="ko-KR" sz="1400" dirty="0">
                <a:solidFill>
                  <a:srgbClr val="3049D0"/>
                </a:solidFill>
              </a:rPr>
              <a:t>, sed do </a:t>
            </a:r>
            <a:r>
              <a:rPr lang="en-US" altLang="ko-KR" sz="1400" dirty="0" err="1">
                <a:solidFill>
                  <a:srgbClr val="3049D0"/>
                </a:solidFill>
              </a:rPr>
              <a:t>eiusmod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tempor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incididunt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ut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labore</a:t>
            </a:r>
            <a:r>
              <a:rPr lang="en-US" altLang="ko-KR" sz="1400" dirty="0">
                <a:solidFill>
                  <a:srgbClr val="3049D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49D0"/>
                </a:solidFill>
              </a:rPr>
              <a:t>aliqua</a:t>
            </a:r>
            <a:r>
              <a:rPr lang="en-US" altLang="ko-KR" sz="1400" dirty="0">
                <a:solidFill>
                  <a:srgbClr val="3049D0"/>
                </a:solidFill>
              </a:rPr>
              <a:t>.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9A36E5A-FE3D-460F-85EB-3B4D3FC4B0A4}"/>
              </a:ext>
            </a:extLst>
          </p:cNvPr>
          <p:cNvSpPr/>
          <p:nvPr/>
        </p:nvSpPr>
        <p:spPr>
          <a:xfrm>
            <a:off x="8118974" y="4194453"/>
            <a:ext cx="3208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3049D0"/>
                </a:solidFill>
                <a:latin typeface="+mj-lt"/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6A10BE-BAA3-47D9-A183-1B4A0DABF257}"/>
              </a:ext>
            </a:extLst>
          </p:cNvPr>
          <p:cNvSpPr txBox="1"/>
          <p:nvPr/>
        </p:nvSpPr>
        <p:spPr>
          <a:xfrm>
            <a:off x="2484726" y="677400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3049D0"/>
                </a:solidFill>
                <a:cs typeface="Arial" panose="020B0604020202020204" pitchFamily="34" charset="0"/>
              </a:rPr>
              <a:t>Slide </a:t>
            </a:r>
            <a:r>
              <a:rPr lang="en-US" altLang="ko-KR" sz="3200" dirty="0">
                <a:solidFill>
                  <a:srgbClr val="3049D0"/>
                </a:solidFill>
                <a:latin typeface="+mj-lt"/>
                <a:cs typeface="Arial" panose="020B0604020202020204" pitchFamily="34" charset="0"/>
              </a:rPr>
              <a:t>Title</a:t>
            </a:r>
            <a:r>
              <a:rPr lang="en-US" altLang="ko-KR" sz="3200" dirty="0">
                <a:solidFill>
                  <a:srgbClr val="3049D0"/>
                </a:solidFill>
                <a:cs typeface="Arial" panose="020B0604020202020204" pitchFamily="34" charset="0"/>
              </a:rPr>
              <a:t> Here</a:t>
            </a:r>
            <a:endParaRPr lang="ko-KR" altLang="en-US" sz="3200" dirty="0">
              <a:solidFill>
                <a:srgbClr val="3049D0"/>
              </a:solidFill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B7052F-0043-40CF-8BAF-105493ACD50F}"/>
              </a:ext>
            </a:extLst>
          </p:cNvPr>
          <p:cNvSpPr txBox="1"/>
          <p:nvPr/>
        </p:nvSpPr>
        <p:spPr>
          <a:xfrm>
            <a:off x="2484726" y="1238092"/>
            <a:ext cx="7222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endParaRPr lang="ko-KR" altLang="en-US" sz="1400" dirty="0">
              <a:solidFill>
                <a:srgbClr val="3049D0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9E8DB29-EE22-4F4D-B980-81473526F1E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721BD46-64F0-4E03-83DF-E6878D09DDC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DDF0ED6-CCE6-4D70-8898-499D210C1AD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5859533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71622984-92E7-45F7-929C-DFF1E5512CA2}"/>
              </a:ext>
            </a:extLst>
          </p:cNvPr>
          <p:cNvSpPr/>
          <p:nvPr/>
        </p:nvSpPr>
        <p:spPr>
          <a:xfrm>
            <a:off x="6266348" y="4284110"/>
            <a:ext cx="380278" cy="380278"/>
          </a:xfrm>
          <a:custGeom>
            <a:avLst/>
            <a:gdLst>
              <a:gd name="connsiteX0" fmla="*/ 117911 w 380278"/>
              <a:gd name="connsiteY0" fmla="*/ 154021 h 380278"/>
              <a:gd name="connsiteX1" fmla="*/ 92371 w 380278"/>
              <a:gd name="connsiteY1" fmla="*/ 164600 h 380278"/>
              <a:gd name="connsiteX2" fmla="*/ 81792 w 380278"/>
              <a:gd name="connsiteY2" fmla="*/ 190140 h 380278"/>
              <a:gd name="connsiteX3" fmla="*/ 81792 w 380278"/>
              <a:gd name="connsiteY3" fmla="*/ 190139 h 380278"/>
              <a:gd name="connsiteX4" fmla="*/ 81792 w 380278"/>
              <a:gd name="connsiteY4" fmla="*/ 190140 h 380278"/>
              <a:gd name="connsiteX5" fmla="*/ 81792 w 380278"/>
              <a:gd name="connsiteY5" fmla="*/ 190140 h 380278"/>
              <a:gd name="connsiteX6" fmla="*/ 92371 w 380278"/>
              <a:gd name="connsiteY6" fmla="*/ 215679 h 380278"/>
              <a:gd name="connsiteX7" fmla="*/ 117911 w 380278"/>
              <a:gd name="connsiteY7" fmla="*/ 226258 h 380278"/>
              <a:gd name="connsiteX8" fmla="*/ 262368 w 380278"/>
              <a:gd name="connsiteY8" fmla="*/ 226259 h 380278"/>
              <a:gd name="connsiteX9" fmla="*/ 298487 w 380278"/>
              <a:gd name="connsiteY9" fmla="*/ 190140 h 380278"/>
              <a:gd name="connsiteX10" fmla="*/ 298488 w 380278"/>
              <a:gd name="connsiteY10" fmla="*/ 190140 h 380278"/>
              <a:gd name="connsiteX11" fmla="*/ 262369 w 380278"/>
              <a:gd name="connsiteY11" fmla="*/ 154021 h 380278"/>
              <a:gd name="connsiteX12" fmla="*/ 190139 w 380278"/>
              <a:gd name="connsiteY12" fmla="*/ 0 h 380278"/>
              <a:gd name="connsiteX13" fmla="*/ 380278 w 380278"/>
              <a:gd name="connsiteY13" fmla="*/ 190139 h 380278"/>
              <a:gd name="connsiteX14" fmla="*/ 190139 w 380278"/>
              <a:gd name="connsiteY14" fmla="*/ 380278 h 380278"/>
              <a:gd name="connsiteX15" fmla="*/ 0 w 380278"/>
              <a:gd name="connsiteY15" fmla="*/ 190139 h 380278"/>
              <a:gd name="connsiteX16" fmla="*/ 190139 w 380278"/>
              <a:gd name="connsiteY16" fmla="*/ 0 h 38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278" h="380278">
                <a:moveTo>
                  <a:pt x="117911" y="154021"/>
                </a:moveTo>
                <a:cubicBezTo>
                  <a:pt x="107937" y="154021"/>
                  <a:pt x="98908" y="158064"/>
                  <a:pt x="92371" y="164600"/>
                </a:cubicBezTo>
                <a:lnTo>
                  <a:pt x="81792" y="190140"/>
                </a:lnTo>
                <a:lnTo>
                  <a:pt x="81792" y="190139"/>
                </a:lnTo>
                <a:lnTo>
                  <a:pt x="81792" y="190140"/>
                </a:lnTo>
                <a:lnTo>
                  <a:pt x="81792" y="190140"/>
                </a:lnTo>
                <a:lnTo>
                  <a:pt x="92371" y="215679"/>
                </a:lnTo>
                <a:cubicBezTo>
                  <a:pt x="98908" y="222215"/>
                  <a:pt x="107937" y="226258"/>
                  <a:pt x="117911" y="226258"/>
                </a:cubicBezTo>
                <a:lnTo>
                  <a:pt x="262368" y="226259"/>
                </a:lnTo>
                <a:cubicBezTo>
                  <a:pt x="282316" y="226259"/>
                  <a:pt x="298487" y="210088"/>
                  <a:pt x="298487" y="190140"/>
                </a:cubicBezTo>
                <a:lnTo>
                  <a:pt x="298488" y="190140"/>
                </a:lnTo>
                <a:cubicBezTo>
                  <a:pt x="298488" y="170192"/>
                  <a:pt x="282317" y="154021"/>
                  <a:pt x="262369" y="154021"/>
                </a:cubicBezTo>
                <a:close/>
                <a:moveTo>
                  <a:pt x="190139" y="0"/>
                </a:moveTo>
                <a:cubicBezTo>
                  <a:pt x="295150" y="0"/>
                  <a:pt x="380278" y="85128"/>
                  <a:pt x="380278" y="190139"/>
                </a:cubicBezTo>
                <a:cubicBezTo>
                  <a:pt x="380278" y="295150"/>
                  <a:pt x="295150" y="380278"/>
                  <a:pt x="190139" y="380278"/>
                </a:cubicBezTo>
                <a:cubicBezTo>
                  <a:pt x="85128" y="380278"/>
                  <a:pt x="0" y="295150"/>
                  <a:pt x="0" y="190139"/>
                </a:cubicBezTo>
                <a:cubicBezTo>
                  <a:pt x="0" y="85128"/>
                  <a:pt x="85128" y="0"/>
                  <a:pt x="190139" y="0"/>
                </a:cubicBezTo>
                <a:close/>
              </a:path>
            </a:pathLst>
          </a:custGeom>
          <a:solidFill>
            <a:srgbClr val="3049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4D4D4D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446608-BF6B-4CA2-AF95-1E4D837A3B25}"/>
              </a:ext>
            </a:extLst>
          </p:cNvPr>
          <p:cNvSpPr txBox="1"/>
          <p:nvPr/>
        </p:nvSpPr>
        <p:spPr>
          <a:xfrm>
            <a:off x="2143211" y="2568721"/>
            <a:ext cx="3785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3049D0"/>
                </a:solidFill>
              </a:rPr>
              <a:t>amet</a:t>
            </a:r>
            <a:r>
              <a:rPr lang="en-US" altLang="ko-KR" sz="2000" b="1" dirty="0">
                <a:solidFill>
                  <a:srgbClr val="3049D0"/>
                </a:solidFill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BF5C23-2E40-43B9-AF54-9F57902FE2ED}"/>
              </a:ext>
            </a:extLst>
          </p:cNvPr>
          <p:cNvSpPr txBox="1"/>
          <p:nvPr/>
        </p:nvSpPr>
        <p:spPr>
          <a:xfrm>
            <a:off x="2177847" y="2994680"/>
            <a:ext cx="3755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endParaRPr lang="en-US" altLang="ko-KR" sz="1400" dirty="0">
              <a:solidFill>
                <a:srgbClr val="3049D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9619EB-1F8F-408F-BA7E-11252FB96EAE}"/>
              </a:ext>
            </a:extLst>
          </p:cNvPr>
          <p:cNvSpPr txBox="1"/>
          <p:nvPr/>
        </p:nvSpPr>
        <p:spPr>
          <a:xfrm>
            <a:off x="6882601" y="2568721"/>
            <a:ext cx="3785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3049D0"/>
                </a:solidFill>
              </a:rPr>
              <a:t>amet</a:t>
            </a:r>
            <a:r>
              <a:rPr lang="en-US" altLang="ko-KR" sz="2000" b="1" dirty="0">
                <a:solidFill>
                  <a:srgbClr val="3049D0"/>
                </a:solidFill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33B070-D082-4DC1-9AB8-B8934C2DC727}"/>
              </a:ext>
            </a:extLst>
          </p:cNvPr>
          <p:cNvSpPr txBox="1"/>
          <p:nvPr/>
        </p:nvSpPr>
        <p:spPr>
          <a:xfrm>
            <a:off x="6917237" y="2994680"/>
            <a:ext cx="3755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endParaRPr lang="en-US" altLang="ko-KR" sz="1400" dirty="0">
              <a:solidFill>
                <a:srgbClr val="3049D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89598F-1DA9-4F72-A13D-7C7B35E99031}"/>
              </a:ext>
            </a:extLst>
          </p:cNvPr>
          <p:cNvSpPr txBox="1"/>
          <p:nvPr/>
        </p:nvSpPr>
        <p:spPr>
          <a:xfrm>
            <a:off x="2143211" y="4238429"/>
            <a:ext cx="3785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3049D0"/>
                </a:solidFill>
              </a:rPr>
              <a:t>amet</a:t>
            </a:r>
            <a:r>
              <a:rPr lang="en-US" altLang="ko-KR" sz="2000" b="1" dirty="0">
                <a:solidFill>
                  <a:srgbClr val="3049D0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E28459-6D76-4E80-98F7-46CE3D9F8700}"/>
              </a:ext>
            </a:extLst>
          </p:cNvPr>
          <p:cNvSpPr txBox="1"/>
          <p:nvPr/>
        </p:nvSpPr>
        <p:spPr>
          <a:xfrm>
            <a:off x="2177847" y="4664388"/>
            <a:ext cx="3755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endParaRPr lang="en-US" altLang="ko-KR" sz="1400" dirty="0">
              <a:solidFill>
                <a:srgbClr val="3049D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AA5C6F-F0FF-479B-B890-DBCE57C7BE6A}"/>
              </a:ext>
            </a:extLst>
          </p:cNvPr>
          <p:cNvSpPr txBox="1"/>
          <p:nvPr/>
        </p:nvSpPr>
        <p:spPr>
          <a:xfrm>
            <a:off x="6882601" y="4238429"/>
            <a:ext cx="37859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3049D0"/>
                </a:solidFill>
              </a:rPr>
              <a:t>amet</a:t>
            </a:r>
            <a:r>
              <a:rPr lang="en-US" altLang="ko-KR" sz="2000" b="1" dirty="0">
                <a:solidFill>
                  <a:srgbClr val="3049D0"/>
                </a:solidFill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DE8C87-B5DA-4AFB-AF0E-FBB297E58770}"/>
              </a:ext>
            </a:extLst>
          </p:cNvPr>
          <p:cNvSpPr txBox="1"/>
          <p:nvPr/>
        </p:nvSpPr>
        <p:spPr>
          <a:xfrm>
            <a:off x="6917237" y="4664388"/>
            <a:ext cx="3755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endParaRPr lang="en-US" altLang="ko-KR" sz="1400" dirty="0">
              <a:solidFill>
                <a:srgbClr val="3049D0"/>
              </a:solidFill>
            </a:endParaRPr>
          </a:p>
        </p:txBody>
      </p:sp>
      <p:sp>
        <p:nvSpPr>
          <p:cNvPr id="11" name="그래픽 2">
            <a:extLst>
              <a:ext uri="{FF2B5EF4-FFF2-40B4-BE49-F238E27FC236}">
                <a16:creationId xmlns:a16="http://schemas.microsoft.com/office/drawing/2014/main" id="{30AA9F4C-F6A6-45B4-B434-C352A7F0DD9A}"/>
              </a:ext>
            </a:extLst>
          </p:cNvPr>
          <p:cNvSpPr/>
          <p:nvPr/>
        </p:nvSpPr>
        <p:spPr>
          <a:xfrm>
            <a:off x="1519598" y="2607470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3049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2" name="그래픽 8">
            <a:extLst>
              <a:ext uri="{FF2B5EF4-FFF2-40B4-BE49-F238E27FC236}">
                <a16:creationId xmlns:a16="http://schemas.microsoft.com/office/drawing/2014/main" id="{50CE757E-192A-4B47-AFC7-32341F20AAAB}"/>
              </a:ext>
            </a:extLst>
          </p:cNvPr>
          <p:cNvSpPr/>
          <p:nvPr/>
        </p:nvSpPr>
        <p:spPr>
          <a:xfrm>
            <a:off x="1519598" y="4277178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3049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3" name="그래픽 5">
            <a:extLst>
              <a:ext uri="{FF2B5EF4-FFF2-40B4-BE49-F238E27FC236}">
                <a16:creationId xmlns:a16="http://schemas.microsoft.com/office/drawing/2014/main" id="{6CA0E00E-322B-439D-AAB2-579F30FD9893}"/>
              </a:ext>
            </a:extLst>
          </p:cNvPr>
          <p:cNvSpPr/>
          <p:nvPr/>
        </p:nvSpPr>
        <p:spPr>
          <a:xfrm>
            <a:off x="6258988" y="2607470"/>
            <a:ext cx="394999" cy="394999"/>
          </a:xfrm>
          <a:custGeom>
            <a:avLst/>
            <a:gdLst>
              <a:gd name="connsiteX0" fmla="*/ 198110 w 394998"/>
              <a:gd name="connsiteY0" fmla="*/ 9688 h 394998"/>
              <a:gd name="connsiteX1" fmla="*/ 9688 w 394998"/>
              <a:gd name="connsiteY1" fmla="*/ 198110 h 394998"/>
              <a:gd name="connsiteX2" fmla="*/ 198110 w 394998"/>
              <a:gd name="connsiteY2" fmla="*/ 386531 h 394998"/>
              <a:gd name="connsiteX3" fmla="*/ 386531 w 394998"/>
              <a:gd name="connsiteY3" fmla="*/ 198110 h 394998"/>
              <a:gd name="connsiteX4" fmla="*/ 198110 w 394998"/>
              <a:gd name="connsiteY4" fmla="*/ 9688 h 394998"/>
              <a:gd name="connsiteX5" fmla="*/ 316389 w 394998"/>
              <a:gd name="connsiteY5" fmla="*/ 156500 h 394998"/>
              <a:gd name="connsiteX6" fmla="*/ 194773 w 394998"/>
              <a:gd name="connsiteY6" fmla="*/ 278115 h 394998"/>
              <a:gd name="connsiteX7" fmla="*/ 175563 w 394998"/>
              <a:gd name="connsiteY7" fmla="*/ 286089 h 394998"/>
              <a:gd name="connsiteX8" fmla="*/ 156353 w 394998"/>
              <a:gd name="connsiteY8" fmla="*/ 278115 h 394998"/>
              <a:gd name="connsiteX9" fmla="*/ 95533 w 394998"/>
              <a:gd name="connsiteY9" fmla="*/ 217320 h 394998"/>
              <a:gd name="connsiteX10" fmla="*/ 87559 w 394998"/>
              <a:gd name="connsiteY10" fmla="*/ 198110 h 394998"/>
              <a:gd name="connsiteX11" fmla="*/ 95533 w 394998"/>
              <a:gd name="connsiteY11" fmla="*/ 178899 h 394998"/>
              <a:gd name="connsiteX12" fmla="*/ 114743 w 394998"/>
              <a:gd name="connsiteY12" fmla="*/ 170926 h 394998"/>
              <a:gd name="connsiteX13" fmla="*/ 133953 w 394998"/>
              <a:gd name="connsiteY13" fmla="*/ 178899 h 394998"/>
              <a:gd name="connsiteX14" fmla="*/ 175538 w 394998"/>
              <a:gd name="connsiteY14" fmla="*/ 220485 h 394998"/>
              <a:gd name="connsiteX15" fmla="*/ 277944 w 394998"/>
              <a:gd name="connsiteY15" fmla="*/ 118079 h 394998"/>
              <a:gd name="connsiteX16" fmla="*/ 297154 w 394998"/>
              <a:gd name="connsiteY16" fmla="*/ 110106 h 394998"/>
              <a:gd name="connsiteX17" fmla="*/ 316364 w 394998"/>
              <a:gd name="connsiteY17" fmla="*/ 118079 h 394998"/>
              <a:gd name="connsiteX18" fmla="*/ 316389 w 394998"/>
              <a:gd name="connsiteY18" fmla="*/ 156500 h 39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4998" h="394998">
                <a:moveTo>
                  <a:pt x="198110" y="9688"/>
                </a:moveTo>
                <a:cubicBezTo>
                  <a:pt x="94208" y="9688"/>
                  <a:pt x="9688" y="94208"/>
                  <a:pt x="9688" y="198110"/>
                </a:cubicBezTo>
                <a:cubicBezTo>
                  <a:pt x="9688" y="302012"/>
                  <a:pt x="94208" y="386531"/>
                  <a:pt x="198110" y="386531"/>
                </a:cubicBezTo>
                <a:cubicBezTo>
                  <a:pt x="302012" y="386531"/>
                  <a:pt x="386531" y="302012"/>
                  <a:pt x="386531" y="198110"/>
                </a:cubicBezTo>
                <a:cubicBezTo>
                  <a:pt x="386531" y="94208"/>
                  <a:pt x="302012" y="9688"/>
                  <a:pt x="198110" y="9688"/>
                </a:cubicBezTo>
                <a:close/>
                <a:moveTo>
                  <a:pt x="316389" y="156500"/>
                </a:moveTo>
                <a:lnTo>
                  <a:pt x="194773" y="278115"/>
                </a:lnTo>
                <a:cubicBezTo>
                  <a:pt x="189645" y="283243"/>
                  <a:pt x="182825" y="286089"/>
                  <a:pt x="175563" y="286089"/>
                </a:cubicBezTo>
                <a:cubicBezTo>
                  <a:pt x="168301" y="286089"/>
                  <a:pt x="161480" y="283267"/>
                  <a:pt x="156353" y="278115"/>
                </a:cubicBezTo>
                <a:lnTo>
                  <a:pt x="95533" y="217320"/>
                </a:lnTo>
                <a:cubicBezTo>
                  <a:pt x="90405" y="212192"/>
                  <a:pt x="87559" y="205372"/>
                  <a:pt x="87559" y="198110"/>
                </a:cubicBezTo>
                <a:cubicBezTo>
                  <a:pt x="87559" y="190848"/>
                  <a:pt x="90380" y="184027"/>
                  <a:pt x="95533" y="178899"/>
                </a:cubicBezTo>
                <a:cubicBezTo>
                  <a:pt x="100660" y="173772"/>
                  <a:pt x="107481" y="170926"/>
                  <a:pt x="114743" y="170926"/>
                </a:cubicBezTo>
                <a:cubicBezTo>
                  <a:pt x="122005" y="170926"/>
                  <a:pt x="128825" y="173747"/>
                  <a:pt x="133953" y="178899"/>
                </a:cubicBezTo>
                <a:lnTo>
                  <a:pt x="175538" y="220485"/>
                </a:lnTo>
                <a:lnTo>
                  <a:pt x="277944" y="118079"/>
                </a:lnTo>
                <a:cubicBezTo>
                  <a:pt x="283071" y="112952"/>
                  <a:pt x="289892" y="110106"/>
                  <a:pt x="297154" y="110106"/>
                </a:cubicBezTo>
                <a:cubicBezTo>
                  <a:pt x="304416" y="110106"/>
                  <a:pt x="311236" y="112927"/>
                  <a:pt x="316364" y="118079"/>
                </a:cubicBezTo>
                <a:cubicBezTo>
                  <a:pt x="326987" y="128678"/>
                  <a:pt x="326987" y="145926"/>
                  <a:pt x="316389" y="156500"/>
                </a:cubicBezTo>
                <a:close/>
              </a:path>
            </a:pathLst>
          </a:custGeom>
          <a:solidFill>
            <a:srgbClr val="3049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AEF69E8-6FE3-4EB7-8560-86295AD6BEBB}"/>
              </a:ext>
            </a:extLst>
          </p:cNvPr>
          <p:cNvSpPr txBox="1"/>
          <p:nvPr/>
        </p:nvSpPr>
        <p:spPr>
          <a:xfrm>
            <a:off x="2628899" y="1449834"/>
            <a:ext cx="69342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3049D0"/>
                </a:solidFill>
                <a:cs typeface="Arial" panose="020B0604020202020204" pitchFamily="34" charset="0"/>
              </a:rPr>
              <a:t>Make </a:t>
            </a:r>
            <a:r>
              <a:rPr lang="en-US" altLang="ko-KR" sz="3200" dirty="0">
                <a:solidFill>
                  <a:srgbClr val="3049D0"/>
                </a:solidFill>
                <a:latin typeface="+mj-lt"/>
                <a:cs typeface="Arial" panose="020B0604020202020204" pitchFamily="34" charset="0"/>
              </a:rPr>
              <a:t>Your Title</a:t>
            </a:r>
            <a:endParaRPr lang="ko-KR" altLang="en-US" sz="3200" dirty="0">
              <a:solidFill>
                <a:srgbClr val="3049D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30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1F23FDB-BF9E-473F-ADC9-F975507EB546}"/>
              </a:ext>
            </a:extLst>
          </p:cNvPr>
          <p:cNvSpPr txBox="1"/>
          <p:nvPr/>
        </p:nvSpPr>
        <p:spPr>
          <a:xfrm>
            <a:off x="3999446" y="3429000"/>
            <a:ext cx="41412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4845DB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solidFill>
                <a:srgbClr val="4845DB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11259D-413B-4380-8F13-8BE6647918AC}"/>
              </a:ext>
            </a:extLst>
          </p:cNvPr>
          <p:cNvSpPr txBox="1"/>
          <p:nvPr/>
        </p:nvSpPr>
        <p:spPr>
          <a:xfrm>
            <a:off x="4029225" y="4132837"/>
            <a:ext cx="4081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4845DB"/>
                </a:solidFill>
              </a:rPr>
              <a:t>01:00pm ~ 01:30pm</a:t>
            </a:r>
            <a:endParaRPr lang="ko-KR" altLang="en-US" dirty="0">
              <a:solidFill>
                <a:srgbClr val="4845DB"/>
              </a:solidFill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2124F1DE-9406-4EF0-BBB0-3FA5525EFCE5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4845DB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6E3DB9B-665E-45F5-BA23-1B968EA306C6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B233C8B7-D530-42F7-8822-C25A907AD5A0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194244"/>
            <a:ext cx="11082618" cy="5461000"/>
            <a:chOff x="1311832" y="1528784"/>
            <a:chExt cx="9568336" cy="4714832"/>
          </a:xfrm>
          <a:solidFill>
            <a:srgbClr val="E0EBFD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6E9AF4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6E9AF4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6E9AF4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6E9AF4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5203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049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5014611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049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73040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049D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2AFDE109-914F-4C31-9B36-7B59991364F6}"/>
              </a:ext>
            </a:extLst>
          </p:cNvPr>
          <p:cNvSpPr txBox="1"/>
          <p:nvPr/>
        </p:nvSpPr>
        <p:spPr>
          <a:xfrm>
            <a:off x="2484726" y="469746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3049D0"/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400" dirty="0">
              <a:solidFill>
                <a:srgbClr val="3049D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1920DD67-BBE5-446D-9268-F012B794B219}"/>
              </a:ext>
            </a:extLst>
          </p:cNvPr>
          <p:cNvSpPr txBox="1"/>
          <p:nvPr/>
        </p:nvSpPr>
        <p:spPr>
          <a:xfrm>
            <a:off x="2011602" y="1507995"/>
            <a:ext cx="25689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049D0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2800" dirty="0">
              <a:solidFill>
                <a:srgbClr val="3049D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BCDC9F5-6A1D-4B0F-B269-C49325C9DB77}"/>
              </a:ext>
            </a:extLst>
          </p:cNvPr>
          <p:cNvSpPr txBox="1"/>
          <p:nvPr/>
        </p:nvSpPr>
        <p:spPr>
          <a:xfrm>
            <a:off x="2361923" y="3780345"/>
            <a:ext cx="2069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dirty="0">
                <a:solidFill>
                  <a:srgbClr val="3049D0"/>
                </a:solidFill>
              </a:rPr>
              <a:t>Lorem ipsum dolor sit </a:t>
            </a:r>
            <a:r>
              <a:rPr lang="en-US" altLang="ko-KR" dirty="0" err="1">
                <a:solidFill>
                  <a:srgbClr val="3049D0"/>
                </a:solidFill>
              </a:rPr>
              <a:t>amet</a:t>
            </a:r>
            <a:endParaRPr lang="en-US" altLang="ko-KR" dirty="0">
              <a:solidFill>
                <a:srgbClr val="3049D0"/>
              </a:solidFill>
            </a:endParaRPr>
          </a:p>
          <a:p>
            <a:r>
              <a:rPr lang="en-US" altLang="ko-KR" dirty="0" err="1">
                <a:solidFill>
                  <a:srgbClr val="3049D0"/>
                </a:solidFill>
              </a:rPr>
              <a:t>Consectetur</a:t>
            </a:r>
            <a:r>
              <a:rPr lang="en-US" altLang="ko-KR" dirty="0">
                <a:solidFill>
                  <a:srgbClr val="3049D0"/>
                </a:solidFill>
              </a:rPr>
              <a:t> </a:t>
            </a:r>
            <a:r>
              <a:rPr lang="en-US" altLang="ko-KR" dirty="0" err="1">
                <a:solidFill>
                  <a:srgbClr val="3049D0"/>
                </a:solidFill>
              </a:rPr>
              <a:t>adipisicing</a:t>
            </a:r>
            <a:r>
              <a:rPr lang="en-US" altLang="ko-KR" dirty="0">
                <a:solidFill>
                  <a:srgbClr val="3049D0"/>
                </a:solidFill>
              </a:rPr>
              <a:t> </a:t>
            </a:r>
            <a:r>
              <a:rPr lang="en-US" altLang="ko-KR" dirty="0" err="1">
                <a:solidFill>
                  <a:srgbClr val="3049D0"/>
                </a:solidFill>
              </a:rPr>
              <a:t>elit</a:t>
            </a:r>
            <a:endParaRPr lang="en-US" altLang="ko-KR" dirty="0">
              <a:solidFill>
                <a:srgbClr val="3049D0"/>
              </a:solidFill>
            </a:endParaRPr>
          </a:p>
          <a:p>
            <a:r>
              <a:rPr lang="en-US" altLang="ko-KR" dirty="0">
                <a:solidFill>
                  <a:srgbClr val="3049D0"/>
                </a:solidFill>
              </a:rPr>
              <a:t>Sed do </a:t>
            </a:r>
            <a:r>
              <a:rPr lang="en-US" altLang="ko-KR" dirty="0" err="1">
                <a:solidFill>
                  <a:srgbClr val="3049D0"/>
                </a:solidFill>
              </a:rPr>
              <a:t>eiusmod</a:t>
            </a:r>
            <a:r>
              <a:rPr lang="en-US" altLang="ko-KR" dirty="0">
                <a:solidFill>
                  <a:srgbClr val="3049D0"/>
                </a:solidFill>
              </a:rPr>
              <a:t> </a:t>
            </a:r>
            <a:r>
              <a:rPr lang="en-US" altLang="ko-KR" dirty="0" err="1">
                <a:solidFill>
                  <a:srgbClr val="3049D0"/>
                </a:solidFill>
              </a:rPr>
              <a:t>tempor</a:t>
            </a:r>
            <a:r>
              <a:rPr lang="en-US" altLang="ko-KR" dirty="0">
                <a:solidFill>
                  <a:srgbClr val="3049D0"/>
                </a:solidFill>
              </a:rPr>
              <a:t> </a:t>
            </a:r>
            <a:r>
              <a:rPr lang="en-US" altLang="ko-KR" dirty="0" err="1">
                <a:solidFill>
                  <a:srgbClr val="3049D0"/>
                </a:solidFill>
              </a:rPr>
              <a:t>incididunt</a:t>
            </a:r>
            <a:r>
              <a:rPr lang="en-US" altLang="ko-KR" dirty="0">
                <a:solidFill>
                  <a:srgbClr val="3049D0"/>
                </a:solidFill>
              </a:rPr>
              <a:t> </a:t>
            </a:r>
            <a:r>
              <a:rPr lang="en-US" altLang="ko-KR" dirty="0" err="1">
                <a:solidFill>
                  <a:srgbClr val="3049D0"/>
                </a:solidFill>
              </a:rPr>
              <a:t>ut</a:t>
            </a:r>
            <a:r>
              <a:rPr lang="en-US" altLang="ko-KR" dirty="0">
                <a:solidFill>
                  <a:srgbClr val="3049D0"/>
                </a:solidFill>
              </a:rPr>
              <a:t> </a:t>
            </a:r>
            <a:r>
              <a:rPr lang="en-US" altLang="ko-KR" dirty="0" err="1">
                <a:solidFill>
                  <a:srgbClr val="3049D0"/>
                </a:solidFill>
              </a:rPr>
              <a:t>labore</a:t>
            </a:r>
            <a:r>
              <a:rPr lang="en-US" altLang="ko-KR" dirty="0">
                <a:solidFill>
                  <a:srgbClr val="3049D0"/>
                </a:solidFill>
              </a:rPr>
              <a:t> et</a:t>
            </a:r>
          </a:p>
          <a:p>
            <a:r>
              <a:rPr lang="en-US" altLang="ko-KR" dirty="0">
                <a:solidFill>
                  <a:srgbClr val="3049D0"/>
                </a:solidFill>
              </a:rPr>
              <a:t>Dolore magna </a:t>
            </a:r>
            <a:r>
              <a:rPr lang="en-US" altLang="ko-KR" dirty="0" err="1">
                <a:solidFill>
                  <a:srgbClr val="3049D0"/>
                </a:solidFill>
              </a:rPr>
              <a:t>aliqua</a:t>
            </a:r>
            <a:r>
              <a:rPr lang="en-US" altLang="ko-KR" dirty="0">
                <a:solidFill>
                  <a:srgbClr val="3049D0"/>
                </a:solidFill>
              </a:rPr>
              <a:t>.</a:t>
            </a:r>
            <a:endParaRPr lang="ko-KR" altLang="en-US" dirty="0">
              <a:solidFill>
                <a:srgbClr val="3049D0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34DB15D8-9170-49FA-9B91-194CAD090262}"/>
              </a:ext>
            </a:extLst>
          </p:cNvPr>
          <p:cNvSpPr/>
          <p:nvPr/>
        </p:nvSpPr>
        <p:spPr>
          <a:xfrm>
            <a:off x="2361922" y="3228945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3049D0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3049D0"/>
              </a:solidFill>
              <a:latin typeface="+mj-lt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CBA52CB8-C4FB-4CE5-A158-C448DB5B0BFB}"/>
              </a:ext>
            </a:extLst>
          </p:cNvPr>
          <p:cNvSpPr/>
          <p:nvPr/>
        </p:nvSpPr>
        <p:spPr>
          <a:xfrm>
            <a:off x="2310143" y="2644170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3049D0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3049D0"/>
              </a:solidFill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9323C88-EDCD-49AD-A9E6-CE5728C75502}"/>
              </a:ext>
            </a:extLst>
          </p:cNvPr>
          <p:cNvSpPr txBox="1"/>
          <p:nvPr/>
        </p:nvSpPr>
        <p:spPr>
          <a:xfrm>
            <a:off x="5236653" y="3780345"/>
            <a:ext cx="2069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dirty="0">
                <a:solidFill>
                  <a:srgbClr val="3049D0"/>
                </a:solidFill>
              </a:rPr>
              <a:t>Lorem ipsum dolor </a:t>
            </a:r>
            <a:r>
              <a:rPr lang="en-US" altLang="ko-KR">
                <a:solidFill>
                  <a:srgbClr val="3049D0"/>
                </a:solidFill>
              </a:rPr>
              <a:t>sit amet</a:t>
            </a:r>
            <a:endParaRPr lang="en-US" altLang="ko-KR" dirty="0">
              <a:solidFill>
                <a:srgbClr val="3049D0"/>
              </a:solidFill>
            </a:endParaRPr>
          </a:p>
          <a:p>
            <a:r>
              <a:rPr lang="en-US" altLang="ko-KR">
                <a:solidFill>
                  <a:srgbClr val="3049D0"/>
                </a:solidFill>
              </a:rPr>
              <a:t>Consectetur adipisicing elit</a:t>
            </a:r>
            <a:endParaRPr lang="en-US" altLang="ko-KR" dirty="0">
              <a:solidFill>
                <a:srgbClr val="3049D0"/>
              </a:solidFill>
            </a:endParaRPr>
          </a:p>
          <a:p>
            <a:r>
              <a:rPr lang="en-US" altLang="ko-KR" dirty="0">
                <a:solidFill>
                  <a:srgbClr val="3049D0"/>
                </a:solidFill>
              </a:rPr>
              <a:t>Sed </a:t>
            </a:r>
            <a:r>
              <a:rPr lang="en-US" altLang="ko-KR">
                <a:solidFill>
                  <a:srgbClr val="3049D0"/>
                </a:solidFill>
              </a:rPr>
              <a:t>do eiusmod tempor incididunt ut labore</a:t>
            </a:r>
            <a:r>
              <a:rPr lang="en-US" altLang="ko-KR" dirty="0">
                <a:solidFill>
                  <a:srgbClr val="3049D0"/>
                </a:solidFill>
              </a:rPr>
              <a:t> et</a:t>
            </a:r>
          </a:p>
          <a:p>
            <a:r>
              <a:rPr lang="en-US" altLang="ko-KR" dirty="0">
                <a:solidFill>
                  <a:srgbClr val="3049D0"/>
                </a:solidFill>
              </a:rPr>
              <a:t>Dolore </a:t>
            </a:r>
            <a:r>
              <a:rPr lang="en-US" altLang="ko-KR">
                <a:solidFill>
                  <a:srgbClr val="3049D0"/>
                </a:solidFill>
              </a:rPr>
              <a:t>magna aliqua</a:t>
            </a:r>
            <a:r>
              <a:rPr lang="en-US" altLang="ko-KR" dirty="0">
                <a:solidFill>
                  <a:srgbClr val="3049D0"/>
                </a:solidFill>
              </a:rPr>
              <a:t>.</a:t>
            </a:r>
            <a:endParaRPr lang="ko-KR" altLang="en-US" dirty="0">
              <a:solidFill>
                <a:srgbClr val="3049D0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B11F7291-818E-4692-9890-3D4D28E7516E}"/>
              </a:ext>
            </a:extLst>
          </p:cNvPr>
          <p:cNvSpPr/>
          <p:nvPr/>
        </p:nvSpPr>
        <p:spPr>
          <a:xfrm>
            <a:off x="5236652" y="3228945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3049D0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3049D0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F3BFB2DA-EC5E-4DD3-B96D-4A767F50C6A4}"/>
              </a:ext>
            </a:extLst>
          </p:cNvPr>
          <p:cNvSpPr/>
          <p:nvPr/>
        </p:nvSpPr>
        <p:spPr>
          <a:xfrm>
            <a:off x="5184873" y="2644170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3049D0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3049D0"/>
              </a:solidFill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1D16BFF-24A6-44FF-9332-BB90CA41A5EE}"/>
              </a:ext>
            </a:extLst>
          </p:cNvPr>
          <p:cNvSpPr txBox="1"/>
          <p:nvPr/>
        </p:nvSpPr>
        <p:spPr>
          <a:xfrm>
            <a:off x="8111383" y="3780345"/>
            <a:ext cx="20690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en-US" altLang="ko-KR" dirty="0">
                <a:solidFill>
                  <a:srgbClr val="3049D0"/>
                </a:solidFill>
              </a:rPr>
              <a:t>Lorem ipsum dolor </a:t>
            </a:r>
            <a:r>
              <a:rPr lang="en-US" altLang="ko-KR">
                <a:solidFill>
                  <a:srgbClr val="3049D0"/>
                </a:solidFill>
              </a:rPr>
              <a:t>sit amet</a:t>
            </a:r>
            <a:endParaRPr lang="en-US" altLang="ko-KR" dirty="0">
              <a:solidFill>
                <a:srgbClr val="3049D0"/>
              </a:solidFill>
            </a:endParaRPr>
          </a:p>
          <a:p>
            <a:r>
              <a:rPr lang="en-US" altLang="ko-KR">
                <a:solidFill>
                  <a:srgbClr val="3049D0"/>
                </a:solidFill>
              </a:rPr>
              <a:t>Consectetur adipisicing elit</a:t>
            </a:r>
            <a:endParaRPr lang="en-US" altLang="ko-KR" dirty="0">
              <a:solidFill>
                <a:srgbClr val="3049D0"/>
              </a:solidFill>
            </a:endParaRPr>
          </a:p>
          <a:p>
            <a:r>
              <a:rPr lang="en-US" altLang="ko-KR" dirty="0">
                <a:solidFill>
                  <a:srgbClr val="3049D0"/>
                </a:solidFill>
              </a:rPr>
              <a:t>Sed </a:t>
            </a:r>
            <a:r>
              <a:rPr lang="en-US" altLang="ko-KR">
                <a:solidFill>
                  <a:srgbClr val="3049D0"/>
                </a:solidFill>
              </a:rPr>
              <a:t>do eiusmod tempor incididunt ut labore</a:t>
            </a:r>
            <a:r>
              <a:rPr lang="en-US" altLang="ko-KR" dirty="0">
                <a:solidFill>
                  <a:srgbClr val="3049D0"/>
                </a:solidFill>
              </a:rPr>
              <a:t> et</a:t>
            </a:r>
          </a:p>
          <a:p>
            <a:r>
              <a:rPr lang="en-US" altLang="ko-KR" dirty="0">
                <a:solidFill>
                  <a:srgbClr val="3049D0"/>
                </a:solidFill>
              </a:rPr>
              <a:t>Dolore </a:t>
            </a:r>
            <a:r>
              <a:rPr lang="en-US" altLang="ko-KR">
                <a:solidFill>
                  <a:srgbClr val="3049D0"/>
                </a:solidFill>
              </a:rPr>
              <a:t>magna aliqua</a:t>
            </a:r>
            <a:r>
              <a:rPr lang="en-US" altLang="ko-KR" dirty="0">
                <a:solidFill>
                  <a:srgbClr val="3049D0"/>
                </a:solidFill>
              </a:rPr>
              <a:t>.</a:t>
            </a:r>
            <a:endParaRPr lang="ko-KR" altLang="en-US" dirty="0">
              <a:solidFill>
                <a:srgbClr val="3049D0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667005A0-EFEE-494B-95F0-13BCDC0A3310}"/>
              </a:ext>
            </a:extLst>
          </p:cNvPr>
          <p:cNvSpPr/>
          <p:nvPr/>
        </p:nvSpPr>
        <p:spPr>
          <a:xfrm>
            <a:off x="8111382" y="3228945"/>
            <a:ext cx="2069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3049D0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3049D0"/>
              </a:solidFill>
              <a:latin typeface="+mj-lt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FB7E7D19-EEBE-4E23-8EB1-AE74858CFBA3}"/>
              </a:ext>
            </a:extLst>
          </p:cNvPr>
          <p:cNvSpPr/>
          <p:nvPr/>
        </p:nvSpPr>
        <p:spPr>
          <a:xfrm>
            <a:off x="8059603" y="2644170"/>
            <a:ext cx="1776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3049D0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3049D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572126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0AC1B899-6A2B-4D71-86A6-CBF193E2C3AC}"/>
              </a:ext>
            </a:extLst>
          </p:cNvPr>
          <p:cNvSpPr txBox="1"/>
          <p:nvPr/>
        </p:nvSpPr>
        <p:spPr>
          <a:xfrm>
            <a:off x="5655921" y="3278188"/>
            <a:ext cx="5017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3049D0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3049D0"/>
                </a:solidFill>
              </a:rPr>
              <a:t>Mobile project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BBB2E8-0CEC-4AD8-A2ED-0D3ED59BF086}"/>
              </a:ext>
            </a:extLst>
          </p:cNvPr>
          <p:cNvSpPr txBox="1"/>
          <p:nvPr/>
        </p:nvSpPr>
        <p:spPr>
          <a:xfrm>
            <a:off x="5655921" y="4355406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049D0"/>
                </a:solidFill>
              </a:rPr>
              <a:t>amet</a:t>
            </a:r>
            <a:r>
              <a:rPr lang="en-US" altLang="ko-KR" sz="1200" dirty="0">
                <a:solidFill>
                  <a:srgbClr val="3049D0"/>
                </a:solidFill>
              </a:rPr>
              <a:t>, </a:t>
            </a:r>
            <a:r>
              <a:rPr lang="en-US" altLang="ko-KR" sz="12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adipiscing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elit</a:t>
            </a:r>
            <a:r>
              <a:rPr lang="en-US" altLang="ko-KR" sz="1200" dirty="0">
                <a:solidFill>
                  <a:srgbClr val="3049D0"/>
                </a:solidFill>
              </a:rPr>
              <a:t>, sed do </a:t>
            </a:r>
            <a:r>
              <a:rPr lang="en-US" altLang="ko-KR" sz="1200" dirty="0" err="1">
                <a:solidFill>
                  <a:srgbClr val="3049D0"/>
                </a:solidFill>
              </a:rPr>
              <a:t>eiusmod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tempor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incididunt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ut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labore</a:t>
            </a:r>
            <a:r>
              <a:rPr lang="en-US" altLang="ko-KR" sz="1200" dirty="0">
                <a:solidFill>
                  <a:srgbClr val="3049D0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049D0"/>
                </a:solidFill>
              </a:rPr>
              <a:t>aliqua</a:t>
            </a:r>
            <a:r>
              <a:rPr lang="en-US" altLang="ko-KR" sz="1200" dirty="0">
                <a:solidFill>
                  <a:srgbClr val="3049D0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3049D0"/>
                </a:solidFill>
              </a:rPr>
              <a:t>Ut </a:t>
            </a:r>
            <a:r>
              <a:rPr lang="en-US" altLang="ko-KR" sz="1200" dirty="0" err="1">
                <a:solidFill>
                  <a:srgbClr val="3049D0"/>
                </a:solidFill>
              </a:rPr>
              <a:t>enim</a:t>
            </a:r>
            <a:r>
              <a:rPr lang="en-US" altLang="ko-KR" sz="1200" dirty="0">
                <a:solidFill>
                  <a:srgbClr val="3049D0"/>
                </a:solidFill>
              </a:rPr>
              <a:t> ad minim </a:t>
            </a:r>
            <a:r>
              <a:rPr lang="en-US" altLang="ko-KR" sz="1200" dirty="0" err="1">
                <a:solidFill>
                  <a:srgbClr val="3049D0"/>
                </a:solidFill>
              </a:rPr>
              <a:t>veniam</a:t>
            </a:r>
            <a:r>
              <a:rPr lang="en-US" altLang="ko-KR" sz="1200" dirty="0">
                <a:solidFill>
                  <a:srgbClr val="3049D0"/>
                </a:solidFill>
              </a:rPr>
              <a:t>, </a:t>
            </a:r>
            <a:r>
              <a:rPr lang="en-US" altLang="ko-KR" sz="1200" dirty="0" err="1">
                <a:solidFill>
                  <a:srgbClr val="3049D0"/>
                </a:solidFill>
              </a:rPr>
              <a:t>quis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nostrud</a:t>
            </a:r>
            <a:r>
              <a:rPr lang="en-US" altLang="ko-KR" sz="1200" dirty="0">
                <a:solidFill>
                  <a:srgbClr val="3049D0"/>
                </a:solidFill>
              </a:rPr>
              <a:t> exercitation </a:t>
            </a:r>
            <a:r>
              <a:rPr lang="en-US" altLang="ko-KR" sz="1200" dirty="0" err="1">
                <a:solidFill>
                  <a:srgbClr val="3049D0"/>
                </a:solidFill>
              </a:rPr>
              <a:t>ullamco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laboris</a:t>
            </a:r>
            <a:r>
              <a:rPr lang="en-US" altLang="ko-KR" sz="1200" dirty="0">
                <a:solidFill>
                  <a:srgbClr val="3049D0"/>
                </a:solidFill>
              </a:rPr>
              <a:t> nisi </a:t>
            </a:r>
            <a:r>
              <a:rPr lang="en-US" altLang="ko-KR" sz="1200" dirty="0" err="1">
                <a:solidFill>
                  <a:srgbClr val="3049D0"/>
                </a:solidFill>
              </a:rPr>
              <a:t>ut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aliquip</a:t>
            </a:r>
            <a:r>
              <a:rPr lang="en-US" altLang="ko-KR" sz="1200" dirty="0">
                <a:solidFill>
                  <a:srgbClr val="3049D0"/>
                </a:solidFill>
              </a:rPr>
              <a:t> ex </a:t>
            </a:r>
            <a:r>
              <a:rPr lang="en-US" altLang="ko-KR" sz="1200" dirty="0" err="1">
                <a:solidFill>
                  <a:srgbClr val="3049D0"/>
                </a:solidFill>
              </a:rPr>
              <a:t>ea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commodo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consequat</a:t>
            </a:r>
            <a:r>
              <a:rPr lang="en-US" altLang="ko-KR" sz="1200" dirty="0">
                <a:solidFill>
                  <a:srgbClr val="3049D0"/>
                </a:solidFill>
              </a:rPr>
              <a:t>. Duis </a:t>
            </a:r>
            <a:r>
              <a:rPr lang="en-US" altLang="ko-KR" sz="1200" dirty="0" err="1">
                <a:solidFill>
                  <a:srgbClr val="3049D0"/>
                </a:solidFill>
              </a:rPr>
              <a:t>aute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irure</a:t>
            </a:r>
            <a:r>
              <a:rPr lang="en-US" altLang="ko-KR" sz="1200" dirty="0">
                <a:solidFill>
                  <a:srgbClr val="3049D0"/>
                </a:solidFill>
              </a:rPr>
              <a:t> dolor in </a:t>
            </a:r>
            <a:r>
              <a:rPr lang="en-US" altLang="ko-KR" sz="1200" dirty="0" err="1">
                <a:solidFill>
                  <a:srgbClr val="3049D0"/>
                </a:solidFill>
              </a:rPr>
              <a:t>reprehenderit</a:t>
            </a:r>
            <a:r>
              <a:rPr lang="en-US" altLang="ko-KR" sz="1200" dirty="0">
                <a:solidFill>
                  <a:srgbClr val="3049D0"/>
                </a:solidFill>
              </a:rPr>
              <a:t> in </a:t>
            </a:r>
            <a:r>
              <a:rPr lang="en-US" altLang="ko-KR" sz="1200" dirty="0" err="1">
                <a:solidFill>
                  <a:srgbClr val="3049D0"/>
                </a:solidFill>
              </a:rPr>
              <a:t>voluptate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velit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esse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cillum</a:t>
            </a:r>
            <a:r>
              <a:rPr lang="en-US" altLang="ko-KR" sz="1200" dirty="0">
                <a:solidFill>
                  <a:srgbClr val="3049D0"/>
                </a:solidFill>
              </a:rPr>
              <a:t> dolore </a:t>
            </a:r>
            <a:r>
              <a:rPr lang="en-US" altLang="ko-KR" sz="1200" dirty="0" err="1">
                <a:solidFill>
                  <a:srgbClr val="3049D0"/>
                </a:solidFill>
              </a:rPr>
              <a:t>eu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fugiat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nulla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pariatur</a:t>
            </a:r>
            <a:r>
              <a:rPr lang="en-US" altLang="ko-KR" sz="1200" dirty="0">
                <a:solidFill>
                  <a:srgbClr val="3049D0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3049D0"/>
                </a:solidFill>
              </a:rPr>
              <a:t>Excepteur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sint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occaecat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cupidatat</a:t>
            </a:r>
            <a:r>
              <a:rPr lang="en-US" altLang="ko-KR" sz="1200" dirty="0">
                <a:solidFill>
                  <a:srgbClr val="3049D0"/>
                </a:solidFill>
              </a:rPr>
              <a:t> non </a:t>
            </a:r>
            <a:r>
              <a:rPr lang="en-US" altLang="ko-KR" sz="1200" dirty="0" err="1">
                <a:solidFill>
                  <a:srgbClr val="3049D0"/>
                </a:solidFill>
              </a:rPr>
              <a:t>proident</a:t>
            </a:r>
            <a:r>
              <a:rPr lang="en-US" altLang="ko-KR" sz="1200" dirty="0">
                <a:solidFill>
                  <a:srgbClr val="3049D0"/>
                </a:solidFill>
              </a:rPr>
              <a:t>!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C17E78A-52C4-487E-90FF-FF158F2F79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F42138E-7068-4F10-A37D-76D7C2C327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7FAE7CB-8B25-42D6-920F-CB14A6F9A7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BA92D85-B301-4BA8-8DFB-D0AB0B4A0665}"/>
              </a:ext>
            </a:extLst>
          </p:cNvPr>
          <p:cNvSpPr txBox="1"/>
          <p:nvPr/>
        </p:nvSpPr>
        <p:spPr>
          <a:xfrm>
            <a:off x="6096000" y="3567292"/>
            <a:ext cx="5017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3049D0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3049D0"/>
                </a:solidFill>
              </a:rPr>
              <a:t>Tablet project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BA9434-9CB2-4BA1-9E86-2DAFB8652D72}"/>
              </a:ext>
            </a:extLst>
          </p:cNvPr>
          <p:cNvSpPr txBox="1"/>
          <p:nvPr/>
        </p:nvSpPr>
        <p:spPr>
          <a:xfrm>
            <a:off x="6096000" y="4644510"/>
            <a:ext cx="50176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049D0"/>
                </a:solidFill>
              </a:rPr>
              <a:t>amet</a:t>
            </a:r>
            <a:r>
              <a:rPr lang="en-US" altLang="ko-KR" sz="1200" dirty="0">
                <a:solidFill>
                  <a:srgbClr val="3049D0"/>
                </a:solidFill>
              </a:rPr>
              <a:t>, </a:t>
            </a:r>
            <a:r>
              <a:rPr lang="en-US" altLang="ko-KR" sz="12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adipiscing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elit</a:t>
            </a:r>
            <a:r>
              <a:rPr lang="en-US" altLang="ko-KR" sz="1200" dirty="0">
                <a:solidFill>
                  <a:srgbClr val="3049D0"/>
                </a:solidFill>
              </a:rPr>
              <a:t>, sed do </a:t>
            </a:r>
            <a:r>
              <a:rPr lang="en-US" altLang="ko-KR" sz="1200" dirty="0" err="1">
                <a:solidFill>
                  <a:srgbClr val="3049D0"/>
                </a:solidFill>
              </a:rPr>
              <a:t>eiusmod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tempor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incididunt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ut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labore</a:t>
            </a:r>
            <a:r>
              <a:rPr lang="en-US" altLang="ko-KR" sz="1200" dirty="0">
                <a:solidFill>
                  <a:srgbClr val="3049D0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049D0"/>
                </a:solidFill>
              </a:rPr>
              <a:t>aliqua</a:t>
            </a:r>
            <a:r>
              <a:rPr lang="en-US" altLang="ko-KR" sz="1200" dirty="0">
                <a:solidFill>
                  <a:srgbClr val="3049D0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3049D0"/>
                </a:solidFill>
              </a:rPr>
              <a:t>Ut </a:t>
            </a:r>
            <a:r>
              <a:rPr lang="en-US" altLang="ko-KR" sz="1200" dirty="0" err="1">
                <a:solidFill>
                  <a:srgbClr val="3049D0"/>
                </a:solidFill>
              </a:rPr>
              <a:t>enim</a:t>
            </a:r>
            <a:r>
              <a:rPr lang="en-US" altLang="ko-KR" sz="1200" dirty="0">
                <a:solidFill>
                  <a:srgbClr val="3049D0"/>
                </a:solidFill>
              </a:rPr>
              <a:t> ad minim </a:t>
            </a:r>
            <a:r>
              <a:rPr lang="en-US" altLang="ko-KR" sz="1200" dirty="0" err="1">
                <a:solidFill>
                  <a:srgbClr val="3049D0"/>
                </a:solidFill>
              </a:rPr>
              <a:t>veniam</a:t>
            </a:r>
            <a:r>
              <a:rPr lang="en-US" altLang="ko-KR" sz="1200" dirty="0">
                <a:solidFill>
                  <a:srgbClr val="3049D0"/>
                </a:solidFill>
              </a:rPr>
              <a:t>, </a:t>
            </a:r>
            <a:r>
              <a:rPr lang="en-US" altLang="ko-KR" sz="1200" dirty="0" err="1">
                <a:solidFill>
                  <a:srgbClr val="3049D0"/>
                </a:solidFill>
              </a:rPr>
              <a:t>quis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nostrud</a:t>
            </a:r>
            <a:r>
              <a:rPr lang="en-US" altLang="ko-KR" sz="1200" dirty="0">
                <a:solidFill>
                  <a:srgbClr val="3049D0"/>
                </a:solidFill>
              </a:rPr>
              <a:t> exercitation </a:t>
            </a:r>
            <a:r>
              <a:rPr lang="en-US" altLang="ko-KR" sz="1200" dirty="0" err="1">
                <a:solidFill>
                  <a:srgbClr val="3049D0"/>
                </a:solidFill>
              </a:rPr>
              <a:t>ullamco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laboris</a:t>
            </a:r>
            <a:r>
              <a:rPr lang="en-US" altLang="ko-KR" sz="1200" dirty="0">
                <a:solidFill>
                  <a:srgbClr val="3049D0"/>
                </a:solidFill>
              </a:rPr>
              <a:t> nisi </a:t>
            </a:r>
            <a:r>
              <a:rPr lang="en-US" altLang="ko-KR" sz="1200" dirty="0" err="1">
                <a:solidFill>
                  <a:srgbClr val="3049D0"/>
                </a:solidFill>
              </a:rPr>
              <a:t>ut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aliquip</a:t>
            </a:r>
            <a:r>
              <a:rPr lang="en-US" altLang="ko-KR" sz="1200" dirty="0">
                <a:solidFill>
                  <a:srgbClr val="3049D0"/>
                </a:solidFill>
              </a:rPr>
              <a:t> ex </a:t>
            </a:r>
            <a:r>
              <a:rPr lang="en-US" altLang="ko-KR" sz="1200" dirty="0" err="1">
                <a:solidFill>
                  <a:srgbClr val="3049D0"/>
                </a:solidFill>
              </a:rPr>
              <a:t>ea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commodo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consequat</a:t>
            </a:r>
            <a:r>
              <a:rPr lang="en-US" altLang="ko-KR" sz="1200" dirty="0">
                <a:solidFill>
                  <a:srgbClr val="3049D0"/>
                </a:solidFill>
              </a:rPr>
              <a:t>. Duis </a:t>
            </a:r>
            <a:r>
              <a:rPr lang="en-US" altLang="ko-KR" sz="1200" dirty="0" err="1">
                <a:solidFill>
                  <a:srgbClr val="3049D0"/>
                </a:solidFill>
              </a:rPr>
              <a:t>aute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irure</a:t>
            </a:r>
            <a:r>
              <a:rPr lang="en-US" altLang="ko-KR" sz="1200" dirty="0">
                <a:solidFill>
                  <a:srgbClr val="3049D0"/>
                </a:solidFill>
              </a:rPr>
              <a:t> dolor in </a:t>
            </a:r>
            <a:r>
              <a:rPr lang="en-US" altLang="ko-KR" sz="1200" dirty="0" err="1">
                <a:solidFill>
                  <a:srgbClr val="3049D0"/>
                </a:solidFill>
              </a:rPr>
              <a:t>reprehenderit</a:t>
            </a:r>
            <a:r>
              <a:rPr lang="en-US" altLang="ko-KR" sz="1200" dirty="0">
                <a:solidFill>
                  <a:srgbClr val="3049D0"/>
                </a:solidFill>
              </a:rPr>
              <a:t> in </a:t>
            </a:r>
            <a:r>
              <a:rPr lang="en-US" altLang="ko-KR" sz="1200" dirty="0" err="1">
                <a:solidFill>
                  <a:srgbClr val="3049D0"/>
                </a:solidFill>
              </a:rPr>
              <a:t>voluptate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velit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esse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cillum</a:t>
            </a:r>
            <a:r>
              <a:rPr lang="en-US" altLang="ko-KR" sz="1200" dirty="0">
                <a:solidFill>
                  <a:srgbClr val="3049D0"/>
                </a:solidFill>
              </a:rPr>
              <a:t> dolore </a:t>
            </a:r>
            <a:r>
              <a:rPr lang="en-US" altLang="ko-KR" sz="1200" dirty="0" err="1">
                <a:solidFill>
                  <a:srgbClr val="3049D0"/>
                </a:solidFill>
              </a:rPr>
              <a:t>eu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fugiat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nulla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pariatur</a:t>
            </a:r>
            <a:r>
              <a:rPr lang="en-US" altLang="ko-KR" sz="1200" dirty="0">
                <a:solidFill>
                  <a:srgbClr val="3049D0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3049D0"/>
                </a:solidFill>
              </a:rPr>
              <a:t>Excepteur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sint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occaecat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cupidatat</a:t>
            </a:r>
            <a:r>
              <a:rPr lang="en-US" altLang="ko-KR" sz="1200" dirty="0">
                <a:solidFill>
                  <a:srgbClr val="3049D0"/>
                </a:solidFill>
              </a:rPr>
              <a:t> non </a:t>
            </a:r>
            <a:r>
              <a:rPr lang="en-US" altLang="ko-KR" sz="1200" dirty="0" err="1">
                <a:solidFill>
                  <a:srgbClr val="3049D0"/>
                </a:solidFill>
              </a:rPr>
              <a:t>proident</a:t>
            </a:r>
            <a:r>
              <a:rPr lang="en-US" altLang="ko-KR" sz="1200" dirty="0">
                <a:solidFill>
                  <a:srgbClr val="3049D0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74831ECC-A250-41E8-968F-308565C1D0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2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B48B392-91F8-4C6B-B1FB-5AF83F1D8A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372F811-3208-4182-9319-0F6F84917EC3}"/>
              </a:ext>
            </a:extLst>
          </p:cNvPr>
          <p:cNvSpPr txBox="1"/>
          <p:nvPr/>
        </p:nvSpPr>
        <p:spPr>
          <a:xfrm>
            <a:off x="7744671" y="2088981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3049D0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3049D0"/>
                </a:solidFill>
              </a:rPr>
              <a:t>Desktop project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8266BC-C6B9-4B3D-B288-39BE441ED0D7}"/>
              </a:ext>
            </a:extLst>
          </p:cNvPr>
          <p:cNvSpPr txBox="1"/>
          <p:nvPr/>
        </p:nvSpPr>
        <p:spPr>
          <a:xfrm>
            <a:off x="7744672" y="2919978"/>
            <a:ext cx="3712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049D0"/>
                </a:solidFill>
              </a:rPr>
              <a:t>amet</a:t>
            </a:r>
            <a:r>
              <a:rPr lang="en-US" altLang="ko-KR" sz="1200" dirty="0">
                <a:solidFill>
                  <a:srgbClr val="3049D0"/>
                </a:solidFill>
              </a:rPr>
              <a:t>, </a:t>
            </a:r>
            <a:r>
              <a:rPr lang="en-US" altLang="ko-KR" sz="12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adipiscing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elit</a:t>
            </a:r>
            <a:r>
              <a:rPr lang="en-US" altLang="ko-KR" sz="1200" dirty="0">
                <a:solidFill>
                  <a:srgbClr val="3049D0"/>
                </a:solidFill>
              </a:rPr>
              <a:t>, sed do </a:t>
            </a:r>
            <a:r>
              <a:rPr lang="en-US" altLang="ko-KR" sz="1200" dirty="0" err="1">
                <a:solidFill>
                  <a:srgbClr val="3049D0"/>
                </a:solidFill>
              </a:rPr>
              <a:t>eiusmod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tempor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incididunt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ut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labore</a:t>
            </a:r>
            <a:r>
              <a:rPr lang="en-US" altLang="ko-KR" sz="1200" dirty="0">
                <a:solidFill>
                  <a:srgbClr val="3049D0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049D0"/>
                </a:solidFill>
              </a:rPr>
              <a:t>aliqua</a:t>
            </a:r>
            <a:r>
              <a:rPr lang="en-US" altLang="ko-KR" sz="1200" dirty="0">
                <a:solidFill>
                  <a:srgbClr val="3049D0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3049D0"/>
                </a:solidFill>
              </a:rPr>
              <a:t>Ut </a:t>
            </a:r>
            <a:r>
              <a:rPr lang="en-US" altLang="ko-KR" sz="1200" dirty="0" err="1">
                <a:solidFill>
                  <a:srgbClr val="3049D0"/>
                </a:solidFill>
              </a:rPr>
              <a:t>enim</a:t>
            </a:r>
            <a:r>
              <a:rPr lang="en-US" altLang="ko-KR" sz="1200" dirty="0">
                <a:solidFill>
                  <a:srgbClr val="3049D0"/>
                </a:solidFill>
              </a:rPr>
              <a:t> ad minim </a:t>
            </a:r>
            <a:r>
              <a:rPr lang="en-US" altLang="ko-KR" sz="1200" dirty="0" err="1">
                <a:solidFill>
                  <a:srgbClr val="3049D0"/>
                </a:solidFill>
              </a:rPr>
              <a:t>veniam</a:t>
            </a:r>
            <a:r>
              <a:rPr lang="en-US" altLang="ko-KR" sz="1200" dirty="0">
                <a:solidFill>
                  <a:srgbClr val="3049D0"/>
                </a:solidFill>
              </a:rPr>
              <a:t>, </a:t>
            </a:r>
            <a:r>
              <a:rPr lang="en-US" altLang="ko-KR" sz="1200" dirty="0" err="1">
                <a:solidFill>
                  <a:srgbClr val="3049D0"/>
                </a:solidFill>
              </a:rPr>
              <a:t>quis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nostrud</a:t>
            </a:r>
            <a:r>
              <a:rPr lang="en-US" altLang="ko-KR" sz="1200" dirty="0">
                <a:solidFill>
                  <a:srgbClr val="3049D0"/>
                </a:solidFill>
              </a:rPr>
              <a:t> exercitation </a:t>
            </a:r>
            <a:r>
              <a:rPr lang="en-US" altLang="ko-KR" sz="1200" dirty="0" err="1">
                <a:solidFill>
                  <a:srgbClr val="3049D0"/>
                </a:solidFill>
              </a:rPr>
              <a:t>ullamco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laboris</a:t>
            </a:r>
            <a:r>
              <a:rPr lang="en-US" altLang="ko-KR" sz="1200" dirty="0">
                <a:solidFill>
                  <a:srgbClr val="3049D0"/>
                </a:solidFill>
              </a:rPr>
              <a:t> nisi </a:t>
            </a:r>
            <a:r>
              <a:rPr lang="en-US" altLang="ko-KR" sz="1200" dirty="0" err="1">
                <a:solidFill>
                  <a:srgbClr val="3049D0"/>
                </a:solidFill>
              </a:rPr>
              <a:t>ut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aliquip</a:t>
            </a:r>
            <a:r>
              <a:rPr lang="en-US" altLang="ko-KR" sz="1200" dirty="0">
                <a:solidFill>
                  <a:srgbClr val="3049D0"/>
                </a:solidFill>
              </a:rPr>
              <a:t> ex </a:t>
            </a:r>
            <a:r>
              <a:rPr lang="en-US" altLang="ko-KR" sz="1200" dirty="0" err="1">
                <a:solidFill>
                  <a:srgbClr val="3049D0"/>
                </a:solidFill>
              </a:rPr>
              <a:t>ea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commodo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consequat</a:t>
            </a:r>
            <a:r>
              <a:rPr lang="en-US" altLang="ko-KR" sz="1200" dirty="0">
                <a:solidFill>
                  <a:srgbClr val="3049D0"/>
                </a:solidFill>
              </a:rPr>
              <a:t>. Duis </a:t>
            </a:r>
            <a:r>
              <a:rPr lang="en-US" altLang="ko-KR" sz="1200" dirty="0" err="1">
                <a:solidFill>
                  <a:srgbClr val="3049D0"/>
                </a:solidFill>
              </a:rPr>
              <a:t>aute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irure</a:t>
            </a:r>
            <a:r>
              <a:rPr lang="en-US" altLang="ko-KR" sz="1200" dirty="0">
                <a:solidFill>
                  <a:srgbClr val="3049D0"/>
                </a:solidFill>
              </a:rPr>
              <a:t> dolor in </a:t>
            </a:r>
            <a:r>
              <a:rPr lang="en-US" altLang="ko-KR" sz="1200" dirty="0" err="1">
                <a:solidFill>
                  <a:srgbClr val="3049D0"/>
                </a:solidFill>
              </a:rPr>
              <a:t>reprehenderit</a:t>
            </a:r>
            <a:r>
              <a:rPr lang="en-US" altLang="ko-KR" sz="1200" dirty="0">
                <a:solidFill>
                  <a:srgbClr val="3049D0"/>
                </a:solidFill>
              </a:rPr>
              <a:t> in </a:t>
            </a:r>
            <a:r>
              <a:rPr lang="en-US" altLang="ko-KR" sz="1200" dirty="0" err="1">
                <a:solidFill>
                  <a:srgbClr val="3049D0"/>
                </a:solidFill>
              </a:rPr>
              <a:t>voluptate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velit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esse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cillum</a:t>
            </a:r>
            <a:r>
              <a:rPr lang="en-US" altLang="ko-KR" sz="1200" dirty="0">
                <a:solidFill>
                  <a:srgbClr val="3049D0"/>
                </a:solidFill>
              </a:rPr>
              <a:t> dolore </a:t>
            </a:r>
            <a:r>
              <a:rPr lang="en-US" altLang="ko-KR" sz="1200" dirty="0" err="1">
                <a:solidFill>
                  <a:srgbClr val="3049D0"/>
                </a:solidFill>
              </a:rPr>
              <a:t>eu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fugiat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nulla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pariatur</a:t>
            </a:r>
            <a:r>
              <a:rPr lang="en-US" altLang="ko-KR" sz="1200" dirty="0">
                <a:solidFill>
                  <a:srgbClr val="3049D0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3049D0"/>
                </a:solidFill>
              </a:rPr>
              <a:t>Excepteur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sint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occaecat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cupidatat</a:t>
            </a:r>
            <a:r>
              <a:rPr lang="en-US" altLang="ko-KR" sz="1200" dirty="0">
                <a:solidFill>
                  <a:srgbClr val="3049D0"/>
                </a:solidFill>
              </a:rPr>
              <a:t> non </a:t>
            </a:r>
            <a:r>
              <a:rPr lang="en-US" altLang="ko-KR" sz="1200" dirty="0" err="1">
                <a:solidFill>
                  <a:srgbClr val="3049D0"/>
                </a:solidFill>
              </a:rPr>
              <a:t>proident</a:t>
            </a:r>
            <a:r>
              <a:rPr lang="en-US" altLang="ko-KR" sz="1200" dirty="0">
                <a:solidFill>
                  <a:srgbClr val="3049D0"/>
                </a:solidFill>
              </a:rPr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927284B-8902-4FCF-A471-CE43C82E83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5D258DF-5E6C-4618-8DAC-24B49780C3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49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2470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3024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79537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2349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2810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39184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59523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5886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79866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19057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2346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2858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19067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5559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2742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39152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2655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5877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5751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2629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2809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5937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39201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2425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5939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2585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79469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2606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59579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19004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5633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5817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6025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19059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5877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79436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59409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5662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59344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2420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39150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2727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2712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5691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19067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2421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5768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2607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2365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5832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6063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2559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5849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19364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2470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5978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6142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6015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59369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6513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79466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79436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3220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6204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19946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59356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19015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6071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2729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2835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5976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79511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39211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5621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2900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2502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79449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59675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5745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2725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59532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6011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6084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3063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6102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6158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39159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5785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6288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2350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39171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2623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39328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5875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2938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2465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9" name="TextBox 508">
            <a:extLst>
              <a:ext uri="{FF2B5EF4-FFF2-40B4-BE49-F238E27FC236}">
                <a16:creationId xmlns:a16="http://schemas.microsoft.com/office/drawing/2014/main" id="{8419CDC0-3742-476A-8A1F-823E4BD376A4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DB4799CD-AFA4-4BDD-808C-6CF87C89C7D6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49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6395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2683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3063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39615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59693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2960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2705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5808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2613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3015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5887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2583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39258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2931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79532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2802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6279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79721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2995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59531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3333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5996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59645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6107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2588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6070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3026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5789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3079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6335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19463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0120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6436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3161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5806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6180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5559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5915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2569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79530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2932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6046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2798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6441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6652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59289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6623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39221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59464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0198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6538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79530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2719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19710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6333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2695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6418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6012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5940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19224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19489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2449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39535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2789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59612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2824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39383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6200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2787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19890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6484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39939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6170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6447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19862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18977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39246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6111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2555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3267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5900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2304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39530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6314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2758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2879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19350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5924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2792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59432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0103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3101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79721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6219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2796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79531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352F2C8D-A147-4803-9ADE-F9F430BDA5B4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2FF157BA-36CD-4ED6-A34F-F15DE7FB102A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0FBC6AA-606B-4992-8DA0-B7A20AB40994}"/>
              </a:ext>
            </a:extLst>
          </p:cNvPr>
          <p:cNvSpPr txBox="1"/>
          <p:nvPr/>
        </p:nvSpPr>
        <p:spPr>
          <a:xfrm>
            <a:off x="3746465" y="2659558"/>
            <a:ext cx="4699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6000" b="0" dirty="0">
                <a:solidFill>
                  <a:srgbClr val="3049D0"/>
                </a:solidFill>
              </a:rPr>
              <a:t>Thanks 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99320B-6675-47ED-9335-BB06518533D4}"/>
              </a:ext>
            </a:extLst>
          </p:cNvPr>
          <p:cNvSpPr txBox="1"/>
          <p:nvPr/>
        </p:nvSpPr>
        <p:spPr>
          <a:xfrm>
            <a:off x="3747182" y="3675221"/>
            <a:ext cx="469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r>
              <a:rPr lang="en-US" altLang="ko-KR" sz="1400" dirty="0">
                <a:solidFill>
                  <a:srgbClr val="3049D0"/>
                </a:solidFill>
              </a:rPr>
              <a:t>. </a:t>
            </a:r>
            <a:r>
              <a:rPr lang="en-US" altLang="ko-KR" sz="1400" dirty="0" err="1">
                <a:solidFill>
                  <a:srgbClr val="3049D0"/>
                </a:solidFill>
              </a:rPr>
              <a:t>Etiam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aliquet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eu</a:t>
            </a:r>
            <a:r>
              <a:rPr lang="en-US" altLang="ko-KR" sz="1400" dirty="0">
                <a:solidFill>
                  <a:srgbClr val="3049D0"/>
                </a:solidFill>
              </a:rPr>
              <a:t> mi </a:t>
            </a:r>
            <a:r>
              <a:rPr lang="en-US" altLang="ko-KR" sz="1400" dirty="0" err="1">
                <a:solidFill>
                  <a:srgbClr val="3049D0"/>
                </a:solidFill>
              </a:rPr>
              <a:t>quis</a:t>
            </a:r>
            <a:r>
              <a:rPr lang="en-US" altLang="ko-KR" sz="1400" dirty="0">
                <a:solidFill>
                  <a:srgbClr val="3049D0"/>
                </a:solidFill>
              </a:rPr>
              <a:t> lacinia</a:t>
            </a:r>
            <a:endParaRPr lang="ko-KR" altLang="en-US" sz="1400" dirty="0">
              <a:solidFill>
                <a:srgbClr val="3049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123484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201208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3049D0"/>
                </a:solidFill>
              </a:rPr>
              <a:t>Presentation template by </a:t>
            </a:r>
            <a:endParaRPr lang="ko-KR" altLang="en-US" sz="1100" dirty="0">
              <a:solidFill>
                <a:srgbClr val="3049D0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311494" y="3570863"/>
            <a:ext cx="367119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3049D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3049D0"/>
                </a:solidFill>
              </a:rPr>
              <a:t> Ctrl + Click</a:t>
            </a:r>
            <a:r>
              <a:rPr lang="ko-KR" altLang="en-US" sz="1100" dirty="0">
                <a:solidFill>
                  <a:srgbClr val="3049D0"/>
                </a:solidFill>
              </a:rPr>
              <a:t> </a:t>
            </a:r>
            <a:r>
              <a:rPr lang="en-US" altLang="ko-KR" sz="1100" dirty="0">
                <a:solidFill>
                  <a:srgbClr val="3049D0"/>
                </a:solidFill>
              </a:rPr>
              <a:t>to follow link</a:t>
            </a:r>
            <a:endParaRPr lang="ko-KR" altLang="en-US" sz="1100" dirty="0">
              <a:solidFill>
                <a:srgbClr val="3049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E15C88A-E406-4D3A-BD73-A14AB898B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937446"/>
            <a:ext cx="2590800" cy="679852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0C4F972F-8C74-4661-9435-4546ECBD7618}"/>
              </a:ext>
            </a:extLst>
          </p:cNvPr>
          <p:cNvSpPr/>
          <p:nvPr/>
        </p:nvSpPr>
        <p:spPr>
          <a:xfrm>
            <a:off x="4048196" y="2722272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solidFill>
                  <a:srgbClr val="3049D0"/>
                </a:solidFill>
              </a:rPr>
              <a:t>Montserrat Font download by </a:t>
            </a:r>
            <a:endParaRPr lang="ko-KR" altLang="en-US" sz="1100" dirty="0">
              <a:solidFill>
                <a:srgbClr val="3049D0"/>
              </a:solidFill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745CD5BC-6ACD-4C5A-945A-857BF046A9E0}"/>
              </a:ext>
            </a:extLst>
          </p:cNvPr>
          <p:cNvSpPr/>
          <p:nvPr/>
        </p:nvSpPr>
        <p:spPr>
          <a:xfrm>
            <a:off x="3571710" y="3570863"/>
            <a:ext cx="51507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3049D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https://fonts.google.com/specimen/Montserrat</a:t>
            </a:r>
            <a:r>
              <a:rPr lang="en-US" altLang="ko-KR" sz="1100" dirty="0">
                <a:solidFill>
                  <a:srgbClr val="3049D0"/>
                </a:solidFill>
              </a:rPr>
              <a:t> Ctrl + Click</a:t>
            </a:r>
            <a:r>
              <a:rPr lang="ko-KR" altLang="en-US" sz="1100" dirty="0">
                <a:solidFill>
                  <a:srgbClr val="3049D0"/>
                </a:solidFill>
              </a:rPr>
              <a:t> </a:t>
            </a:r>
            <a:r>
              <a:rPr lang="en-US" altLang="ko-KR" sz="1100" dirty="0">
                <a:solidFill>
                  <a:srgbClr val="3049D0"/>
                </a:solidFill>
              </a:rPr>
              <a:t>to follow link</a:t>
            </a:r>
            <a:endParaRPr lang="ko-KR" altLang="en-US" sz="1100" dirty="0">
              <a:solidFill>
                <a:srgbClr val="3049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Box 72">
            <a:extLst>
              <a:ext uri="{FF2B5EF4-FFF2-40B4-BE49-F238E27FC236}">
                <a16:creationId xmlns:a16="http://schemas.microsoft.com/office/drawing/2014/main" id="{AC5E308E-2F60-4864-BA05-599C95A14ED7}"/>
              </a:ext>
            </a:extLst>
          </p:cNvPr>
          <p:cNvSpPr txBox="1"/>
          <p:nvPr/>
        </p:nvSpPr>
        <p:spPr>
          <a:xfrm>
            <a:off x="1620542" y="1274479"/>
            <a:ext cx="25689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049D0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2800" dirty="0">
              <a:solidFill>
                <a:srgbClr val="3049D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4" name="타원 73">
            <a:extLst>
              <a:ext uri="{FF2B5EF4-FFF2-40B4-BE49-F238E27FC236}">
                <a16:creationId xmlns:a16="http://schemas.microsoft.com/office/drawing/2014/main" id="{13EE6F49-2F81-4246-A91F-A8097184E8AE}"/>
              </a:ext>
            </a:extLst>
          </p:cNvPr>
          <p:cNvSpPr/>
          <p:nvPr/>
        </p:nvSpPr>
        <p:spPr>
          <a:xfrm>
            <a:off x="4426318" y="2572600"/>
            <a:ext cx="1131551" cy="1131551"/>
          </a:xfrm>
          <a:prstGeom prst="ellipse">
            <a:avLst/>
          </a:prstGeom>
          <a:solidFill>
            <a:srgbClr val="3049D0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AF8D931-78F6-453B-990F-F045C213661B}"/>
              </a:ext>
            </a:extLst>
          </p:cNvPr>
          <p:cNvSpPr txBox="1"/>
          <p:nvPr/>
        </p:nvSpPr>
        <p:spPr>
          <a:xfrm>
            <a:off x="3960415" y="4444647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r>
              <a:rPr lang="en-US" altLang="ko-KR" sz="1400" dirty="0">
                <a:solidFill>
                  <a:srgbClr val="3049D0"/>
                </a:solidFill>
              </a:rPr>
              <a:t>, sed do </a:t>
            </a:r>
            <a:r>
              <a:rPr lang="en-US" altLang="ko-KR" sz="1400" dirty="0" err="1">
                <a:solidFill>
                  <a:srgbClr val="3049D0"/>
                </a:solidFill>
              </a:rPr>
              <a:t>eiusmod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tempor</a:t>
            </a:r>
            <a:endParaRPr lang="ko-KR" altLang="en-US" sz="1400" dirty="0">
              <a:solidFill>
                <a:srgbClr val="3049D0"/>
              </a:solidFill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3450E808-6DD3-4736-8C90-6447E3C5D1E5}"/>
              </a:ext>
            </a:extLst>
          </p:cNvPr>
          <p:cNvSpPr/>
          <p:nvPr/>
        </p:nvSpPr>
        <p:spPr>
          <a:xfrm>
            <a:off x="3960414" y="4016844"/>
            <a:ext cx="206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3049D0"/>
                </a:solidFill>
                <a:latin typeface="+mj-lt"/>
              </a:rPr>
              <a:t>Lorem ipsum</a:t>
            </a:r>
          </a:p>
        </p:txBody>
      </p: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82974406-A7E4-4111-BFA2-3578BE90C6A9}"/>
              </a:ext>
            </a:extLst>
          </p:cNvPr>
          <p:cNvGrpSpPr/>
          <p:nvPr/>
        </p:nvGrpSpPr>
        <p:grpSpPr>
          <a:xfrm>
            <a:off x="4736611" y="2868614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7143335-C1E2-47AC-9A16-550C35DDF574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71D208E-2377-4E5F-9A1E-5F61570E1ED3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F6F47C46-3881-4ABD-898A-1AD5AAE362D3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60A89E47-6B04-48A6-9A1E-830DBEC57E67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2" name="타원 81">
            <a:extLst>
              <a:ext uri="{FF2B5EF4-FFF2-40B4-BE49-F238E27FC236}">
                <a16:creationId xmlns:a16="http://schemas.microsoft.com/office/drawing/2014/main" id="{3D1C881E-068A-426F-8850-A4FA3D0BF72B}"/>
              </a:ext>
            </a:extLst>
          </p:cNvPr>
          <p:cNvSpPr/>
          <p:nvPr/>
        </p:nvSpPr>
        <p:spPr>
          <a:xfrm>
            <a:off x="8892747" y="2572600"/>
            <a:ext cx="1131551" cy="1131551"/>
          </a:xfrm>
          <a:prstGeom prst="ellipse">
            <a:avLst/>
          </a:prstGeom>
          <a:solidFill>
            <a:srgbClr val="3049D0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A1C5A662-6673-4B01-891F-B74E95604111}"/>
              </a:ext>
            </a:extLst>
          </p:cNvPr>
          <p:cNvSpPr txBox="1"/>
          <p:nvPr/>
        </p:nvSpPr>
        <p:spPr>
          <a:xfrm>
            <a:off x="8426844" y="4444647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r>
              <a:rPr lang="en-US" altLang="ko-KR" sz="1400" dirty="0">
                <a:solidFill>
                  <a:srgbClr val="3049D0"/>
                </a:solidFill>
              </a:rPr>
              <a:t>, sed do </a:t>
            </a:r>
            <a:r>
              <a:rPr lang="en-US" altLang="ko-KR" sz="1400" dirty="0" err="1">
                <a:solidFill>
                  <a:srgbClr val="3049D0"/>
                </a:solidFill>
              </a:rPr>
              <a:t>eiusmod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tempor</a:t>
            </a:r>
            <a:endParaRPr lang="ko-KR" altLang="en-US" sz="1400" dirty="0">
              <a:solidFill>
                <a:srgbClr val="3049D0"/>
              </a:solidFill>
            </a:endParaRP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C56D477E-28D5-4087-8B56-2E84A41F73C7}"/>
              </a:ext>
            </a:extLst>
          </p:cNvPr>
          <p:cNvSpPr/>
          <p:nvPr/>
        </p:nvSpPr>
        <p:spPr>
          <a:xfrm>
            <a:off x="8426843" y="4016844"/>
            <a:ext cx="206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3049D0"/>
                </a:solidFill>
                <a:latin typeface="+mj-lt"/>
              </a:rPr>
              <a:t>Lorem ipsum</a:t>
            </a:r>
          </a:p>
        </p:txBody>
      </p:sp>
      <p:grpSp>
        <p:nvGrpSpPr>
          <p:cNvPr id="85" name="그룹 84">
            <a:extLst>
              <a:ext uri="{FF2B5EF4-FFF2-40B4-BE49-F238E27FC236}">
                <a16:creationId xmlns:a16="http://schemas.microsoft.com/office/drawing/2014/main" id="{14C45700-B753-4006-9142-B32806A77DAC}"/>
              </a:ext>
            </a:extLst>
          </p:cNvPr>
          <p:cNvGrpSpPr/>
          <p:nvPr/>
        </p:nvGrpSpPr>
        <p:grpSpPr>
          <a:xfrm>
            <a:off x="9193156" y="2876677"/>
            <a:ext cx="530730" cy="508706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3CCA6524-509E-41D6-B818-91626C0E690D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A9F9BB87-5D14-4C79-95A1-5835B67081C6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88" name="타원 87">
            <a:extLst>
              <a:ext uri="{FF2B5EF4-FFF2-40B4-BE49-F238E27FC236}">
                <a16:creationId xmlns:a16="http://schemas.microsoft.com/office/drawing/2014/main" id="{AB4F16C5-70D9-4CA6-AD92-1010A9493DD6}"/>
              </a:ext>
            </a:extLst>
          </p:cNvPr>
          <p:cNvSpPr/>
          <p:nvPr/>
        </p:nvSpPr>
        <p:spPr>
          <a:xfrm>
            <a:off x="2193103" y="2572600"/>
            <a:ext cx="1131551" cy="1131551"/>
          </a:xfrm>
          <a:prstGeom prst="ellipse">
            <a:avLst/>
          </a:prstGeom>
          <a:solidFill>
            <a:srgbClr val="3049D0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05D4457B-A948-45AA-8C1C-C66356CDAD3A}"/>
              </a:ext>
            </a:extLst>
          </p:cNvPr>
          <p:cNvSpPr txBox="1"/>
          <p:nvPr/>
        </p:nvSpPr>
        <p:spPr>
          <a:xfrm>
            <a:off x="1727201" y="4444647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r>
              <a:rPr lang="en-US" altLang="ko-KR" sz="1400" dirty="0">
                <a:solidFill>
                  <a:srgbClr val="3049D0"/>
                </a:solidFill>
              </a:rPr>
              <a:t>, sed do </a:t>
            </a:r>
            <a:r>
              <a:rPr lang="en-US" altLang="ko-KR" sz="1400" dirty="0" err="1">
                <a:solidFill>
                  <a:srgbClr val="3049D0"/>
                </a:solidFill>
              </a:rPr>
              <a:t>eiusmod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tempor</a:t>
            </a:r>
            <a:endParaRPr lang="ko-KR" altLang="en-US" sz="1400" dirty="0">
              <a:solidFill>
                <a:srgbClr val="3049D0"/>
              </a:solidFill>
            </a:endParaRPr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3AEEEE56-A7C5-4AA0-8AE3-BA34AE6DB7FC}"/>
              </a:ext>
            </a:extLst>
          </p:cNvPr>
          <p:cNvSpPr/>
          <p:nvPr/>
        </p:nvSpPr>
        <p:spPr>
          <a:xfrm>
            <a:off x="1727200" y="4016844"/>
            <a:ext cx="206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3049D0"/>
                </a:solidFill>
                <a:latin typeface="+mj-lt"/>
              </a:rPr>
              <a:t>Lorem ipsum</a:t>
            </a:r>
          </a:p>
        </p:txBody>
      </p: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5503748A-8091-41C5-89FE-F1542E2243BE}"/>
              </a:ext>
            </a:extLst>
          </p:cNvPr>
          <p:cNvGrpSpPr/>
          <p:nvPr/>
        </p:nvGrpSpPr>
        <p:grpSpPr>
          <a:xfrm>
            <a:off x="2558090" y="2863270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C8F97B9B-1A72-4F0A-BA39-DFC171FC4999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8C38F270-4C9F-410A-9DAF-9ABFD60F2ADC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94" name="타원 93">
            <a:extLst>
              <a:ext uri="{FF2B5EF4-FFF2-40B4-BE49-F238E27FC236}">
                <a16:creationId xmlns:a16="http://schemas.microsoft.com/office/drawing/2014/main" id="{DFBFD59F-C488-47D7-8A13-AD641EF78508}"/>
              </a:ext>
            </a:extLst>
          </p:cNvPr>
          <p:cNvSpPr/>
          <p:nvPr/>
        </p:nvSpPr>
        <p:spPr>
          <a:xfrm>
            <a:off x="6659532" y="2572600"/>
            <a:ext cx="1131551" cy="1131551"/>
          </a:xfrm>
          <a:prstGeom prst="ellipse">
            <a:avLst/>
          </a:prstGeom>
          <a:solidFill>
            <a:srgbClr val="3049D0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39D6D558-CA9E-4014-BC18-E808016161AB}"/>
              </a:ext>
            </a:extLst>
          </p:cNvPr>
          <p:cNvSpPr txBox="1"/>
          <p:nvPr/>
        </p:nvSpPr>
        <p:spPr>
          <a:xfrm>
            <a:off x="6193629" y="4444647"/>
            <a:ext cx="20633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r>
              <a:rPr lang="en-US" altLang="ko-KR" sz="1400" dirty="0">
                <a:solidFill>
                  <a:srgbClr val="3049D0"/>
                </a:solidFill>
              </a:rPr>
              <a:t>, sed do </a:t>
            </a:r>
            <a:r>
              <a:rPr lang="en-US" altLang="ko-KR" sz="1400" dirty="0" err="1">
                <a:solidFill>
                  <a:srgbClr val="3049D0"/>
                </a:solidFill>
              </a:rPr>
              <a:t>eiusmod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tempor</a:t>
            </a:r>
            <a:endParaRPr lang="ko-KR" altLang="en-US" sz="1400" dirty="0">
              <a:solidFill>
                <a:srgbClr val="3049D0"/>
              </a:solidFill>
            </a:endParaRPr>
          </a:p>
        </p:txBody>
      </p:sp>
      <p:sp>
        <p:nvSpPr>
          <p:cNvPr id="96" name="직사각형 95">
            <a:extLst>
              <a:ext uri="{FF2B5EF4-FFF2-40B4-BE49-F238E27FC236}">
                <a16:creationId xmlns:a16="http://schemas.microsoft.com/office/drawing/2014/main" id="{5FEA6006-CAA1-4050-A813-3D3CFD187132}"/>
              </a:ext>
            </a:extLst>
          </p:cNvPr>
          <p:cNvSpPr/>
          <p:nvPr/>
        </p:nvSpPr>
        <p:spPr>
          <a:xfrm>
            <a:off x="6193628" y="4016844"/>
            <a:ext cx="2063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3049D0"/>
                </a:solidFill>
                <a:latin typeface="+mj-lt"/>
              </a:rPr>
              <a:t>Lorem ipsum</a:t>
            </a:r>
          </a:p>
        </p:txBody>
      </p: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7D73EE4B-E6BF-41D3-995F-EB2C6B9B8162}"/>
              </a:ext>
            </a:extLst>
          </p:cNvPr>
          <p:cNvGrpSpPr/>
          <p:nvPr/>
        </p:nvGrpSpPr>
        <p:grpSpPr>
          <a:xfrm>
            <a:off x="6942446" y="2865473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F7FABB81-A34C-4889-B3B1-6531CBC4271F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8EA88A2F-CBC1-47AB-A7F2-CC41C7340F38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4132B24-3FF0-4630-9873-C89D86518E5E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C64A51B3-B83F-4336-9270-4AF7519D77CE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0C06249-4414-4AB6-9B2F-6521A26410B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901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74B6157D-CA5D-4785-A37B-8CA5CA094948}"/>
              </a:ext>
            </a:extLst>
          </p:cNvPr>
          <p:cNvSpPr/>
          <p:nvPr/>
        </p:nvSpPr>
        <p:spPr>
          <a:xfrm>
            <a:off x="3086642" y="1534257"/>
            <a:ext cx="6020428" cy="3789485"/>
          </a:xfrm>
          <a:prstGeom prst="roundRect">
            <a:avLst/>
          </a:prstGeom>
          <a:solidFill>
            <a:srgbClr val="3049D0"/>
          </a:solidFill>
          <a:ln w="254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40DEE3-92F0-4B00-993C-B4DF7DCF9FFD}"/>
              </a:ext>
            </a:extLst>
          </p:cNvPr>
          <p:cNvSpPr txBox="1"/>
          <p:nvPr/>
        </p:nvSpPr>
        <p:spPr>
          <a:xfrm>
            <a:off x="3528683" y="2291799"/>
            <a:ext cx="5136346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7B70C4-E293-48D8-84B6-8DC39E9CE405}"/>
              </a:ext>
            </a:extLst>
          </p:cNvPr>
          <p:cNvSpPr txBox="1"/>
          <p:nvPr/>
        </p:nvSpPr>
        <p:spPr>
          <a:xfrm>
            <a:off x="3528907" y="3735203"/>
            <a:ext cx="5122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329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656C41BA-19A4-4BE1-8A0D-9228CA6E82EB}"/>
              </a:ext>
            </a:extLst>
          </p:cNvPr>
          <p:cNvSpPr txBox="1"/>
          <p:nvPr/>
        </p:nvSpPr>
        <p:spPr>
          <a:xfrm>
            <a:off x="2438401" y="1744911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3049D0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b="1" dirty="0">
              <a:solidFill>
                <a:srgbClr val="3049D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E53DA7-7280-4A40-857A-E60BC0EF9F24}"/>
              </a:ext>
            </a:extLst>
          </p:cNvPr>
          <p:cNvSpPr txBox="1"/>
          <p:nvPr/>
        </p:nvSpPr>
        <p:spPr>
          <a:xfrm>
            <a:off x="1473198" y="3943537"/>
            <a:ext cx="20066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r>
              <a:rPr lang="en-US" altLang="ko-KR" sz="1400" dirty="0">
                <a:solidFill>
                  <a:srgbClr val="3049D0"/>
                </a:solidFill>
              </a:rPr>
              <a:t>, sed do </a:t>
            </a:r>
            <a:r>
              <a:rPr lang="en-US" altLang="ko-KR" sz="1400" dirty="0" err="1">
                <a:solidFill>
                  <a:srgbClr val="3049D0"/>
                </a:solidFill>
              </a:rPr>
              <a:t>eiusmod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tempor</a:t>
            </a:r>
            <a:endParaRPr lang="ko-KR" altLang="en-US" sz="1400" dirty="0">
              <a:solidFill>
                <a:srgbClr val="3049D0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82987263-44FB-467E-A81C-8DD0AA3EF79D}"/>
              </a:ext>
            </a:extLst>
          </p:cNvPr>
          <p:cNvSpPr/>
          <p:nvPr/>
        </p:nvSpPr>
        <p:spPr>
          <a:xfrm>
            <a:off x="1473197" y="3595636"/>
            <a:ext cx="2006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3049D0"/>
                </a:solidFill>
                <a:latin typeface="+mj-lt"/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C4E98CEC-35B3-4407-96A3-D30A7A3D532C}"/>
              </a:ext>
            </a:extLst>
          </p:cNvPr>
          <p:cNvSpPr/>
          <p:nvPr/>
        </p:nvSpPr>
        <p:spPr>
          <a:xfrm>
            <a:off x="1473197" y="3075491"/>
            <a:ext cx="2006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3049D0"/>
                </a:solidFill>
                <a:latin typeface="+mj-lt"/>
              </a:rPr>
              <a:t>01.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E02F877-1D48-47FB-90CB-3F3842E03B30}"/>
              </a:ext>
            </a:extLst>
          </p:cNvPr>
          <p:cNvSpPr txBox="1"/>
          <p:nvPr/>
        </p:nvSpPr>
        <p:spPr>
          <a:xfrm>
            <a:off x="3886198" y="3943537"/>
            <a:ext cx="20066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r>
              <a:rPr lang="en-US" altLang="ko-KR" sz="1400" dirty="0">
                <a:solidFill>
                  <a:srgbClr val="3049D0"/>
                </a:solidFill>
              </a:rPr>
              <a:t>, sed do </a:t>
            </a:r>
            <a:r>
              <a:rPr lang="en-US" altLang="ko-KR" sz="1400" dirty="0" err="1">
                <a:solidFill>
                  <a:srgbClr val="3049D0"/>
                </a:solidFill>
              </a:rPr>
              <a:t>eiusmod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tempor</a:t>
            </a:r>
            <a:endParaRPr lang="ko-KR" altLang="en-US" sz="1400" dirty="0">
              <a:solidFill>
                <a:srgbClr val="3049D0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93EB328-CBD5-4292-AF5F-D8A83502D98D}"/>
              </a:ext>
            </a:extLst>
          </p:cNvPr>
          <p:cNvSpPr/>
          <p:nvPr/>
        </p:nvSpPr>
        <p:spPr>
          <a:xfrm>
            <a:off x="3886197" y="3595636"/>
            <a:ext cx="2006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3049D0"/>
                </a:solidFill>
                <a:latin typeface="+mj-lt"/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1B11CDEC-2F04-4D51-B9EF-D09E0B4AFF59}"/>
              </a:ext>
            </a:extLst>
          </p:cNvPr>
          <p:cNvSpPr/>
          <p:nvPr/>
        </p:nvSpPr>
        <p:spPr>
          <a:xfrm>
            <a:off x="3886197" y="3075491"/>
            <a:ext cx="2006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3049D0"/>
                </a:solidFill>
                <a:latin typeface="+mj-lt"/>
              </a:rPr>
              <a:t>02.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D88DA25-ED7C-49DD-A61A-C76DC729B355}"/>
              </a:ext>
            </a:extLst>
          </p:cNvPr>
          <p:cNvSpPr txBox="1"/>
          <p:nvPr/>
        </p:nvSpPr>
        <p:spPr>
          <a:xfrm>
            <a:off x="6299198" y="3943537"/>
            <a:ext cx="20066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r>
              <a:rPr lang="en-US" altLang="ko-KR" sz="1400" dirty="0">
                <a:solidFill>
                  <a:srgbClr val="3049D0"/>
                </a:solidFill>
              </a:rPr>
              <a:t>, sed do </a:t>
            </a:r>
            <a:r>
              <a:rPr lang="en-US" altLang="ko-KR" sz="1400" dirty="0" err="1">
                <a:solidFill>
                  <a:srgbClr val="3049D0"/>
                </a:solidFill>
              </a:rPr>
              <a:t>eiusmod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tempor</a:t>
            </a:r>
            <a:endParaRPr lang="ko-KR" altLang="en-US" sz="1400" dirty="0">
              <a:solidFill>
                <a:srgbClr val="3049D0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414CD207-F7C6-41CD-B3B0-D922E530E0C0}"/>
              </a:ext>
            </a:extLst>
          </p:cNvPr>
          <p:cNvSpPr/>
          <p:nvPr/>
        </p:nvSpPr>
        <p:spPr>
          <a:xfrm>
            <a:off x="6299197" y="3595636"/>
            <a:ext cx="2006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3049D0"/>
                </a:solidFill>
                <a:latin typeface="+mj-lt"/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0EBD7D68-AB2E-449F-8D84-49CE637A53A0}"/>
              </a:ext>
            </a:extLst>
          </p:cNvPr>
          <p:cNvSpPr/>
          <p:nvPr/>
        </p:nvSpPr>
        <p:spPr>
          <a:xfrm>
            <a:off x="6299197" y="3075491"/>
            <a:ext cx="2006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3049D0"/>
                </a:solidFill>
                <a:latin typeface="+mj-lt"/>
              </a:rPr>
              <a:t>03.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1CA3554-8373-418F-A92D-9B70BA2EDF7E}"/>
              </a:ext>
            </a:extLst>
          </p:cNvPr>
          <p:cNvSpPr txBox="1"/>
          <p:nvPr/>
        </p:nvSpPr>
        <p:spPr>
          <a:xfrm>
            <a:off x="8712199" y="3943537"/>
            <a:ext cx="20066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r>
              <a:rPr lang="en-US" altLang="ko-KR" sz="1400" dirty="0">
                <a:solidFill>
                  <a:srgbClr val="3049D0"/>
                </a:solidFill>
              </a:rPr>
              <a:t>, sed do </a:t>
            </a:r>
            <a:r>
              <a:rPr lang="en-US" altLang="ko-KR" sz="1400" dirty="0" err="1">
                <a:solidFill>
                  <a:srgbClr val="3049D0"/>
                </a:solidFill>
              </a:rPr>
              <a:t>eiusmod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tempor</a:t>
            </a:r>
            <a:endParaRPr lang="ko-KR" altLang="en-US" sz="1400" dirty="0">
              <a:solidFill>
                <a:srgbClr val="3049D0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051E9FC2-956D-49A9-B58D-DC601D1F2B58}"/>
              </a:ext>
            </a:extLst>
          </p:cNvPr>
          <p:cNvSpPr/>
          <p:nvPr/>
        </p:nvSpPr>
        <p:spPr>
          <a:xfrm>
            <a:off x="8712198" y="3595636"/>
            <a:ext cx="2006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3049D0"/>
                </a:solidFill>
                <a:latin typeface="+mj-lt"/>
              </a:rPr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30F2D9D-65CD-4B38-A7AD-DEA8BC85A5BD}"/>
              </a:ext>
            </a:extLst>
          </p:cNvPr>
          <p:cNvSpPr/>
          <p:nvPr/>
        </p:nvSpPr>
        <p:spPr>
          <a:xfrm>
            <a:off x="8712198" y="3075491"/>
            <a:ext cx="2006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3049D0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525121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A1BBAB37-7B71-48E3-9533-360F920409DC}"/>
              </a:ext>
            </a:extLst>
          </p:cNvPr>
          <p:cNvSpPr txBox="1"/>
          <p:nvPr/>
        </p:nvSpPr>
        <p:spPr>
          <a:xfrm>
            <a:off x="1063477" y="2742419"/>
            <a:ext cx="5259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3049D0"/>
                </a:solidFill>
              </a:rPr>
              <a:t>Lorem ipsum dolor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59106D3-AC53-43AE-91DB-7C0758308ED0}"/>
              </a:ext>
            </a:extLst>
          </p:cNvPr>
          <p:cNvSpPr txBox="1"/>
          <p:nvPr/>
        </p:nvSpPr>
        <p:spPr>
          <a:xfrm>
            <a:off x="1063477" y="3199564"/>
            <a:ext cx="52596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r>
              <a:rPr lang="en-US" altLang="ko-KR" sz="1400" dirty="0">
                <a:solidFill>
                  <a:srgbClr val="3049D0"/>
                </a:solidFill>
              </a:rPr>
              <a:t>, sed do </a:t>
            </a:r>
            <a:r>
              <a:rPr lang="en-US" altLang="ko-KR" sz="1400" dirty="0" err="1">
                <a:solidFill>
                  <a:srgbClr val="3049D0"/>
                </a:solidFill>
              </a:rPr>
              <a:t>eiusmod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tempor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incididunt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ut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labore</a:t>
            </a:r>
            <a:r>
              <a:rPr lang="en-US" altLang="ko-KR" sz="1400" dirty="0">
                <a:solidFill>
                  <a:srgbClr val="3049D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49D0"/>
                </a:solidFill>
              </a:rPr>
              <a:t>aliqua</a:t>
            </a:r>
            <a:r>
              <a:rPr lang="en-US" altLang="ko-KR" sz="1400" dirty="0">
                <a:solidFill>
                  <a:srgbClr val="3049D0"/>
                </a:solidFill>
              </a:rPr>
              <a:t>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8F77FCC-58F8-47B0-9DD9-1D0FC41FF50B}"/>
              </a:ext>
            </a:extLst>
          </p:cNvPr>
          <p:cNvSpPr txBox="1"/>
          <p:nvPr/>
        </p:nvSpPr>
        <p:spPr>
          <a:xfrm>
            <a:off x="1219399" y="4103322"/>
            <a:ext cx="5070879" cy="1600438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endParaRPr lang="en-US" altLang="ko-KR" sz="1400" dirty="0">
              <a:solidFill>
                <a:srgbClr val="3049D0"/>
              </a:solidFill>
            </a:endParaRPr>
          </a:p>
          <a:p>
            <a:r>
              <a:rPr lang="en-US" altLang="ko-KR" sz="1400" dirty="0">
                <a:solidFill>
                  <a:srgbClr val="3049D0"/>
                </a:solidFill>
              </a:rPr>
              <a:t>Sed do </a:t>
            </a:r>
            <a:r>
              <a:rPr lang="en-US" altLang="ko-KR" sz="1400" dirty="0" err="1">
                <a:solidFill>
                  <a:srgbClr val="3049D0"/>
                </a:solidFill>
              </a:rPr>
              <a:t>eiusmod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tempor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incididunt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ut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labore</a:t>
            </a:r>
            <a:r>
              <a:rPr lang="en-US" altLang="ko-KR" sz="1400" dirty="0">
                <a:solidFill>
                  <a:srgbClr val="3049D0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3049D0"/>
                </a:solidFill>
              </a:rPr>
              <a:t>aliqua</a:t>
            </a:r>
            <a:endParaRPr lang="en-US" altLang="ko-KR" sz="1400" dirty="0">
              <a:solidFill>
                <a:srgbClr val="3049D0"/>
              </a:solidFill>
            </a:endParaRPr>
          </a:p>
          <a:p>
            <a:r>
              <a:rPr lang="en-US" altLang="ko-KR" sz="1400" dirty="0">
                <a:solidFill>
                  <a:srgbClr val="3049D0"/>
                </a:solidFill>
              </a:rPr>
              <a:t>Ut </a:t>
            </a:r>
            <a:r>
              <a:rPr lang="en-US" altLang="ko-KR" sz="1400" dirty="0" err="1">
                <a:solidFill>
                  <a:srgbClr val="3049D0"/>
                </a:solidFill>
              </a:rPr>
              <a:t>enim</a:t>
            </a:r>
            <a:r>
              <a:rPr lang="en-US" altLang="ko-KR" sz="1400" dirty="0">
                <a:solidFill>
                  <a:srgbClr val="3049D0"/>
                </a:solidFill>
              </a:rPr>
              <a:t> ad minim </a:t>
            </a:r>
            <a:r>
              <a:rPr lang="en-US" altLang="ko-KR" sz="1400" dirty="0" err="1">
                <a:solidFill>
                  <a:srgbClr val="3049D0"/>
                </a:solidFill>
              </a:rPr>
              <a:t>veniam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quis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nostrud</a:t>
            </a:r>
            <a:r>
              <a:rPr lang="en-US" altLang="ko-KR" sz="1400" dirty="0">
                <a:solidFill>
                  <a:srgbClr val="3049D0"/>
                </a:solidFill>
              </a:rPr>
              <a:t> exercitation </a:t>
            </a:r>
            <a:r>
              <a:rPr lang="en-US" altLang="ko-KR" sz="1400" dirty="0" err="1">
                <a:solidFill>
                  <a:srgbClr val="3049D0"/>
                </a:solidFill>
              </a:rPr>
              <a:t>ullamco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laboris</a:t>
            </a:r>
            <a:r>
              <a:rPr lang="en-US" altLang="ko-KR" sz="1400" dirty="0">
                <a:solidFill>
                  <a:srgbClr val="3049D0"/>
                </a:solidFill>
              </a:rPr>
              <a:t> nisi </a:t>
            </a:r>
            <a:r>
              <a:rPr lang="en-US" altLang="ko-KR" sz="1400" dirty="0" err="1">
                <a:solidFill>
                  <a:srgbClr val="3049D0"/>
                </a:solidFill>
              </a:rPr>
              <a:t>ut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aliquip</a:t>
            </a:r>
            <a:r>
              <a:rPr lang="en-US" altLang="ko-KR" sz="1400" dirty="0">
                <a:solidFill>
                  <a:srgbClr val="3049D0"/>
                </a:solidFill>
              </a:rPr>
              <a:t> ex </a:t>
            </a:r>
            <a:r>
              <a:rPr lang="en-US" altLang="ko-KR" sz="1400" dirty="0" err="1">
                <a:solidFill>
                  <a:srgbClr val="3049D0"/>
                </a:solidFill>
              </a:rPr>
              <a:t>ea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commodo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consequat</a:t>
            </a:r>
            <a:endParaRPr lang="ko-KR" altLang="en-US" sz="1400" dirty="0">
              <a:solidFill>
                <a:srgbClr val="3049D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DCC4681-C6D3-408A-9E40-E40CF455303A}"/>
              </a:ext>
            </a:extLst>
          </p:cNvPr>
          <p:cNvSpPr txBox="1"/>
          <p:nvPr/>
        </p:nvSpPr>
        <p:spPr>
          <a:xfrm>
            <a:off x="807710" y="1440610"/>
            <a:ext cx="5542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3049D0"/>
                </a:solidFill>
                <a:latin typeface="+mj-lt"/>
                <a:cs typeface="Arial" panose="020B0604020202020204" pitchFamily="34" charset="0"/>
              </a:rPr>
              <a:t>About us</a:t>
            </a:r>
            <a:endParaRPr lang="ko-KR" altLang="en-US" sz="3200" dirty="0">
              <a:solidFill>
                <a:srgbClr val="3049D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3204DE0-CCF5-45BF-A24D-448F7D29BAD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35773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5279182-570C-408B-82D8-1370FEB7A5A3}"/>
              </a:ext>
            </a:extLst>
          </p:cNvPr>
          <p:cNvSpPr txBox="1"/>
          <p:nvPr/>
        </p:nvSpPr>
        <p:spPr>
          <a:xfrm>
            <a:off x="2484726" y="855200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3049D0"/>
                </a:solidFill>
                <a:cs typeface="Arial" panose="020B0604020202020204" pitchFamily="34" charset="0"/>
              </a:rPr>
              <a:t>These Are </a:t>
            </a:r>
            <a:r>
              <a:rPr lang="en-US" altLang="ko-KR" sz="3200" dirty="0">
                <a:solidFill>
                  <a:srgbClr val="3049D0"/>
                </a:solidFill>
                <a:latin typeface="+mj-lt"/>
                <a:cs typeface="Arial" panose="020B0604020202020204" pitchFamily="34" charset="0"/>
              </a:rPr>
              <a:t>Four Columns</a:t>
            </a:r>
            <a:endParaRPr lang="ko-KR" altLang="en-US" sz="3200" dirty="0">
              <a:solidFill>
                <a:srgbClr val="3049D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987B08F-11B4-4649-B38D-1E210658AE04}"/>
              </a:ext>
            </a:extLst>
          </p:cNvPr>
          <p:cNvSpPr txBox="1"/>
          <p:nvPr/>
        </p:nvSpPr>
        <p:spPr>
          <a:xfrm>
            <a:off x="2484726" y="1415892"/>
            <a:ext cx="7222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endParaRPr lang="ko-KR" altLang="en-US" sz="1400" dirty="0">
              <a:solidFill>
                <a:srgbClr val="3049D0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C60CF32-A905-473C-95D4-D296FAF56BFF}"/>
              </a:ext>
            </a:extLst>
          </p:cNvPr>
          <p:cNvSpPr txBox="1"/>
          <p:nvPr/>
        </p:nvSpPr>
        <p:spPr>
          <a:xfrm>
            <a:off x="1304426" y="4982199"/>
            <a:ext cx="1976212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049D0"/>
                </a:solidFill>
              </a:rPr>
              <a:t>amet</a:t>
            </a:r>
            <a:r>
              <a:rPr lang="en-US" altLang="ko-KR" sz="1200" dirty="0">
                <a:solidFill>
                  <a:srgbClr val="3049D0"/>
                </a:solidFill>
              </a:rPr>
              <a:t>, </a:t>
            </a:r>
            <a:r>
              <a:rPr lang="en-US" altLang="ko-KR" sz="12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elit</a:t>
            </a:r>
            <a:endParaRPr lang="ko-KR" altLang="en-US" sz="1200" dirty="0">
              <a:solidFill>
                <a:srgbClr val="3049D0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AEE95B34-50BF-43DC-B9CA-53FBD3B930C1}"/>
              </a:ext>
            </a:extLst>
          </p:cNvPr>
          <p:cNvSpPr/>
          <p:nvPr/>
        </p:nvSpPr>
        <p:spPr>
          <a:xfrm>
            <a:off x="1304426" y="4580124"/>
            <a:ext cx="197621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3049D0"/>
                </a:solidFill>
              </a:rPr>
              <a:t>Lorem ipsum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5ACD160-5104-482A-A69B-BEA2E385C6C5}"/>
              </a:ext>
            </a:extLst>
          </p:cNvPr>
          <p:cNvSpPr txBox="1"/>
          <p:nvPr/>
        </p:nvSpPr>
        <p:spPr>
          <a:xfrm>
            <a:off x="3840071" y="4982199"/>
            <a:ext cx="1976212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049D0"/>
                </a:solidFill>
              </a:rPr>
              <a:t>amet</a:t>
            </a:r>
            <a:r>
              <a:rPr lang="en-US" altLang="ko-KR" sz="1200" dirty="0">
                <a:solidFill>
                  <a:srgbClr val="3049D0"/>
                </a:solidFill>
              </a:rPr>
              <a:t>, </a:t>
            </a:r>
            <a:r>
              <a:rPr lang="en-US" altLang="ko-KR" sz="12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elit</a:t>
            </a:r>
            <a:endParaRPr lang="ko-KR" altLang="en-US" sz="1200" dirty="0">
              <a:solidFill>
                <a:srgbClr val="3049D0"/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C68CDB14-C004-4560-AFBE-284FC1AB3FA0}"/>
              </a:ext>
            </a:extLst>
          </p:cNvPr>
          <p:cNvSpPr/>
          <p:nvPr/>
        </p:nvSpPr>
        <p:spPr>
          <a:xfrm>
            <a:off x="3840071" y="4580124"/>
            <a:ext cx="197621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3049D0"/>
                </a:solidFill>
              </a:rPr>
              <a:t>Lorem ipsum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313B660-8989-4CB3-A53E-A3391A1D0DA5}"/>
              </a:ext>
            </a:extLst>
          </p:cNvPr>
          <p:cNvSpPr txBox="1"/>
          <p:nvPr/>
        </p:nvSpPr>
        <p:spPr>
          <a:xfrm>
            <a:off x="6375716" y="4982199"/>
            <a:ext cx="1976212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049D0"/>
                </a:solidFill>
              </a:rPr>
              <a:t>amet</a:t>
            </a:r>
            <a:r>
              <a:rPr lang="en-US" altLang="ko-KR" sz="1200" dirty="0">
                <a:solidFill>
                  <a:srgbClr val="3049D0"/>
                </a:solidFill>
              </a:rPr>
              <a:t>, </a:t>
            </a:r>
            <a:r>
              <a:rPr lang="en-US" altLang="ko-KR" sz="12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elit</a:t>
            </a:r>
            <a:endParaRPr lang="ko-KR" altLang="en-US" sz="1200" dirty="0">
              <a:solidFill>
                <a:srgbClr val="3049D0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49A47700-E065-4161-9B3A-B19851C0A001}"/>
              </a:ext>
            </a:extLst>
          </p:cNvPr>
          <p:cNvSpPr/>
          <p:nvPr/>
        </p:nvSpPr>
        <p:spPr>
          <a:xfrm>
            <a:off x="6375716" y="4580124"/>
            <a:ext cx="197621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3049D0"/>
                </a:solidFill>
              </a:rPr>
              <a:t>Lorem ipsum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4F5CF34-B971-46C7-8943-40AD5D1F1D50}"/>
              </a:ext>
            </a:extLst>
          </p:cNvPr>
          <p:cNvSpPr txBox="1"/>
          <p:nvPr/>
        </p:nvSpPr>
        <p:spPr>
          <a:xfrm>
            <a:off x="8911361" y="4982199"/>
            <a:ext cx="1976212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049D0"/>
                </a:solidFill>
              </a:rPr>
              <a:t>amet</a:t>
            </a:r>
            <a:r>
              <a:rPr lang="en-US" altLang="ko-KR" sz="1200" dirty="0">
                <a:solidFill>
                  <a:srgbClr val="3049D0"/>
                </a:solidFill>
              </a:rPr>
              <a:t>, </a:t>
            </a:r>
            <a:r>
              <a:rPr lang="en-US" altLang="ko-KR" sz="12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elit</a:t>
            </a:r>
            <a:endParaRPr lang="ko-KR" altLang="en-US" sz="1200" dirty="0">
              <a:solidFill>
                <a:srgbClr val="3049D0"/>
              </a:solidFill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44B9B460-8175-4972-B381-834899A648F6}"/>
              </a:ext>
            </a:extLst>
          </p:cNvPr>
          <p:cNvSpPr/>
          <p:nvPr/>
        </p:nvSpPr>
        <p:spPr>
          <a:xfrm>
            <a:off x="8911361" y="4580124"/>
            <a:ext cx="197621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3049D0"/>
                </a:solidFill>
              </a:rPr>
              <a:t>Lorem ipsum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6E43509-29E8-40D0-A785-078CB975AF8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49DCC0BE-88B3-490C-8D3B-6E40BB33BB2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4C2DE80C-F117-49A5-A17C-68D4B763653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18DD6A71-E7DC-4673-87F6-A0D742A81A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852671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38E67751-A682-4933-B5D5-3D8D15D2285C}"/>
              </a:ext>
            </a:extLst>
          </p:cNvPr>
          <p:cNvSpPr txBox="1"/>
          <p:nvPr/>
        </p:nvSpPr>
        <p:spPr>
          <a:xfrm>
            <a:off x="791936" y="4352644"/>
            <a:ext cx="2473778" cy="101566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049D0"/>
                </a:solidFill>
              </a:rPr>
              <a:t>amet</a:t>
            </a:r>
            <a:r>
              <a:rPr lang="en-US" altLang="ko-KR" sz="1200" dirty="0">
                <a:solidFill>
                  <a:srgbClr val="3049D0"/>
                </a:solidFill>
              </a:rPr>
              <a:t>, </a:t>
            </a:r>
            <a:r>
              <a:rPr lang="en-US" altLang="ko-KR" sz="12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elit</a:t>
            </a:r>
            <a:r>
              <a:rPr lang="en-US" altLang="ko-KR" sz="1200" dirty="0">
                <a:solidFill>
                  <a:srgbClr val="3049D0"/>
                </a:solidFill>
              </a:rPr>
              <a:t>, sed do </a:t>
            </a:r>
            <a:r>
              <a:rPr lang="en-US" altLang="ko-KR" sz="1200" dirty="0" err="1">
                <a:solidFill>
                  <a:srgbClr val="3049D0"/>
                </a:solidFill>
              </a:rPr>
              <a:t>eiusmod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tempor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incididunt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ut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labore</a:t>
            </a:r>
            <a:r>
              <a:rPr lang="en-US" altLang="ko-KR" sz="1200" dirty="0">
                <a:solidFill>
                  <a:srgbClr val="3049D0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049D0"/>
                </a:solidFill>
              </a:rPr>
              <a:t>aliqua</a:t>
            </a:r>
            <a:r>
              <a:rPr lang="en-US" altLang="ko-KR" sz="1200" dirty="0">
                <a:solidFill>
                  <a:srgbClr val="3049D0"/>
                </a:solidFill>
              </a:rPr>
              <a:t>.</a:t>
            </a:r>
            <a:endParaRPr lang="ko-KR" altLang="en-US" sz="1200" dirty="0">
              <a:solidFill>
                <a:srgbClr val="3049D0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A0688F96-0ECC-4366-BC04-114388D42847}"/>
              </a:ext>
            </a:extLst>
          </p:cNvPr>
          <p:cNvSpPr/>
          <p:nvPr/>
        </p:nvSpPr>
        <p:spPr>
          <a:xfrm>
            <a:off x="791935" y="3904802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3049D0"/>
                </a:solidFill>
              </a:rPr>
              <a:t>Lorem ipsum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325F1817-C08F-455E-95E1-A3367CAA15FC}"/>
              </a:ext>
            </a:extLst>
          </p:cNvPr>
          <p:cNvSpPr/>
          <p:nvPr/>
        </p:nvSpPr>
        <p:spPr>
          <a:xfrm>
            <a:off x="1110762" y="27230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3049D0"/>
                </a:solidFill>
                <a:latin typeface="+mj-lt"/>
              </a:rPr>
              <a:t>20xx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671BB42-0F68-4EB2-9F38-D9132CF1FFB4}"/>
              </a:ext>
            </a:extLst>
          </p:cNvPr>
          <p:cNvSpPr txBox="1"/>
          <p:nvPr/>
        </p:nvSpPr>
        <p:spPr>
          <a:xfrm>
            <a:off x="3503386" y="4352644"/>
            <a:ext cx="2473778" cy="101566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049D0"/>
                </a:solidFill>
              </a:rPr>
              <a:t>amet</a:t>
            </a:r>
            <a:r>
              <a:rPr lang="en-US" altLang="ko-KR" sz="1200" dirty="0">
                <a:solidFill>
                  <a:srgbClr val="3049D0"/>
                </a:solidFill>
              </a:rPr>
              <a:t>, </a:t>
            </a:r>
            <a:r>
              <a:rPr lang="en-US" altLang="ko-KR" sz="12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elit</a:t>
            </a:r>
            <a:r>
              <a:rPr lang="en-US" altLang="ko-KR" sz="1200" dirty="0">
                <a:solidFill>
                  <a:srgbClr val="3049D0"/>
                </a:solidFill>
              </a:rPr>
              <a:t>, sed do </a:t>
            </a:r>
            <a:r>
              <a:rPr lang="en-US" altLang="ko-KR" sz="1200" dirty="0" err="1">
                <a:solidFill>
                  <a:srgbClr val="3049D0"/>
                </a:solidFill>
              </a:rPr>
              <a:t>eiusmod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tempor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incididunt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ut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labore</a:t>
            </a:r>
            <a:r>
              <a:rPr lang="en-US" altLang="ko-KR" sz="1200" dirty="0">
                <a:solidFill>
                  <a:srgbClr val="3049D0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049D0"/>
                </a:solidFill>
              </a:rPr>
              <a:t>aliqua</a:t>
            </a:r>
            <a:r>
              <a:rPr lang="en-US" altLang="ko-KR" sz="1200" dirty="0">
                <a:solidFill>
                  <a:srgbClr val="3049D0"/>
                </a:solidFill>
              </a:rPr>
              <a:t>.</a:t>
            </a:r>
            <a:endParaRPr lang="ko-KR" altLang="en-US" sz="1200" dirty="0">
              <a:solidFill>
                <a:srgbClr val="3049D0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8FD74451-FE8A-43CB-8FF3-D55FDA1F95A5}"/>
              </a:ext>
            </a:extLst>
          </p:cNvPr>
          <p:cNvSpPr/>
          <p:nvPr/>
        </p:nvSpPr>
        <p:spPr>
          <a:xfrm>
            <a:off x="3503385" y="3904802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3049D0"/>
                </a:solidFill>
              </a:rPr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A13236D4-0150-4AEB-8E3E-982C250E0CE8}"/>
              </a:ext>
            </a:extLst>
          </p:cNvPr>
          <p:cNvSpPr/>
          <p:nvPr/>
        </p:nvSpPr>
        <p:spPr>
          <a:xfrm>
            <a:off x="3822212" y="27230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3049D0"/>
                </a:solidFill>
                <a:latin typeface="+mj-lt"/>
              </a:rPr>
              <a:t>20xx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C0609E9-AABC-4F72-8880-31B2DBC8D5F8}"/>
              </a:ext>
            </a:extLst>
          </p:cNvPr>
          <p:cNvSpPr txBox="1"/>
          <p:nvPr/>
        </p:nvSpPr>
        <p:spPr>
          <a:xfrm>
            <a:off x="6214836" y="4352644"/>
            <a:ext cx="2473778" cy="101566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049D0"/>
                </a:solidFill>
              </a:rPr>
              <a:t>amet</a:t>
            </a:r>
            <a:r>
              <a:rPr lang="en-US" altLang="ko-KR" sz="1200" dirty="0">
                <a:solidFill>
                  <a:srgbClr val="3049D0"/>
                </a:solidFill>
              </a:rPr>
              <a:t>, </a:t>
            </a:r>
            <a:r>
              <a:rPr lang="en-US" altLang="ko-KR" sz="12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elit</a:t>
            </a:r>
            <a:r>
              <a:rPr lang="en-US" altLang="ko-KR" sz="1200" dirty="0">
                <a:solidFill>
                  <a:srgbClr val="3049D0"/>
                </a:solidFill>
              </a:rPr>
              <a:t>, sed do </a:t>
            </a:r>
            <a:r>
              <a:rPr lang="en-US" altLang="ko-KR" sz="1200" dirty="0" err="1">
                <a:solidFill>
                  <a:srgbClr val="3049D0"/>
                </a:solidFill>
              </a:rPr>
              <a:t>eiusmod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tempor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incididunt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ut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labore</a:t>
            </a:r>
            <a:r>
              <a:rPr lang="en-US" altLang="ko-KR" sz="1200" dirty="0">
                <a:solidFill>
                  <a:srgbClr val="3049D0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049D0"/>
                </a:solidFill>
              </a:rPr>
              <a:t>aliqua</a:t>
            </a:r>
            <a:r>
              <a:rPr lang="en-US" altLang="ko-KR" sz="1200" dirty="0">
                <a:solidFill>
                  <a:srgbClr val="3049D0"/>
                </a:solidFill>
              </a:rPr>
              <a:t>.</a:t>
            </a:r>
            <a:endParaRPr lang="ko-KR" altLang="en-US" sz="1200" dirty="0">
              <a:solidFill>
                <a:srgbClr val="3049D0"/>
              </a:solidFill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F8BE54EB-9BB9-4DE2-80AF-D4DD5C415336}"/>
              </a:ext>
            </a:extLst>
          </p:cNvPr>
          <p:cNvSpPr/>
          <p:nvPr/>
        </p:nvSpPr>
        <p:spPr>
          <a:xfrm>
            <a:off x="6214835" y="3904802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3049D0"/>
                </a:solidFill>
              </a:rPr>
              <a:t>Lorem ipsum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04DD2F0A-BDA1-406B-95AE-DB9454A2B017}"/>
              </a:ext>
            </a:extLst>
          </p:cNvPr>
          <p:cNvSpPr/>
          <p:nvPr/>
        </p:nvSpPr>
        <p:spPr>
          <a:xfrm>
            <a:off x="6533662" y="27230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3049D0"/>
                </a:solidFill>
                <a:latin typeface="+mj-lt"/>
              </a:rPr>
              <a:t>20xx</a:t>
            </a:r>
          </a:p>
        </p:txBody>
      </p:sp>
      <p:cxnSp>
        <p:nvCxnSpPr>
          <p:cNvPr id="44" name="직선 연결선 43">
            <a:extLst>
              <a:ext uri="{FF2B5EF4-FFF2-40B4-BE49-F238E27FC236}">
                <a16:creationId xmlns:a16="http://schemas.microsoft.com/office/drawing/2014/main" id="{CE672461-8946-4C5F-9B3B-BB7E99243900}"/>
              </a:ext>
            </a:extLst>
          </p:cNvPr>
          <p:cNvCxnSpPr>
            <a:cxnSpLocks/>
          </p:cNvCxnSpPr>
          <p:nvPr/>
        </p:nvCxnSpPr>
        <p:spPr>
          <a:xfrm>
            <a:off x="733425" y="3530598"/>
            <a:ext cx="10725150" cy="0"/>
          </a:xfrm>
          <a:prstGeom prst="line">
            <a:avLst/>
          </a:prstGeom>
          <a:ln w="88900" cap="rnd">
            <a:solidFill>
              <a:srgbClr val="3049D0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타원 44">
            <a:extLst>
              <a:ext uri="{FF2B5EF4-FFF2-40B4-BE49-F238E27FC236}">
                <a16:creationId xmlns:a16="http://schemas.microsoft.com/office/drawing/2014/main" id="{52FAD9D1-3138-4949-BD55-F4CDA9D778AF}"/>
              </a:ext>
            </a:extLst>
          </p:cNvPr>
          <p:cNvSpPr/>
          <p:nvPr/>
        </p:nvSpPr>
        <p:spPr>
          <a:xfrm>
            <a:off x="1863725" y="3378198"/>
            <a:ext cx="330200" cy="330200"/>
          </a:xfrm>
          <a:prstGeom prst="ellipse">
            <a:avLst/>
          </a:prstGeom>
          <a:solidFill>
            <a:schemeClr val="bg1"/>
          </a:solidFill>
          <a:ln w="88900">
            <a:solidFill>
              <a:srgbClr val="3049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C7830D3F-8634-4514-99BE-2BE2488BB719}"/>
              </a:ext>
            </a:extLst>
          </p:cNvPr>
          <p:cNvSpPr/>
          <p:nvPr/>
        </p:nvSpPr>
        <p:spPr>
          <a:xfrm>
            <a:off x="4575175" y="3378198"/>
            <a:ext cx="330200" cy="330200"/>
          </a:xfrm>
          <a:prstGeom prst="ellipse">
            <a:avLst/>
          </a:prstGeom>
          <a:solidFill>
            <a:schemeClr val="bg1"/>
          </a:solidFill>
          <a:ln w="88900">
            <a:solidFill>
              <a:srgbClr val="3049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D989FBB5-A866-4F08-91E7-396F59BB201E}"/>
              </a:ext>
            </a:extLst>
          </p:cNvPr>
          <p:cNvSpPr/>
          <p:nvPr/>
        </p:nvSpPr>
        <p:spPr>
          <a:xfrm>
            <a:off x="7286625" y="3378198"/>
            <a:ext cx="330200" cy="330200"/>
          </a:xfrm>
          <a:prstGeom prst="ellipse">
            <a:avLst/>
          </a:prstGeom>
          <a:solidFill>
            <a:schemeClr val="bg1"/>
          </a:solidFill>
          <a:ln w="88900">
            <a:solidFill>
              <a:srgbClr val="3049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B9CDB90B-01DD-4249-9262-6D20D6CD5952}"/>
              </a:ext>
            </a:extLst>
          </p:cNvPr>
          <p:cNvSpPr/>
          <p:nvPr/>
        </p:nvSpPr>
        <p:spPr>
          <a:xfrm>
            <a:off x="9998075" y="3378198"/>
            <a:ext cx="330200" cy="330200"/>
          </a:xfrm>
          <a:prstGeom prst="ellipse">
            <a:avLst/>
          </a:prstGeom>
          <a:solidFill>
            <a:schemeClr val="bg1"/>
          </a:solidFill>
          <a:ln w="88900">
            <a:solidFill>
              <a:srgbClr val="3049D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FE2F2F0-9799-495C-9B3D-F7DA2E0ED32D}"/>
              </a:ext>
            </a:extLst>
          </p:cNvPr>
          <p:cNvSpPr txBox="1"/>
          <p:nvPr/>
        </p:nvSpPr>
        <p:spPr>
          <a:xfrm>
            <a:off x="8926286" y="4352644"/>
            <a:ext cx="2473778" cy="101566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049D0"/>
                </a:solidFill>
              </a:rPr>
              <a:t>amet</a:t>
            </a:r>
            <a:r>
              <a:rPr lang="en-US" altLang="ko-KR" sz="1200" dirty="0">
                <a:solidFill>
                  <a:srgbClr val="3049D0"/>
                </a:solidFill>
              </a:rPr>
              <a:t>, </a:t>
            </a:r>
            <a:r>
              <a:rPr lang="en-US" altLang="ko-KR" sz="12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elit</a:t>
            </a:r>
            <a:r>
              <a:rPr lang="en-US" altLang="ko-KR" sz="1200" dirty="0">
                <a:solidFill>
                  <a:srgbClr val="3049D0"/>
                </a:solidFill>
              </a:rPr>
              <a:t>, sed do </a:t>
            </a:r>
            <a:r>
              <a:rPr lang="en-US" altLang="ko-KR" sz="1200" dirty="0" err="1">
                <a:solidFill>
                  <a:srgbClr val="3049D0"/>
                </a:solidFill>
              </a:rPr>
              <a:t>eiusmod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tempor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incididunt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ut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labore</a:t>
            </a:r>
            <a:r>
              <a:rPr lang="en-US" altLang="ko-KR" sz="1200" dirty="0">
                <a:solidFill>
                  <a:srgbClr val="3049D0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3049D0"/>
                </a:solidFill>
              </a:rPr>
              <a:t>aliqua</a:t>
            </a:r>
            <a:r>
              <a:rPr lang="en-US" altLang="ko-KR" sz="1200" dirty="0">
                <a:solidFill>
                  <a:srgbClr val="3049D0"/>
                </a:solidFill>
              </a:rPr>
              <a:t>.</a:t>
            </a:r>
            <a:endParaRPr lang="ko-KR" altLang="en-US" sz="1200" dirty="0">
              <a:solidFill>
                <a:srgbClr val="3049D0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CE23CFC8-003E-4AAB-9FDB-76D8A799E308}"/>
              </a:ext>
            </a:extLst>
          </p:cNvPr>
          <p:cNvSpPr/>
          <p:nvPr/>
        </p:nvSpPr>
        <p:spPr>
          <a:xfrm>
            <a:off x="8926285" y="3904802"/>
            <a:ext cx="24737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3049D0"/>
                </a:solidFill>
              </a:rPr>
              <a:t>Lorem ipsum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A9FFB928-62F2-4189-93C0-F50B02DEB21B}"/>
              </a:ext>
            </a:extLst>
          </p:cNvPr>
          <p:cNvSpPr/>
          <p:nvPr/>
        </p:nvSpPr>
        <p:spPr>
          <a:xfrm>
            <a:off x="9245112" y="2723090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3049D0"/>
                </a:solidFill>
                <a:latin typeface="+mj-lt"/>
              </a:rPr>
              <a:t>20xx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AB7A0A4-5E35-4239-828E-82713BB04E88}"/>
              </a:ext>
            </a:extLst>
          </p:cNvPr>
          <p:cNvSpPr txBox="1"/>
          <p:nvPr/>
        </p:nvSpPr>
        <p:spPr>
          <a:xfrm>
            <a:off x="2484726" y="855200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3049D0"/>
                </a:solidFill>
                <a:latin typeface="+mj-lt"/>
                <a:cs typeface="Arial" panose="020B0604020202020204" pitchFamily="34" charset="0"/>
              </a:rPr>
              <a:t>Timeline </a:t>
            </a:r>
            <a:r>
              <a:rPr lang="en-US" altLang="ko-KR" sz="3200" dirty="0">
                <a:solidFill>
                  <a:srgbClr val="3049D0"/>
                </a:solidFill>
                <a:cs typeface="Arial" panose="020B0604020202020204" pitchFamily="34" charset="0"/>
              </a:rPr>
              <a:t>Infographic slide</a:t>
            </a:r>
            <a:endParaRPr lang="ko-KR" altLang="en-US" sz="3200" dirty="0">
              <a:solidFill>
                <a:srgbClr val="3049D0"/>
              </a:solidFill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EA68017-50A8-41D4-9E6D-F97896E13642}"/>
              </a:ext>
            </a:extLst>
          </p:cNvPr>
          <p:cNvSpPr txBox="1"/>
          <p:nvPr/>
        </p:nvSpPr>
        <p:spPr>
          <a:xfrm>
            <a:off x="2484726" y="1415892"/>
            <a:ext cx="7222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3049D0"/>
                </a:solidFill>
              </a:rPr>
              <a:t>amet</a:t>
            </a:r>
            <a:r>
              <a:rPr lang="en-US" altLang="ko-KR" sz="1400" dirty="0">
                <a:solidFill>
                  <a:srgbClr val="3049D0"/>
                </a:solidFill>
              </a:rPr>
              <a:t>, </a:t>
            </a:r>
            <a:r>
              <a:rPr lang="en-US" altLang="ko-KR" sz="14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400" dirty="0">
                <a:solidFill>
                  <a:srgbClr val="3049D0"/>
                </a:solidFill>
              </a:rPr>
              <a:t> </a:t>
            </a:r>
            <a:r>
              <a:rPr lang="en-US" altLang="ko-KR" sz="1400" dirty="0" err="1">
                <a:solidFill>
                  <a:srgbClr val="3049D0"/>
                </a:solidFill>
              </a:rPr>
              <a:t>elit</a:t>
            </a:r>
            <a:endParaRPr lang="ko-KR" altLang="en-US" sz="1400" dirty="0">
              <a:solidFill>
                <a:srgbClr val="3049D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758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9673B89-0BB7-468E-A2BD-5C81F4BA9835}"/>
              </a:ext>
            </a:extLst>
          </p:cNvPr>
          <p:cNvSpPr txBox="1"/>
          <p:nvPr/>
        </p:nvSpPr>
        <p:spPr>
          <a:xfrm>
            <a:off x="6999207" y="2591706"/>
            <a:ext cx="212197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049D0"/>
                </a:solidFill>
              </a:rPr>
              <a:t>amet</a:t>
            </a:r>
            <a:r>
              <a:rPr lang="en-US" altLang="ko-KR" sz="1200" dirty="0">
                <a:solidFill>
                  <a:srgbClr val="3049D0"/>
                </a:solidFill>
              </a:rPr>
              <a:t>, </a:t>
            </a:r>
            <a:r>
              <a:rPr lang="en-US" altLang="ko-KR" sz="12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elit</a:t>
            </a:r>
            <a:endParaRPr lang="ko-KR" altLang="en-US" sz="1200" dirty="0">
              <a:solidFill>
                <a:srgbClr val="3049D0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738EC17-DF98-44DC-AFBC-719F7F2E2BE6}"/>
              </a:ext>
            </a:extLst>
          </p:cNvPr>
          <p:cNvSpPr/>
          <p:nvPr/>
        </p:nvSpPr>
        <p:spPr>
          <a:xfrm>
            <a:off x="6999206" y="2180841"/>
            <a:ext cx="21219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600" dirty="0">
                <a:solidFill>
                  <a:srgbClr val="3049D0"/>
                </a:solidFill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0F9804-E669-41D7-A947-E52E41995C59}"/>
              </a:ext>
            </a:extLst>
          </p:cNvPr>
          <p:cNvSpPr txBox="1"/>
          <p:nvPr/>
        </p:nvSpPr>
        <p:spPr>
          <a:xfrm>
            <a:off x="9608983" y="2591706"/>
            <a:ext cx="212197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049D0"/>
                </a:solidFill>
              </a:rPr>
              <a:t>amet</a:t>
            </a:r>
            <a:r>
              <a:rPr lang="en-US" altLang="ko-KR" sz="1200" dirty="0">
                <a:solidFill>
                  <a:srgbClr val="3049D0"/>
                </a:solidFill>
              </a:rPr>
              <a:t>, </a:t>
            </a:r>
            <a:r>
              <a:rPr lang="en-US" altLang="ko-KR" sz="12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elit</a:t>
            </a:r>
            <a:endParaRPr lang="ko-KR" altLang="en-US" sz="1200" dirty="0">
              <a:solidFill>
                <a:srgbClr val="3049D0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045B4DE-716F-4A2C-BBB5-BF95538EB52E}"/>
              </a:ext>
            </a:extLst>
          </p:cNvPr>
          <p:cNvSpPr/>
          <p:nvPr/>
        </p:nvSpPr>
        <p:spPr>
          <a:xfrm>
            <a:off x="9608982" y="2180841"/>
            <a:ext cx="21219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600" dirty="0">
                <a:solidFill>
                  <a:srgbClr val="3049D0"/>
                </a:solidFill>
              </a:rPr>
              <a:t>Lorem ipsum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63CB12-5AD2-40E7-8932-193BA90E703D}"/>
              </a:ext>
            </a:extLst>
          </p:cNvPr>
          <p:cNvSpPr txBox="1"/>
          <p:nvPr/>
        </p:nvSpPr>
        <p:spPr>
          <a:xfrm>
            <a:off x="6999207" y="4580906"/>
            <a:ext cx="212197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049D0"/>
                </a:solidFill>
              </a:rPr>
              <a:t>amet</a:t>
            </a:r>
            <a:r>
              <a:rPr lang="en-US" altLang="ko-KR" sz="1200" dirty="0">
                <a:solidFill>
                  <a:srgbClr val="3049D0"/>
                </a:solidFill>
              </a:rPr>
              <a:t>, </a:t>
            </a:r>
            <a:r>
              <a:rPr lang="en-US" altLang="ko-KR" sz="12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elit</a:t>
            </a:r>
            <a:endParaRPr lang="ko-KR" altLang="en-US" sz="1200" dirty="0">
              <a:solidFill>
                <a:srgbClr val="3049D0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BE2C446-898B-4ABB-A96F-9258E58CF424}"/>
              </a:ext>
            </a:extLst>
          </p:cNvPr>
          <p:cNvSpPr/>
          <p:nvPr/>
        </p:nvSpPr>
        <p:spPr>
          <a:xfrm>
            <a:off x="6999206" y="4170041"/>
            <a:ext cx="21219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600" dirty="0">
                <a:solidFill>
                  <a:srgbClr val="3049D0"/>
                </a:solidFill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DED76B-4294-40AE-99AD-19CFCB8C1DFF}"/>
              </a:ext>
            </a:extLst>
          </p:cNvPr>
          <p:cNvSpPr txBox="1"/>
          <p:nvPr/>
        </p:nvSpPr>
        <p:spPr>
          <a:xfrm>
            <a:off x="9608983" y="4580906"/>
            <a:ext cx="212197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rgbClr val="3049D0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3049D0"/>
                </a:solidFill>
              </a:rPr>
              <a:t>amet</a:t>
            </a:r>
            <a:r>
              <a:rPr lang="en-US" altLang="ko-KR" sz="1200" dirty="0">
                <a:solidFill>
                  <a:srgbClr val="3049D0"/>
                </a:solidFill>
              </a:rPr>
              <a:t>, </a:t>
            </a:r>
            <a:r>
              <a:rPr lang="en-US" altLang="ko-KR" sz="1200" dirty="0" err="1">
                <a:solidFill>
                  <a:srgbClr val="3049D0"/>
                </a:solidFill>
              </a:rPr>
              <a:t>consectetur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adipisicing</a:t>
            </a:r>
            <a:r>
              <a:rPr lang="en-US" altLang="ko-KR" sz="1200" dirty="0">
                <a:solidFill>
                  <a:srgbClr val="3049D0"/>
                </a:solidFill>
              </a:rPr>
              <a:t> </a:t>
            </a:r>
            <a:r>
              <a:rPr lang="en-US" altLang="ko-KR" sz="1200" dirty="0" err="1">
                <a:solidFill>
                  <a:srgbClr val="3049D0"/>
                </a:solidFill>
              </a:rPr>
              <a:t>elit</a:t>
            </a:r>
            <a:endParaRPr lang="ko-KR" altLang="en-US" sz="1200" dirty="0">
              <a:solidFill>
                <a:srgbClr val="3049D0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23165D1-B14A-4FDF-945F-4B54625B4DF2}"/>
              </a:ext>
            </a:extLst>
          </p:cNvPr>
          <p:cNvSpPr/>
          <p:nvPr/>
        </p:nvSpPr>
        <p:spPr>
          <a:xfrm>
            <a:off x="9608982" y="4170041"/>
            <a:ext cx="212197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600" dirty="0">
                <a:solidFill>
                  <a:srgbClr val="3049D0"/>
                </a:solidFill>
              </a:rPr>
              <a:t>Lorem ipsum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B0EA3BBC-2F84-4CFD-BF38-3B7BB5F2944C}"/>
              </a:ext>
            </a:extLst>
          </p:cNvPr>
          <p:cNvGrpSpPr/>
          <p:nvPr/>
        </p:nvGrpSpPr>
        <p:grpSpPr>
          <a:xfrm>
            <a:off x="7048404" y="1630762"/>
            <a:ext cx="390525" cy="390525"/>
            <a:chOff x="2801293" y="892968"/>
            <a:chExt cx="390525" cy="390525"/>
          </a:xfrm>
          <a:solidFill>
            <a:srgbClr val="3049D0"/>
          </a:solidFill>
          <a:effectLst/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6794D296-FFEB-428C-9C09-FEAB0DE1FCE0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5A31508-847D-469B-90E1-037DCAF03049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9E9BCE6-57F0-4A03-B0C4-CCDDDE1125EF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65F54DC3-67FB-4334-82F5-8CA5F62EEDBC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381BA7CF-4B9C-453E-95E6-32D5767580C0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A35CE8F-2BA0-4CC4-8C0C-C2A8CC37B399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3D063106-156C-4107-8BEF-C05E24E47764}"/>
              </a:ext>
            </a:extLst>
          </p:cNvPr>
          <p:cNvSpPr/>
          <p:nvPr/>
        </p:nvSpPr>
        <p:spPr>
          <a:xfrm>
            <a:off x="7073329" y="3635351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3049D0"/>
          </a:solidFill>
          <a:ln w="76200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FD94518-D500-4515-9C88-5410959A5FD6}"/>
              </a:ext>
            </a:extLst>
          </p:cNvPr>
          <p:cNvGrpSpPr/>
          <p:nvPr/>
        </p:nvGrpSpPr>
        <p:grpSpPr>
          <a:xfrm>
            <a:off x="9699675" y="1650897"/>
            <a:ext cx="390525" cy="390525"/>
            <a:chOff x="4144033" y="2229040"/>
            <a:chExt cx="390525" cy="390525"/>
          </a:xfrm>
          <a:solidFill>
            <a:srgbClr val="3049D0"/>
          </a:solidFill>
          <a:effectLst/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FA57CE22-185F-45D9-AB83-8C6A4874D68D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6668F60-A28F-4B85-9388-454538B8E2C4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53E8879-59E0-44D9-8D72-4C017CC6A23E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41B52286-D917-4A43-849E-4A0ECA7B75F8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32992FEA-F62A-467E-A33C-1666675D8FF0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EBA093CA-78DA-4DF6-957B-97D62F30E3EE}"/>
              </a:ext>
            </a:extLst>
          </p:cNvPr>
          <p:cNvGrpSpPr/>
          <p:nvPr/>
        </p:nvGrpSpPr>
        <p:grpSpPr>
          <a:xfrm>
            <a:off x="9661990" y="3629034"/>
            <a:ext cx="371475" cy="390525"/>
            <a:chOff x="4143556" y="4903660"/>
            <a:chExt cx="371475" cy="390525"/>
          </a:xfrm>
          <a:solidFill>
            <a:srgbClr val="3049D0"/>
          </a:solidFill>
          <a:effectLst/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27B28DD5-3921-4B14-9FD6-D9A7A60F726B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E408C6E9-B0E5-4826-85ED-7351CF3D6A81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8F1CE1A9-0900-4179-A687-D7DB8A00154A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E22659DE-3E50-4666-A1A6-F129EB525D93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7620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2" name="그래픽 1">
            <a:extLst>
              <a:ext uri="{FF2B5EF4-FFF2-40B4-BE49-F238E27FC236}">
                <a16:creationId xmlns:a16="http://schemas.microsoft.com/office/drawing/2014/main" id="{4CD80F58-12D3-4B62-BAFB-314FFE431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1040" y="1878607"/>
            <a:ext cx="6162602" cy="310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475261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Black - Montserrat Light">
      <a:majorFont>
        <a:latin typeface="Montserrat Black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049D0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400" dirty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3240</TotalTime>
  <Words>1352</Words>
  <Application>Microsoft Office PowerPoint</Application>
  <PresentationFormat>와이드스크린</PresentationFormat>
  <Paragraphs>164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Wingdings</vt:lpstr>
      <vt:lpstr>Arial</vt:lpstr>
      <vt:lpstr>Arial Unicode MS</vt:lpstr>
      <vt:lpstr>Montserrat Black</vt:lpstr>
      <vt:lpstr>맑은 고딕</vt:lpstr>
      <vt:lpstr>Montserrat Light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226</cp:revision>
  <dcterms:created xsi:type="dcterms:W3CDTF">2019-04-06T05:20:47Z</dcterms:created>
  <dcterms:modified xsi:type="dcterms:W3CDTF">2020-11-27T05:15:46Z</dcterms:modified>
</cp:coreProperties>
</file>