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Istok Web"/>
      <p:regular r:id="rId22"/>
      <p:bold r:id="rId23"/>
      <p:italic r:id="rId24"/>
      <p:boldItalic r:id="rId25"/>
    </p:embeddedFont>
    <p:embeddedFont>
      <p:font typeface="Roboto Thin"/>
      <p:regular r:id="rId26"/>
      <p:bold r:id="rId27"/>
      <p:italic r:id="rId28"/>
      <p:boldItalic r:id="rId29"/>
    </p:embeddedFont>
    <p:embeddedFont>
      <p:font typeface="Merriweather Light"/>
      <p:regular r:id="rId30"/>
      <p:bold r:id="rId31"/>
      <p:italic r:id="rId32"/>
      <p:boldItalic r:id="rId33"/>
    </p:embeddedFont>
    <p:embeddedFont>
      <p:font typeface="Muli Regular"/>
      <p:regular r:id="rId34"/>
      <p:bold r:id="rId35"/>
      <p:italic r:id="rId36"/>
      <p:boldItalic r:id="rId37"/>
    </p:embeddedFont>
    <p:embeddedFont>
      <p:font typeface="Source Serif Pro"/>
      <p:regular r:id="rId38"/>
      <p:bold r:id="rId39"/>
    </p:embeddedFont>
    <p:embeddedFont>
      <p:font typeface="Montserrat Light"/>
      <p:regular r:id="rId40"/>
      <p:bold r:id="rId41"/>
      <p:italic r:id="rId42"/>
      <p:boldItalic r:id="rId43"/>
    </p:embeddedFont>
    <p:embeddedFont>
      <p:font typeface="Gothic A1 Light"/>
      <p:regular r:id="rId44"/>
      <p:bold r:id="rId45"/>
    </p:embeddedFont>
    <p:embeddedFont>
      <p:font typeface="Merriweather Black"/>
      <p:bold r:id="rId46"/>
      <p:boldItalic r:id="rId47"/>
    </p:embeddedFont>
    <p:embeddedFont>
      <p:font typeface="Merriweather"/>
      <p:regular r:id="rId48"/>
      <p:bold r:id="rId49"/>
      <p:italic r:id="rId50"/>
      <p:boldItalic r:id="rId51"/>
    </p:embeddedFont>
    <p:embeddedFont>
      <p:font typeface="DM Serif Display"/>
      <p:regular r:id="rId52"/>
      <p: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EACB5594-6F21-471D-A23C-7068E8F68313}">
  <a:tblStyle styleId="{EACB5594-6F21-471D-A23C-7068E8F68313}"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MontserratLight-regular.fntdata"/><Relationship Id="rId42" Type="http://schemas.openxmlformats.org/officeDocument/2006/relationships/font" Target="fonts/MontserratLight-italic.fntdata"/><Relationship Id="rId41" Type="http://schemas.openxmlformats.org/officeDocument/2006/relationships/font" Target="fonts/MontserratLight-bold.fntdata"/><Relationship Id="rId44" Type="http://schemas.openxmlformats.org/officeDocument/2006/relationships/font" Target="fonts/GothicA1Light-regular.fntdata"/><Relationship Id="rId43" Type="http://schemas.openxmlformats.org/officeDocument/2006/relationships/font" Target="fonts/MontserratLight-boldItalic.fntdata"/><Relationship Id="rId46" Type="http://schemas.openxmlformats.org/officeDocument/2006/relationships/font" Target="fonts/MerriweatherBlack-bold.fntdata"/><Relationship Id="rId45" Type="http://schemas.openxmlformats.org/officeDocument/2006/relationships/font" Target="fonts/GothicA1Light-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erriweather-regular.fntdata"/><Relationship Id="rId47" Type="http://schemas.openxmlformats.org/officeDocument/2006/relationships/font" Target="fonts/MerriweatherBlack-boldItalic.fntdata"/><Relationship Id="rId49" Type="http://schemas.openxmlformats.org/officeDocument/2006/relationships/font" Target="fonts/Merriweather-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MerriweatherLight-bold.fntdata"/><Relationship Id="rId30" Type="http://schemas.openxmlformats.org/officeDocument/2006/relationships/font" Target="fonts/MerriweatherLight-regular.fntdata"/><Relationship Id="rId33" Type="http://schemas.openxmlformats.org/officeDocument/2006/relationships/font" Target="fonts/MerriweatherLight-boldItalic.fntdata"/><Relationship Id="rId32" Type="http://schemas.openxmlformats.org/officeDocument/2006/relationships/font" Target="fonts/MerriweatherLight-italic.fntdata"/><Relationship Id="rId35" Type="http://schemas.openxmlformats.org/officeDocument/2006/relationships/font" Target="fonts/MuliRegular-bold.fntdata"/><Relationship Id="rId34" Type="http://schemas.openxmlformats.org/officeDocument/2006/relationships/font" Target="fonts/MuliRegular-regular.fntdata"/><Relationship Id="rId37" Type="http://schemas.openxmlformats.org/officeDocument/2006/relationships/font" Target="fonts/MuliRegular-boldItalic.fntdata"/><Relationship Id="rId36" Type="http://schemas.openxmlformats.org/officeDocument/2006/relationships/font" Target="fonts/MuliRegular-italic.fntdata"/><Relationship Id="rId39" Type="http://schemas.openxmlformats.org/officeDocument/2006/relationships/font" Target="fonts/SourceSerifPro-bold.fntdata"/><Relationship Id="rId38" Type="http://schemas.openxmlformats.org/officeDocument/2006/relationships/font" Target="fonts/SourceSerifPro-regular.fntdata"/><Relationship Id="rId20" Type="http://schemas.openxmlformats.org/officeDocument/2006/relationships/slide" Target="slides/slide15.xml"/><Relationship Id="rId22" Type="http://schemas.openxmlformats.org/officeDocument/2006/relationships/font" Target="fonts/IstokWeb-regular.fntdata"/><Relationship Id="rId21" Type="http://schemas.openxmlformats.org/officeDocument/2006/relationships/slide" Target="slides/slide16.xml"/><Relationship Id="rId24" Type="http://schemas.openxmlformats.org/officeDocument/2006/relationships/font" Target="fonts/IstokWeb-italic.fntdata"/><Relationship Id="rId23" Type="http://schemas.openxmlformats.org/officeDocument/2006/relationships/font" Target="fonts/IstokWeb-bold.fntdata"/><Relationship Id="rId26" Type="http://schemas.openxmlformats.org/officeDocument/2006/relationships/font" Target="fonts/RobotoThin-regular.fntdata"/><Relationship Id="rId25" Type="http://schemas.openxmlformats.org/officeDocument/2006/relationships/font" Target="fonts/IstokWeb-boldItalic.fntdata"/><Relationship Id="rId28" Type="http://schemas.openxmlformats.org/officeDocument/2006/relationships/font" Target="fonts/RobotoThin-italic.fntdata"/><Relationship Id="rId27" Type="http://schemas.openxmlformats.org/officeDocument/2006/relationships/font" Target="fonts/RobotoThin-bold.fntdata"/><Relationship Id="rId29" Type="http://schemas.openxmlformats.org/officeDocument/2006/relationships/font" Target="fonts/RobotoThin-boldItalic.fntdata"/><Relationship Id="rId51" Type="http://schemas.openxmlformats.org/officeDocument/2006/relationships/font" Target="fonts/Merriweather-boldItalic.fntdata"/><Relationship Id="rId50" Type="http://schemas.openxmlformats.org/officeDocument/2006/relationships/font" Target="fonts/Merriweather-italic.fntdata"/><Relationship Id="rId53" Type="http://schemas.openxmlformats.org/officeDocument/2006/relationships/font" Target="fonts/DMSerifDisplay-italic.fntdata"/><Relationship Id="rId52" Type="http://schemas.openxmlformats.org/officeDocument/2006/relationships/font" Target="fonts/DMSerifDisplay-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 name="Shape 82"/>
        <p:cNvGrpSpPr/>
        <p:nvPr/>
      </p:nvGrpSpPr>
      <p:grpSpPr>
        <a:xfrm>
          <a:off x="0" y="0"/>
          <a:ext cx="0" cy="0"/>
          <a:chOff x="0" y="0"/>
          <a:chExt cx="0" cy="0"/>
        </a:xfrm>
      </p:grpSpPr>
      <p:sp>
        <p:nvSpPr>
          <p:cNvPr id="83" name="Google Shape;83;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6" name="Shape 156"/>
        <p:cNvGrpSpPr/>
        <p:nvPr/>
      </p:nvGrpSpPr>
      <p:grpSpPr>
        <a:xfrm>
          <a:off x="0" y="0"/>
          <a:ext cx="0" cy="0"/>
          <a:chOff x="0" y="0"/>
          <a:chExt cx="0" cy="0"/>
        </a:xfrm>
      </p:grpSpPr>
      <p:sp>
        <p:nvSpPr>
          <p:cNvPr id="157" name="Google Shape;157;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8" name="Shape 258"/>
        <p:cNvGrpSpPr/>
        <p:nvPr/>
      </p:nvGrpSpPr>
      <p:grpSpPr>
        <a:xfrm>
          <a:off x="0" y="0"/>
          <a:ext cx="0" cy="0"/>
          <a:chOff x="0" y="0"/>
          <a:chExt cx="0" cy="0"/>
        </a:xfrm>
      </p:grpSpPr>
      <p:sp>
        <p:nvSpPr>
          <p:cNvPr id="259" name="Google Shape;259;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8" name="Shape 268"/>
        <p:cNvGrpSpPr/>
        <p:nvPr/>
      </p:nvGrpSpPr>
      <p:grpSpPr>
        <a:xfrm>
          <a:off x="0" y="0"/>
          <a:ext cx="0" cy="0"/>
          <a:chOff x="0" y="0"/>
          <a:chExt cx="0" cy="0"/>
        </a:xfrm>
      </p:grpSpPr>
      <p:sp>
        <p:nvSpPr>
          <p:cNvPr id="269" name="Google Shape;269;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6" name="Shape 276"/>
        <p:cNvGrpSpPr/>
        <p:nvPr/>
      </p:nvGrpSpPr>
      <p:grpSpPr>
        <a:xfrm>
          <a:off x="0" y="0"/>
          <a:ext cx="0" cy="0"/>
          <a:chOff x="0" y="0"/>
          <a:chExt cx="0" cy="0"/>
        </a:xfrm>
      </p:grpSpPr>
      <p:sp>
        <p:nvSpPr>
          <p:cNvPr id="277" name="Google Shape;277;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 name="Shape 89"/>
        <p:cNvGrpSpPr/>
        <p:nvPr/>
      </p:nvGrpSpPr>
      <p:grpSpPr>
        <a:xfrm>
          <a:off x="0" y="0"/>
          <a:ext cx="0" cy="0"/>
          <a:chOff x="0" y="0"/>
          <a:chExt cx="0" cy="0"/>
        </a:xfrm>
      </p:grpSpPr>
      <p:sp>
        <p:nvSpPr>
          <p:cNvPr id="90" name="Google Shape;90;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 name="Shape 106"/>
        <p:cNvGrpSpPr/>
        <p:nvPr/>
      </p:nvGrpSpPr>
      <p:grpSpPr>
        <a:xfrm>
          <a:off x="0" y="0"/>
          <a:ext cx="0" cy="0"/>
          <a:chOff x="0" y="0"/>
          <a:chExt cx="0" cy="0"/>
        </a:xfrm>
      </p:grpSpPr>
      <p:sp>
        <p:nvSpPr>
          <p:cNvPr id="107" name="Google Shape;107;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9" name="Shape 139"/>
        <p:cNvGrpSpPr/>
        <p:nvPr/>
      </p:nvGrpSpPr>
      <p:grpSpPr>
        <a:xfrm>
          <a:off x="0" y="0"/>
          <a:ext cx="0" cy="0"/>
          <a:chOff x="0" y="0"/>
          <a:chExt cx="0" cy="0"/>
        </a:xfrm>
      </p:grpSpPr>
      <p:sp>
        <p:nvSpPr>
          <p:cNvPr id="140" name="Google Shape;140;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diapositiv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227375" y="213750"/>
            <a:ext cx="3702000" cy="873000"/>
          </a:xfrm>
          <a:prstGeom prst="rect">
            <a:avLst/>
          </a:prstGeom>
          <a:noFill/>
        </p:spPr>
        <p:txBody>
          <a:bodyPr anchorCtr="0" anchor="ctr" bIns="91425" lIns="91425" spcFirstLastPara="1" rIns="91425" wrap="square" tIns="91425">
            <a:noAutofit/>
          </a:bodyPr>
          <a:lstStyle>
            <a:lvl1pPr lvl="0">
              <a:spcBef>
                <a:spcPts val="0"/>
              </a:spcBef>
              <a:spcAft>
                <a:spcPts val="0"/>
              </a:spcAft>
              <a:buClr>
                <a:srgbClr val="BB5C2E"/>
              </a:buClr>
              <a:buSzPts val="2400"/>
              <a:buFont typeface="Merriweather"/>
              <a:buNone/>
              <a:defRPr b="1">
                <a:solidFill>
                  <a:srgbClr val="BB5C2E"/>
                </a:solidFill>
                <a:latin typeface="Merriweather"/>
                <a:ea typeface="Merriweather"/>
                <a:cs typeface="Merriweather"/>
                <a:sym typeface="Merriweather"/>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356050" y="200100"/>
            <a:ext cx="4480200" cy="886800"/>
          </a:xfrm>
          <a:prstGeom prst="rect">
            <a:avLst/>
          </a:prstGeom>
        </p:spPr>
        <p:txBody>
          <a:bodyPr anchorCtr="0" anchor="ctr" bIns="91425" lIns="91425" spcFirstLastPara="1" rIns="91425" wrap="square" tIns="91425">
            <a:noAutofit/>
          </a:bodyPr>
          <a:lstStyle>
            <a:lvl1pPr lvl="0">
              <a:lnSpc>
                <a:spcPct val="100000"/>
              </a:lnSpc>
              <a:spcBef>
                <a:spcPts val="0"/>
              </a:spcBef>
              <a:spcAft>
                <a:spcPts val="0"/>
              </a:spcAft>
              <a:buClr>
                <a:srgbClr val="BB5C2E"/>
              </a:buClr>
              <a:buSzPts val="1400"/>
              <a:buFont typeface="Merriweather Light"/>
              <a:buNone/>
              <a:defRPr sz="1400">
                <a:solidFill>
                  <a:srgbClr val="BB5C2E"/>
                </a:solidFill>
                <a:latin typeface="Merriweather Light"/>
                <a:ea typeface="Merriweather Light"/>
                <a:cs typeface="Merriweather Light"/>
                <a:sym typeface="Merriweather Light"/>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cxnSp>
        <p:nvCxnSpPr>
          <p:cNvPr id="13" name="Google Shape;13;p2"/>
          <p:cNvCxnSpPr/>
          <p:nvPr/>
        </p:nvCxnSpPr>
        <p:spPr>
          <a:xfrm>
            <a:off x="4092675" y="206850"/>
            <a:ext cx="0" cy="886800"/>
          </a:xfrm>
          <a:prstGeom prst="straightConnector1">
            <a:avLst/>
          </a:prstGeom>
          <a:noFill/>
          <a:ln cap="flat" cmpd="sng" w="9525">
            <a:solidFill>
              <a:srgbClr val="BB5C2E"/>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1"/>
          <p:cNvSpPr txBox="1"/>
          <p:nvPr>
            <p:ph type="title"/>
          </p:nvPr>
        </p:nvSpPr>
        <p:spPr>
          <a:xfrm>
            <a:off x="1649700" y="1579500"/>
            <a:ext cx="5844600" cy="19845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BB5C2E"/>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59" name="Google Shape;59;p11"/>
          <p:cNvSpPr/>
          <p:nvPr/>
        </p:nvSpPr>
        <p:spPr>
          <a:xfrm>
            <a:off x="1379175" y="1338225"/>
            <a:ext cx="6393300" cy="2470500"/>
          </a:xfrm>
          <a:prstGeom prst="rect">
            <a:avLst/>
          </a:prstGeom>
          <a:noFill/>
          <a:ln cap="flat" cmpd="sng" w="19050">
            <a:solidFill>
              <a:srgbClr val="BB5C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guide id="4" orient="horz" pos="841">
          <p15:clr>
            <a:srgbClr val="FA7B17"/>
          </p15:clr>
        </p15:guide>
        <p15:guide id="5" orient="horz" pos="2399">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n">
  <p:cSld name="CUSTOM_3">
    <p:spTree>
      <p:nvGrpSpPr>
        <p:cNvPr id="60" name="Shape 60"/>
        <p:cNvGrpSpPr/>
        <p:nvPr/>
      </p:nvGrpSpPr>
      <p:grpSpPr>
        <a:xfrm>
          <a:off x="0" y="0"/>
          <a:ext cx="0" cy="0"/>
          <a:chOff x="0" y="0"/>
          <a:chExt cx="0" cy="0"/>
        </a:xfrm>
      </p:grpSpPr>
      <p:sp>
        <p:nvSpPr>
          <p:cNvPr id="61" name="Google Shape;61;p12"/>
          <p:cNvSpPr txBox="1"/>
          <p:nvPr>
            <p:ph type="title"/>
          </p:nvPr>
        </p:nvSpPr>
        <p:spPr>
          <a:xfrm>
            <a:off x="1371600" y="1028700"/>
            <a:ext cx="6400800" cy="999900"/>
          </a:xfrm>
          <a:prstGeom prst="rect">
            <a:avLst/>
          </a:prstGeom>
          <a:noFill/>
        </p:spPr>
        <p:txBody>
          <a:bodyPr anchorCtr="0" anchor="b"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2" name="Google Shape;62;p12"/>
          <p:cNvSpPr txBox="1"/>
          <p:nvPr>
            <p:ph idx="1" type="body"/>
          </p:nvPr>
        </p:nvSpPr>
        <p:spPr>
          <a:xfrm>
            <a:off x="1371600" y="2028575"/>
            <a:ext cx="2076000" cy="29007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292100" lvl="1" marL="914400">
              <a:spcBef>
                <a:spcPts val="1600"/>
              </a:spcBef>
              <a:spcAft>
                <a:spcPts val="0"/>
              </a:spcAft>
              <a:buSzPts val="1000"/>
              <a:buChar char="○"/>
              <a:defRPr sz="1000"/>
            </a:lvl2pPr>
            <a:lvl3pPr indent="-292100" lvl="2" marL="1371600">
              <a:spcBef>
                <a:spcPts val="1600"/>
              </a:spcBef>
              <a:spcAft>
                <a:spcPts val="0"/>
              </a:spcAft>
              <a:buSzPts val="1000"/>
              <a:buChar char="■"/>
              <a:defRPr sz="1000"/>
            </a:lvl3pPr>
            <a:lvl4pPr indent="-317500" lvl="3" marL="1828800">
              <a:spcBef>
                <a:spcPts val="1600"/>
              </a:spcBef>
              <a:spcAft>
                <a:spcPts val="0"/>
              </a:spcAft>
              <a:buSzPts val="1400"/>
              <a:buChar char="●"/>
              <a:defRPr/>
            </a:lvl4pPr>
            <a:lvl5pPr indent="-317500" lvl="4" marL="2286000">
              <a:spcBef>
                <a:spcPts val="1600"/>
              </a:spcBef>
              <a:spcAft>
                <a:spcPts val="0"/>
              </a:spcAft>
              <a:buSzPts val="1400"/>
              <a:buFont typeface="Roboto Thin"/>
              <a:buChar char="○"/>
              <a:defRPr>
                <a:latin typeface="Roboto Thin"/>
                <a:ea typeface="Roboto Thin"/>
                <a:cs typeface="Roboto Thin"/>
                <a:sym typeface="Roboto Thin"/>
              </a:defRPr>
            </a:lvl5pPr>
            <a:lvl6pPr indent="-317500" lvl="5" marL="2743200">
              <a:spcBef>
                <a:spcPts val="1600"/>
              </a:spcBef>
              <a:spcAft>
                <a:spcPts val="0"/>
              </a:spcAft>
              <a:buClr>
                <a:srgbClr val="999999"/>
              </a:buClr>
              <a:buSzPts val="1400"/>
              <a:buChar char="■"/>
              <a:defRPr>
                <a:solidFill>
                  <a:srgbClr val="999999"/>
                </a:solidFill>
              </a:defRPr>
            </a:lvl6pPr>
            <a:lvl7pPr indent="-317500" lvl="6" marL="3200400">
              <a:spcBef>
                <a:spcPts val="1600"/>
              </a:spcBef>
              <a:spcAft>
                <a:spcPts val="0"/>
              </a:spcAft>
              <a:buClr>
                <a:srgbClr val="999999"/>
              </a:buClr>
              <a:buSzPts val="1400"/>
              <a:buChar char="●"/>
              <a:defRPr>
                <a:solidFill>
                  <a:srgbClr val="999999"/>
                </a:solidFill>
              </a:defRPr>
            </a:lvl7pPr>
            <a:lvl8pPr indent="-317500" lvl="7" marL="3657600">
              <a:spcBef>
                <a:spcPts val="1600"/>
              </a:spcBef>
              <a:spcAft>
                <a:spcPts val="0"/>
              </a:spcAft>
              <a:buClr>
                <a:srgbClr val="999999"/>
              </a:buClr>
              <a:buSzPts val="1400"/>
              <a:buChar char="○"/>
              <a:defRPr>
                <a:solidFill>
                  <a:srgbClr val="999999"/>
                </a:solidFill>
              </a:defRPr>
            </a:lvl8pPr>
            <a:lvl9pPr indent="-317500" lvl="8" marL="4114800" algn="r">
              <a:spcBef>
                <a:spcPts val="1600"/>
              </a:spcBef>
              <a:spcAft>
                <a:spcPts val="1600"/>
              </a:spcAft>
              <a:buClr>
                <a:srgbClr val="999999"/>
              </a:buClr>
              <a:buSzPts val="1400"/>
              <a:buChar char="■"/>
              <a:defRPr>
                <a:solidFill>
                  <a:srgbClr val="999999"/>
                </a:solidFill>
              </a:defRPr>
            </a:lvl9pPr>
          </a:lstStyle>
          <a:p/>
        </p:txBody>
      </p:sp>
      <p:sp>
        <p:nvSpPr>
          <p:cNvPr id="63" name="Google Shape;63;p12"/>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648">
          <p15:clr>
            <a:srgbClr val="FA7B17"/>
          </p15:clr>
        </p15:guide>
        <p15:guide id="4" orient="horz" pos="1278">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bg>
      <p:bgPr>
        <a:blipFill>
          <a:blip r:embed="rId2">
            <a:alphaModFix/>
          </a:blip>
          <a:stretch>
            <a:fillRect/>
          </a:stretch>
        </a:blipFill>
      </p:bgPr>
    </p:bg>
    <p:spTree>
      <p:nvGrpSpPr>
        <p:cNvPr id="64" name="Shape 64"/>
        <p:cNvGrpSpPr/>
        <p:nvPr/>
      </p:nvGrpSpPr>
      <p:grpSpPr>
        <a:xfrm>
          <a:off x="0" y="0"/>
          <a:ext cx="0" cy="0"/>
          <a:chOff x="0" y="0"/>
          <a:chExt cx="0" cy="0"/>
        </a:xfrm>
      </p:grpSpPr>
      <p:sp>
        <p:nvSpPr>
          <p:cNvPr id="65" name="Google Shape;65;p13"/>
          <p:cNvSpPr txBox="1"/>
          <p:nvPr>
            <p:ph type="title"/>
          </p:nvPr>
        </p:nvSpPr>
        <p:spPr>
          <a:xfrm>
            <a:off x="38600" y="40400"/>
            <a:ext cx="3185700" cy="287100"/>
          </a:xfrm>
          <a:prstGeom prst="rect">
            <a:avLst/>
          </a:prstGeom>
          <a:noFill/>
        </p:spPr>
        <p:txBody>
          <a:bodyPr anchorCtr="0" anchor="t" bIns="91425" lIns="91425" spcFirstLastPara="1" rIns="91425" wrap="square" tIns="91425">
            <a:noAutofit/>
          </a:bodyPr>
          <a:lstStyle>
            <a:lvl1pPr lvl="0" rtl="0">
              <a:spcBef>
                <a:spcPts val="0"/>
              </a:spcBef>
              <a:spcAft>
                <a:spcPts val="0"/>
              </a:spcAft>
              <a:buNone/>
              <a:defRPr sz="800">
                <a:solidFill>
                  <a:srgbClr val="BB5C2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cxnSp>
        <p:nvCxnSpPr>
          <p:cNvPr id="66" name="Google Shape;66;p13"/>
          <p:cNvCxnSpPr/>
          <p:nvPr/>
        </p:nvCxnSpPr>
        <p:spPr>
          <a:xfrm>
            <a:off x="137450" y="309250"/>
            <a:ext cx="2988000" cy="0"/>
          </a:xfrm>
          <a:prstGeom prst="straightConnector1">
            <a:avLst/>
          </a:prstGeom>
          <a:noFill/>
          <a:ln cap="flat" cmpd="sng" w="9525">
            <a:solidFill>
              <a:srgbClr val="BB5C2E"/>
            </a:solidFill>
            <a:prstDash val="solid"/>
            <a:round/>
            <a:headEnd len="med" w="med" type="none"/>
            <a:tailEnd len="med" w="med" type="none"/>
          </a:ln>
        </p:spPr>
      </p:cxnSp>
    </p:spTree>
  </p:cSld>
  <p:clrMapOvr>
    <a:masterClrMapping/>
  </p:clrMapOvr>
  <p:extLst>
    <p:ext uri="{DCECCB84-F9BA-43D5-87BE-67443E8EF086}">
      <p15:sldGuideLst>
        <p15:guide id="1" orient="horz" pos="249">
          <p15:clr>
            <a:srgbClr val="FA7B17"/>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67" name="Shape 67"/>
        <p:cNvGrpSpPr/>
        <p:nvPr/>
      </p:nvGrpSpPr>
      <p:grpSpPr>
        <a:xfrm>
          <a:off x="0" y="0"/>
          <a:ext cx="0" cy="0"/>
          <a:chOff x="0" y="0"/>
          <a:chExt cx="0" cy="0"/>
        </a:xfrm>
      </p:grpSpPr>
      <p:sp>
        <p:nvSpPr>
          <p:cNvPr id="68" name="Google Shape;68;p14"/>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BB5C2E"/>
              </a:buClr>
              <a:buSzPts val="12000"/>
              <a:buNone/>
              <a:defRPr sz="12000">
                <a:solidFill>
                  <a:srgbClr val="BB5C2E"/>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69" name="Google Shape;69;p14"/>
          <p:cNvSpPr txBox="1"/>
          <p:nvPr>
            <p:ph idx="1" type="body"/>
          </p:nvPr>
        </p:nvSpPr>
        <p:spPr>
          <a:xfrm>
            <a:off x="311700" y="3517375"/>
            <a:ext cx="8140800" cy="1271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BB5C2E"/>
              </a:buClr>
              <a:buSzPts val="1000"/>
              <a:buChar char="●"/>
              <a:defRPr>
                <a:solidFill>
                  <a:srgbClr val="BB5C2E"/>
                </a:solidFill>
              </a:defRPr>
            </a:lvl1pPr>
            <a:lvl2pPr indent="-292100" lvl="1" marL="914400" algn="ctr">
              <a:spcBef>
                <a:spcPts val="1600"/>
              </a:spcBef>
              <a:spcAft>
                <a:spcPts val="0"/>
              </a:spcAft>
              <a:buClr>
                <a:srgbClr val="BB5C2E"/>
              </a:buClr>
              <a:buSzPts val="1000"/>
              <a:buChar char="○"/>
              <a:defRPr>
                <a:solidFill>
                  <a:srgbClr val="BB5C2E"/>
                </a:solidFill>
              </a:defRPr>
            </a:lvl2pPr>
            <a:lvl3pPr indent="-292100" lvl="2" marL="1371600" algn="ctr">
              <a:spcBef>
                <a:spcPts val="1600"/>
              </a:spcBef>
              <a:spcAft>
                <a:spcPts val="0"/>
              </a:spcAft>
              <a:buClr>
                <a:srgbClr val="BB5C2E"/>
              </a:buClr>
              <a:buSzPts val="1000"/>
              <a:buChar char="■"/>
              <a:defRPr>
                <a:solidFill>
                  <a:srgbClr val="BB5C2E"/>
                </a:solidFill>
              </a:defRPr>
            </a:lvl3pPr>
            <a:lvl4pPr indent="-317500" lvl="3" marL="1828800" algn="ctr">
              <a:spcBef>
                <a:spcPts val="1600"/>
              </a:spcBef>
              <a:spcAft>
                <a:spcPts val="0"/>
              </a:spcAft>
              <a:buClr>
                <a:srgbClr val="BB5C2E"/>
              </a:buClr>
              <a:buSzPts val="1400"/>
              <a:buChar char="●"/>
              <a:defRPr>
                <a:solidFill>
                  <a:srgbClr val="BB5C2E"/>
                </a:solidFill>
              </a:defRPr>
            </a:lvl4pPr>
            <a:lvl5pPr indent="-317500" lvl="4" marL="2286000" algn="ctr">
              <a:spcBef>
                <a:spcPts val="1600"/>
              </a:spcBef>
              <a:spcAft>
                <a:spcPts val="0"/>
              </a:spcAft>
              <a:buClr>
                <a:srgbClr val="BB5C2E"/>
              </a:buClr>
              <a:buSzPts val="1400"/>
              <a:buChar char="○"/>
              <a:defRPr>
                <a:solidFill>
                  <a:srgbClr val="BB5C2E"/>
                </a:solidFill>
              </a:defRPr>
            </a:lvl5pPr>
            <a:lvl6pPr indent="-317500" lvl="5" marL="2743200" algn="ctr">
              <a:spcBef>
                <a:spcPts val="1600"/>
              </a:spcBef>
              <a:spcAft>
                <a:spcPts val="0"/>
              </a:spcAft>
              <a:buClr>
                <a:srgbClr val="BB5C2E"/>
              </a:buClr>
              <a:buSzPts val="1400"/>
              <a:buChar char="■"/>
              <a:defRPr>
                <a:solidFill>
                  <a:srgbClr val="BB5C2E"/>
                </a:solidFill>
              </a:defRPr>
            </a:lvl6pPr>
            <a:lvl7pPr indent="-317500" lvl="6" marL="3200400" algn="ctr">
              <a:spcBef>
                <a:spcPts val="1600"/>
              </a:spcBef>
              <a:spcAft>
                <a:spcPts val="0"/>
              </a:spcAft>
              <a:buClr>
                <a:srgbClr val="BB5C2E"/>
              </a:buClr>
              <a:buSzPts val="1400"/>
              <a:buChar char="●"/>
              <a:defRPr>
                <a:solidFill>
                  <a:srgbClr val="BB5C2E"/>
                </a:solidFill>
              </a:defRPr>
            </a:lvl7pPr>
            <a:lvl8pPr indent="-317500" lvl="7" marL="3657600" algn="ctr">
              <a:spcBef>
                <a:spcPts val="1600"/>
              </a:spcBef>
              <a:spcAft>
                <a:spcPts val="0"/>
              </a:spcAft>
              <a:buClr>
                <a:srgbClr val="BB5C2E"/>
              </a:buClr>
              <a:buSzPts val="1400"/>
              <a:buChar char="○"/>
              <a:defRPr>
                <a:solidFill>
                  <a:srgbClr val="BB5C2E"/>
                </a:solidFill>
              </a:defRPr>
            </a:lvl8pPr>
            <a:lvl9pPr indent="-317500" lvl="8" marL="4114800" algn="ctr">
              <a:spcBef>
                <a:spcPts val="1600"/>
              </a:spcBef>
              <a:spcAft>
                <a:spcPts val="1600"/>
              </a:spcAft>
              <a:buClr>
                <a:srgbClr val="BB5C2E"/>
              </a:buClr>
              <a:buSzPts val="1400"/>
              <a:buFont typeface="Montserrat Light"/>
              <a:buChar char="■"/>
              <a:defRPr>
                <a:solidFill>
                  <a:srgbClr val="BB5C2E"/>
                </a:solidFill>
                <a:latin typeface="Montserrat Light"/>
                <a:ea typeface="Montserrat Light"/>
                <a:cs typeface="Montserrat Light"/>
                <a:sym typeface="Montserrat Light"/>
              </a:defRPr>
            </a:lvl9pPr>
          </a:lstStyle>
          <a:p/>
        </p:txBody>
      </p:sp>
      <p:sp>
        <p:nvSpPr>
          <p:cNvPr id="70" name="Google Shape;70;p1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71" name="Google Shape;71;p14"/>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Una columna">
  <p:cSld name="ONE_COLUMN_TEXT_1">
    <p:bg>
      <p:bgPr>
        <a:blipFill>
          <a:blip r:embed="rId2">
            <a:alphaModFix/>
          </a:blip>
          <a:stretch>
            <a:fillRect/>
          </a:stretch>
        </a:blipFill>
      </p:bgPr>
    </p:bg>
    <p:spTree>
      <p:nvGrpSpPr>
        <p:cNvPr id="72" name="Shape 72"/>
        <p:cNvGrpSpPr/>
        <p:nvPr/>
      </p:nvGrpSpPr>
      <p:grpSpPr>
        <a:xfrm>
          <a:off x="0" y="0"/>
          <a:ext cx="0" cy="0"/>
          <a:chOff x="0" y="0"/>
          <a:chExt cx="0" cy="0"/>
        </a:xfrm>
      </p:grpSpPr>
      <p:sp>
        <p:nvSpPr>
          <p:cNvPr id="73" name="Google Shape;73;p15"/>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BB5C2E"/>
              </a:buClr>
              <a:buSzPts val="3000"/>
              <a:buNone/>
              <a:defRPr sz="3000">
                <a:solidFill>
                  <a:srgbClr val="BB5C2E"/>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74" name="Google Shape;74;p15"/>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BB5C2E"/>
              </a:buClr>
              <a:buSzPts val="900"/>
              <a:buChar char="●"/>
              <a:defRPr sz="900">
                <a:solidFill>
                  <a:srgbClr val="BB5C2E"/>
                </a:solidFill>
              </a:defRPr>
            </a:lvl1pPr>
            <a:lvl2pPr indent="-285750" lvl="1" marL="914400" rtl="0">
              <a:spcBef>
                <a:spcPts val="0"/>
              </a:spcBef>
              <a:spcAft>
                <a:spcPts val="0"/>
              </a:spcAft>
              <a:buClr>
                <a:srgbClr val="BB5C2E"/>
              </a:buClr>
              <a:buSzPts val="900"/>
              <a:buChar char="○"/>
              <a:defRPr sz="900">
                <a:solidFill>
                  <a:srgbClr val="BB5C2E"/>
                </a:solidFill>
              </a:defRPr>
            </a:lvl2pPr>
            <a:lvl3pPr indent="-292100" lvl="2" marL="1371600" rtl="0">
              <a:spcBef>
                <a:spcPts val="0"/>
              </a:spcBef>
              <a:spcAft>
                <a:spcPts val="0"/>
              </a:spcAft>
              <a:buClr>
                <a:srgbClr val="BB5C2E"/>
              </a:buClr>
              <a:buSzPts val="1000"/>
              <a:buChar char="■"/>
              <a:defRPr>
                <a:solidFill>
                  <a:srgbClr val="BB5C2E"/>
                </a:solidFill>
              </a:defRPr>
            </a:lvl3pPr>
            <a:lvl4pPr indent="-317500" lvl="3" marL="1828800" rtl="0">
              <a:spcBef>
                <a:spcPts val="0"/>
              </a:spcBef>
              <a:spcAft>
                <a:spcPts val="0"/>
              </a:spcAft>
              <a:buClr>
                <a:srgbClr val="BB5C2E"/>
              </a:buClr>
              <a:buSzPts val="1400"/>
              <a:buFont typeface="Istok Web"/>
              <a:buChar char="●"/>
              <a:defRPr>
                <a:solidFill>
                  <a:srgbClr val="BB5C2E"/>
                </a:solidFill>
                <a:latin typeface="Istok Web"/>
                <a:ea typeface="Istok Web"/>
                <a:cs typeface="Istok Web"/>
                <a:sym typeface="Istok Web"/>
              </a:defRPr>
            </a:lvl4pPr>
            <a:lvl5pPr indent="-317500" lvl="4" marL="2286000" rtl="0">
              <a:spcBef>
                <a:spcPts val="0"/>
              </a:spcBef>
              <a:spcAft>
                <a:spcPts val="0"/>
              </a:spcAft>
              <a:buClr>
                <a:srgbClr val="BB5C2E"/>
              </a:buClr>
              <a:buSzPts val="1400"/>
              <a:buFont typeface="Istok Web"/>
              <a:buChar char="○"/>
              <a:defRPr>
                <a:solidFill>
                  <a:srgbClr val="BB5C2E"/>
                </a:solidFill>
                <a:latin typeface="Istok Web"/>
                <a:ea typeface="Istok Web"/>
                <a:cs typeface="Istok Web"/>
                <a:sym typeface="Istok Web"/>
              </a:defRPr>
            </a:lvl5pPr>
            <a:lvl6pPr indent="-304800" lvl="5" marL="2743200" rtl="0">
              <a:spcBef>
                <a:spcPts val="0"/>
              </a:spcBef>
              <a:spcAft>
                <a:spcPts val="0"/>
              </a:spcAft>
              <a:buClr>
                <a:srgbClr val="BB5C2E"/>
              </a:buClr>
              <a:buSzPts val="1200"/>
              <a:buFont typeface="Istok Web"/>
              <a:buChar char="■"/>
              <a:defRPr sz="1200">
                <a:solidFill>
                  <a:srgbClr val="BB5C2E"/>
                </a:solidFill>
                <a:latin typeface="Istok Web"/>
                <a:ea typeface="Istok Web"/>
                <a:cs typeface="Istok Web"/>
                <a:sym typeface="Istok Web"/>
              </a:defRPr>
            </a:lvl6pPr>
            <a:lvl7pPr indent="-304800" lvl="6" marL="3200400" rtl="0">
              <a:spcBef>
                <a:spcPts val="0"/>
              </a:spcBef>
              <a:spcAft>
                <a:spcPts val="0"/>
              </a:spcAft>
              <a:buClr>
                <a:srgbClr val="BB5C2E"/>
              </a:buClr>
              <a:buSzPts val="1200"/>
              <a:buFont typeface="Istok Web"/>
              <a:buChar char="●"/>
              <a:defRPr sz="1200">
                <a:solidFill>
                  <a:srgbClr val="BB5C2E"/>
                </a:solidFill>
                <a:latin typeface="Istok Web"/>
                <a:ea typeface="Istok Web"/>
                <a:cs typeface="Istok Web"/>
                <a:sym typeface="Istok Web"/>
              </a:defRPr>
            </a:lvl7pPr>
            <a:lvl8pPr indent="-304800" lvl="7" marL="3657600" rtl="0">
              <a:spcBef>
                <a:spcPts val="0"/>
              </a:spcBef>
              <a:spcAft>
                <a:spcPts val="0"/>
              </a:spcAft>
              <a:buClr>
                <a:srgbClr val="BB5C2E"/>
              </a:buClr>
              <a:buSzPts val="1200"/>
              <a:buFont typeface="Istok Web"/>
              <a:buChar char="○"/>
              <a:defRPr sz="1200">
                <a:solidFill>
                  <a:srgbClr val="BB5C2E"/>
                </a:solidFill>
                <a:latin typeface="Istok Web"/>
                <a:ea typeface="Istok Web"/>
                <a:cs typeface="Istok Web"/>
                <a:sym typeface="Istok Web"/>
              </a:defRPr>
            </a:lvl8pPr>
            <a:lvl9pPr indent="-304800" lvl="8" marL="4114800" rtl="0">
              <a:spcBef>
                <a:spcPts val="0"/>
              </a:spcBef>
              <a:spcAft>
                <a:spcPts val="0"/>
              </a:spcAft>
              <a:buClr>
                <a:srgbClr val="BB5C2E"/>
              </a:buClr>
              <a:buSzPts val="1200"/>
              <a:buFont typeface="Istok Web"/>
              <a:buChar char="■"/>
              <a:defRPr sz="1200">
                <a:solidFill>
                  <a:srgbClr val="BB5C2E"/>
                </a:solidFill>
                <a:latin typeface="Istok Web"/>
                <a:ea typeface="Istok Web"/>
                <a:cs typeface="Istok Web"/>
                <a:sym typeface="Istok Web"/>
              </a:defRPr>
            </a:lvl9pPr>
          </a:lstStyle>
          <a:p/>
        </p:txBody>
      </p:sp>
      <p:sp>
        <p:nvSpPr>
          <p:cNvPr id="75" name="Google Shape;75;p15"/>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76" name="Google Shape;76;p15"/>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BB5C2E"/>
              </a:buClr>
              <a:buSzPts val="1000"/>
              <a:buChar char="●"/>
              <a:defRPr>
                <a:solidFill>
                  <a:srgbClr val="BB5C2E"/>
                </a:solidFill>
              </a:defRPr>
            </a:lvl1pPr>
            <a:lvl2pPr indent="-292100" lvl="1" marL="914400" rtl="0">
              <a:spcBef>
                <a:spcPts val="0"/>
              </a:spcBef>
              <a:spcAft>
                <a:spcPts val="0"/>
              </a:spcAft>
              <a:buClr>
                <a:srgbClr val="BB5C2E"/>
              </a:buClr>
              <a:buSzPts val="1000"/>
              <a:buChar char="○"/>
              <a:defRPr>
                <a:solidFill>
                  <a:srgbClr val="BB5C2E"/>
                </a:solidFill>
              </a:defRPr>
            </a:lvl2pPr>
            <a:lvl3pPr indent="-292100" lvl="2" marL="1371600" rtl="0">
              <a:spcBef>
                <a:spcPts val="0"/>
              </a:spcBef>
              <a:spcAft>
                <a:spcPts val="0"/>
              </a:spcAft>
              <a:buClr>
                <a:srgbClr val="BB5C2E"/>
              </a:buClr>
              <a:buSzPts val="1000"/>
              <a:buChar char="■"/>
              <a:defRPr>
                <a:solidFill>
                  <a:srgbClr val="BB5C2E"/>
                </a:solidFill>
              </a:defRPr>
            </a:lvl3pPr>
            <a:lvl4pPr indent="-285750" lvl="3" marL="18288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4pPr>
            <a:lvl5pPr indent="-285750" lvl="4" marL="22860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5pPr>
            <a:lvl6pPr indent="-285750" lvl="5" marL="27432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6pPr>
            <a:lvl7pPr indent="-285750" lvl="6" marL="32004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7pPr>
            <a:lvl8pPr indent="-285750" lvl="7" marL="36576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8pPr>
            <a:lvl9pPr indent="-285750" lvl="8" marL="4114800" rtl="0">
              <a:spcBef>
                <a:spcPts val="0"/>
              </a:spcBef>
              <a:spcAft>
                <a:spcPts val="0"/>
              </a:spcAft>
              <a:buClr>
                <a:srgbClr val="BB5C2E"/>
              </a:buClr>
              <a:buSzPts val="900"/>
              <a:buFont typeface="Istok Web"/>
              <a:buChar char="■"/>
              <a:defRPr sz="900">
                <a:solidFill>
                  <a:srgbClr val="BB5C2E"/>
                </a:solidFill>
                <a:latin typeface="Istok Web"/>
                <a:ea typeface="Istok Web"/>
                <a:cs typeface="Istok Web"/>
                <a:sym typeface="Istok Web"/>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itas">
  <p:cSld name="CUSTOM">
    <p:bg>
      <p:bgPr>
        <a:solidFill>
          <a:srgbClr val="E1D8D2"/>
        </a:solidFill>
      </p:bgPr>
    </p:bg>
    <p:spTree>
      <p:nvGrpSpPr>
        <p:cNvPr id="77" name="Shape 77"/>
        <p:cNvGrpSpPr/>
        <p:nvPr/>
      </p:nvGrpSpPr>
      <p:grpSpPr>
        <a:xfrm>
          <a:off x="0" y="0"/>
          <a:ext cx="0" cy="0"/>
          <a:chOff x="0" y="0"/>
          <a:chExt cx="0" cy="0"/>
        </a:xfrm>
      </p:grpSpPr>
      <p:sp>
        <p:nvSpPr>
          <p:cNvPr id="78" name="Google Shape;78;p16"/>
          <p:cNvSpPr txBox="1"/>
          <p:nvPr>
            <p:ph type="title"/>
          </p:nvPr>
        </p:nvSpPr>
        <p:spPr>
          <a:xfrm>
            <a:off x="2543700" y="2164350"/>
            <a:ext cx="4056600" cy="8148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1800">
                <a:solidFill>
                  <a:srgbClr val="BB5C2E"/>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79" name="Google Shape;79;p16"/>
          <p:cNvSpPr txBox="1"/>
          <p:nvPr>
            <p:ph idx="1" type="body"/>
          </p:nvPr>
        </p:nvSpPr>
        <p:spPr>
          <a:xfrm>
            <a:off x="2514900" y="3074425"/>
            <a:ext cx="4056600" cy="9285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BB5C2E"/>
              </a:buClr>
              <a:buSzPts val="1000"/>
              <a:buChar char="●"/>
              <a:defRPr>
                <a:solidFill>
                  <a:srgbClr val="BB5C2E"/>
                </a:solidFill>
              </a:defRPr>
            </a:lvl1pPr>
            <a:lvl2pPr indent="-292100" lvl="1" marL="914400" algn="ctr">
              <a:spcBef>
                <a:spcPts val="1600"/>
              </a:spcBef>
              <a:spcAft>
                <a:spcPts val="0"/>
              </a:spcAft>
              <a:buClr>
                <a:schemeClr val="accent1"/>
              </a:buClr>
              <a:buSzPts val="1000"/>
              <a:buChar char="○"/>
              <a:defRPr>
                <a:solidFill>
                  <a:schemeClr val="accent1"/>
                </a:solidFill>
              </a:defRPr>
            </a:lvl2pPr>
            <a:lvl3pPr indent="-292100" lvl="2" marL="1371600" algn="ctr">
              <a:spcBef>
                <a:spcPts val="1600"/>
              </a:spcBef>
              <a:spcAft>
                <a:spcPts val="0"/>
              </a:spcAft>
              <a:buClr>
                <a:schemeClr val="accent1"/>
              </a:buClr>
              <a:buSzPts val="10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
        <p:nvSpPr>
          <p:cNvPr id="80" name="Google Shape;80;p16"/>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FF4F36"/>
              </a:buClr>
              <a:buSzPts val="1000"/>
              <a:buFont typeface="DM Serif Display"/>
              <a:buChar char="●"/>
              <a:defRPr>
                <a:solidFill>
                  <a:srgbClr val="FF4F36"/>
                </a:solidFill>
                <a:latin typeface="DM Serif Display"/>
                <a:ea typeface="DM Serif Display"/>
                <a:cs typeface="DM Serif Display"/>
                <a:sym typeface="DM Serif Display"/>
              </a:defRPr>
            </a:lvl1pPr>
            <a:lvl2pPr indent="-292100" lvl="1" marL="914400" rtl="0">
              <a:spcBef>
                <a:spcPts val="1600"/>
              </a:spcBef>
              <a:spcAft>
                <a:spcPts val="0"/>
              </a:spcAft>
              <a:buClr>
                <a:srgbClr val="FF4F36"/>
              </a:buClr>
              <a:buSzPts val="1000"/>
              <a:buChar char="○"/>
              <a:defRPr>
                <a:solidFill>
                  <a:srgbClr val="FF4F36"/>
                </a:solidFill>
              </a:defRPr>
            </a:lvl2pPr>
            <a:lvl3pPr indent="-292100" lvl="2" marL="1371600" rtl="0">
              <a:spcBef>
                <a:spcPts val="1600"/>
              </a:spcBef>
              <a:spcAft>
                <a:spcPts val="0"/>
              </a:spcAft>
              <a:buClr>
                <a:srgbClr val="FF4F36"/>
              </a:buClr>
              <a:buSzPts val="1000"/>
              <a:buChar char="■"/>
              <a:defRPr>
                <a:solidFill>
                  <a:srgbClr val="FF4F36"/>
                </a:solidFill>
              </a:defRPr>
            </a:lvl3pPr>
            <a:lvl4pPr indent="-317500" lvl="3" marL="1828800" rtl="0">
              <a:spcBef>
                <a:spcPts val="1600"/>
              </a:spcBef>
              <a:spcAft>
                <a:spcPts val="0"/>
              </a:spcAft>
              <a:buClr>
                <a:srgbClr val="FF4F36"/>
              </a:buClr>
              <a:buSzPts val="1400"/>
              <a:buChar char="●"/>
              <a:defRPr>
                <a:solidFill>
                  <a:srgbClr val="FF4F36"/>
                </a:solidFill>
              </a:defRPr>
            </a:lvl4pPr>
            <a:lvl5pPr indent="-317500" lvl="4" marL="2286000" rtl="0">
              <a:spcBef>
                <a:spcPts val="1600"/>
              </a:spcBef>
              <a:spcAft>
                <a:spcPts val="0"/>
              </a:spcAft>
              <a:buClr>
                <a:srgbClr val="FF4F36"/>
              </a:buClr>
              <a:buSzPts val="1400"/>
              <a:buChar char="○"/>
              <a:defRPr>
                <a:solidFill>
                  <a:srgbClr val="FF4F36"/>
                </a:solidFill>
              </a:defRPr>
            </a:lvl5pPr>
            <a:lvl6pPr indent="-317500" lvl="5" marL="2743200" rtl="0">
              <a:spcBef>
                <a:spcPts val="1600"/>
              </a:spcBef>
              <a:spcAft>
                <a:spcPts val="0"/>
              </a:spcAft>
              <a:buClr>
                <a:srgbClr val="FF4F36"/>
              </a:buClr>
              <a:buSzPts val="1400"/>
              <a:buChar char="■"/>
              <a:defRPr>
                <a:solidFill>
                  <a:srgbClr val="FF4F36"/>
                </a:solidFill>
              </a:defRPr>
            </a:lvl6pPr>
            <a:lvl7pPr indent="-317500" lvl="6" marL="3200400" rtl="0">
              <a:spcBef>
                <a:spcPts val="1600"/>
              </a:spcBef>
              <a:spcAft>
                <a:spcPts val="0"/>
              </a:spcAft>
              <a:buClr>
                <a:srgbClr val="FF4F36"/>
              </a:buClr>
              <a:buSzPts val="1400"/>
              <a:buChar char="●"/>
              <a:defRPr>
                <a:solidFill>
                  <a:srgbClr val="FF4F36"/>
                </a:solidFill>
              </a:defRPr>
            </a:lvl7pPr>
            <a:lvl8pPr indent="-317500" lvl="7" marL="3657600" rtl="0">
              <a:spcBef>
                <a:spcPts val="1600"/>
              </a:spcBef>
              <a:spcAft>
                <a:spcPts val="0"/>
              </a:spcAft>
              <a:buClr>
                <a:srgbClr val="FF4F36"/>
              </a:buClr>
              <a:buSzPts val="1400"/>
              <a:buChar char="○"/>
              <a:defRPr>
                <a:solidFill>
                  <a:srgbClr val="FF4F36"/>
                </a:solidFill>
              </a:defRPr>
            </a:lvl8pPr>
            <a:lvl9pPr indent="-317500" lvl="8" marL="4114800" rtl="0">
              <a:spcBef>
                <a:spcPts val="1600"/>
              </a:spcBef>
              <a:spcAft>
                <a:spcPts val="1600"/>
              </a:spcAft>
              <a:buClr>
                <a:srgbClr val="FF4F36"/>
              </a:buClr>
              <a:buSzPts val="1400"/>
              <a:buChar char="■"/>
              <a:defRPr>
                <a:solidFill>
                  <a:srgbClr val="FF4F36"/>
                </a:solidFill>
              </a:defRPr>
            </a:lvl9pPr>
          </a:lstStyle>
          <a:p/>
        </p:txBody>
      </p:sp>
      <p:cxnSp>
        <p:nvCxnSpPr>
          <p:cNvPr id="81" name="Google Shape;81;p16"/>
          <p:cNvCxnSpPr/>
          <p:nvPr/>
        </p:nvCxnSpPr>
        <p:spPr>
          <a:xfrm>
            <a:off x="2553550" y="2978825"/>
            <a:ext cx="4046400" cy="4500"/>
          </a:xfrm>
          <a:prstGeom prst="straightConnector1">
            <a:avLst/>
          </a:prstGeom>
          <a:noFill/>
          <a:ln cap="flat" cmpd="sng" w="9525">
            <a:solidFill>
              <a:srgbClr val="BB5C2E"/>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ular" type="secHead">
  <p:cSld name="SECTION_HEADER">
    <p:bg>
      <p:bgPr>
        <a:blipFill>
          <a:blip r:embed="rId2">
            <a:alphaModFix/>
          </a:blip>
          <a:stretch>
            <a:fillRect/>
          </a:stretch>
        </a:blip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2521063" y="2333038"/>
            <a:ext cx="4101000" cy="895800"/>
          </a:xfrm>
          <a:prstGeom prst="rect">
            <a:avLst/>
          </a:prstGeom>
          <a:noFill/>
        </p:spPr>
        <p:txBody>
          <a:bodyPr anchorCtr="0" anchor="t" bIns="91425" lIns="91425" spcFirstLastPara="1" rIns="91425" wrap="square" tIns="91425">
            <a:noAutofit/>
          </a:bodyPr>
          <a:lstStyle>
            <a:lvl1pPr lvl="0" algn="ctr">
              <a:spcBef>
                <a:spcPts val="0"/>
              </a:spcBef>
              <a:spcAft>
                <a:spcPts val="0"/>
              </a:spcAft>
              <a:buClr>
                <a:srgbClr val="BB5C2E"/>
              </a:buClr>
              <a:buSzPts val="1800"/>
              <a:buNone/>
              <a:defRPr sz="1800">
                <a:solidFill>
                  <a:srgbClr val="BB5C2E"/>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cxnSp>
        <p:nvCxnSpPr>
          <p:cNvPr id="16" name="Google Shape;16;p3"/>
          <p:cNvCxnSpPr/>
          <p:nvPr/>
        </p:nvCxnSpPr>
        <p:spPr>
          <a:xfrm>
            <a:off x="2534538" y="2328488"/>
            <a:ext cx="4088400" cy="9000"/>
          </a:xfrm>
          <a:prstGeom prst="straightConnector1">
            <a:avLst/>
          </a:prstGeom>
          <a:noFill/>
          <a:ln cap="flat" cmpd="sng" w="9525">
            <a:solidFill>
              <a:srgbClr val="BB5C2E"/>
            </a:solidFill>
            <a:prstDash val="solid"/>
            <a:round/>
            <a:headEnd len="med" w="med" type="none"/>
            <a:tailEnd len="med" w="med" type="none"/>
          </a:ln>
        </p:spPr>
      </p:cxnSp>
      <p:sp>
        <p:nvSpPr>
          <p:cNvPr id="17" name="Google Shape;17;p3"/>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a:solidFill>
                  <a:srgbClr val="BB5C2E"/>
                </a:solidFill>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rgbClr val="E1D8D2"/>
        </a:solidFill>
      </p:bgPr>
    </p:bg>
    <p:spTree>
      <p:nvGrpSpPr>
        <p:cNvPr id="18" name="Shape 18"/>
        <p:cNvGrpSpPr/>
        <p:nvPr/>
      </p:nvGrpSpPr>
      <p:grpSpPr>
        <a:xfrm>
          <a:off x="0" y="0"/>
          <a:ext cx="0" cy="0"/>
          <a:chOff x="0" y="0"/>
          <a:chExt cx="0" cy="0"/>
        </a:xfrm>
      </p:grpSpPr>
      <p:sp>
        <p:nvSpPr>
          <p:cNvPr id="19" name="Google Shape;19;p4"/>
          <p:cNvSpPr txBox="1"/>
          <p:nvPr>
            <p:ph type="title"/>
          </p:nvPr>
        </p:nvSpPr>
        <p:spPr>
          <a:xfrm>
            <a:off x="2298450" y="0"/>
            <a:ext cx="4547100" cy="692700"/>
          </a:xfrm>
          <a:prstGeom prst="rect">
            <a:avLst/>
          </a:prstGeom>
          <a:noFill/>
        </p:spPr>
        <p:txBody>
          <a:bodyPr anchorCtr="0" anchor="b" bIns="91425" lIns="91425" spcFirstLastPara="1" rIns="91425" wrap="square" tIns="91425">
            <a:noAutofit/>
          </a:bodyPr>
          <a:lstStyle>
            <a:lvl1pPr lvl="0" algn="ctr">
              <a:spcBef>
                <a:spcPts val="0"/>
              </a:spcBef>
              <a:spcAft>
                <a:spcPts val="0"/>
              </a:spcAft>
              <a:buClr>
                <a:srgbClr val="BB5C2E"/>
              </a:buClr>
              <a:buSzPts val="1800"/>
              <a:buNone/>
              <a:defRPr sz="1800">
                <a:solidFill>
                  <a:srgbClr val="BB5C2E"/>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0" name="Google Shape;20;p4"/>
          <p:cNvSpPr txBox="1"/>
          <p:nvPr>
            <p:ph idx="1" type="body"/>
          </p:nvPr>
        </p:nvSpPr>
        <p:spPr>
          <a:xfrm>
            <a:off x="658650" y="868625"/>
            <a:ext cx="7826700" cy="3593100"/>
          </a:xfrm>
          <a:prstGeom prst="rect">
            <a:avLst/>
          </a:prstGeom>
        </p:spPr>
        <p:txBody>
          <a:bodyPr anchorCtr="0" anchor="t" bIns="91425" lIns="91425" spcFirstLastPara="1" rIns="91425" wrap="square" tIns="91425">
            <a:noAutofit/>
          </a:bodyPr>
          <a:lstStyle>
            <a:lvl1pPr indent="-279400" lvl="0" marL="457200" algn="just">
              <a:lnSpc>
                <a:spcPct val="115000"/>
              </a:lnSpc>
              <a:spcBef>
                <a:spcPts val="0"/>
              </a:spcBef>
              <a:spcAft>
                <a:spcPts val="0"/>
              </a:spcAft>
              <a:buClr>
                <a:srgbClr val="BB5C2E"/>
              </a:buClr>
              <a:buSzPts val="800"/>
              <a:buChar char="●"/>
              <a:defRPr sz="800">
                <a:solidFill>
                  <a:srgbClr val="BB5C2E"/>
                </a:solidFill>
              </a:defRPr>
            </a:lvl1pPr>
            <a:lvl2pPr indent="-279400" lvl="1" marL="914400" algn="just">
              <a:spcBef>
                <a:spcPts val="0"/>
              </a:spcBef>
              <a:spcAft>
                <a:spcPts val="0"/>
              </a:spcAft>
              <a:buClr>
                <a:srgbClr val="BB5C2E"/>
              </a:buClr>
              <a:buSzPts val="800"/>
              <a:buChar char="○"/>
              <a:defRPr sz="800">
                <a:solidFill>
                  <a:srgbClr val="BB5C2E"/>
                </a:solidFill>
              </a:defRPr>
            </a:lvl2pPr>
            <a:lvl3pPr indent="-279400" lvl="2" marL="1371600" algn="just">
              <a:spcBef>
                <a:spcPts val="0"/>
              </a:spcBef>
              <a:spcAft>
                <a:spcPts val="0"/>
              </a:spcAft>
              <a:buClr>
                <a:srgbClr val="BB5C2E"/>
              </a:buClr>
              <a:buSzPts val="800"/>
              <a:buChar char="■"/>
              <a:defRPr sz="800">
                <a:solidFill>
                  <a:srgbClr val="BB5C2E"/>
                </a:solidFill>
              </a:defRPr>
            </a:lvl3pPr>
            <a:lvl4pPr indent="-317500" lvl="3" marL="1828800">
              <a:spcBef>
                <a:spcPts val="1600"/>
              </a:spcBef>
              <a:spcAft>
                <a:spcPts val="0"/>
              </a:spcAft>
              <a:buSzPts val="1400"/>
              <a:buFont typeface="Istok Web"/>
              <a:buChar char="●"/>
              <a:defRPr>
                <a:latin typeface="Istok Web"/>
                <a:ea typeface="Istok Web"/>
                <a:cs typeface="Istok Web"/>
                <a:sym typeface="Istok Web"/>
              </a:defRPr>
            </a:lvl4pPr>
            <a:lvl5pPr indent="-317500" lvl="4" marL="2286000">
              <a:spcBef>
                <a:spcPts val="1600"/>
              </a:spcBef>
              <a:spcAft>
                <a:spcPts val="0"/>
              </a:spcAft>
              <a:buSzPts val="1400"/>
              <a:buFont typeface="Istok Web"/>
              <a:buChar char="○"/>
              <a:defRPr>
                <a:latin typeface="Istok Web"/>
                <a:ea typeface="Istok Web"/>
                <a:cs typeface="Istok Web"/>
                <a:sym typeface="Istok Web"/>
              </a:defRPr>
            </a:lvl5pPr>
            <a:lvl6pPr indent="-317500" lvl="5" marL="2743200">
              <a:spcBef>
                <a:spcPts val="1600"/>
              </a:spcBef>
              <a:spcAft>
                <a:spcPts val="0"/>
              </a:spcAft>
              <a:buSzPts val="1400"/>
              <a:buFont typeface="Istok Web"/>
              <a:buChar char="■"/>
              <a:defRPr>
                <a:latin typeface="Istok Web"/>
                <a:ea typeface="Istok Web"/>
                <a:cs typeface="Istok Web"/>
                <a:sym typeface="Istok Web"/>
              </a:defRPr>
            </a:lvl6pPr>
            <a:lvl7pPr indent="-317500" lvl="6" marL="3200400">
              <a:spcBef>
                <a:spcPts val="1600"/>
              </a:spcBef>
              <a:spcAft>
                <a:spcPts val="0"/>
              </a:spcAft>
              <a:buSzPts val="1400"/>
              <a:buFont typeface="Istok Web"/>
              <a:buChar char="●"/>
              <a:defRPr>
                <a:latin typeface="Istok Web"/>
                <a:ea typeface="Istok Web"/>
                <a:cs typeface="Istok Web"/>
                <a:sym typeface="Istok Web"/>
              </a:defRPr>
            </a:lvl7pPr>
            <a:lvl8pPr indent="-317500" lvl="7" marL="3657600">
              <a:spcBef>
                <a:spcPts val="1600"/>
              </a:spcBef>
              <a:spcAft>
                <a:spcPts val="0"/>
              </a:spcAft>
              <a:buSzPts val="1400"/>
              <a:buFont typeface="Istok Web"/>
              <a:buChar char="○"/>
              <a:defRPr>
                <a:latin typeface="Istok Web"/>
                <a:ea typeface="Istok Web"/>
                <a:cs typeface="Istok Web"/>
                <a:sym typeface="Istok Web"/>
              </a:defRPr>
            </a:lvl8pPr>
            <a:lvl9pPr indent="-317500" lvl="8" marL="4114800">
              <a:spcBef>
                <a:spcPts val="1600"/>
              </a:spcBef>
              <a:spcAft>
                <a:spcPts val="1600"/>
              </a:spcAft>
              <a:buClr>
                <a:srgbClr val="000000"/>
              </a:buClr>
              <a:buSzPts val="1400"/>
              <a:buChar char="■"/>
              <a:defRPr>
                <a:solidFill>
                  <a:srgbClr val="000000"/>
                </a:solidFill>
              </a:defRPr>
            </a:lvl9pPr>
          </a:lstStyle>
          <a:p/>
        </p:txBody>
      </p:sp>
      <p:sp>
        <p:nvSpPr>
          <p:cNvPr id="21" name="Google Shape;21;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cxnSp>
        <p:nvCxnSpPr>
          <p:cNvPr id="22" name="Google Shape;22;p4"/>
          <p:cNvCxnSpPr/>
          <p:nvPr/>
        </p:nvCxnSpPr>
        <p:spPr>
          <a:xfrm flipH="1" rot="10800000">
            <a:off x="2303200" y="693900"/>
            <a:ext cx="4538100" cy="4500"/>
          </a:xfrm>
          <a:prstGeom prst="straightConnector1">
            <a:avLst/>
          </a:prstGeom>
          <a:noFill/>
          <a:ln cap="flat" cmpd="sng" w="9525">
            <a:solidFill>
              <a:srgbClr val="BB5C2E"/>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1">
  <p:cSld name="TITLE_AND_BODY_8">
    <p:bg>
      <p:bgPr>
        <a:solidFill>
          <a:srgbClr val="E1D8D2"/>
        </a:solid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2298450" y="0"/>
            <a:ext cx="4547100" cy="6927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rgbClr val="BB5C2E"/>
              </a:buClr>
              <a:buSzPts val="1800"/>
              <a:buNone/>
              <a:defRPr sz="1800">
                <a:solidFill>
                  <a:srgbClr val="BB5C2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 name="Google Shape;25;p5"/>
          <p:cNvSpPr txBox="1"/>
          <p:nvPr>
            <p:ph idx="1" type="body"/>
          </p:nvPr>
        </p:nvSpPr>
        <p:spPr>
          <a:xfrm>
            <a:off x="658650" y="868625"/>
            <a:ext cx="38526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26" name="Google Shape;26;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cxnSp>
        <p:nvCxnSpPr>
          <p:cNvPr id="27" name="Google Shape;27;p5"/>
          <p:cNvCxnSpPr/>
          <p:nvPr/>
        </p:nvCxnSpPr>
        <p:spPr>
          <a:xfrm flipH="1" rot="10800000">
            <a:off x="2303200" y="693900"/>
            <a:ext cx="4538100" cy="4500"/>
          </a:xfrm>
          <a:prstGeom prst="straightConnector1">
            <a:avLst/>
          </a:prstGeom>
          <a:noFill/>
          <a:ln cap="flat" cmpd="sng" w="9525">
            <a:solidFill>
              <a:srgbClr val="BB5C2E"/>
            </a:solidFill>
            <a:prstDash val="solid"/>
            <a:round/>
            <a:headEnd len="med" w="med" type="none"/>
            <a:tailEnd len="med" w="med" type="none"/>
          </a:ln>
        </p:spPr>
      </p:cxnSp>
      <p:sp>
        <p:nvSpPr>
          <p:cNvPr id="28" name="Google Shape;28;p5"/>
          <p:cNvSpPr txBox="1"/>
          <p:nvPr>
            <p:ph idx="2" type="body"/>
          </p:nvPr>
        </p:nvSpPr>
        <p:spPr>
          <a:xfrm>
            <a:off x="4632750" y="868625"/>
            <a:ext cx="38526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415">
          <p15:clr>
            <a:srgbClr val="FA7B17"/>
          </p15:clr>
        </p15:guide>
        <p15:guide id="2" pos="5345">
          <p15:clr>
            <a:srgbClr val="FA7B17"/>
          </p15:clr>
        </p15:guide>
        <p15:guide id="3" orient="horz" pos="547">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cuerpo 1 1">
  <p:cSld name="TITLE_AND_BODY_8_1">
    <p:bg>
      <p:bgPr>
        <a:solidFill>
          <a:srgbClr val="E1D8D2"/>
        </a:solidFill>
      </p:bgPr>
    </p:bg>
    <p:spTree>
      <p:nvGrpSpPr>
        <p:cNvPr id="29" name="Shape 29"/>
        <p:cNvGrpSpPr/>
        <p:nvPr/>
      </p:nvGrpSpPr>
      <p:grpSpPr>
        <a:xfrm>
          <a:off x="0" y="0"/>
          <a:ext cx="0" cy="0"/>
          <a:chOff x="0" y="0"/>
          <a:chExt cx="0" cy="0"/>
        </a:xfrm>
      </p:grpSpPr>
      <p:sp>
        <p:nvSpPr>
          <p:cNvPr id="30" name="Google Shape;30;p6"/>
          <p:cNvSpPr txBox="1"/>
          <p:nvPr>
            <p:ph type="title"/>
          </p:nvPr>
        </p:nvSpPr>
        <p:spPr>
          <a:xfrm>
            <a:off x="2298450" y="0"/>
            <a:ext cx="4547100" cy="692700"/>
          </a:xfrm>
          <a:prstGeom prst="rect">
            <a:avLst/>
          </a:prstGeom>
          <a:noFill/>
        </p:spPr>
        <p:txBody>
          <a:bodyPr anchorCtr="0" anchor="b" bIns="91425" lIns="91425" spcFirstLastPara="1" rIns="91425" wrap="square" tIns="91425">
            <a:noAutofit/>
          </a:bodyPr>
          <a:lstStyle>
            <a:lvl1pPr lvl="0" rtl="0" algn="ctr">
              <a:spcBef>
                <a:spcPts val="0"/>
              </a:spcBef>
              <a:spcAft>
                <a:spcPts val="0"/>
              </a:spcAft>
              <a:buClr>
                <a:srgbClr val="BB5C2E"/>
              </a:buClr>
              <a:buSzPts val="1800"/>
              <a:buNone/>
              <a:defRPr sz="1800">
                <a:solidFill>
                  <a:srgbClr val="BB5C2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1" name="Google Shape;31;p6"/>
          <p:cNvSpPr txBox="1"/>
          <p:nvPr>
            <p:ph idx="1" type="body"/>
          </p:nvPr>
        </p:nvSpPr>
        <p:spPr>
          <a:xfrm>
            <a:off x="658650"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2" name="Google Shape;32;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cxnSp>
        <p:nvCxnSpPr>
          <p:cNvPr id="33" name="Google Shape;33;p6"/>
          <p:cNvCxnSpPr/>
          <p:nvPr/>
        </p:nvCxnSpPr>
        <p:spPr>
          <a:xfrm flipH="1" rot="10800000">
            <a:off x="2303200" y="693900"/>
            <a:ext cx="4538100" cy="4500"/>
          </a:xfrm>
          <a:prstGeom prst="straightConnector1">
            <a:avLst/>
          </a:prstGeom>
          <a:noFill/>
          <a:ln cap="flat" cmpd="sng" w="9525">
            <a:solidFill>
              <a:srgbClr val="BB5C2E"/>
            </a:solidFill>
            <a:prstDash val="solid"/>
            <a:round/>
            <a:headEnd len="med" w="med" type="none"/>
            <a:tailEnd len="med" w="med" type="none"/>
          </a:ln>
        </p:spPr>
      </p:cxnSp>
      <p:sp>
        <p:nvSpPr>
          <p:cNvPr id="34" name="Google Shape;34;p6"/>
          <p:cNvSpPr txBox="1"/>
          <p:nvPr>
            <p:ph idx="2" type="body"/>
          </p:nvPr>
        </p:nvSpPr>
        <p:spPr>
          <a:xfrm>
            <a:off x="3389625"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5" name="Google Shape;35;p6"/>
          <p:cNvSpPr txBox="1"/>
          <p:nvPr>
            <p:ph idx="3" type="body"/>
          </p:nvPr>
        </p:nvSpPr>
        <p:spPr>
          <a:xfrm>
            <a:off x="5959750" y="868625"/>
            <a:ext cx="2511000" cy="3593100"/>
          </a:xfrm>
          <a:prstGeom prst="rect">
            <a:avLst/>
          </a:prstGeom>
        </p:spPr>
        <p:txBody>
          <a:bodyPr anchorCtr="0" anchor="t" bIns="91425" lIns="91425" spcFirstLastPara="1" rIns="91425" wrap="square" tIns="91425">
            <a:noAutofit/>
          </a:bodyPr>
          <a:lstStyle>
            <a:lvl1pPr indent="-279400" lvl="0" marL="457200" rtl="0" algn="just">
              <a:lnSpc>
                <a:spcPct val="115000"/>
              </a:lnSpc>
              <a:spcBef>
                <a:spcPts val="0"/>
              </a:spcBef>
              <a:spcAft>
                <a:spcPts val="0"/>
              </a:spcAft>
              <a:buClr>
                <a:srgbClr val="BB5C2E"/>
              </a:buClr>
              <a:buSzPts val="800"/>
              <a:buChar char="●"/>
              <a:defRPr sz="800">
                <a:solidFill>
                  <a:srgbClr val="BB5C2E"/>
                </a:solidFill>
              </a:defRPr>
            </a:lvl1pPr>
            <a:lvl2pPr indent="-279400" lvl="1" marL="914400" rtl="0" algn="just">
              <a:spcBef>
                <a:spcPts val="0"/>
              </a:spcBef>
              <a:spcAft>
                <a:spcPts val="0"/>
              </a:spcAft>
              <a:buClr>
                <a:srgbClr val="BB5C2E"/>
              </a:buClr>
              <a:buSzPts val="800"/>
              <a:buChar char="○"/>
              <a:defRPr sz="800">
                <a:solidFill>
                  <a:srgbClr val="BB5C2E"/>
                </a:solidFill>
              </a:defRPr>
            </a:lvl2pPr>
            <a:lvl3pPr indent="-279400" lvl="2" marL="1371600" rtl="0" algn="just">
              <a:spcBef>
                <a:spcPts val="0"/>
              </a:spcBef>
              <a:spcAft>
                <a:spcPts val="0"/>
              </a:spcAft>
              <a:buClr>
                <a:srgbClr val="BB5C2E"/>
              </a:buClr>
              <a:buSzPts val="800"/>
              <a:buChar char="■"/>
              <a:defRPr sz="800">
                <a:solidFill>
                  <a:srgbClr val="BB5C2E"/>
                </a:solidFill>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415">
          <p15:clr>
            <a:srgbClr val="FA7B17"/>
          </p15:clr>
        </p15:guide>
        <p15:guide id="2" pos="5345">
          <p15:clr>
            <a:srgbClr val="FA7B17"/>
          </p15:clr>
        </p15:guide>
        <p15:guide id="3" orient="horz" pos="547">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dos columnas">
  <p:cSld name="TITLE_AND_BODY_7">
    <p:bg>
      <p:bgPr>
        <a:solidFill>
          <a:srgbClr val="E1D8D2"/>
        </a:solidFill>
      </p:bgPr>
    </p:bg>
    <p:spTree>
      <p:nvGrpSpPr>
        <p:cNvPr id="36" name="Shape 36"/>
        <p:cNvGrpSpPr/>
        <p:nvPr/>
      </p:nvGrpSpPr>
      <p:grpSpPr>
        <a:xfrm>
          <a:off x="0" y="0"/>
          <a:ext cx="0" cy="0"/>
          <a:chOff x="0" y="0"/>
          <a:chExt cx="0" cy="0"/>
        </a:xfrm>
      </p:grpSpPr>
      <p:sp>
        <p:nvSpPr>
          <p:cNvPr id="37" name="Google Shape;37;p7"/>
          <p:cNvSpPr txBox="1"/>
          <p:nvPr>
            <p:ph type="title"/>
          </p:nvPr>
        </p:nvSpPr>
        <p:spPr>
          <a:xfrm>
            <a:off x="168275" y="0"/>
            <a:ext cx="8735100" cy="914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3F4EE"/>
              </a:buClr>
              <a:buSzPts val="2400"/>
              <a:buNone/>
              <a:defRPr>
                <a:solidFill>
                  <a:srgbClr val="F3F4E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8" name="Google Shape;38;p7"/>
          <p:cNvSpPr txBox="1"/>
          <p:nvPr>
            <p:ph idx="1" type="body"/>
          </p:nvPr>
        </p:nvSpPr>
        <p:spPr>
          <a:xfrm>
            <a:off x="168275" y="1057975"/>
            <a:ext cx="4284000" cy="3403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39" name="Google Shape;39;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0" name="Google Shape;40;p7"/>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
        <p:nvSpPr>
          <p:cNvPr id="41" name="Google Shape;41;p7"/>
          <p:cNvSpPr txBox="1"/>
          <p:nvPr>
            <p:ph idx="3" type="body"/>
          </p:nvPr>
        </p:nvSpPr>
        <p:spPr>
          <a:xfrm>
            <a:off x="4654675" y="1057975"/>
            <a:ext cx="42840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5294">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ítulo y tres columnas">
  <p:cSld name="TITLE_AND_BODY_7_1">
    <p:bg>
      <p:bgPr>
        <a:blipFill>
          <a:blip r:embed="rId2">
            <a:alphaModFix/>
          </a:blip>
          <a:stretch>
            <a:fillRect/>
          </a:stretch>
        </a:blipFill>
      </p:bgPr>
    </p:bg>
    <p:spTree>
      <p:nvGrpSpPr>
        <p:cNvPr id="42" name="Shape 42"/>
        <p:cNvGrpSpPr/>
        <p:nvPr/>
      </p:nvGrpSpPr>
      <p:grpSpPr>
        <a:xfrm>
          <a:off x="0" y="0"/>
          <a:ext cx="0" cy="0"/>
          <a:chOff x="0" y="0"/>
          <a:chExt cx="0" cy="0"/>
        </a:xfrm>
      </p:grpSpPr>
      <p:sp>
        <p:nvSpPr>
          <p:cNvPr id="43" name="Google Shape;43;p8"/>
          <p:cNvSpPr txBox="1"/>
          <p:nvPr>
            <p:ph type="title"/>
          </p:nvPr>
        </p:nvSpPr>
        <p:spPr>
          <a:xfrm>
            <a:off x="168275" y="0"/>
            <a:ext cx="8735100" cy="914100"/>
          </a:xfrm>
          <a:prstGeom prst="rect">
            <a:avLst/>
          </a:prstGeom>
          <a:noFill/>
        </p:spPr>
        <p:txBody>
          <a:bodyPr anchorCtr="0" anchor="ctr" bIns="91425" lIns="91425" spcFirstLastPara="1" rIns="91425" wrap="square" tIns="91425">
            <a:noAutofit/>
          </a:bodyPr>
          <a:lstStyle>
            <a:lvl1pPr lvl="0" rtl="0">
              <a:spcBef>
                <a:spcPts val="0"/>
              </a:spcBef>
              <a:spcAft>
                <a:spcPts val="0"/>
              </a:spcAft>
              <a:buClr>
                <a:srgbClr val="F3F4EE"/>
              </a:buClr>
              <a:buSzPts val="2400"/>
              <a:buNone/>
              <a:defRPr>
                <a:solidFill>
                  <a:srgbClr val="F3F4E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4" name="Google Shape;44;p8"/>
          <p:cNvSpPr txBox="1"/>
          <p:nvPr>
            <p:ph idx="1" type="body"/>
          </p:nvPr>
        </p:nvSpPr>
        <p:spPr>
          <a:xfrm>
            <a:off x="168275" y="1057975"/>
            <a:ext cx="2683200" cy="34038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5" name="Google Shape;45;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6" name="Google Shape;46;p8"/>
          <p:cNvSpPr txBox="1"/>
          <p:nvPr>
            <p:ph idx="2" type="body"/>
          </p:nvPr>
        </p:nvSpPr>
        <p:spPr>
          <a:xfrm>
            <a:off x="3382800" y="4827125"/>
            <a:ext cx="2378400" cy="316500"/>
          </a:xfrm>
          <a:prstGeom prst="rect">
            <a:avLst/>
          </a:prstGeom>
        </p:spPr>
        <p:txBody>
          <a:bodyPr anchorCtr="0" anchor="t" bIns="91425" lIns="91425" spcFirstLastPara="1" rIns="91425" wrap="square" tIns="91425">
            <a:noAutofit/>
          </a:bodyPr>
          <a:lstStyle>
            <a:lvl1pPr indent="-292100" lvl="0" marL="457200" rtl="0" algn="ctr">
              <a:spcBef>
                <a:spcPts val="0"/>
              </a:spcBef>
              <a:spcAft>
                <a:spcPts val="0"/>
              </a:spcAft>
              <a:buClr>
                <a:srgbClr val="005248"/>
              </a:buClr>
              <a:buSzPts val="1000"/>
              <a:buFont typeface="DM Serif Display"/>
              <a:buChar char="●"/>
              <a:defRPr>
                <a:solidFill>
                  <a:srgbClr val="005248"/>
                </a:solidFill>
                <a:latin typeface="DM Serif Display"/>
                <a:ea typeface="DM Serif Display"/>
                <a:cs typeface="DM Serif Display"/>
                <a:sym typeface="DM Serif Display"/>
              </a:defRPr>
            </a:lvl1pPr>
            <a:lvl2pPr indent="-292100" lvl="1" marL="914400" rtl="0">
              <a:spcBef>
                <a:spcPts val="1600"/>
              </a:spcBef>
              <a:spcAft>
                <a:spcPts val="0"/>
              </a:spcAft>
              <a:buClr>
                <a:srgbClr val="005248"/>
              </a:buClr>
              <a:buSzPts val="1000"/>
              <a:buChar char="○"/>
              <a:defRPr>
                <a:solidFill>
                  <a:srgbClr val="005248"/>
                </a:solidFill>
              </a:defRPr>
            </a:lvl2pPr>
            <a:lvl3pPr indent="-292100" lvl="2" marL="1371600" rtl="0">
              <a:spcBef>
                <a:spcPts val="1600"/>
              </a:spcBef>
              <a:spcAft>
                <a:spcPts val="0"/>
              </a:spcAft>
              <a:buClr>
                <a:srgbClr val="005248"/>
              </a:buClr>
              <a:buSzPts val="1000"/>
              <a:buChar char="■"/>
              <a:defRPr>
                <a:solidFill>
                  <a:srgbClr val="005248"/>
                </a:solidFill>
              </a:defRPr>
            </a:lvl3pPr>
            <a:lvl4pPr indent="-317500" lvl="3" marL="1828800" rtl="0">
              <a:spcBef>
                <a:spcPts val="1600"/>
              </a:spcBef>
              <a:spcAft>
                <a:spcPts val="0"/>
              </a:spcAft>
              <a:buClr>
                <a:srgbClr val="005248"/>
              </a:buClr>
              <a:buSzPts val="1400"/>
              <a:buChar char="●"/>
              <a:defRPr>
                <a:solidFill>
                  <a:srgbClr val="005248"/>
                </a:solidFill>
              </a:defRPr>
            </a:lvl4pPr>
            <a:lvl5pPr indent="-317500" lvl="4" marL="2286000" rtl="0">
              <a:spcBef>
                <a:spcPts val="1600"/>
              </a:spcBef>
              <a:spcAft>
                <a:spcPts val="0"/>
              </a:spcAft>
              <a:buClr>
                <a:srgbClr val="005248"/>
              </a:buClr>
              <a:buSzPts val="1400"/>
              <a:buChar char="○"/>
              <a:defRPr>
                <a:solidFill>
                  <a:srgbClr val="005248"/>
                </a:solidFill>
              </a:defRPr>
            </a:lvl5pPr>
            <a:lvl6pPr indent="-317500" lvl="5" marL="2743200" rtl="0">
              <a:spcBef>
                <a:spcPts val="1600"/>
              </a:spcBef>
              <a:spcAft>
                <a:spcPts val="0"/>
              </a:spcAft>
              <a:buClr>
                <a:srgbClr val="005248"/>
              </a:buClr>
              <a:buSzPts val="1400"/>
              <a:buChar char="■"/>
              <a:defRPr>
                <a:solidFill>
                  <a:srgbClr val="005248"/>
                </a:solidFill>
              </a:defRPr>
            </a:lvl6pPr>
            <a:lvl7pPr indent="-317500" lvl="6" marL="3200400" rtl="0">
              <a:spcBef>
                <a:spcPts val="1600"/>
              </a:spcBef>
              <a:spcAft>
                <a:spcPts val="0"/>
              </a:spcAft>
              <a:buClr>
                <a:srgbClr val="005248"/>
              </a:buClr>
              <a:buSzPts val="1400"/>
              <a:buChar char="●"/>
              <a:defRPr>
                <a:solidFill>
                  <a:srgbClr val="005248"/>
                </a:solidFill>
              </a:defRPr>
            </a:lvl7pPr>
            <a:lvl8pPr indent="-317500" lvl="7" marL="3657600" rtl="0">
              <a:spcBef>
                <a:spcPts val="1600"/>
              </a:spcBef>
              <a:spcAft>
                <a:spcPts val="0"/>
              </a:spcAft>
              <a:buClr>
                <a:srgbClr val="005248"/>
              </a:buClr>
              <a:buSzPts val="1400"/>
              <a:buChar char="○"/>
              <a:defRPr>
                <a:solidFill>
                  <a:srgbClr val="005248"/>
                </a:solidFill>
              </a:defRPr>
            </a:lvl8pPr>
            <a:lvl9pPr indent="-317500" lvl="8" marL="4114800" rtl="0">
              <a:spcBef>
                <a:spcPts val="1600"/>
              </a:spcBef>
              <a:spcAft>
                <a:spcPts val="1600"/>
              </a:spcAft>
              <a:buClr>
                <a:srgbClr val="005248"/>
              </a:buClr>
              <a:buSzPts val="1400"/>
              <a:buChar char="■"/>
              <a:defRPr>
                <a:solidFill>
                  <a:srgbClr val="005248"/>
                </a:solidFill>
              </a:defRPr>
            </a:lvl9pPr>
          </a:lstStyle>
          <a:p/>
        </p:txBody>
      </p:sp>
      <p:sp>
        <p:nvSpPr>
          <p:cNvPr id="47" name="Google Shape;47;p8"/>
          <p:cNvSpPr txBox="1"/>
          <p:nvPr>
            <p:ph idx="3" type="body"/>
          </p:nvPr>
        </p:nvSpPr>
        <p:spPr>
          <a:xfrm>
            <a:off x="3001500" y="1057975"/>
            <a:ext cx="27597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
        <p:nvSpPr>
          <p:cNvPr id="48" name="Google Shape;48;p8"/>
          <p:cNvSpPr txBox="1"/>
          <p:nvPr>
            <p:ph idx="4" type="body"/>
          </p:nvPr>
        </p:nvSpPr>
        <p:spPr>
          <a:xfrm>
            <a:off x="6109950" y="1057975"/>
            <a:ext cx="2759700" cy="35562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1pPr>
            <a:lvl2pPr indent="-292100" lvl="1" marL="9144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2pPr>
            <a:lvl3pPr indent="-292100" lvl="2" marL="1371600" rtl="0" algn="just">
              <a:spcBef>
                <a:spcPts val="0"/>
              </a:spcBef>
              <a:spcAft>
                <a:spcPts val="0"/>
              </a:spcAft>
              <a:buClr>
                <a:srgbClr val="005248"/>
              </a:buClr>
              <a:buSzPts val="1000"/>
              <a:buFont typeface="Gothic A1 Light"/>
              <a:buChar char="■"/>
              <a:defRPr>
                <a:solidFill>
                  <a:srgbClr val="005248"/>
                </a:solidFill>
                <a:latin typeface="Gothic A1 Light"/>
                <a:ea typeface="Gothic A1 Light"/>
                <a:cs typeface="Gothic A1 Light"/>
                <a:sym typeface="Gothic A1 Light"/>
              </a:defRPr>
            </a:lvl3pPr>
            <a:lvl4pPr indent="-317500" lvl="3" marL="1828800" rtl="0">
              <a:spcBef>
                <a:spcPts val="1600"/>
              </a:spcBef>
              <a:spcAft>
                <a:spcPts val="0"/>
              </a:spcAft>
              <a:buSzPts val="1400"/>
              <a:buFont typeface="Istok Web"/>
              <a:buChar char="●"/>
              <a:defRPr>
                <a:latin typeface="Istok Web"/>
                <a:ea typeface="Istok Web"/>
                <a:cs typeface="Istok Web"/>
                <a:sym typeface="Istok Web"/>
              </a:defRPr>
            </a:lvl4pPr>
            <a:lvl5pPr indent="-317500" lvl="4" marL="2286000" rtl="0">
              <a:spcBef>
                <a:spcPts val="1600"/>
              </a:spcBef>
              <a:spcAft>
                <a:spcPts val="0"/>
              </a:spcAft>
              <a:buSzPts val="1400"/>
              <a:buFont typeface="Istok Web"/>
              <a:buChar char="○"/>
              <a:defRPr>
                <a:latin typeface="Istok Web"/>
                <a:ea typeface="Istok Web"/>
                <a:cs typeface="Istok Web"/>
                <a:sym typeface="Istok Web"/>
              </a:defRPr>
            </a:lvl5pPr>
            <a:lvl6pPr indent="-317500" lvl="5" marL="2743200" rtl="0">
              <a:spcBef>
                <a:spcPts val="1600"/>
              </a:spcBef>
              <a:spcAft>
                <a:spcPts val="0"/>
              </a:spcAft>
              <a:buSzPts val="1400"/>
              <a:buFont typeface="Istok Web"/>
              <a:buChar char="■"/>
              <a:defRPr>
                <a:latin typeface="Istok Web"/>
                <a:ea typeface="Istok Web"/>
                <a:cs typeface="Istok Web"/>
                <a:sym typeface="Istok Web"/>
              </a:defRPr>
            </a:lvl6pPr>
            <a:lvl7pPr indent="-317500" lvl="6" marL="3200400" rtl="0">
              <a:spcBef>
                <a:spcPts val="1600"/>
              </a:spcBef>
              <a:spcAft>
                <a:spcPts val="0"/>
              </a:spcAft>
              <a:buSzPts val="1400"/>
              <a:buFont typeface="Istok Web"/>
              <a:buChar char="●"/>
              <a:defRPr>
                <a:latin typeface="Istok Web"/>
                <a:ea typeface="Istok Web"/>
                <a:cs typeface="Istok Web"/>
                <a:sym typeface="Istok Web"/>
              </a:defRPr>
            </a:lvl7pPr>
            <a:lvl8pPr indent="-317500" lvl="7" marL="3657600" rtl="0">
              <a:spcBef>
                <a:spcPts val="1600"/>
              </a:spcBef>
              <a:spcAft>
                <a:spcPts val="0"/>
              </a:spcAft>
              <a:buSzPts val="1400"/>
              <a:buFont typeface="Istok Web"/>
              <a:buChar char="○"/>
              <a:defRPr>
                <a:latin typeface="Istok Web"/>
                <a:ea typeface="Istok Web"/>
                <a:cs typeface="Istok Web"/>
                <a:sym typeface="Istok Web"/>
              </a:defRPr>
            </a:lvl8pPr>
            <a:lvl9pPr indent="-317500" lvl="8" marL="4114800" rtl="0">
              <a:spcBef>
                <a:spcPts val="1600"/>
              </a:spcBef>
              <a:spcAft>
                <a:spcPts val="1600"/>
              </a:spcAft>
              <a:buClr>
                <a:srgbClr val="000000"/>
              </a:buClr>
              <a:buSzPts val="1400"/>
              <a:buChar char="■"/>
              <a:defRPr>
                <a:solidFill>
                  <a:srgbClr val="000000"/>
                </a:solidFill>
              </a:defRPr>
            </a:lvl9pPr>
          </a:lstStyle>
          <a:p/>
        </p:txBody>
      </p:sp>
    </p:spTree>
  </p:cSld>
  <p:clrMapOvr>
    <a:masterClrMapping/>
  </p:clrMapOvr>
  <p:extLst>
    <p:ext uri="{DCECCB84-F9BA-43D5-87BE-67443E8EF086}">
      <p15:sldGuideLst>
        <p15:guide id="1" pos="5294">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solidFill>
          <a:srgbClr val="E1D8D2"/>
        </a:solidFill>
      </p:bgPr>
    </p:bg>
    <p:spTree>
      <p:nvGrpSpPr>
        <p:cNvPr id="49" name="Shape 49"/>
        <p:cNvGrpSpPr/>
        <p:nvPr/>
      </p:nvGrpSpPr>
      <p:grpSpPr>
        <a:xfrm>
          <a:off x="0" y="0"/>
          <a:ext cx="0" cy="0"/>
          <a:chOff x="0" y="0"/>
          <a:chExt cx="0" cy="0"/>
        </a:xfrm>
      </p:grpSpPr>
      <p:sp>
        <p:nvSpPr>
          <p:cNvPr id="50" name="Google Shape;50;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51" name="Google Shape;51;p9"/>
          <p:cNvSpPr txBox="1"/>
          <p:nvPr>
            <p:ph idx="1" type="body"/>
          </p:nvPr>
        </p:nvSpPr>
        <p:spPr>
          <a:xfrm>
            <a:off x="4106625" y="427625"/>
            <a:ext cx="4534200" cy="4261200"/>
          </a:xfrm>
          <a:prstGeom prst="rect">
            <a:avLst/>
          </a:prstGeom>
        </p:spPr>
        <p:txBody>
          <a:bodyPr anchorCtr="0" anchor="t" bIns="91425" lIns="0" spcFirstLastPara="1" rIns="91425" wrap="square" tIns="91425">
            <a:noAutofit/>
          </a:bodyPr>
          <a:lstStyle>
            <a:lvl1pPr indent="-292100" lvl="0" marL="457200">
              <a:spcBef>
                <a:spcPts val="0"/>
              </a:spcBef>
              <a:spcAft>
                <a:spcPts val="0"/>
              </a:spcAft>
              <a:buClr>
                <a:srgbClr val="BB5C2E"/>
              </a:buClr>
              <a:buSzPts val="1000"/>
              <a:buChar char="●"/>
              <a:defRPr>
                <a:solidFill>
                  <a:srgbClr val="BB5C2E"/>
                </a:solidFill>
              </a:defRPr>
            </a:lvl1pPr>
            <a:lvl2pPr indent="-292100" lvl="1" marL="914400">
              <a:spcBef>
                <a:spcPts val="1600"/>
              </a:spcBef>
              <a:spcAft>
                <a:spcPts val="0"/>
              </a:spcAft>
              <a:buClr>
                <a:srgbClr val="BB5C2E"/>
              </a:buClr>
              <a:buSzPts val="1000"/>
              <a:buChar char="○"/>
              <a:defRPr>
                <a:solidFill>
                  <a:srgbClr val="BB5C2E"/>
                </a:solidFill>
              </a:defRPr>
            </a:lvl2pPr>
            <a:lvl3pPr indent="-292100" lvl="2" marL="1371600">
              <a:spcBef>
                <a:spcPts val="1600"/>
              </a:spcBef>
              <a:spcAft>
                <a:spcPts val="0"/>
              </a:spcAft>
              <a:buClr>
                <a:srgbClr val="BB5C2E"/>
              </a:buClr>
              <a:buSzPts val="1000"/>
              <a:buChar char="■"/>
              <a:defRPr>
                <a:solidFill>
                  <a:srgbClr val="BB5C2E"/>
                </a:solidFill>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2" name="Google Shape;52;p9"/>
          <p:cNvSpPr/>
          <p:nvPr/>
        </p:nvSpPr>
        <p:spPr>
          <a:xfrm>
            <a:off x="645775" y="427500"/>
            <a:ext cx="3115200" cy="4261200"/>
          </a:xfrm>
          <a:prstGeom prst="rect">
            <a:avLst/>
          </a:prstGeom>
          <a:noFill/>
          <a:ln cap="flat" cmpd="sng" w="19050">
            <a:solidFill>
              <a:srgbClr val="BB5C2E"/>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extLst>
    <p:ext uri="{DCECCB84-F9BA-43D5-87BE-67443E8EF086}">
      <p15:sldGuideLst>
        <p15:guide id="1" pos="1318">
          <p15:clr>
            <a:srgbClr val="FA7B17"/>
          </p15:clr>
        </p15:guide>
        <p15:guide id="2" pos="5294">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ola soy">
  <p:cSld name="CUSTOM_1">
    <p:bg>
      <p:bgPr>
        <a:solidFill>
          <a:srgbClr val="E1D8D2"/>
        </a:solidFill>
      </p:bgPr>
    </p:bg>
    <p:spTree>
      <p:nvGrpSpPr>
        <p:cNvPr id="53" name="Shape 53"/>
        <p:cNvGrpSpPr/>
        <p:nvPr/>
      </p:nvGrpSpPr>
      <p:grpSpPr>
        <a:xfrm>
          <a:off x="0" y="0"/>
          <a:ext cx="0" cy="0"/>
          <a:chOff x="0" y="0"/>
          <a:chExt cx="0" cy="0"/>
        </a:xfrm>
      </p:grpSpPr>
      <p:sp>
        <p:nvSpPr>
          <p:cNvPr id="54" name="Google Shape;54;p10"/>
          <p:cNvSpPr txBox="1"/>
          <p:nvPr>
            <p:ph idx="1" type="body"/>
          </p:nvPr>
        </p:nvSpPr>
        <p:spPr>
          <a:xfrm>
            <a:off x="3012150" y="3289900"/>
            <a:ext cx="3119700" cy="1489800"/>
          </a:xfrm>
          <a:prstGeom prst="rect">
            <a:avLst/>
          </a:prstGeom>
        </p:spPr>
        <p:txBody>
          <a:bodyPr anchorCtr="0" anchor="t" bIns="91425" lIns="91425" spcFirstLastPara="1" rIns="91425" wrap="square" tIns="91425">
            <a:noAutofit/>
          </a:bodyPr>
          <a:lstStyle>
            <a:lvl1pPr indent="-279400" lvl="0" marL="457200" algn="just">
              <a:spcBef>
                <a:spcPts val="0"/>
              </a:spcBef>
              <a:spcAft>
                <a:spcPts val="0"/>
              </a:spcAft>
              <a:buClr>
                <a:srgbClr val="BB5C2E"/>
              </a:buClr>
              <a:buSzPts val="800"/>
              <a:buChar char="●"/>
              <a:defRPr sz="800">
                <a:solidFill>
                  <a:srgbClr val="BB5C2E"/>
                </a:solidFill>
              </a:defRPr>
            </a:lvl1pPr>
            <a:lvl2pPr indent="-279400" lvl="1" marL="914400">
              <a:spcBef>
                <a:spcPts val="1600"/>
              </a:spcBef>
              <a:spcAft>
                <a:spcPts val="0"/>
              </a:spcAft>
              <a:buClr>
                <a:srgbClr val="BB5C2E"/>
              </a:buClr>
              <a:buSzPts val="800"/>
              <a:buChar char="○"/>
              <a:defRPr sz="800">
                <a:solidFill>
                  <a:srgbClr val="BB5C2E"/>
                </a:solidFill>
              </a:defRPr>
            </a:lvl2pPr>
            <a:lvl3pPr indent="-279400" lvl="2" marL="1371600">
              <a:spcBef>
                <a:spcPts val="1600"/>
              </a:spcBef>
              <a:spcAft>
                <a:spcPts val="0"/>
              </a:spcAft>
              <a:buClr>
                <a:srgbClr val="BB5C2E"/>
              </a:buClr>
              <a:buSzPts val="800"/>
              <a:buChar char="■"/>
              <a:defRPr sz="800">
                <a:solidFill>
                  <a:srgbClr val="BB5C2E"/>
                </a:solidFill>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55" name="Google Shape;55;p10"/>
          <p:cNvSpPr txBox="1"/>
          <p:nvPr>
            <p:ph type="title"/>
          </p:nvPr>
        </p:nvSpPr>
        <p:spPr>
          <a:xfrm>
            <a:off x="3019700" y="2967100"/>
            <a:ext cx="3112200" cy="322800"/>
          </a:xfrm>
          <a:prstGeom prst="rect">
            <a:avLst/>
          </a:prstGeom>
        </p:spPr>
        <p:txBody>
          <a:bodyPr anchorCtr="0" anchor="t" bIns="91425" lIns="91425" spcFirstLastPara="1" rIns="91425" wrap="square" tIns="91425">
            <a:noAutofit/>
          </a:bodyPr>
          <a:lstStyle>
            <a:lvl1pPr lvl="0" algn="ctr">
              <a:spcBef>
                <a:spcPts val="0"/>
              </a:spcBef>
              <a:spcAft>
                <a:spcPts val="0"/>
              </a:spcAft>
              <a:buNone/>
              <a:defRPr sz="1200">
                <a:solidFill>
                  <a:srgbClr val="BB5C2E"/>
                </a:solidFill>
              </a:defRPr>
            </a:lvl1pPr>
            <a:lvl2pPr lvl="1">
              <a:spcBef>
                <a:spcPts val="0"/>
              </a:spcBef>
              <a:spcAft>
                <a:spcPts val="0"/>
              </a:spcAft>
              <a:buNone/>
              <a:defRPr>
                <a:latin typeface="Merriweather Light"/>
                <a:ea typeface="Merriweather Light"/>
                <a:cs typeface="Merriweather Light"/>
                <a:sym typeface="Merriweather Light"/>
              </a:defRPr>
            </a:lvl2pPr>
            <a:lvl3pPr lvl="2">
              <a:spcBef>
                <a:spcPts val="0"/>
              </a:spcBef>
              <a:spcAft>
                <a:spcPts val="0"/>
              </a:spcAft>
              <a:buNone/>
              <a:defRPr>
                <a:latin typeface="Merriweather Light"/>
                <a:ea typeface="Merriweather Light"/>
                <a:cs typeface="Merriweather Light"/>
                <a:sym typeface="Merriweather Light"/>
              </a:defRPr>
            </a:lvl3pPr>
            <a:lvl4pPr lvl="3">
              <a:spcBef>
                <a:spcPts val="0"/>
              </a:spcBef>
              <a:spcAft>
                <a:spcPts val="0"/>
              </a:spcAft>
              <a:buNone/>
              <a:defRPr>
                <a:latin typeface="Merriweather Light"/>
                <a:ea typeface="Merriweather Light"/>
                <a:cs typeface="Merriweather Light"/>
                <a:sym typeface="Merriweather Light"/>
              </a:defRPr>
            </a:lvl4pPr>
            <a:lvl5pPr lvl="4">
              <a:spcBef>
                <a:spcPts val="0"/>
              </a:spcBef>
              <a:spcAft>
                <a:spcPts val="0"/>
              </a:spcAft>
              <a:buNone/>
              <a:defRPr>
                <a:latin typeface="Merriweather Light"/>
                <a:ea typeface="Merriweather Light"/>
                <a:cs typeface="Merriweather Light"/>
                <a:sym typeface="Merriweather Light"/>
              </a:defRPr>
            </a:lvl5pPr>
            <a:lvl6pPr lvl="5">
              <a:spcBef>
                <a:spcPts val="0"/>
              </a:spcBef>
              <a:spcAft>
                <a:spcPts val="0"/>
              </a:spcAft>
              <a:buNone/>
              <a:defRPr>
                <a:latin typeface="Merriweather Light"/>
                <a:ea typeface="Merriweather Light"/>
                <a:cs typeface="Merriweather Light"/>
                <a:sym typeface="Merriweather Light"/>
              </a:defRPr>
            </a:lvl6pPr>
            <a:lvl7pPr lvl="6">
              <a:spcBef>
                <a:spcPts val="0"/>
              </a:spcBef>
              <a:spcAft>
                <a:spcPts val="0"/>
              </a:spcAft>
              <a:buNone/>
              <a:defRPr>
                <a:latin typeface="Merriweather Light"/>
                <a:ea typeface="Merriweather Light"/>
                <a:cs typeface="Merriweather Light"/>
                <a:sym typeface="Merriweather Light"/>
              </a:defRPr>
            </a:lvl7pPr>
            <a:lvl8pPr lvl="7">
              <a:spcBef>
                <a:spcPts val="0"/>
              </a:spcBef>
              <a:spcAft>
                <a:spcPts val="0"/>
              </a:spcAft>
              <a:buNone/>
              <a:defRPr>
                <a:latin typeface="Merriweather Light"/>
                <a:ea typeface="Merriweather Light"/>
                <a:cs typeface="Merriweather Light"/>
                <a:sym typeface="Merriweather Light"/>
              </a:defRPr>
            </a:lvl8pPr>
            <a:lvl9pPr lvl="8">
              <a:spcBef>
                <a:spcPts val="0"/>
              </a:spcBef>
              <a:spcAft>
                <a:spcPts val="0"/>
              </a:spcAft>
              <a:buNone/>
              <a:defRPr>
                <a:latin typeface="Merriweather Light"/>
                <a:ea typeface="Merriweather Light"/>
                <a:cs typeface="Merriweather Light"/>
                <a:sym typeface="Merriweather Light"/>
              </a:defRPr>
            </a:lvl9pPr>
          </a:lstStyle>
          <a:p/>
        </p:txBody>
      </p:sp>
      <p:cxnSp>
        <p:nvCxnSpPr>
          <p:cNvPr id="56" name="Google Shape;56;p10"/>
          <p:cNvCxnSpPr/>
          <p:nvPr/>
        </p:nvCxnSpPr>
        <p:spPr>
          <a:xfrm>
            <a:off x="3019700" y="3306200"/>
            <a:ext cx="3115200" cy="4500"/>
          </a:xfrm>
          <a:prstGeom prst="straightConnector1">
            <a:avLst/>
          </a:prstGeom>
          <a:noFill/>
          <a:ln cap="flat" cmpd="sng" w="9525">
            <a:solidFill>
              <a:srgbClr val="BB5C2E"/>
            </a:solidFill>
            <a:prstDash val="solid"/>
            <a:round/>
            <a:headEnd len="med" w="med" type="none"/>
            <a:tailEnd len="med" w="med" type="none"/>
          </a:ln>
        </p:spPr>
      </p:cxnSp>
    </p:spTree>
  </p:cSld>
  <p:clrMapOvr>
    <a:masterClrMapping/>
  </p:clrMapOvr>
  <p:extLst>
    <p:ext uri="{DCECCB84-F9BA-43D5-87BE-67443E8EF086}">
      <p15:sldGuideLst>
        <p15:guide id="1" pos="2880">
          <p15:clr>
            <a:srgbClr val="FA7B17"/>
          </p15:clr>
        </p15:guide>
        <p15:guide id="2" pos="1897">
          <p15:clr>
            <a:srgbClr val="FA7B17"/>
          </p15:clr>
        </p15:guide>
        <p15:guide id="3" pos="3863">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2.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Merriweather Black"/>
              <a:buNone/>
              <a:defRPr sz="2400">
                <a:latin typeface="Merriweather Black"/>
                <a:ea typeface="Merriweather Black"/>
                <a:cs typeface="Merriweather Black"/>
                <a:sym typeface="Merriweather Black"/>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Merriweather Light"/>
              <a:buChar char="●"/>
              <a:defRPr sz="1000">
                <a:latin typeface="Merriweather Light"/>
                <a:ea typeface="Merriweather Light"/>
                <a:cs typeface="Merriweather Light"/>
                <a:sym typeface="Merriweather Light"/>
              </a:defRPr>
            </a:lvl1pPr>
            <a:lvl2pPr indent="-292100" lvl="1" marL="914400">
              <a:lnSpc>
                <a:spcPct val="115000"/>
              </a:lnSpc>
              <a:spcBef>
                <a:spcPts val="1600"/>
              </a:spcBef>
              <a:spcAft>
                <a:spcPts val="0"/>
              </a:spcAft>
              <a:buSzPts val="1000"/>
              <a:buFont typeface="Merriweather Light"/>
              <a:buChar char="○"/>
              <a:defRPr sz="1000">
                <a:latin typeface="Merriweather Light"/>
                <a:ea typeface="Merriweather Light"/>
                <a:cs typeface="Merriweather Light"/>
                <a:sym typeface="Merriweather Light"/>
              </a:defRPr>
            </a:lvl2pPr>
            <a:lvl3pPr indent="-292100" lvl="2" marL="1371600">
              <a:lnSpc>
                <a:spcPct val="115000"/>
              </a:lnSpc>
              <a:spcBef>
                <a:spcPts val="1600"/>
              </a:spcBef>
              <a:spcAft>
                <a:spcPts val="0"/>
              </a:spcAft>
              <a:buSzPts val="1000"/>
              <a:buFont typeface="Merriweather Light"/>
              <a:buChar char="■"/>
              <a:defRPr sz="1000">
                <a:latin typeface="Merriweather Light"/>
                <a:ea typeface="Merriweather Light"/>
                <a:cs typeface="Merriweather Light"/>
                <a:sym typeface="Merriweather Light"/>
              </a:defRPr>
            </a:lvl3pPr>
            <a:lvl4pPr indent="-317500" lvl="3" marL="18288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4pPr>
            <a:lvl5pPr indent="-317500" lvl="4" marL="22860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5pPr>
            <a:lvl6pPr indent="-317500" lvl="5" marL="27432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6pPr>
            <a:lvl7pPr indent="-317500" lvl="6" marL="32004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7pPr>
            <a:lvl8pPr indent="-317500" lvl="7" marL="3657600">
              <a:lnSpc>
                <a:spcPct val="115000"/>
              </a:lnSpc>
              <a:spcBef>
                <a:spcPts val="1600"/>
              </a:spcBef>
              <a:spcAft>
                <a:spcPts val="0"/>
              </a:spcAft>
              <a:buSzPts val="1400"/>
              <a:buFont typeface="Montserrat Light"/>
              <a:buChar char="○"/>
              <a:defRPr>
                <a:latin typeface="Montserrat Light"/>
                <a:ea typeface="Montserrat Light"/>
                <a:cs typeface="Montserrat Light"/>
                <a:sym typeface="Montserrat Light"/>
              </a:defRPr>
            </a:lvl8pPr>
            <a:lvl9pPr indent="-317500" lvl="8" marL="4114800">
              <a:lnSpc>
                <a:spcPct val="115000"/>
              </a:lnSpc>
              <a:spcBef>
                <a:spcPts val="1600"/>
              </a:spcBef>
              <a:spcAft>
                <a:spcPts val="1600"/>
              </a:spcAft>
              <a:buClr>
                <a:srgbClr val="666666"/>
              </a:buClr>
              <a:buSzPts val="1400"/>
              <a:buFont typeface="Muli Regular"/>
              <a:buChar char="■"/>
              <a:defRPr>
                <a:solidFill>
                  <a:srgbClr val="666666"/>
                </a:solidFill>
                <a:latin typeface="Muli Regular"/>
                <a:ea typeface="Muli Regular"/>
                <a:cs typeface="Muli Regular"/>
                <a:sym typeface="Muli Regular"/>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 Id="rId3"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40" Type="http://schemas.openxmlformats.org/officeDocument/2006/relationships/image" Target="../media/image46.png"/><Relationship Id="rId42" Type="http://schemas.openxmlformats.org/officeDocument/2006/relationships/image" Target="../media/image48.png"/><Relationship Id="rId41" Type="http://schemas.openxmlformats.org/officeDocument/2006/relationships/image" Target="../media/image50.png"/><Relationship Id="rId44" Type="http://schemas.openxmlformats.org/officeDocument/2006/relationships/image" Target="../media/image52.png"/><Relationship Id="rId43" Type="http://schemas.openxmlformats.org/officeDocument/2006/relationships/image" Target="../media/image54.png"/><Relationship Id="rId46" Type="http://schemas.openxmlformats.org/officeDocument/2006/relationships/image" Target="../media/image56.png"/><Relationship Id="rId45" Type="http://schemas.openxmlformats.org/officeDocument/2006/relationships/image" Target="../media/image55.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7.png"/><Relationship Id="rId9" Type="http://schemas.openxmlformats.org/officeDocument/2006/relationships/image" Target="../media/image18.png"/><Relationship Id="rId48" Type="http://schemas.openxmlformats.org/officeDocument/2006/relationships/image" Target="../media/image57.png"/><Relationship Id="rId47" Type="http://schemas.openxmlformats.org/officeDocument/2006/relationships/image" Target="../media/image60.png"/><Relationship Id="rId49" Type="http://schemas.openxmlformats.org/officeDocument/2006/relationships/image" Target="../media/image58.png"/><Relationship Id="rId5" Type="http://schemas.openxmlformats.org/officeDocument/2006/relationships/image" Target="../media/image11.png"/><Relationship Id="rId6" Type="http://schemas.openxmlformats.org/officeDocument/2006/relationships/image" Target="../media/image9.png"/><Relationship Id="rId7" Type="http://schemas.openxmlformats.org/officeDocument/2006/relationships/image" Target="../media/image14.png"/><Relationship Id="rId8" Type="http://schemas.openxmlformats.org/officeDocument/2006/relationships/image" Target="../media/image19.png"/><Relationship Id="rId73" Type="http://schemas.openxmlformats.org/officeDocument/2006/relationships/image" Target="../media/image81.png"/><Relationship Id="rId72" Type="http://schemas.openxmlformats.org/officeDocument/2006/relationships/image" Target="../media/image83.png"/><Relationship Id="rId31" Type="http://schemas.openxmlformats.org/officeDocument/2006/relationships/image" Target="../media/image36.png"/><Relationship Id="rId75" Type="http://schemas.openxmlformats.org/officeDocument/2006/relationships/image" Target="../media/image87.png"/><Relationship Id="rId30" Type="http://schemas.openxmlformats.org/officeDocument/2006/relationships/image" Target="../media/image39.png"/><Relationship Id="rId74" Type="http://schemas.openxmlformats.org/officeDocument/2006/relationships/image" Target="../media/image86.png"/><Relationship Id="rId33" Type="http://schemas.openxmlformats.org/officeDocument/2006/relationships/image" Target="../media/image43.png"/><Relationship Id="rId77" Type="http://schemas.openxmlformats.org/officeDocument/2006/relationships/image" Target="../media/image69.png"/><Relationship Id="rId32" Type="http://schemas.openxmlformats.org/officeDocument/2006/relationships/image" Target="../media/image37.png"/><Relationship Id="rId76" Type="http://schemas.openxmlformats.org/officeDocument/2006/relationships/image" Target="../media/image85.png"/><Relationship Id="rId35" Type="http://schemas.openxmlformats.org/officeDocument/2006/relationships/image" Target="../media/image44.png"/><Relationship Id="rId34" Type="http://schemas.openxmlformats.org/officeDocument/2006/relationships/image" Target="../media/image41.png"/><Relationship Id="rId71" Type="http://schemas.openxmlformats.org/officeDocument/2006/relationships/image" Target="../media/image79.png"/><Relationship Id="rId70" Type="http://schemas.openxmlformats.org/officeDocument/2006/relationships/image" Target="../media/image78.png"/><Relationship Id="rId37" Type="http://schemas.openxmlformats.org/officeDocument/2006/relationships/image" Target="../media/image49.png"/><Relationship Id="rId36" Type="http://schemas.openxmlformats.org/officeDocument/2006/relationships/image" Target="../media/image45.png"/><Relationship Id="rId39" Type="http://schemas.openxmlformats.org/officeDocument/2006/relationships/image" Target="../media/image51.png"/><Relationship Id="rId38" Type="http://schemas.openxmlformats.org/officeDocument/2006/relationships/image" Target="../media/image47.png"/><Relationship Id="rId62" Type="http://schemas.openxmlformats.org/officeDocument/2006/relationships/image" Target="../media/image63.png"/><Relationship Id="rId61" Type="http://schemas.openxmlformats.org/officeDocument/2006/relationships/image" Target="../media/image73.png"/><Relationship Id="rId20" Type="http://schemas.openxmlformats.org/officeDocument/2006/relationships/image" Target="../media/image27.png"/><Relationship Id="rId64" Type="http://schemas.openxmlformats.org/officeDocument/2006/relationships/image" Target="../media/image75.png"/><Relationship Id="rId63" Type="http://schemas.openxmlformats.org/officeDocument/2006/relationships/image" Target="../media/image84.png"/><Relationship Id="rId22" Type="http://schemas.openxmlformats.org/officeDocument/2006/relationships/image" Target="../media/image31.png"/><Relationship Id="rId66" Type="http://schemas.openxmlformats.org/officeDocument/2006/relationships/image" Target="../media/image74.png"/><Relationship Id="rId21" Type="http://schemas.openxmlformats.org/officeDocument/2006/relationships/image" Target="../media/image30.png"/><Relationship Id="rId65" Type="http://schemas.openxmlformats.org/officeDocument/2006/relationships/image" Target="../media/image76.png"/><Relationship Id="rId24" Type="http://schemas.openxmlformats.org/officeDocument/2006/relationships/image" Target="../media/image35.png"/><Relationship Id="rId68" Type="http://schemas.openxmlformats.org/officeDocument/2006/relationships/image" Target="../media/image77.png"/><Relationship Id="rId23" Type="http://schemas.openxmlformats.org/officeDocument/2006/relationships/image" Target="../media/image33.png"/><Relationship Id="rId67" Type="http://schemas.openxmlformats.org/officeDocument/2006/relationships/image" Target="../media/image82.png"/><Relationship Id="rId60" Type="http://schemas.openxmlformats.org/officeDocument/2006/relationships/image" Target="../media/image71.png"/><Relationship Id="rId26" Type="http://schemas.openxmlformats.org/officeDocument/2006/relationships/image" Target="../media/image42.png"/><Relationship Id="rId25" Type="http://schemas.openxmlformats.org/officeDocument/2006/relationships/image" Target="../media/image34.png"/><Relationship Id="rId69" Type="http://schemas.openxmlformats.org/officeDocument/2006/relationships/image" Target="../media/image80.png"/><Relationship Id="rId28" Type="http://schemas.openxmlformats.org/officeDocument/2006/relationships/image" Target="../media/image32.png"/><Relationship Id="rId27" Type="http://schemas.openxmlformats.org/officeDocument/2006/relationships/image" Target="../media/image38.png"/><Relationship Id="rId29" Type="http://schemas.openxmlformats.org/officeDocument/2006/relationships/image" Target="../media/image40.png"/><Relationship Id="rId51" Type="http://schemas.openxmlformats.org/officeDocument/2006/relationships/image" Target="../media/image61.png"/><Relationship Id="rId50" Type="http://schemas.openxmlformats.org/officeDocument/2006/relationships/image" Target="../media/image59.png"/><Relationship Id="rId53" Type="http://schemas.openxmlformats.org/officeDocument/2006/relationships/image" Target="../media/image72.png"/><Relationship Id="rId52" Type="http://schemas.openxmlformats.org/officeDocument/2006/relationships/image" Target="../media/image68.png"/><Relationship Id="rId11" Type="http://schemas.openxmlformats.org/officeDocument/2006/relationships/image" Target="../media/image16.png"/><Relationship Id="rId55" Type="http://schemas.openxmlformats.org/officeDocument/2006/relationships/image" Target="../media/image62.png"/><Relationship Id="rId10" Type="http://schemas.openxmlformats.org/officeDocument/2006/relationships/image" Target="../media/image15.png"/><Relationship Id="rId54" Type="http://schemas.openxmlformats.org/officeDocument/2006/relationships/image" Target="../media/image65.png"/><Relationship Id="rId13" Type="http://schemas.openxmlformats.org/officeDocument/2006/relationships/image" Target="../media/image28.png"/><Relationship Id="rId57" Type="http://schemas.openxmlformats.org/officeDocument/2006/relationships/image" Target="../media/image66.png"/><Relationship Id="rId12" Type="http://schemas.openxmlformats.org/officeDocument/2006/relationships/image" Target="../media/image17.png"/><Relationship Id="rId56" Type="http://schemas.openxmlformats.org/officeDocument/2006/relationships/image" Target="../media/image67.png"/><Relationship Id="rId15" Type="http://schemas.openxmlformats.org/officeDocument/2006/relationships/image" Target="../media/image21.png"/><Relationship Id="rId59" Type="http://schemas.openxmlformats.org/officeDocument/2006/relationships/image" Target="../media/image70.png"/><Relationship Id="rId14" Type="http://schemas.openxmlformats.org/officeDocument/2006/relationships/image" Target="../media/image25.png"/><Relationship Id="rId58" Type="http://schemas.openxmlformats.org/officeDocument/2006/relationships/image" Target="../media/image64.png"/><Relationship Id="rId17" Type="http://schemas.openxmlformats.org/officeDocument/2006/relationships/image" Target="../media/image26.png"/><Relationship Id="rId16" Type="http://schemas.openxmlformats.org/officeDocument/2006/relationships/image" Target="../media/image29.png"/><Relationship Id="rId19" Type="http://schemas.openxmlformats.org/officeDocument/2006/relationships/image" Target="../media/image23.png"/><Relationship Id="rId18"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8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89.png"/><Relationship Id="rId4" Type="http://schemas.openxmlformats.org/officeDocument/2006/relationships/image" Target="../media/image9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Merryweather"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53.png"/><Relationship Id="rId4" Type="http://schemas.openxmlformats.org/officeDocument/2006/relationships/image" Target="../media/image2.png"/><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6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2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 name="Shape 85"/>
        <p:cNvGrpSpPr/>
        <p:nvPr/>
      </p:nvGrpSpPr>
      <p:grpSpPr>
        <a:xfrm>
          <a:off x="0" y="0"/>
          <a:ext cx="0" cy="0"/>
          <a:chOff x="0" y="0"/>
          <a:chExt cx="0" cy="0"/>
        </a:xfrm>
      </p:grpSpPr>
      <p:sp>
        <p:nvSpPr>
          <p:cNvPr id="86" name="Google Shape;86;p17"/>
          <p:cNvSpPr txBox="1"/>
          <p:nvPr>
            <p:ph type="ctrTitle"/>
          </p:nvPr>
        </p:nvSpPr>
        <p:spPr>
          <a:xfrm>
            <a:off x="227375" y="213750"/>
            <a:ext cx="3702000" cy="87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This presentation title</a:t>
            </a:r>
            <a:endParaRPr/>
          </a:p>
        </p:txBody>
      </p:sp>
      <p:sp>
        <p:nvSpPr>
          <p:cNvPr id="87" name="Google Shape;87;p17"/>
          <p:cNvSpPr txBox="1"/>
          <p:nvPr>
            <p:ph idx="1" type="subTitle"/>
          </p:nvPr>
        </p:nvSpPr>
        <p:spPr>
          <a:xfrm>
            <a:off x="4356050" y="200100"/>
            <a:ext cx="4480200" cy="886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Lorem ipsum dolor sit amet, consectetur adipiscing elit.</a:t>
            </a:r>
            <a:endParaRPr/>
          </a:p>
        </p:txBody>
      </p:sp>
      <p:pic>
        <p:nvPicPr>
          <p:cNvPr id="88" name="Google Shape;88;p17"/>
          <p:cNvPicPr preferRelativeResize="0"/>
          <p:nvPr/>
        </p:nvPicPr>
        <p:blipFill>
          <a:blip r:embed="rId3">
            <a:alphaModFix/>
          </a:blip>
          <a:stretch>
            <a:fillRect/>
          </a:stretch>
        </p:blipFill>
        <p:spPr>
          <a:xfrm>
            <a:off x="2855024" y="1358550"/>
            <a:ext cx="3433949" cy="34290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26"/>
          <p:cNvSpPr txBox="1"/>
          <p:nvPr>
            <p:ph type="title"/>
          </p:nvPr>
        </p:nvSpPr>
        <p:spPr>
          <a:xfrm>
            <a:off x="38600" y="40400"/>
            <a:ext cx="3185700" cy="287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0" lang="en"/>
              <a:t>Searching for impact? Use a big image</a:t>
            </a:r>
            <a:endParaRPr b="0"/>
          </a:p>
        </p:txBody>
      </p:sp>
      <p:pic>
        <p:nvPicPr>
          <p:cNvPr id="155" name="Google Shape;155;p26"/>
          <p:cNvPicPr preferRelativeResize="0"/>
          <p:nvPr/>
        </p:nvPicPr>
        <p:blipFill>
          <a:blip r:embed="rId3">
            <a:alphaModFix/>
          </a:blip>
          <a:stretch>
            <a:fillRect/>
          </a:stretch>
        </p:blipFill>
        <p:spPr>
          <a:xfrm rot="-140876">
            <a:off x="911387" y="522126"/>
            <a:ext cx="7321223" cy="4299726"/>
          </a:xfrm>
          <a:prstGeom prst="rect">
            <a:avLst/>
          </a:prstGeom>
          <a:noFill/>
          <a:ln cap="flat" cmpd="sng" w="76200">
            <a:solidFill>
              <a:srgbClr val="FFFFFF"/>
            </a:solidFill>
            <a:prstDash val="solid"/>
            <a:round/>
            <a:headEnd len="sm" w="sm" type="none"/>
            <a:tailEnd len="sm" w="sm" type="none"/>
          </a:ln>
          <a:effectLst>
            <a:outerShdw blurRad="57150" rotWithShape="0" algn="bl" dir="5400000" dist="1905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9" name="Shape 159"/>
        <p:cNvGrpSpPr/>
        <p:nvPr/>
      </p:nvGrpSpPr>
      <p:grpSpPr>
        <a:xfrm>
          <a:off x="0" y="0"/>
          <a:ext cx="0" cy="0"/>
          <a:chOff x="0" y="0"/>
          <a:chExt cx="0" cy="0"/>
        </a:xfrm>
      </p:grpSpPr>
      <p:sp>
        <p:nvSpPr>
          <p:cNvPr id="160" name="Google Shape;160;p27"/>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Table example</a:t>
            </a:r>
            <a:endParaRPr/>
          </a:p>
        </p:txBody>
      </p:sp>
      <p:sp>
        <p:nvSpPr>
          <p:cNvPr id="161" name="Google Shape;161;p27"/>
          <p:cNvSpPr txBox="1"/>
          <p:nvPr>
            <p:ph idx="1" type="body"/>
          </p:nvPr>
        </p:nvSpPr>
        <p:spPr>
          <a:xfrm>
            <a:off x="168275" y="1119600"/>
            <a:ext cx="3096900" cy="44259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endParaRPr/>
          </a:p>
        </p:txBody>
      </p:sp>
      <p:graphicFrame>
        <p:nvGraphicFramePr>
          <p:cNvPr id="162" name="Google Shape;162;p27"/>
          <p:cNvGraphicFramePr/>
          <p:nvPr/>
        </p:nvGraphicFramePr>
        <p:xfrm>
          <a:off x="3219000" y="1266075"/>
          <a:ext cx="3000000" cy="3000000"/>
        </p:xfrm>
        <a:graphic>
          <a:graphicData uri="http://schemas.openxmlformats.org/drawingml/2006/table">
            <a:tbl>
              <a:tblPr>
                <a:noFill/>
                <a:tableStyleId>{EACB5594-6F21-471D-A23C-7068E8F68313}</a:tableStyleId>
              </a:tblPr>
              <a:tblGrid>
                <a:gridCol w="1270075"/>
                <a:gridCol w="1020575"/>
                <a:gridCol w="1020575"/>
                <a:gridCol w="1020575"/>
                <a:gridCol w="1020575"/>
              </a:tblGrid>
              <a:tr h="387025">
                <a:tc>
                  <a:txBody>
                    <a:bodyPr/>
                    <a:lstStyle/>
                    <a:p>
                      <a:pPr indent="0" lvl="0" marL="0" rtl="0" algn="ctr">
                        <a:spcBef>
                          <a:spcPts val="0"/>
                        </a:spcBef>
                        <a:spcAft>
                          <a:spcPts val="0"/>
                        </a:spcAft>
                        <a:buNone/>
                      </a:pPr>
                      <a:r>
                        <a:t/>
                      </a:r>
                      <a:endParaRPr sz="1100">
                        <a:latin typeface="Istok Web"/>
                        <a:ea typeface="Istok Web"/>
                        <a:cs typeface="Istok Web"/>
                        <a:sym typeface="Istok Web"/>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1200">
                          <a:solidFill>
                            <a:srgbClr val="BB5C2E"/>
                          </a:solidFill>
                          <a:latin typeface="Merriweather Black"/>
                          <a:ea typeface="Merriweather Black"/>
                          <a:cs typeface="Merriweather Black"/>
                          <a:sym typeface="Merriweather Black"/>
                        </a:rPr>
                        <a:t>A</a:t>
                      </a:r>
                      <a:endParaRPr sz="12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1200">
                          <a:solidFill>
                            <a:srgbClr val="BB5C2E"/>
                          </a:solidFill>
                          <a:latin typeface="Merriweather Black"/>
                          <a:ea typeface="Merriweather Black"/>
                          <a:cs typeface="Merriweather Black"/>
                          <a:sym typeface="Merriweather Black"/>
                        </a:rPr>
                        <a:t>B</a:t>
                      </a:r>
                      <a:endParaRPr sz="12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1200">
                          <a:solidFill>
                            <a:srgbClr val="BB5C2E"/>
                          </a:solidFill>
                          <a:latin typeface="Merriweather Black"/>
                          <a:ea typeface="Merriweather Black"/>
                          <a:cs typeface="Merriweather Black"/>
                          <a:sym typeface="Merriweather Black"/>
                        </a:rPr>
                        <a:t>C</a:t>
                      </a:r>
                      <a:endParaRPr sz="12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1200">
                          <a:solidFill>
                            <a:srgbClr val="BB5C2E"/>
                          </a:solidFill>
                          <a:latin typeface="Merriweather Black"/>
                          <a:ea typeface="Merriweather Black"/>
                          <a:cs typeface="Merriweather Black"/>
                          <a:sym typeface="Merriweather Black"/>
                        </a:rPr>
                        <a:t>D</a:t>
                      </a:r>
                      <a:endParaRPr sz="12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Slides</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12</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24</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48</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64</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Space</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33</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55</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77</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99</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Love</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&lt;3</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&lt;3</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&lt;3</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&lt;3</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Free</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Yes</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Yes</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Yes</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Yes</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Quotes</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Included</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Included</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Included</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Included</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r h="387025">
                <a:tc>
                  <a:txBody>
                    <a:bodyPr/>
                    <a:lstStyle/>
                    <a:p>
                      <a:pPr indent="0" lvl="0" marL="0" rtl="0" algn="ctr">
                        <a:spcBef>
                          <a:spcPts val="0"/>
                        </a:spcBef>
                        <a:spcAft>
                          <a:spcPts val="0"/>
                        </a:spcAft>
                        <a:buNone/>
                      </a:pPr>
                      <a:r>
                        <a:rPr lang="en" sz="1000">
                          <a:solidFill>
                            <a:srgbClr val="BB5C2E"/>
                          </a:solidFill>
                          <a:latin typeface="Merriweather Black"/>
                          <a:ea typeface="Merriweather Black"/>
                          <a:cs typeface="Merriweather Black"/>
                          <a:sym typeface="Merriweather Black"/>
                        </a:rPr>
                        <a:t>Presentation</a:t>
                      </a:r>
                      <a:endParaRPr sz="1000">
                        <a:solidFill>
                          <a:srgbClr val="BB5C2E"/>
                        </a:solidFill>
                        <a:latin typeface="Merriweather Black"/>
                        <a:ea typeface="Merriweather Black"/>
                        <a:cs typeface="Merriweather Black"/>
                        <a:sym typeface="Merriweather Black"/>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Google</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Powerpoint</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Keynote</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c>
                  <a:txBody>
                    <a:bodyPr/>
                    <a:lstStyle/>
                    <a:p>
                      <a:pPr indent="0" lvl="0" marL="0" rtl="0" algn="ctr">
                        <a:spcBef>
                          <a:spcPts val="0"/>
                        </a:spcBef>
                        <a:spcAft>
                          <a:spcPts val="0"/>
                        </a:spcAft>
                        <a:buNone/>
                      </a:pPr>
                      <a:r>
                        <a:rPr lang="en" sz="800">
                          <a:solidFill>
                            <a:srgbClr val="BB5C2E"/>
                          </a:solidFill>
                          <a:latin typeface="Merriweather Light"/>
                          <a:ea typeface="Merriweather Light"/>
                          <a:cs typeface="Merriweather Light"/>
                          <a:sym typeface="Merriweather Light"/>
                        </a:rPr>
                        <a:t>Impress</a:t>
                      </a:r>
                      <a:endParaRPr sz="800">
                        <a:solidFill>
                          <a:srgbClr val="BB5C2E"/>
                        </a:solidFill>
                        <a:latin typeface="Merriweather Light"/>
                        <a:ea typeface="Merriweather Light"/>
                        <a:cs typeface="Merriweather Light"/>
                        <a:sym typeface="Merriweather Light"/>
                      </a:endParaRPr>
                    </a:p>
                  </a:txBody>
                  <a:tcPr marT="91425" marB="91425" marR="91425" marL="91425" anchor="ctr">
                    <a:lnL cap="flat" cmpd="sng" w="9525">
                      <a:solidFill>
                        <a:srgbClr val="BB5C2E"/>
                      </a:solidFill>
                      <a:prstDash val="solid"/>
                      <a:round/>
                      <a:headEnd len="sm" w="sm" type="none"/>
                      <a:tailEnd len="sm" w="sm" type="none"/>
                    </a:lnL>
                    <a:lnR cap="flat" cmpd="sng" w="9525">
                      <a:solidFill>
                        <a:srgbClr val="BB5C2E"/>
                      </a:solidFill>
                      <a:prstDash val="solid"/>
                      <a:round/>
                      <a:headEnd len="sm" w="sm" type="none"/>
                      <a:tailEnd len="sm" w="sm" type="none"/>
                    </a:lnR>
                    <a:lnT cap="flat" cmpd="sng" w="9525">
                      <a:solidFill>
                        <a:srgbClr val="BB5C2E"/>
                      </a:solidFill>
                      <a:prstDash val="solid"/>
                      <a:round/>
                      <a:headEnd len="sm" w="sm" type="none"/>
                      <a:tailEnd len="sm" w="sm" type="none"/>
                    </a:lnT>
                    <a:lnB cap="flat" cmpd="sng" w="9525">
                      <a:solidFill>
                        <a:srgbClr val="BB5C2E"/>
                      </a:solidFill>
                      <a:prstDash val="solid"/>
                      <a:round/>
                      <a:headEnd len="sm" w="sm" type="none"/>
                      <a:tailEnd len="sm" w="sm" type="none"/>
                    </a:lnB>
                    <a:solidFill>
                      <a:srgbClr val="E1D8D2"/>
                    </a:solidFill>
                  </a:tcPr>
                </a:tc>
              </a:tr>
            </a:tbl>
          </a:graphicData>
        </a:graphic>
      </p:graphicFrame>
      <p:pic>
        <p:nvPicPr>
          <p:cNvPr id="163" name="Google Shape;163;p27"/>
          <p:cNvPicPr preferRelativeResize="0"/>
          <p:nvPr/>
        </p:nvPicPr>
        <p:blipFill>
          <a:blip r:embed="rId3">
            <a:alphaModFix/>
          </a:blip>
          <a:stretch>
            <a:fillRect/>
          </a:stretch>
        </p:blipFill>
        <p:spPr>
          <a:xfrm>
            <a:off x="-22781" y="3005744"/>
            <a:ext cx="2167100" cy="21377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28"/>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Example map</a:t>
            </a:r>
            <a:endParaRPr/>
          </a:p>
        </p:txBody>
      </p:sp>
      <p:pic>
        <p:nvPicPr>
          <p:cNvPr id="169" name="Google Shape;169;p28"/>
          <p:cNvPicPr preferRelativeResize="0"/>
          <p:nvPr/>
        </p:nvPicPr>
        <p:blipFill>
          <a:blip r:embed="rId3">
            <a:alphaModFix/>
          </a:blip>
          <a:stretch>
            <a:fillRect/>
          </a:stretch>
        </p:blipFill>
        <p:spPr>
          <a:xfrm>
            <a:off x="398175" y="845100"/>
            <a:ext cx="8347650" cy="4146000"/>
          </a:xfrm>
          <a:prstGeom prst="rect">
            <a:avLst/>
          </a:prstGeom>
          <a:noFill/>
          <a:ln>
            <a:noFill/>
          </a:ln>
        </p:spPr>
      </p:pic>
      <p:pic>
        <p:nvPicPr>
          <p:cNvPr id="170" name="Google Shape;170;p28"/>
          <p:cNvPicPr preferRelativeResize="0"/>
          <p:nvPr/>
        </p:nvPicPr>
        <p:blipFill>
          <a:blip r:embed="rId4">
            <a:alphaModFix/>
          </a:blip>
          <a:stretch>
            <a:fillRect/>
          </a:stretch>
        </p:blipFill>
        <p:spPr>
          <a:xfrm>
            <a:off x="2017075" y="1938950"/>
            <a:ext cx="256200" cy="256200"/>
          </a:xfrm>
          <a:prstGeom prst="rect">
            <a:avLst/>
          </a:prstGeom>
          <a:noFill/>
          <a:ln>
            <a:noFill/>
          </a:ln>
        </p:spPr>
      </p:pic>
      <p:pic>
        <p:nvPicPr>
          <p:cNvPr id="171" name="Google Shape;171;p28"/>
          <p:cNvPicPr preferRelativeResize="0"/>
          <p:nvPr/>
        </p:nvPicPr>
        <p:blipFill>
          <a:blip r:embed="rId4">
            <a:alphaModFix/>
          </a:blip>
          <a:stretch>
            <a:fillRect/>
          </a:stretch>
        </p:blipFill>
        <p:spPr>
          <a:xfrm>
            <a:off x="3931725" y="1857325"/>
            <a:ext cx="256200" cy="256200"/>
          </a:xfrm>
          <a:prstGeom prst="rect">
            <a:avLst/>
          </a:prstGeom>
          <a:noFill/>
          <a:ln>
            <a:noFill/>
          </a:ln>
        </p:spPr>
      </p:pic>
      <p:pic>
        <p:nvPicPr>
          <p:cNvPr id="172" name="Google Shape;172;p28"/>
          <p:cNvPicPr preferRelativeResize="0"/>
          <p:nvPr/>
        </p:nvPicPr>
        <p:blipFill>
          <a:blip r:embed="rId4">
            <a:alphaModFix/>
          </a:blip>
          <a:stretch>
            <a:fillRect/>
          </a:stretch>
        </p:blipFill>
        <p:spPr>
          <a:xfrm>
            <a:off x="3009575" y="3284875"/>
            <a:ext cx="256200" cy="256200"/>
          </a:xfrm>
          <a:prstGeom prst="rect">
            <a:avLst/>
          </a:prstGeom>
          <a:noFill/>
          <a:ln>
            <a:noFill/>
          </a:ln>
        </p:spPr>
      </p:pic>
      <p:pic>
        <p:nvPicPr>
          <p:cNvPr id="173" name="Google Shape;173;p28"/>
          <p:cNvPicPr preferRelativeResize="0"/>
          <p:nvPr/>
        </p:nvPicPr>
        <p:blipFill>
          <a:blip r:embed="rId4">
            <a:alphaModFix/>
          </a:blip>
          <a:stretch>
            <a:fillRect/>
          </a:stretch>
        </p:blipFill>
        <p:spPr>
          <a:xfrm>
            <a:off x="4929025" y="3028675"/>
            <a:ext cx="256200" cy="256200"/>
          </a:xfrm>
          <a:prstGeom prst="rect">
            <a:avLst/>
          </a:prstGeom>
          <a:noFill/>
          <a:ln>
            <a:noFill/>
          </a:ln>
        </p:spPr>
      </p:pic>
      <p:pic>
        <p:nvPicPr>
          <p:cNvPr id="174" name="Google Shape;174;p28"/>
          <p:cNvPicPr preferRelativeResize="0"/>
          <p:nvPr/>
        </p:nvPicPr>
        <p:blipFill>
          <a:blip r:embed="rId4">
            <a:alphaModFix/>
          </a:blip>
          <a:stretch>
            <a:fillRect/>
          </a:stretch>
        </p:blipFill>
        <p:spPr>
          <a:xfrm>
            <a:off x="6589350" y="2233350"/>
            <a:ext cx="256200" cy="256200"/>
          </a:xfrm>
          <a:prstGeom prst="rect">
            <a:avLst/>
          </a:prstGeom>
          <a:noFill/>
          <a:ln>
            <a:noFill/>
          </a:ln>
        </p:spPr>
      </p:pic>
      <p:pic>
        <p:nvPicPr>
          <p:cNvPr id="175" name="Google Shape;175;p28"/>
          <p:cNvPicPr preferRelativeResize="0"/>
          <p:nvPr/>
        </p:nvPicPr>
        <p:blipFill>
          <a:blip r:embed="rId4">
            <a:alphaModFix/>
          </a:blip>
          <a:stretch>
            <a:fillRect/>
          </a:stretch>
        </p:blipFill>
        <p:spPr>
          <a:xfrm>
            <a:off x="5916750" y="1516550"/>
            <a:ext cx="256200" cy="256200"/>
          </a:xfrm>
          <a:prstGeom prst="rect">
            <a:avLst/>
          </a:prstGeom>
          <a:noFill/>
          <a:ln>
            <a:noFill/>
          </a:ln>
        </p:spPr>
      </p:pic>
      <p:pic>
        <p:nvPicPr>
          <p:cNvPr id="176" name="Google Shape;176;p28"/>
          <p:cNvPicPr preferRelativeResize="0"/>
          <p:nvPr/>
        </p:nvPicPr>
        <p:blipFill>
          <a:blip r:embed="rId4">
            <a:alphaModFix/>
          </a:blip>
          <a:stretch>
            <a:fillRect/>
          </a:stretch>
        </p:blipFill>
        <p:spPr>
          <a:xfrm>
            <a:off x="7659475" y="3798950"/>
            <a:ext cx="256200" cy="2562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0" name="Shape 180"/>
        <p:cNvGrpSpPr/>
        <p:nvPr/>
      </p:nvGrpSpPr>
      <p:grpSpPr>
        <a:xfrm>
          <a:off x="0" y="0"/>
          <a:ext cx="0" cy="0"/>
          <a:chOff x="0" y="0"/>
          <a:chExt cx="0" cy="0"/>
        </a:xfrm>
      </p:grpSpPr>
      <p:sp>
        <p:nvSpPr>
          <p:cNvPr id="181" name="Google Shape;181;p29"/>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Icons</a:t>
            </a:r>
            <a:endParaRPr/>
          </a:p>
        </p:txBody>
      </p:sp>
      <p:sp>
        <p:nvSpPr>
          <p:cNvPr id="182" name="Google Shape;182;p29"/>
          <p:cNvSpPr txBox="1"/>
          <p:nvPr>
            <p:ph idx="1" type="body"/>
          </p:nvPr>
        </p:nvSpPr>
        <p:spPr>
          <a:xfrm>
            <a:off x="168275" y="1088875"/>
            <a:ext cx="2161200" cy="687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83" name="Google Shape;183;p29"/>
          <p:cNvPicPr preferRelativeResize="0"/>
          <p:nvPr/>
        </p:nvPicPr>
        <p:blipFill>
          <a:blip r:embed="rId3">
            <a:alphaModFix/>
          </a:blip>
          <a:stretch>
            <a:fillRect/>
          </a:stretch>
        </p:blipFill>
        <p:spPr>
          <a:xfrm>
            <a:off x="2228375" y="1388425"/>
            <a:ext cx="303000" cy="303000"/>
          </a:xfrm>
          <a:prstGeom prst="rect">
            <a:avLst/>
          </a:prstGeom>
          <a:noFill/>
          <a:ln>
            <a:noFill/>
          </a:ln>
        </p:spPr>
      </p:pic>
      <p:pic>
        <p:nvPicPr>
          <p:cNvPr id="184" name="Google Shape;184;p29"/>
          <p:cNvPicPr preferRelativeResize="0"/>
          <p:nvPr/>
        </p:nvPicPr>
        <p:blipFill>
          <a:blip r:embed="rId4">
            <a:alphaModFix/>
          </a:blip>
          <a:stretch>
            <a:fillRect/>
          </a:stretch>
        </p:blipFill>
        <p:spPr>
          <a:xfrm>
            <a:off x="2531225" y="1385725"/>
            <a:ext cx="308400" cy="308400"/>
          </a:xfrm>
          <a:prstGeom prst="rect">
            <a:avLst/>
          </a:prstGeom>
          <a:noFill/>
          <a:ln>
            <a:noFill/>
          </a:ln>
        </p:spPr>
      </p:pic>
      <p:pic>
        <p:nvPicPr>
          <p:cNvPr id="185" name="Google Shape;185;p29"/>
          <p:cNvPicPr preferRelativeResize="0"/>
          <p:nvPr/>
        </p:nvPicPr>
        <p:blipFill>
          <a:blip r:embed="rId5">
            <a:alphaModFix/>
          </a:blip>
          <a:stretch>
            <a:fillRect/>
          </a:stretch>
        </p:blipFill>
        <p:spPr>
          <a:xfrm>
            <a:off x="2830650" y="1385725"/>
            <a:ext cx="308400" cy="308400"/>
          </a:xfrm>
          <a:prstGeom prst="rect">
            <a:avLst/>
          </a:prstGeom>
          <a:noFill/>
          <a:ln>
            <a:noFill/>
          </a:ln>
        </p:spPr>
      </p:pic>
      <p:pic>
        <p:nvPicPr>
          <p:cNvPr id="186" name="Google Shape;186;p29"/>
          <p:cNvPicPr preferRelativeResize="0"/>
          <p:nvPr/>
        </p:nvPicPr>
        <p:blipFill>
          <a:blip r:embed="rId6">
            <a:alphaModFix/>
          </a:blip>
          <a:stretch>
            <a:fillRect/>
          </a:stretch>
        </p:blipFill>
        <p:spPr>
          <a:xfrm>
            <a:off x="3142625" y="1388415"/>
            <a:ext cx="303000" cy="303000"/>
          </a:xfrm>
          <a:prstGeom prst="rect">
            <a:avLst/>
          </a:prstGeom>
          <a:noFill/>
          <a:ln>
            <a:noFill/>
          </a:ln>
        </p:spPr>
      </p:pic>
      <p:pic>
        <p:nvPicPr>
          <p:cNvPr id="187" name="Google Shape;187;p29"/>
          <p:cNvPicPr preferRelativeResize="0"/>
          <p:nvPr/>
        </p:nvPicPr>
        <p:blipFill>
          <a:blip r:embed="rId7">
            <a:alphaModFix/>
          </a:blip>
          <a:stretch>
            <a:fillRect/>
          </a:stretch>
        </p:blipFill>
        <p:spPr>
          <a:xfrm>
            <a:off x="3438325" y="1385725"/>
            <a:ext cx="308400" cy="308400"/>
          </a:xfrm>
          <a:prstGeom prst="rect">
            <a:avLst/>
          </a:prstGeom>
          <a:noFill/>
          <a:ln>
            <a:noFill/>
          </a:ln>
        </p:spPr>
      </p:pic>
      <p:pic>
        <p:nvPicPr>
          <p:cNvPr id="188" name="Google Shape;188;p29"/>
          <p:cNvPicPr preferRelativeResize="0"/>
          <p:nvPr/>
        </p:nvPicPr>
        <p:blipFill>
          <a:blip r:embed="rId8">
            <a:alphaModFix/>
          </a:blip>
          <a:stretch>
            <a:fillRect/>
          </a:stretch>
        </p:blipFill>
        <p:spPr>
          <a:xfrm>
            <a:off x="2232200" y="1091575"/>
            <a:ext cx="303000" cy="303000"/>
          </a:xfrm>
          <a:prstGeom prst="rect">
            <a:avLst/>
          </a:prstGeom>
          <a:noFill/>
          <a:ln>
            <a:noFill/>
          </a:ln>
        </p:spPr>
      </p:pic>
      <p:pic>
        <p:nvPicPr>
          <p:cNvPr id="189" name="Google Shape;189;p29"/>
          <p:cNvPicPr preferRelativeResize="0"/>
          <p:nvPr/>
        </p:nvPicPr>
        <p:blipFill>
          <a:blip r:embed="rId9">
            <a:alphaModFix/>
          </a:blip>
          <a:stretch>
            <a:fillRect/>
          </a:stretch>
        </p:blipFill>
        <p:spPr>
          <a:xfrm>
            <a:off x="2533925" y="1091575"/>
            <a:ext cx="303000" cy="303000"/>
          </a:xfrm>
          <a:prstGeom prst="rect">
            <a:avLst/>
          </a:prstGeom>
          <a:noFill/>
          <a:ln>
            <a:noFill/>
          </a:ln>
        </p:spPr>
      </p:pic>
      <p:pic>
        <p:nvPicPr>
          <p:cNvPr id="190" name="Google Shape;190;p29"/>
          <p:cNvPicPr preferRelativeResize="0"/>
          <p:nvPr/>
        </p:nvPicPr>
        <p:blipFill>
          <a:blip r:embed="rId10">
            <a:alphaModFix/>
          </a:blip>
          <a:stretch>
            <a:fillRect/>
          </a:stretch>
        </p:blipFill>
        <p:spPr>
          <a:xfrm>
            <a:off x="2839475" y="1088875"/>
            <a:ext cx="308400" cy="308400"/>
          </a:xfrm>
          <a:prstGeom prst="rect">
            <a:avLst/>
          </a:prstGeom>
          <a:noFill/>
          <a:ln>
            <a:noFill/>
          </a:ln>
        </p:spPr>
      </p:pic>
      <p:pic>
        <p:nvPicPr>
          <p:cNvPr id="191" name="Google Shape;191;p29"/>
          <p:cNvPicPr preferRelativeResize="0"/>
          <p:nvPr/>
        </p:nvPicPr>
        <p:blipFill>
          <a:blip r:embed="rId11">
            <a:alphaModFix/>
          </a:blip>
          <a:stretch>
            <a:fillRect/>
          </a:stretch>
        </p:blipFill>
        <p:spPr>
          <a:xfrm>
            <a:off x="3139925" y="1088875"/>
            <a:ext cx="308400" cy="308400"/>
          </a:xfrm>
          <a:prstGeom prst="rect">
            <a:avLst/>
          </a:prstGeom>
          <a:noFill/>
          <a:ln>
            <a:noFill/>
          </a:ln>
        </p:spPr>
      </p:pic>
      <p:pic>
        <p:nvPicPr>
          <p:cNvPr id="192" name="Google Shape;192;p29"/>
          <p:cNvPicPr preferRelativeResize="0"/>
          <p:nvPr/>
        </p:nvPicPr>
        <p:blipFill>
          <a:blip r:embed="rId12">
            <a:alphaModFix/>
          </a:blip>
          <a:stretch>
            <a:fillRect/>
          </a:stretch>
        </p:blipFill>
        <p:spPr>
          <a:xfrm>
            <a:off x="3434488" y="1088875"/>
            <a:ext cx="308400" cy="308400"/>
          </a:xfrm>
          <a:prstGeom prst="rect">
            <a:avLst/>
          </a:prstGeom>
          <a:noFill/>
          <a:ln>
            <a:noFill/>
          </a:ln>
        </p:spPr>
      </p:pic>
      <p:pic>
        <p:nvPicPr>
          <p:cNvPr id="193" name="Google Shape;193;p29"/>
          <p:cNvPicPr preferRelativeResize="0"/>
          <p:nvPr/>
        </p:nvPicPr>
        <p:blipFill>
          <a:blip r:embed="rId13">
            <a:alphaModFix/>
          </a:blip>
          <a:stretch>
            <a:fillRect/>
          </a:stretch>
        </p:blipFill>
        <p:spPr>
          <a:xfrm>
            <a:off x="3751325" y="1091575"/>
            <a:ext cx="303000" cy="303000"/>
          </a:xfrm>
          <a:prstGeom prst="rect">
            <a:avLst/>
          </a:prstGeom>
          <a:noFill/>
          <a:ln>
            <a:noFill/>
          </a:ln>
        </p:spPr>
      </p:pic>
      <p:pic>
        <p:nvPicPr>
          <p:cNvPr id="194" name="Google Shape;194;p29"/>
          <p:cNvPicPr preferRelativeResize="0"/>
          <p:nvPr/>
        </p:nvPicPr>
        <p:blipFill>
          <a:blip r:embed="rId14">
            <a:alphaModFix/>
          </a:blip>
          <a:stretch>
            <a:fillRect/>
          </a:stretch>
        </p:blipFill>
        <p:spPr>
          <a:xfrm>
            <a:off x="4046288" y="1091575"/>
            <a:ext cx="303000" cy="303000"/>
          </a:xfrm>
          <a:prstGeom prst="rect">
            <a:avLst/>
          </a:prstGeom>
          <a:noFill/>
          <a:ln>
            <a:noFill/>
          </a:ln>
        </p:spPr>
      </p:pic>
      <p:pic>
        <p:nvPicPr>
          <p:cNvPr id="195" name="Google Shape;195;p29"/>
          <p:cNvPicPr preferRelativeResize="0"/>
          <p:nvPr/>
        </p:nvPicPr>
        <p:blipFill>
          <a:blip r:embed="rId15">
            <a:alphaModFix/>
          </a:blip>
          <a:stretch>
            <a:fillRect/>
          </a:stretch>
        </p:blipFill>
        <p:spPr>
          <a:xfrm>
            <a:off x="4340475" y="1091575"/>
            <a:ext cx="303000" cy="303000"/>
          </a:xfrm>
          <a:prstGeom prst="rect">
            <a:avLst/>
          </a:prstGeom>
          <a:noFill/>
          <a:ln>
            <a:noFill/>
          </a:ln>
        </p:spPr>
      </p:pic>
      <p:pic>
        <p:nvPicPr>
          <p:cNvPr id="196" name="Google Shape;196;p29"/>
          <p:cNvPicPr preferRelativeResize="0"/>
          <p:nvPr/>
        </p:nvPicPr>
        <p:blipFill>
          <a:blip r:embed="rId16">
            <a:alphaModFix/>
          </a:blip>
          <a:stretch>
            <a:fillRect/>
          </a:stretch>
        </p:blipFill>
        <p:spPr>
          <a:xfrm>
            <a:off x="4652700" y="1088875"/>
            <a:ext cx="308400" cy="308400"/>
          </a:xfrm>
          <a:prstGeom prst="rect">
            <a:avLst/>
          </a:prstGeom>
          <a:noFill/>
          <a:ln>
            <a:noFill/>
          </a:ln>
        </p:spPr>
      </p:pic>
      <p:pic>
        <p:nvPicPr>
          <p:cNvPr id="197" name="Google Shape;197;p29"/>
          <p:cNvPicPr preferRelativeResize="0"/>
          <p:nvPr/>
        </p:nvPicPr>
        <p:blipFill>
          <a:blip r:embed="rId17">
            <a:alphaModFix/>
          </a:blip>
          <a:stretch>
            <a:fillRect/>
          </a:stretch>
        </p:blipFill>
        <p:spPr>
          <a:xfrm>
            <a:off x="4965238" y="1097825"/>
            <a:ext cx="290500" cy="290500"/>
          </a:xfrm>
          <a:prstGeom prst="rect">
            <a:avLst/>
          </a:prstGeom>
          <a:noFill/>
          <a:ln>
            <a:noFill/>
          </a:ln>
        </p:spPr>
      </p:pic>
      <p:pic>
        <p:nvPicPr>
          <p:cNvPr id="198" name="Google Shape;198;p29"/>
          <p:cNvPicPr preferRelativeResize="0"/>
          <p:nvPr/>
        </p:nvPicPr>
        <p:blipFill>
          <a:blip r:embed="rId18">
            <a:alphaModFix/>
          </a:blip>
          <a:stretch>
            <a:fillRect/>
          </a:stretch>
        </p:blipFill>
        <p:spPr>
          <a:xfrm>
            <a:off x="5264500" y="1091575"/>
            <a:ext cx="303000" cy="303000"/>
          </a:xfrm>
          <a:prstGeom prst="rect">
            <a:avLst/>
          </a:prstGeom>
          <a:noFill/>
          <a:ln>
            <a:noFill/>
          </a:ln>
        </p:spPr>
      </p:pic>
      <p:pic>
        <p:nvPicPr>
          <p:cNvPr id="199" name="Google Shape;199;p29"/>
          <p:cNvPicPr preferRelativeResize="0"/>
          <p:nvPr/>
        </p:nvPicPr>
        <p:blipFill>
          <a:blip r:embed="rId19">
            <a:alphaModFix/>
          </a:blip>
          <a:stretch>
            <a:fillRect/>
          </a:stretch>
        </p:blipFill>
        <p:spPr>
          <a:xfrm>
            <a:off x="5554275" y="1088875"/>
            <a:ext cx="308400" cy="308400"/>
          </a:xfrm>
          <a:prstGeom prst="rect">
            <a:avLst/>
          </a:prstGeom>
          <a:noFill/>
          <a:ln>
            <a:noFill/>
          </a:ln>
        </p:spPr>
      </p:pic>
      <p:pic>
        <p:nvPicPr>
          <p:cNvPr id="200" name="Google Shape;200;p29"/>
          <p:cNvPicPr preferRelativeResize="0"/>
          <p:nvPr/>
        </p:nvPicPr>
        <p:blipFill>
          <a:blip r:embed="rId20">
            <a:alphaModFix/>
          </a:blip>
          <a:stretch>
            <a:fillRect/>
          </a:stretch>
        </p:blipFill>
        <p:spPr>
          <a:xfrm>
            <a:off x="5863600" y="1091575"/>
            <a:ext cx="303000" cy="303000"/>
          </a:xfrm>
          <a:prstGeom prst="rect">
            <a:avLst/>
          </a:prstGeom>
          <a:noFill/>
          <a:ln>
            <a:noFill/>
          </a:ln>
        </p:spPr>
      </p:pic>
      <p:pic>
        <p:nvPicPr>
          <p:cNvPr id="201" name="Google Shape;201;p29"/>
          <p:cNvPicPr preferRelativeResize="0"/>
          <p:nvPr/>
        </p:nvPicPr>
        <p:blipFill>
          <a:blip r:embed="rId21">
            <a:alphaModFix/>
          </a:blip>
          <a:stretch>
            <a:fillRect/>
          </a:stretch>
        </p:blipFill>
        <p:spPr>
          <a:xfrm>
            <a:off x="6166575" y="1091575"/>
            <a:ext cx="303000" cy="303000"/>
          </a:xfrm>
          <a:prstGeom prst="rect">
            <a:avLst/>
          </a:prstGeom>
          <a:noFill/>
          <a:ln>
            <a:noFill/>
          </a:ln>
        </p:spPr>
      </p:pic>
      <p:pic>
        <p:nvPicPr>
          <p:cNvPr id="202" name="Google Shape;202;p29"/>
          <p:cNvPicPr preferRelativeResize="0"/>
          <p:nvPr/>
        </p:nvPicPr>
        <p:blipFill>
          <a:blip r:embed="rId22">
            <a:alphaModFix/>
          </a:blip>
          <a:stretch>
            <a:fillRect/>
          </a:stretch>
        </p:blipFill>
        <p:spPr>
          <a:xfrm>
            <a:off x="6485425" y="1097825"/>
            <a:ext cx="290500" cy="290500"/>
          </a:xfrm>
          <a:prstGeom prst="rect">
            <a:avLst/>
          </a:prstGeom>
          <a:noFill/>
          <a:ln>
            <a:noFill/>
          </a:ln>
        </p:spPr>
      </p:pic>
      <p:pic>
        <p:nvPicPr>
          <p:cNvPr id="203" name="Google Shape;203;p29"/>
          <p:cNvPicPr preferRelativeResize="0"/>
          <p:nvPr/>
        </p:nvPicPr>
        <p:blipFill>
          <a:blip r:embed="rId23">
            <a:alphaModFix/>
          </a:blip>
          <a:stretch>
            <a:fillRect/>
          </a:stretch>
        </p:blipFill>
        <p:spPr>
          <a:xfrm>
            <a:off x="6791775" y="1091575"/>
            <a:ext cx="303000" cy="303000"/>
          </a:xfrm>
          <a:prstGeom prst="rect">
            <a:avLst/>
          </a:prstGeom>
          <a:noFill/>
          <a:ln>
            <a:noFill/>
          </a:ln>
        </p:spPr>
      </p:pic>
      <p:pic>
        <p:nvPicPr>
          <p:cNvPr id="204" name="Google Shape;204;p29"/>
          <p:cNvPicPr preferRelativeResize="0"/>
          <p:nvPr/>
        </p:nvPicPr>
        <p:blipFill>
          <a:blip r:embed="rId24">
            <a:alphaModFix/>
          </a:blip>
          <a:stretch>
            <a:fillRect/>
          </a:stretch>
        </p:blipFill>
        <p:spPr>
          <a:xfrm>
            <a:off x="7081238" y="1091575"/>
            <a:ext cx="303000" cy="303000"/>
          </a:xfrm>
          <a:prstGeom prst="rect">
            <a:avLst/>
          </a:prstGeom>
          <a:noFill/>
          <a:ln>
            <a:noFill/>
          </a:ln>
        </p:spPr>
      </p:pic>
      <p:pic>
        <p:nvPicPr>
          <p:cNvPr id="205" name="Google Shape;205;p29"/>
          <p:cNvPicPr preferRelativeResize="0"/>
          <p:nvPr/>
        </p:nvPicPr>
        <p:blipFill>
          <a:blip r:embed="rId25">
            <a:alphaModFix/>
          </a:blip>
          <a:stretch>
            <a:fillRect/>
          </a:stretch>
        </p:blipFill>
        <p:spPr>
          <a:xfrm>
            <a:off x="7386375" y="1097825"/>
            <a:ext cx="290500" cy="290500"/>
          </a:xfrm>
          <a:prstGeom prst="rect">
            <a:avLst/>
          </a:prstGeom>
          <a:noFill/>
          <a:ln>
            <a:noFill/>
          </a:ln>
        </p:spPr>
      </p:pic>
      <p:pic>
        <p:nvPicPr>
          <p:cNvPr id="206" name="Google Shape;206;p29"/>
          <p:cNvPicPr preferRelativeResize="0"/>
          <p:nvPr/>
        </p:nvPicPr>
        <p:blipFill>
          <a:blip r:embed="rId26">
            <a:alphaModFix/>
          </a:blip>
          <a:stretch>
            <a:fillRect/>
          </a:stretch>
        </p:blipFill>
        <p:spPr>
          <a:xfrm>
            <a:off x="7689550" y="1097825"/>
            <a:ext cx="290500" cy="290500"/>
          </a:xfrm>
          <a:prstGeom prst="rect">
            <a:avLst/>
          </a:prstGeom>
          <a:noFill/>
          <a:ln>
            <a:noFill/>
          </a:ln>
        </p:spPr>
      </p:pic>
      <p:pic>
        <p:nvPicPr>
          <p:cNvPr id="207" name="Google Shape;207;p29"/>
          <p:cNvPicPr preferRelativeResize="0"/>
          <p:nvPr/>
        </p:nvPicPr>
        <p:blipFill>
          <a:blip r:embed="rId27">
            <a:alphaModFix/>
          </a:blip>
          <a:stretch>
            <a:fillRect/>
          </a:stretch>
        </p:blipFill>
        <p:spPr>
          <a:xfrm>
            <a:off x="7986775" y="1088875"/>
            <a:ext cx="308400" cy="308400"/>
          </a:xfrm>
          <a:prstGeom prst="rect">
            <a:avLst/>
          </a:prstGeom>
          <a:noFill/>
          <a:ln>
            <a:noFill/>
          </a:ln>
        </p:spPr>
      </p:pic>
      <p:pic>
        <p:nvPicPr>
          <p:cNvPr id="208" name="Google Shape;208;p29"/>
          <p:cNvPicPr preferRelativeResize="0"/>
          <p:nvPr/>
        </p:nvPicPr>
        <p:blipFill>
          <a:blip r:embed="rId28">
            <a:alphaModFix/>
          </a:blip>
          <a:stretch>
            <a:fillRect/>
          </a:stretch>
        </p:blipFill>
        <p:spPr>
          <a:xfrm>
            <a:off x="3742675" y="1385725"/>
            <a:ext cx="308400" cy="308400"/>
          </a:xfrm>
          <a:prstGeom prst="rect">
            <a:avLst/>
          </a:prstGeom>
          <a:noFill/>
          <a:ln>
            <a:noFill/>
          </a:ln>
        </p:spPr>
      </p:pic>
      <p:pic>
        <p:nvPicPr>
          <p:cNvPr id="209" name="Google Shape;209;p29"/>
          <p:cNvPicPr preferRelativeResize="0"/>
          <p:nvPr/>
        </p:nvPicPr>
        <p:blipFill>
          <a:blip r:embed="rId29">
            <a:alphaModFix/>
          </a:blip>
          <a:stretch>
            <a:fillRect/>
          </a:stretch>
        </p:blipFill>
        <p:spPr>
          <a:xfrm>
            <a:off x="4045513" y="1385725"/>
            <a:ext cx="308400" cy="308400"/>
          </a:xfrm>
          <a:prstGeom prst="rect">
            <a:avLst/>
          </a:prstGeom>
          <a:noFill/>
          <a:ln>
            <a:noFill/>
          </a:ln>
        </p:spPr>
      </p:pic>
      <p:pic>
        <p:nvPicPr>
          <p:cNvPr id="210" name="Google Shape;210;p29"/>
          <p:cNvPicPr preferRelativeResize="0"/>
          <p:nvPr/>
        </p:nvPicPr>
        <p:blipFill>
          <a:blip r:embed="rId30">
            <a:alphaModFix/>
          </a:blip>
          <a:stretch>
            <a:fillRect/>
          </a:stretch>
        </p:blipFill>
        <p:spPr>
          <a:xfrm>
            <a:off x="4345425" y="1385725"/>
            <a:ext cx="308400" cy="308400"/>
          </a:xfrm>
          <a:prstGeom prst="rect">
            <a:avLst/>
          </a:prstGeom>
          <a:noFill/>
          <a:ln>
            <a:noFill/>
          </a:ln>
        </p:spPr>
      </p:pic>
      <p:pic>
        <p:nvPicPr>
          <p:cNvPr id="211" name="Google Shape;211;p29"/>
          <p:cNvPicPr preferRelativeResize="0"/>
          <p:nvPr/>
        </p:nvPicPr>
        <p:blipFill>
          <a:blip r:embed="rId31">
            <a:alphaModFix/>
          </a:blip>
          <a:stretch>
            <a:fillRect/>
          </a:stretch>
        </p:blipFill>
        <p:spPr>
          <a:xfrm>
            <a:off x="4652725" y="1388425"/>
            <a:ext cx="303000" cy="303000"/>
          </a:xfrm>
          <a:prstGeom prst="rect">
            <a:avLst/>
          </a:prstGeom>
          <a:noFill/>
          <a:ln>
            <a:noFill/>
          </a:ln>
        </p:spPr>
      </p:pic>
      <p:pic>
        <p:nvPicPr>
          <p:cNvPr id="212" name="Google Shape;212;p29"/>
          <p:cNvPicPr preferRelativeResize="0"/>
          <p:nvPr/>
        </p:nvPicPr>
        <p:blipFill>
          <a:blip r:embed="rId32">
            <a:alphaModFix/>
          </a:blip>
          <a:stretch>
            <a:fillRect/>
          </a:stretch>
        </p:blipFill>
        <p:spPr>
          <a:xfrm>
            <a:off x="4947369" y="1388425"/>
            <a:ext cx="303000" cy="303000"/>
          </a:xfrm>
          <a:prstGeom prst="rect">
            <a:avLst/>
          </a:prstGeom>
          <a:noFill/>
          <a:ln>
            <a:noFill/>
          </a:ln>
        </p:spPr>
      </p:pic>
      <p:pic>
        <p:nvPicPr>
          <p:cNvPr id="213" name="Google Shape;213;p29"/>
          <p:cNvPicPr preferRelativeResize="0"/>
          <p:nvPr/>
        </p:nvPicPr>
        <p:blipFill>
          <a:blip r:embed="rId33">
            <a:alphaModFix/>
          </a:blip>
          <a:stretch>
            <a:fillRect/>
          </a:stretch>
        </p:blipFill>
        <p:spPr>
          <a:xfrm>
            <a:off x="5259875" y="1385725"/>
            <a:ext cx="303000" cy="303000"/>
          </a:xfrm>
          <a:prstGeom prst="rect">
            <a:avLst/>
          </a:prstGeom>
          <a:noFill/>
          <a:ln>
            <a:noFill/>
          </a:ln>
        </p:spPr>
      </p:pic>
      <p:pic>
        <p:nvPicPr>
          <p:cNvPr id="214" name="Google Shape;214;p29"/>
          <p:cNvPicPr preferRelativeResize="0"/>
          <p:nvPr/>
        </p:nvPicPr>
        <p:blipFill>
          <a:blip r:embed="rId34">
            <a:alphaModFix/>
          </a:blip>
          <a:stretch>
            <a:fillRect/>
          </a:stretch>
        </p:blipFill>
        <p:spPr>
          <a:xfrm>
            <a:off x="5554275" y="1394575"/>
            <a:ext cx="303000" cy="303000"/>
          </a:xfrm>
          <a:prstGeom prst="rect">
            <a:avLst/>
          </a:prstGeom>
          <a:noFill/>
          <a:ln>
            <a:noFill/>
          </a:ln>
        </p:spPr>
      </p:pic>
      <p:pic>
        <p:nvPicPr>
          <p:cNvPr id="215" name="Google Shape;215;p29"/>
          <p:cNvPicPr preferRelativeResize="0"/>
          <p:nvPr/>
        </p:nvPicPr>
        <p:blipFill>
          <a:blip r:embed="rId35">
            <a:alphaModFix/>
          </a:blip>
          <a:stretch>
            <a:fillRect/>
          </a:stretch>
        </p:blipFill>
        <p:spPr>
          <a:xfrm>
            <a:off x="5870900" y="1388425"/>
            <a:ext cx="308400" cy="308400"/>
          </a:xfrm>
          <a:prstGeom prst="rect">
            <a:avLst/>
          </a:prstGeom>
          <a:noFill/>
          <a:ln>
            <a:noFill/>
          </a:ln>
        </p:spPr>
      </p:pic>
      <p:pic>
        <p:nvPicPr>
          <p:cNvPr id="216" name="Google Shape;216;p29"/>
          <p:cNvPicPr preferRelativeResize="0"/>
          <p:nvPr/>
        </p:nvPicPr>
        <p:blipFill>
          <a:blip r:embed="rId36">
            <a:alphaModFix/>
          </a:blip>
          <a:stretch>
            <a:fillRect/>
          </a:stretch>
        </p:blipFill>
        <p:spPr>
          <a:xfrm>
            <a:off x="6167525" y="1388425"/>
            <a:ext cx="308400" cy="308400"/>
          </a:xfrm>
          <a:prstGeom prst="rect">
            <a:avLst/>
          </a:prstGeom>
          <a:noFill/>
          <a:ln>
            <a:noFill/>
          </a:ln>
        </p:spPr>
      </p:pic>
      <p:pic>
        <p:nvPicPr>
          <p:cNvPr id="217" name="Google Shape;217;p29"/>
          <p:cNvPicPr preferRelativeResize="0"/>
          <p:nvPr/>
        </p:nvPicPr>
        <p:blipFill>
          <a:blip r:embed="rId37">
            <a:alphaModFix/>
          </a:blip>
          <a:stretch>
            <a:fillRect/>
          </a:stretch>
        </p:blipFill>
        <p:spPr>
          <a:xfrm>
            <a:off x="6482700" y="1388425"/>
            <a:ext cx="290500" cy="290500"/>
          </a:xfrm>
          <a:prstGeom prst="rect">
            <a:avLst/>
          </a:prstGeom>
          <a:noFill/>
          <a:ln>
            <a:noFill/>
          </a:ln>
        </p:spPr>
      </p:pic>
      <p:pic>
        <p:nvPicPr>
          <p:cNvPr id="218" name="Google Shape;218;p29"/>
          <p:cNvPicPr preferRelativeResize="0"/>
          <p:nvPr/>
        </p:nvPicPr>
        <p:blipFill>
          <a:blip r:embed="rId38">
            <a:alphaModFix/>
          </a:blip>
          <a:stretch>
            <a:fillRect/>
          </a:stretch>
        </p:blipFill>
        <p:spPr>
          <a:xfrm>
            <a:off x="6779975" y="1397275"/>
            <a:ext cx="290500" cy="290500"/>
          </a:xfrm>
          <a:prstGeom prst="rect">
            <a:avLst/>
          </a:prstGeom>
          <a:noFill/>
          <a:ln>
            <a:noFill/>
          </a:ln>
        </p:spPr>
      </p:pic>
      <p:pic>
        <p:nvPicPr>
          <p:cNvPr id="219" name="Google Shape;219;p29"/>
          <p:cNvPicPr preferRelativeResize="0"/>
          <p:nvPr/>
        </p:nvPicPr>
        <p:blipFill>
          <a:blip r:embed="rId39">
            <a:alphaModFix/>
          </a:blip>
          <a:stretch>
            <a:fillRect/>
          </a:stretch>
        </p:blipFill>
        <p:spPr>
          <a:xfrm>
            <a:off x="7076600" y="1385725"/>
            <a:ext cx="303000" cy="303000"/>
          </a:xfrm>
          <a:prstGeom prst="rect">
            <a:avLst/>
          </a:prstGeom>
          <a:noFill/>
          <a:ln>
            <a:noFill/>
          </a:ln>
        </p:spPr>
      </p:pic>
      <p:pic>
        <p:nvPicPr>
          <p:cNvPr id="220" name="Google Shape;220;p29"/>
          <p:cNvPicPr preferRelativeResize="0"/>
          <p:nvPr/>
        </p:nvPicPr>
        <p:blipFill>
          <a:blip r:embed="rId40">
            <a:alphaModFix/>
          </a:blip>
          <a:stretch>
            <a:fillRect/>
          </a:stretch>
        </p:blipFill>
        <p:spPr>
          <a:xfrm>
            <a:off x="7374525" y="1388425"/>
            <a:ext cx="303000" cy="303000"/>
          </a:xfrm>
          <a:prstGeom prst="rect">
            <a:avLst/>
          </a:prstGeom>
          <a:noFill/>
          <a:ln>
            <a:noFill/>
          </a:ln>
        </p:spPr>
      </p:pic>
      <p:pic>
        <p:nvPicPr>
          <p:cNvPr id="221" name="Google Shape;221;p29"/>
          <p:cNvPicPr preferRelativeResize="0"/>
          <p:nvPr/>
        </p:nvPicPr>
        <p:blipFill>
          <a:blip r:embed="rId41">
            <a:alphaModFix/>
          </a:blip>
          <a:stretch>
            <a:fillRect/>
          </a:stretch>
        </p:blipFill>
        <p:spPr>
          <a:xfrm>
            <a:off x="7679000" y="1385725"/>
            <a:ext cx="290500" cy="290500"/>
          </a:xfrm>
          <a:prstGeom prst="rect">
            <a:avLst/>
          </a:prstGeom>
          <a:noFill/>
          <a:ln>
            <a:noFill/>
          </a:ln>
        </p:spPr>
      </p:pic>
      <p:pic>
        <p:nvPicPr>
          <p:cNvPr id="222" name="Google Shape;222;p29"/>
          <p:cNvPicPr preferRelativeResize="0"/>
          <p:nvPr/>
        </p:nvPicPr>
        <p:blipFill>
          <a:blip r:embed="rId42">
            <a:alphaModFix/>
          </a:blip>
          <a:stretch>
            <a:fillRect/>
          </a:stretch>
        </p:blipFill>
        <p:spPr>
          <a:xfrm>
            <a:off x="7989575" y="1388425"/>
            <a:ext cx="290500" cy="290500"/>
          </a:xfrm>
          <a:prstGeom prst="rect">
            <a:avLst/>
          </a:prstGeom>
          <a:noFill/>
          <a:ln>
            <a:noFill/>
          </a:ln>
        </p:spPr>
      </p:pic>
      <p:pic>
        <p:nvPicPr>
          <p:cNvPr id="223" name="Google Shape;223;p29"/>
          <p:cNvPicPr preferRelativeResize="0"/>
          <p:nvPr/>
        </p:nvPicPr>
        <p:blipFill>
          <a:blip r:embed="rId43">
            <a:alphaModFix/>
          </a:blip>
          <a:stretch>
            <a:fillRect/>
          </a:stretch>
        </p:blipFill>
        <p:spPr>
          <a:xfrm>
            <a:off x="2228375" y="1697625"/>
            <a:ext cx="290500" cy="290500"/>
          </a:xfrm>
          <a:prstGeom prst="rect">
            <a:avLst/>
          </a:prstGeom>
          <a:noFill/>
          <a:ln>
            <a:noFill/>
          </a:ln>
        </p:spPr>
      </p:pic>
      <p:pic>
        <p:nvPicPr>
          <p:cNvPr id="224" name="Google Shape;224;p29"/>
          <p:cNvPicPr preferRelativeResize="0"/>
          <p:nvPr/>
        </p:nvPicPr>
        <p:blipFill>
          <a:blip r:embed="rId44">
            <a:alphaModFix/>
          </a:blip>
          <a:stretch>
            <a:fillRect/>
          </a:stretch>
        </p:blipFill>
        <p:spPr>
          <a:xfrm>
            <a:off x="2527141" y="1694125"/>
            <a:ext cx="303000" cy="303008"/>
          </a:xfrm>
          <a:prstGeom prst="rect">
            <a:avLst/>
          </a:prstGeom>
          <a:noFill/>
          <a:ln>
            <a:noFill/>
          </a:ln>
        </p:spPr>
      </p:pic>
      <p:pic>
        <p:nvPicPr>
          <p:cNvPr id="225" name="Google Shape;225;p29"/>
          <p:cNvPicPr preferRelativeResize="0"/>
          <p:nvPr/>
        </p:nvPicPr>
        <p:blipFill>
          <a:blip r:embed="rId45">
            <a:alphaModFix/>
          </a:blip>
          <a:stretch>
            <a:fillRect/>
          </a:stretch>
        </p:blipFill>
        <p:spPr>
          <a:xfrm>
            <a:off x="2838425" y="1696825"/>
            <a:ext cx="303000" cy="303000"/>
          </a:xfrm>
          <a:prstGeom prst="rect">
            <a:avLst/>
          </a:prstGeom>
          <a:noFill/>
          <a:ln>
            <a:noFill/>
          </a:ln>
        </p:spPr>
      </p:pic>
      <p:pic>
        <p:nvPicPr>
          <p:cNvPr id="226" name="Google Shape;226;p29"/>
          <p:cNvPicPr preferRelativeResize="0"/>
          <p:nvPr/>
        </p:nvPicPr>
        <p:blipFill>
          <a:blip r:embed="rId46">
            <a:alphaModFix/>
          </a:blip>
          <a:stretch>
            <a:fillRect/>
          </a:stretch>
        </p:blipFill>
        <p:spPr>
          <a:xfrm>
            <a:off x="3149700" y="1696825"/>
            <a:ext cx="303000" cy="303000"/>
          </a:xfrm>
          <a:prstGeom prst="rect">
            <a:avLst/>
          </a:prstGeom>
          <a:noFill/>
          <a:ln>
            <a:noFill/>
          </a:ln>
        </p:spPr>
      </p:pic>
      <p:pic>
        <p:nvPicPr>
          <p:cNvPr id="227" name="Google Shape;227;p29"/>
          <p:cNvPicPr preferRelativeResize="0"/>
          <p:nvPr/>
        </p:nvPicPr>
        <p:blipFill>
          <a:blip r:embed="rId47">
            <a:alphaModFix/>
          </a:blip>
          <a:stretch>
            <a:fillRect/>
          </a:stretch>
        </p:blipFill>
        <p:spPr>
          <a:xfrm>
            <a:off x="3443450" y="1697625"/>
            <a:ext cx="290500" cy="290500"/>
          </a:xfrm>
          <a:prstGeom prst="rect">
            <a:avLst/>
          </a:prstGeom>
          <a:noFill/>
          <a:ln>
            <a:noFill/>
          </a:ln>
        </p:spPr>
      </p:pic>
      <p:pic>
        <p:nvPicPr>
          <p:cNvPr id="228" name="Google Shape;228;p29"/>
          <p:cNvPicPr preferRelativeResize="0"/>
          <p:nvPr/>
        </p:nvPicPr>
        <p:blipFill>
          <a:blip r:embed="rId48">
            <a:alphaModFix/>
          </a:blip>
          <a:stretch>
            <a:fillRect/>
          </a:stretch>
        </p:blipFill>
        <p:spPr>
          <a:xfrm>
            <a:off x="3739717" y="1710317"/>
            <a:ext cx="290474" cy="290476"/>
          </a:xfrm>
          <a:prstGeom prst="rect">
            <a:avLst/>
          </a:prstGeom>
          <a:noFill/>
          <a:ln>
            <a:noFill/>
          </a:ln>
        </p:spPr>
      </p:pic>
      <p:pic>
        <p:nvPicPr>
          <p:cNvPr id="229" name="Google Shape;229;p29"/>
          <p:cNvPicPr preferRelativeResize="0"/>
          <p:nvPr/>
        </p:nvPicPr>
        <p:blipFill>
          <a:blip r:embed="rId49">
            <a:alphaModFix/>
          </a:blip>
          <a:stretch>
            <a:fillRect/>
          </a:stretch>
        </p:blipFill>
        <p:spPr>
          <a:xfrm>
            <a:off x="4035975" y="1697625"/>
            <a:ext cx="303000" cy="303000"/>
          </a:xfrm>
          <a:prstGeom prst="rect">
            <a:avLst/>
          </a:prstGeom>
          <a:noFill/>
          <a:ln>
            <a:noFill/>
          </a:ln>
        </p:spPr>
      </p:pic>
      <p:pic>
        <p:nvPicPr>
          <p:cNvPr id="230" name="Google Shape;230;p29"/>
          <p:cNvPicPr preferRelativeResize="0"/>
          <p:nvPr/>
        </p:nvPicPr>
        <p:blipFill>
          <a:blip r:embed="rId50">
            <a:alphaModFix/>
          </a:blip>
          <a:stretch>
            <a:fillRect/>
          </a:stretch>
        </p:blipFill>
        <p:spPr>
          <a:xfrm>
            <a:off x="4353175" y="1697625"/>
            <a:ext cx="290474" cy="290476"/>
          </a:xfrm>
          <a:prstGeom prst="rect">
            <a:avLst/>
          </a:prstGeom>
          <a:noFill/>
          <a:ln>
            <a:noFill/>
          </a:ln>
        </p:spPr>
      </p:pic>
      <p:pic>
        <p:nvPicPr>
          <p:cNvPr id="231" name="Google Shape;231;p29"/>
          <p:cNvPicPr preferRelativeResize="0"/>
          <p:nvPr/>
        </p:nvPicPr>
        <p:blipFill>
          <a:blip r:embed="rId51">
            <a:alphaModFix/>
          </a:blip>
          <a:stretch>
            <a:fillRect/>
          </a:stretch>
        </p:blipFill>
        <p:spPr>
          <a:xfrm>
            <a:off x="4657850" y="1702341"/>
            <a:ext cx="290500" cy="290500"/>
          </a:xfrm>
          <a:prstGeom prst="rect">
            <a:avLst/>
          </a:prstGeom>
          <a:noFill/>
          <a:ln>
            <a:noFill/>
          </a:ln>
        </p:spPr>
      </p:pic>
      <p:pic>
        <p:nvPicPr>
          <p:cNvPr id="232" name="Google Shape;232;p29"/>
          <p:cNvPicPr preferRelativeResize="0"/>
          <p:nvPr/>
        </p:nvPicPr>
        <p:blipFill>
          <a:blip r:embed="rId52">
            <a:alphaModFix/>
          </a:blip>
          <a:stretch>
            <a:fillRect/>
          </a:stretch>
        </p:blipFill>
        <p:spPr>
          <a:xfrm>
            <a:off x="4962550" y="1702350"/>
            <a:ext cx="290476" cy="290474"/>
          </a:xfrm>
          <a:prstGeom prst="rect">
            <a:avLst/>
          </a:prstGeom>
          <a:noFill/>
          <a:ln>
            <a:noFill/>
          </a:ln>
        </p:spPr>
      </p:pic>
      <p:pic>
        <p:nvPicPr>
          <p:cNvPr id="233" name="Google Shape;233;p29"/>
          <p:cNvPicPr preferRelativeResize="0"/>
          <p:nvPr/>
        </p:nvPicPr>
        <p:blipFill>
          <a:blip r:embed="rId53">
            <a:alphaModFix/>
          </a:blip>
          <a:stretch>
            <a:fillRect/>
          </a:stretch>
        </p:blipFill>
        <p:spPr>
          <a:xfrm>
            <a:off x="5561675" y="1702363"/>
            <a:ext cx="290476" cy="290476"/>
          </a:xfrm>
          <a:prstGeom prst="rect">
            <a:avLst/>
          </a:prstGeom>
          <a:noFill/>
          <a:ln>
            <a:noFill/>
          </a:ln>
        </p:spPr>
      </p:pic>
      <p:pic>
        <p:nvPicPr>
          <p:cNvPr id="234" name="Google Shape;234;p29"/>
          <p:cNvPicPr preferRelativeResize="0"/>
          <p:nvPr/>
        </p:nvPicPr>
        <p:blipFill>
          <a:blip r:embed="rId54">
            <a:alphaModFix/>
          </a:blip>
          <a:stretch>
            <a:fillRect/>
          </a:stretch>
        </p:blipFill>
        <p:spPr>
          <a:xfrm>
            <a:off x="5853150" y="1697625"/>
            <a:ext cx="303000" cy="303000"/>
          </a:xfrm>
          <a:prstGeom prst="rect">
            <a:avLst/>
          </a:prstGeom>
          <a:noFill/>
          <a:ln>
            <a:noFill/>
          </a:ln>
        </p:spPr>
      </p:pic>
      <p:pic>
        <p:nvPicPr>
          <p:cNvPr id="235" name="Google Shape;235;p29"/>
          <p:cNvPicPr preferRelativeResize="0"/>
          <p:nvPr/>
        </p:nvPicPr>
        <p:blipFill>
          <a:blip r:embed="rId55">
            <a:alphaModFix/>
          </a:blip>
          <a:stretch>
            <a:fillRect/>
          </a:stretch>
        </p:blipFill>
        <p:spPr>
          <a:xfrm>
            <a:off x="6160800" y="1702350"/>
            <a:ext cx="308400" cy="308400"/>
          </a:xfrm>
          <a:prstGeom prst="rect">
            <a:avLst/>
          </a:prstGeom>
          <a:noFill/>
          <a:ln>
            <a:noFill/>
          </a:ln>
        </p:spPr>
      </p:pic>
      <p:pic>
        <p:nvPicPr>
          <p:cNvPr id="236" name="Google Shape;236;p29"/>
          <p:cNvPicPr preferRelativeResize="0"/>
          <p:nvPr/>
        </p:nvPicPr>
        <p:blipFill>
          <a:blip r:embed="rId56">
            <a:alphaModFix/>
          </a:blip>
          <a:stretch>
            <a:fillRect/>
          </a:stretch>
        </p:blipFill>
        <p:spPr>
          <a:xfrm>
            <a:off x="6473850" y="1702350"/>
            <a:ext cx="290500" cy="290500"/>
          </a:xfrm>
          <a:prstGeom prst="rect">
            <a:avLst/>
          </a:prstGeom>
          <a:noFill/>
          <a:ln>
            <a:noFill/>
          </a:ln>
        </p:spPr>
      </p:pic>
      <p:pic>
        <p:nvPicPr>
          <p:cNvPr id="237" name="Google Shape;237;p29"/>
          <p:cNvPicPr preferRelativeResize="0"/>
          <p:nvPr/>
        </p:nvPicPr>
        <p:blipFill>
          <a:blip r:embed="rId57">
            <a:alphaModFix/>
          </a:blip>
          <a:stretch>
            <a:fillRect/>
          </a:stretch>
        </p:blipFill>
        <p:spPr>
          <a:xfrm>
            <a:off x="6769000" y="1702350"/>
            <a:ext cx="303000" cy="303000"/>
          </a:xfrm>
          <a:prstGeom prst="rect">
            <a:avLst/>
          </a:prstGeom>
          <a:noFill/>
          <a:ln>
            <a:noFill/>
          </a:ln>
        </p:spPr>
      </p:pic>
      <p:pic>
        <p:nvPicPr>
          <p:cNvPr id="238" name="Google Shape;238;p29"/>
          <p:cNvPicPr preferRelativeResize="0"/>
          <p:nvPr/>
        </p:nvPicPr>
        <p:blipFill>
          <a:blip r:embed="rId58">
            <a:alphaModFix/>
          </a:blip>
          <a:stretch>
            <a:fillRect/>
          </a:stretch>
        </p:blipFill>
        <p:spPr>
          <a:xfrm>
            <a:off x="7076625" y="1702350"/>
            <a:ext cx="290474" cy="290476"/>
          </a:xfrm>
          <a:prstGeom prst="rect">
            <a:avLst/>
          </a:prstGeom>
          <a:noFill/>
          <a:ln>
            <a:noFill/>
          </a:ln>
        </p:spPr>
      </p:pic>
      <p:pic>
        <p:nvPicPr>
          <p:cNvPr id="239" name="Google Shape;239;p29"/>
          <p:cNvPicPr preferRelativeResize="0"/>
          <p:nvPr/>
        </p:nvPicPr>
        <p:blipFill>
          <a:blip r:embed="rId59">
            <a:alphaModFix/>
          </a:blip>
          <a:stretch>
            <a:fillRect/>
          </a:stretch>
        </p:blipFill>
        <p:spPr>
          <a:xfrm>
            <a:off x="7371725" y="1702350"/>
            <a:ext cx="308400" cy="308400"/>
          </a:xfrm>
          <a:prstGeom prst="rect">
            <a:avLst/>
          </a:prstGeom>
          <a:noFill/>
          <a:ln>
            <a:noFill/>
          </a:ln>
        </p:spPr>
      </p:pic>
      <p:pic>
        <p:nvPicPr>
          <p:cNvPr id="240" name="Google Shape;240;p29"/>
          <p:cNvPicPr preferRelativeResize="0"/>
          <p:nvPr/>
        </p:nvPicPr>
        <p:blipFill>
          <a:blip r:embed="rId60">
            <a:alphaModFix/>
          </a:blip>
          <a:stretch>
            <a:fillRect/>
          </a:stretch>
        </p:blipFill>
        <p:spPr>
          <a:xfrm>
            <a:off x="7684750" y="1702350"/>
            <a:ext cx="290474" cy="290476"/>
          </a:xfrm>
          <a:prstGeom prst="rect">
            <a:avLst/>
          </a:prstGeom>
          <a:noFill/>
          <a:ln>
            <a:noFill/>
          </a:ln>
        </p:spPr>
      </p:pic>
      <p:pic>
        <p:nvPicPr>
          <p:cNvPr id="241" name="Google Shape;241;p29"/>
          <p:cNvPicPr preferRelativeResize="0"/>
          <p:nvPr/>
        </p:nvPicPr>
        <p:blipFill>
          <a:blip r:embed="rId61">
            <a:alphaModFix/>
          </a:blip>
          <a:stretch>
            <a:fillRect/>
          </a:stretch>
        </p:blipFill>
        <p:spPr>
          <a:xfrm>
            <a:off x="7979850" y="1702350"/>
            <a:ext cx="290474" cy="290476"/>
          </a:xfrm>
          <a:prstGeom prst="rect">
            <a:avLst/>
          </a:prstGeom>
          <a:noFill/>
          <a:ln>
            <a:noFill/>
          </a:ln>
        </p:spPr>
      </p:pic>
      <p:pic>
        <p:nvPicPr>
          <p:cNvPr id="242" name="Google Shape;242;p29"/>
          <p:cNvPicPr preferRelativeResize="0"/>
          <p:nvPr/>
        </p:nvPicPr>
        <p:blipFill>
          <a:blip r:embed="rId62">
            <a:alphaModFix/>
          </a:blip>
          <a:stretch>
            <a:fillRect/>
          </a:stretch>
        </p:blipFill>
        <p:spPr>
          <a:xfrm>
            <a:off x="2232200" y="2010750"/>
            <a:ext cx="303000" cy="303000"/>
          </a:xfrm>
          <a:prstGeom prst="rect">
            <a:avLst/>
          </a:prstGeom>
          <a:noFill/>
          <a:ln>
            <a:noFill/>
          </a:ln>
        </p:spPr>
      </p:pic>
      <p:pic>
        <p:nvPicPr>
          <p:cNvPr id="243" name="Google Shape;243;p29"/>
          <p:cNvPicPr preferRelativeResize="0"/>
          <p:nvPr/>
        </p:nvPicPr>
        <p:blipFill>
          <a:blip r:embed="rId63">
            <a:alphaModFix/>
          </a:blip>
          <a:stretch>
            <a:fillRect/>
          </a:stretch>
        </p:blipFill>
        <p:spPr>
          <a:xfrm>
            <a:off x="2527150" y="2010750"/>
            <a:ext cx="303000" cy="303000"/>
          </a:xfrm>
          <a:prstGeom prst="rect">
            <a:avLst/>
          </a:prstGeom>
          <a:noFill/>
          <a:ln>
            <a:noFill/>
          </a:ln>
        </p:spPr>
      </p:pic>
      <p:pic>
        <p:nvPicPr>
          <p:cNvPr id="244" name="Google Shape;244;p29"/>
          <p:cNvPicPr preferRelativeResize="0"/>
          <p:nvPr/>
        </p:nvPicPr>
        <p:blipFill>
          <a:blip r:embed="rId64">
            <a:alphaModFix/>
          </a:blip>
          <a:stretch>
            <a:fillRect/>
          </a:stretch>
        </p:blipFill>
        <p:spPr>
          <a:xfrm>
            <a:off x="2839625" y="2002525"/>
            <a:ext cx="303000" cy="303000"/>
          </a:xfrm>
          <a:prstGeom prst="rect">
            <a:avLst/>
          </a:prstGeom>
          <a:noFill/>
          <a:ln>
            <a:noFill/>
          </a:ln>
        </p:spPr>
      </p:pic>
      <p:pic>
        <p:nvPicPr>
          <p:cNvPr id="245" name="Google Shape;245;p29"/>
          <p:cNvPicPr preferRelativeResize="0"/>
          <p:nvPr/>
        </p:nvPicPr>
        <p:blipFill>
          <a:blip r:embed="rId65">
            <a:alphaModFix/>
          </a:blip>
          <a:stretch>
            <a:fillRect/>
          </a:stretch>
        </p:blipFill>
        <p:spPr>
          <a:xfrm>
            <a:off x="3139050" y="2010750"/>
            <a:ext cx="290474" cy="290474"/>
          </a:xfrm>
          <a:prstGeom prst="rect">
            <a:avLst/>
          </a:prstGeom>
          <a:noFill/>
          <a:ln>
            <a:noFill/>
          </a:ln>
        </p:spPr>
      </p:pic>
      <p:pic>
        <p:nvPicPr>
          <p:cNvPr id="246" name="Google Shape;246;p29"/>
          <p:cNvPicPr preferRelativeResize="0"/>
          <p:nvPr/>
        </p:nvPicPr>
        <p:blipFill>
          <a:blip r:embed="rId66">
            <a:alphaModFix/>
          </a:blip>
          <a:stretch>
            <a:fillRect/>
          </a:stretch>
        </p:blipFill>
        <p:spPr>
          <a:xfrm>
            <a:off x="3447050" y="2010750"/>
            <a:ext cx="303000" cy="303000"/>
          </a:xfrm>
          <a:prstGeom prst="rect">
            <a:avLst/>
          </a:prstGeom>
          <a:noFill/>
          <a:ln>
            <a:noFill/>
          </a:ln>
        </p:spPr>
      </p:pic>
      <p:pic>
        <p:nvPicPr>
          <p:cNvPr id="247" name="Google Shape;247;p29"/>
          <p:cNvPicPr preferRelativeResize="0"/>
          <p:nvPr/>
        </p:nvPicPr>
        <p:blipFill>
          <a:blip r:embed="rId67">
            <a:alphaModFix/>
          </a:blip>
          <a:stretch>
            <a:fillRect/>
          </a:stretch>
        </p:blipFill>
        <p:spPr>
          <a:xfrm>
            <a:off x="3738425" y="2017000"/>
            <a:ext cx="290500" cy="290500"/>
          </a:xfrm>
          <a:prstGeom prst="rect">
            <a:avLst/>
          </a:prstGeom>
          <a:noFill/>
          <a:ln>
            <a:noFill/>
          </a:ln>
        </p:spPr>
      </p:pic>
      <p:pic>
        <p:nvPicPr>
          <p:cNvPr id="248" name="Google Shape;248;p29"/>
          <p:cNvPicPr preferRelativeResize="0"/>
          <p:nvPr/>
        </p:nvPicPr>
        <p:blipFill>
          <a:blip r:embed="rId68">
            <a:alphaModFix/>
          </a:blip>
          <a:stretch>
            <a:fillRect/>
          </a:stretch>
        </p:blipFill>
        <p:spPr>
          <a:xfrm>
            <a:off x="4054475" y="2004125"/>
            <a:ext cx="303000" cy="303000"/>
          </a:xfrm>
          <a:prstGeom prst="rect">
            <a:avLst/>
          </a:prstGeom>
          <a:noFill/>
          <a:ln>
            <a:noFill/>
          </a:ln>
        </p:spPr>
      </p:pic>
      <p:pic>
        <p:nvPicPr>
          <p:cNvPr id="249" name="Google Shape;249;p29"/>
          <p:cNvPicPr preferRelativeResize="0"/>
          <p:nvPr/>
        </p:nvPicPr>
        <p:blipFill>
          <a:blip r:embed="rId69">
            <a:alphaModFix/>
          </a:blip>
          <a:stretch>
            <a:fillRect/>
          </a:stretch>
        </p:blipFill>
        <p:spPr>
          <a:xfrm>
            <a:off x="4366938" y="2017013"/>
            <a:ext cx="290474" cy="290474"/>
          </a:xfrm>
          <a:prstGeom prst="rect">
            <a:avLst/>
          </a:prstGeom>
          <a:noFill/>
          <a:ln>
            <a:noFill/>
          </a:ln>
        </p:spPr>
      </p:pic>
      <p:pic>
        <p:nvPicPr>
          <p:cNvPr id="250" name="Google Shape;250;p29"/>
          <p:cNvPicPr preferRelativeResize="0"/>
          <p:nvPr/>
        </p:nvPicPr>
        <p:blipFill>
          <a:blip r:embed="rId70">
            <a:alphaModFix/>
          </a:blip>
          <a:stretch>
            <a:fillRect/>
          </a:stretch>
        </p:blipFill>
        <p:spPr>
          <a:xfrm>
            <a:off x="4666875" y="2003775"/>
            <a:ext cx="290450" cy="290450"/>
          </a:xfrm>
          <a:prstGeom prst="rect">
            <a:avLst/>
          </a:prstGeom>
          <a:noFill/>
          <a:ln>
            <a:noFill/>
          </a:ln>
        </p:spPr>
      </p:pic>
      <p:pic>
        <p:nvPicPr>
          <p:cNvPr id="251" name="Google Shape;251;p29"/>
          <p:cNvPicPr preferRelativeResize="0"/>
          <p:nvPr/>
        </p:nvPicPr>
        <p:blipFill>
          <a:blip r:embed="rId71">
            <a:alphaModFix/>
          </a:blip>
          <a:stretch>
            <a:fillRect/>
          </a:stretch>
        </p:blipFill>
        <p:spPr>
          <a:xfrm>
            <a:off x="4966800" y="2006475"/>
            <a:ext cx="290450" cy="290450"/>
          </a:xfrm>
          <a:prstGeom prst="rect">
            <a:avLst/>
          </a:prstGeom>
          <a:noFill/>
          <a:ln>
            <a:noFill/>
          </a:ln>
        </p:spPr>
      </p:pic>
      <p:pic>
        <p:nvPicPr>
          <p:cNvPr id="252" name="Google Shape;252;p29"/>
          <p:cNvPicPr preferRelativeResize="0"/>
          <p:nvPr/>
        </p:nvPicPr>
        <p:blipFill>
          <a:blip r:embed="rId72">
            <a:alphaModFix/>
          </a:blip>
          <a:stretch>
            <a:fillRect/>
          </a:stretch>
        </p:blipFill>
        <p:spPr>
          <a:xfrm>
            <a:off x="5254475" y="2000675"/>
            <a:ext cx="303000" cy="303000"/>
          </a:xfrm>
          <a:prstGeom prst="rect">
            <a:avLst/>
          </a:prstGeom>
          <a:noFill/>
          <a:ln>
            <a:noFill/>
          </a:ln>
        </p:spPr>
      </p:pic>
      <p:pic>
        <p:nvPicPr>
          <p:cNvPr id="253" name="Google Shape;253;p29"/>
          <p:cNvPicPr preferRelativeResize="0"/>
          <p:nvPr/>
        </p:nvPicPr>
        <p:blipFill>
          <a:blip r:embed="rId73">
            <a:alphaModFix/>
          </a:blip>
          <a:stretch>
            <a:fillRect/>
          </a:stretch>
        </p:blipFill>
        <p:spPr>
          <a:xfrm>
            <a:off x="5551594" y="2006475"/>
            <a:ext cx="308400" cy="308400"/>
          </a:xfrm>
          <a:prstGeom prst="rect">
            <a:avLst/>
          </a:prstGeom>
          <a:noFill/>
          <a:ln>
            <a:noFill/>
          </a:ln>
        </p:spPr>
      </p:pic>
      <p:pic>
        <p:nvPicPr>
          <p:cNvPr id="254" name="Google Shape;254;p29"/>
          <p:cNvPicPr preferRelativeResize="0"/>
          <p:nvPr/>
        </p:nvPicPr>
        <p:blipFill>
          <a:blip r:embed="rId74">
            <a:alphaModFix/>
          </a:blip>
          <a:stretch>
            <a:fillRect/>
          </a:stretch>
        </p:blipFill>
        <p:spPr>
          <a:xfrm>
            <a:off x="5246550" y="1691525"/>
            <a:ext cx="308400" cy="308400"/>
          </a:xfrm>
          <a:prstGeom prst="rect">
            <a:avLst/>
          </a:prstGeom>
          <a:noFill/>
          <a:ln>
            <a:noFill/>
          </a:ln>
        </p:spPr>
      </p:pic>
      <p:pic>
        <p:nvPicPr>
          <p:cNvPr id="255" name="Google Shape;255;p29"/>
          <p:cNvPicPr preferRelativeResize="0"/>
          <p:nvPr/>
        </p:nvPicPr>
        <p:blipFill>
          <a:blip r:embed="rId75">
            <a:alphaModFix/>
          </a:blip>
          <a:stretch>
            <a:fillRect/>
          </a:stretch>
        </p:blipFill>
        <p:spPr>
          <a:xfrm>
            <a:off x="5875538" y="2001425"/>
            <a:ext cx="290450" cy="290450"/>
          </a:xfrm>
          <a:prstGeom prst="rect">
            <a:avLst/>
          </a:prstGeom>
          <a:noFill/>
          <a:ln>
            <a:noFill/>
          </a:ln>
        </p:spPr>
      </p:pic>
      <p:pic>
        <p:nvPicPr>
          <p:cNvPr id="256" name="Google Shape;256;p29"/>
          <p:cNvPicPr preferRelativeResize="0"/>
          <p:nvPr/>
        </p:nvPicPr>
        <p:blipFill>
          <a:blip r:embed="rId76">
            <a:alphaModFix/>
          </a:blip>
          <a:stretch>
            <a:fillRect/>
          </a:stretch>
        </p:blipFill>
        <p:spPr>
          <a:xfrm>
            <a:off x="6181550" y="2016275"/>
            <a:ext cx="280274" cy="280276"/>
          </a:xfrm>
          <a:prstGeom prst="rect">
            <a:avLst/>
          </a:prstGeom>
          <a:noFill/>
          <a:ln>
            <a:noFill/>
          </a:ln>
        </p:spPr>
      </p:pic>
      <p:pic>
        <p:nvPicPr>
          <p:cNvPr id="257" name="Google Shape;257;p29"/>
          <p:cNvPicPr preferRelativeResize="0"/>
          <p:nvPr/>
        </p:nvPicPr>
        <p:blipFill>
          <a:blip r:embed="rId77">
            <a:alphaModFix/>
          </a:blip>
          <a:stretch>
            <a:fillRect/>
          </a:stretch>
        </p:blipFill>
        <p:spPr>
          <a:xfrm>
            <a:off x="3316499" y="3420607"/>
            <a:ext cx="2511000" cy="218031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1" name="Shape 261"/>
        <p:cNvGrpSpPr/>
        <p:nvPr/>
      </p:nvGrpSpPr>
      <p:grpSpPr>
        <a:xfrm>
          <a:off x="0" y="0"/>
          <a:ext cx="0" cy="0"/>
          <a:chOff x="0" y="0"/>
          <a:chExt cx="0" cy="0"/>
        </a:xfrm>
      </p:grpSpPr>
      <p:sp>
        <p:nvSpPr>
          <p:cNvPr id="262" name="Google Shape;262;p30"/>
          <p:cNvSpPr txBox="1"/>
          <p:nvPr>
            <p:ph type="title"/>
          </p:nvPr>
        </p:nvSpPr>
        <p:spPr>
          <a:xfrm>
            <a:off x="311700" y="1249225"/>
            <a:ext cx="8520600" cy="1890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63" name="Google Shape;263;p30"/>
          <p:cNvSpPr txBox="1"/>
          <p:nvPr>
            <p:ph idx="1" type="body"/>
          </p:nvPr>
        </p:nvSpPr>
        <p:spPr>
          <a:xfrm>
            <a:off x="2077450" y="3139825"/>
            <a:ext cx="4794900" cy="16488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pic>
        <p:nvPicPr>
          <p:cNvPr id="264" name="Google Shape;264;p30"/>
          <p:cNvPicPr preferRelativeResize="0"/>
          <p:nvPr/>
        </p:nvPicPr>
        <p:blipFill>
          <a:blip r:embed="rId3">
            <a:alphaModFix/>
          </a:blip>
          <a:stretch>
            <a:fillRect/>
          </a:stretch>
        </p:blipFill>
        <p:spPr>
          <a:xfrm>
            <a:off x="-840950" y="-834050"/>
            <a:ext cx="1701308" cy="1698874"/>
          </a:xfrm>
          <a:prstGeom prst="rect">
            <a:avLst/>
          </a:prstGeom>
          <a:noFill/>
          <a:ln>
            <a:noFill/>
          </a:ln>
        </p:spPr>
      </p:pic>
      <p:pic>
        <p:nvPicPr>
          <p:cNvPr id="265" name="Google Shape;265;p30"/>
          <p:cNvPicPr preferRelativeResize="0"/>
          <p:nvPr/>
        </p:nvPicPr>
        <p:blipFill>
          <a:blip r:embed="rId3">
            <a:alphaModFix/>
          </a:blip>
          <a:stretch>
            <a:fillRect/>
          </a:stretch>
        </p:blipFill>
        <p:spPr>
          <a:xfrm>
            <a:off x="-840950" y="4289925"/>
            <a:ext cx="1701308" cy="1698874"/>
          </a:xfrm>
          <a:prstGeom prst="rect">
            <a:avLst/>
          </a:prstGeom>
          <a:noFill/>
          <a:ln>
            <a:noFill/>
          </a:ln>
        </p:spPr>
      </p:pic>
      <p:pic>
        <p:nvPicPr>
          <p:cNvPr id="266" name="Google Shape;266;p30"/>
          <p:cNvPicPr preferRelativeResize="0"/>
          <p:nvPr/>
        </p:nvPicPr>
        <p:blipFill>
          <a:blip r:embed="rId3">
            <a:alphaModFix/>
          </a:blip>
          <a:stretch>
            <a:fillRect/>
          </a:stretch>
        </p:blipFill>
        <p:spPr>
          <a:xfrm>
            <a:off x="8285125" y="-834050"/>
            <a:ext cx="1701308" cy="1698874"/>
          </a:xfrm>
          <a:prstGeom prst="rect">
            <a:avLst/>
          </a:prstGeom>
          <a:noFill/>
          <a:ln>
            <a:noFill/>
          </a:ln>
        </p:spPr>
      </p:pic>
      <p:pic>
        <p:nvPicPr>
          <p:cNvPr id="267" name="Google Shape;267;p30"/>
          <p:cNvPicPr preferRelativeResize="0"/>
          <p:nvPr/>
        </p:nvPicPr>
        <p:blipFill>
          <a:blip r:embed="rId3">
            <a:alphaModFix/>
          </a:blip>
          <a:stretch>
            <a:fillRect/>
          </a:stretch>
        </p:blipFill>
        <p:spPr>
          <a:xfrm>
            <a:off x="8285125" y="4271350"/>
            <a:ext cx="1701308" cy="16988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1" name="Shape 271"/>
        <p:cNvGrpSpPr/>
        <p:nvPr/>
      </p:nvGrpSpPr>
      <p:grpSpPr>
        <a:xfrm>
          <a:off x="0" y="0"/>
          <a:ext cx="0" cy="0"/>
          <a:chOff x="0" y="0"/>
          <a:chExt cx="0" cy="0"/>
        </a:xfrm>
      </p:grpSpPr>
      <p:sp>
        <p:nvSpPr>
          <p:cNvPr id="272" name="Google Shape;272;p31"/>
          <p:cNvSpPr txBox="1"/>
          <p:nvPr>
            <p:ph type="title"/>
          </p:nvPr>
        </p:nvSpPr>
        <p:spPr>
          <a:xfrm>
            <a:off x="2543700" y="2164350"/>
            <a:ext cx="4056600" cy="814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273" name="Google Shape;273;p31"/>
          <p:cNvSpPr txBox="1"/>
          <p:nvPr>
            <p:ph idx="1" type="body"/>
          </p:nvPr>
        </p:nvSpPr>
        <p:spPr>
          <a:xfrm>
            <a:off x="2514900" y="3074425"/>
            <a:ext cx="4056600" cy="9285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a:p>
        </p:txBody>
      </p:sp>
      <p:pic>
        <p:nvPicPr>
          <p:cNvPr id="274" name="Google Shape;274;p31"/>
          <p:cNvPicPr preferRelativeResize="0"/>
          <p:nvPr/>
        </p:nvPicPr>
        <p:blipFill>
          <a:blip r:embed="rId3">
            <a:alphaModFix/>
          </a:blip>
          <a:stretch>
            <a:fillRect/>
          </a:stretch>
        </p:blipFill>
        <p:spPr>
          <a:xfrm>
            <a:off x="3066437" y="778450"/>
            <a:ext cx="3011126" cy="1243050"/>
          </a:xfrm>
          <a:prstGeom prst="rect">
            <a:avLst/>
          </a:prstGeom>
          <a:noFill/>
          <a:ln>
            <a:noFill/>
          </a:ln>
        </p:spPr>
      </p:pic>
      <p:pic>
        <p:nvPicPr>
          <p:cNvPr id="275" name="Google Shape;275;p31"/>
          <p:cNvPicPr preferRelativeResize="0"/>
          <p:nvPr/>
        </p:nvPicPr>
        <p:blipFill>
          <a:blip r:embed="rId4">
            <a:alphaModFix/>
          </a:blip>
          <a:stretch>
            <a:fillRect/>
          </a:stretch>
        </p:blipFill>
        <p:spPr>
          <a:xfrm>
            <a:off x="3066425" y="3548375"/>
            <a:ext cx="3011150" cy="122448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9" name="Shape 279"/>
        <p:cNvGrpSpPr/>
        <p:nvPr/>
      </p:nvGrpSpPr>
      <p:grpSpPr>
        <a:xfrm>
          <a:off x="0" y="0"/>
          <a:ext cx="0" cy="0"/>
          <a:chOff x="0" y="0"/>
          <a:chExt cx="0" cy="0"/>
        </a:xfrm>
      </p:grpSpPr>
      <p:sp>
        <p:nvSpPr>
          <p:cNvPr id="280" name="Google Shape;280;p32"/>
          <p:cNvSpPr txBox="1"/>
          <p:nvPr>
            <p:ph type="title"/>
          </p:nvPr>
        </p:nvSpPr>
        <p:spPr>
          <a:xfrm>
            <a:off x="167425" y="172825"/>
            <a:ext cx="19335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81" name="Google Shape;281;p32"/>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b="1" lang="en" u="sng">
                <a:latin typeface="Merriweather"/>
                <a:ea typeface="Merriweather"/>
                <a:cs typeface="Merriweather"/>
                <a:sym typeface="Merriweather"/>
                <a:hlinkClick r:id="rId3"/>
              </a:rPr>
              <a:t>SlidesMedia</a:t>
            </a:r>
            <a:r>
              <a:rPr lang="en"/>
              <a:t>.</a:t>
            </a:r>
            <a:endParaRPr/>
          </a:p>
          <a:p>
            <a:pPr indent="-285750" lvl="0" marL="457200" rtl="0" algn="l">
              <a:spcBef>
                <a:spcPts val="0"/>
              </a:spcBef>
              <a:spcAft>
                <a:spcPts val="0"/>
              </a:spcAft>
              <a:buSzPts val="900"/>
              <a:buChar char="●"/>
            </a:pPr>
            <a:r>
              <a:rPr lang="en"/>
              <a:t>Photographs by </a:t>
            </a:r>
            <a:r>
              <a:rPr b="1" lang="en" u="sng">
                <a:latin typeface="Merriweather"/>
                <a:ea typeface="Merriweather"/>
                <a:cs typeface="Merriweather"/>
                <a:sym typeface="Merriweather"/>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b="1" lang="en" u="sng">
                <a:latin typeface="Merriweather"/>
                <a:ea typeface="Merriweather"/>
                <a:cs typeface="Merriweather"/>
                <a:sym typeface="Merriweather"/>
                <a:hlinkClick r:id="rId5"/>
              </a:rPr>
              <a:t>icons8.com</a:t>
            </a:r>
            <a:r>
              <a:rPr lang="en"/>
              <a:t> &amp; </a:t>
            </a:r>
            <a:r>
              <a:rPr b="1" lang="en" u="sng">
                <a:latin typeface="Merriweather"/>
                <a:ea typeface="Merriweather"/>
                <a:cs typeface="Merriweather"/>
                <a:sym typeface="Merriweather"/>
                <a:hlinkClick r:id="rId6"/>
              </a:rPr>
              <a:t>iconfinder.com</a:t>
            </a:r>
            <a:endParaRPr b="1">
              <a:latin typeface="Merriweather"/>
              <a:ea typeface="Merriweather"/>
              <a:cs typeface="Merriweather"/>
              <a:sym typeface="Merriweather"/>
            </a:endParaRPr>
          </a:p>
          <a:p>
            <a:pPr indent="-285750" lvl="0" marL="457200" rtl="0" algn="l">
              <a:spcBef>
                <a:spcPts val="0"/>
              </a:spcBef>
              <a:spcAft>
                <a:spcPts val="0"/>
              </a:spcAft>
              <a:buSzPts val="900"/>
              <a:buChar char="●"/>
            </a:pPr>
            <a:r>
              <a:rPr lang="en"/>
              <a:t>Map by </a:t>
            </a:r>
            <a:r>
              <a:rPr b="1" lang="en" u="sng">
                <a:latin typeface="Merriweather"/>
                <a:ea typeface="Merriweather"/>
                <a:cs typeface="Merriweather"/>
                <a:sym typeface="Merriweather"/>
                <a:hlinkClick r:id="rId7"/>
              </a:rPr>
              <a:t>pngimage.net</a:t>
            </a:r>
            <a:endParaRPr b="1">
              <a:latin typeface="Merriweather"/>
              <a:ea typeface="Merriweather"/>
              <a:cs typeface="Merriweather"/>
              <a:sym typeface="Merriweather"/>
            </a:endParaRPr>
          </a:p>
        </p:txBody>
      </p:sp>
      <p:sp>
        <p:nvSpPr>
          <p:cNvPr id="282" name="Google Shape;282;p32"/>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&amp; Body Text: Merryweather</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SzPts val="1000"/>
              <a:buFont typeface="Merriweather"/>
              <a:buChar char="●"/>
            </a:pPr>
            <a:r>
              <a:rPr b="1" lang="en" u="sng">
                <a:latin typeface="Merriweather"/>
                <a:ea typeface="Merriweather"/>
                <a:cs typeface="Merriweather"/>
                <a:sym typeface="Merriweather"/>
                <a:hlinkClick r:id="rId8"/>
              </a:rPr>
              <a:t>https://fonts.google.com/specimen/Merryweather</a:t>
            </a:r>
            <a:endParaRPr b="1">
              <a:latin typeface="Merriweather"/>
              <a:ea typeface="Merriweather"/>
              <a:cs typeface="Merriweather"/>
              <a:sym typeface="Merriweather"/>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2" name="Shape 92"/>
        <p:cNvGrpSpPr/>
        <p:nvPr/>
      </p:nvGrpSpPr>
      <p:grpSpPr>
        <a:xfrm>
          <a:off x="0" y="0"/>
          <a:ext cx="0" cy="0"/>
          <a:chOff x="0" y="0"/>
          <a:chExt cx="0" cy="0"/>
        </a:xfrm>
      </p:grpSpPr>
      <p:sp>
        <p:nvSpPr>
          <p:cNvPr id="93" name="Google Shape;93;p18"/>
          <p:cNvSpPr txBox="1"/>
          <p:nvPr>
            <p:ph type="title"/>
          </p:nvPr>
        </p:nvSpPr>
        <p:spPr>
          <a:xfrm>
            <a:off x="2521063" y="2333038"/>
            <a:ext cx="4101000" cy="895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Title or headline slide</a:t>
            </a:r>
            <a:endParaRPr/>
          </a:p>
        </p:txBody>
      </p:sp>
      <p:sp>
        <p:nvSpPr>
          <p:cNvPr id="94" name="Google Shape;94;p18"/>
          <p:cNvSpPr txBox="1"/>
          <p:nvPr>
            <p:ph idx="1" type="subTitle"/>
          </p:nvPr>
        </p:nvSpPr>
        <p:spPr>
          <a:xfrm>
            <a:off x="2525438" y="1914663"/>
            <a:ext cx="4088400" cy="3501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1</a:t>
            </a:r>
            <a:endParaRPr/>
          </a:p>
        </p:txBody>
      </p:sp>
      <p:pic>
        <p:nvPicPr>
          <p:cNvPr id="95" name="Google Shape;95;p18"/>
          <p:cNvPicPr preferRelativeResize="0"/>
          <p:nvPr/>
        </p:nvPicPr>
        <p:blipFill>
          <a:blip r:embed="rId3">
            <a:alphaModFix/>
          </a:blip>
          <a:stretch>
            <a:fillRect/>
          </a:stretch>
        </p:blipFill>
        <p:spPr>
          <a:xfrm>
            <a:off x="-1196287" y="1337025"/>
            <a:ext cx="2217137" cy="2207918"/>
          </a:xfrm>
          <a:prstGeom prst="rect">
            <a:avLst/>
          </a:prstGeom>
          <a:noFill/>
          <a:ln>
            <a:noFill/>
          </a:ln>
        </p:spPr>
      </p:pic>
      <p:pic>
        <p:nvPicPr>
          <p:cNvPr id="96" name="Google Shape;96;p18"/>
          <p:cNvPicPr preferRelativeResize="0"/>
          <p:nvPr/>
        </p:nvPicPr>
        <p:blipFill>
          <a:blip r:embed="rId3">
            <a:alphaModFix/>
          </a:blip>
          <a:stretch>
            <a:fillRect/>
          </a:stretch>
        </p:blipFill>
        <p:spPr>
          <a:xfrm>
            <a:off x="8096963" y="1467788"/>
            <a:ext cx="2217137" cy="220791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19"/>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Instructions for use this presentation</a:t>
            </a:r>
            <a:endParaRPr/>
          </a:p>
        </p:txBody>
      </p:sp>
      <p:sp>
        <p:nvSpPr>
          <p:cNvPr id="102" name="Google Shape;102;p19"/>
          <p:cNvSpPr txBox="1"/>
          <p:nvPr>
            <p:ph idx="1" type="body"/>
          </p:nvPr>
        </p:nvSpPr>
        <p:spPr>
          <a:xfrm>
            <a:off x="658650" y="868625"/>
            <a:ext cx="3852600" cy="359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sz="1000">
                <a:latin typeface="Merriweather Black"/>
                <a:ea typeface="Merriweather Black"/>
                <a:cs typeface="Merriweather Black"/>
                <a:sym typeface="Merriweather Black"/>
              </a:rPr>
              <a:t>Edit in Google Slides</a:t>
            </a:r>
            <a:endParaRPr sz="1000">
              <a:latin typeface="Merriweather Black"/>
              <a:ea typeface="Merriweather Black"/>
              <a:cs typeface="Merriweather Black"/>
              <a:sym typeface="Merriweather Black"/>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a:t>
            </a:r>
            <a:r>
              <a:rPr b="1" lang="en">
                <a:latin typeface="Merriweather"/>
                <a:ea typeface="Merriweather"/>
                <a:cs typeface="Merriweather"/>
                <a:sym typeface="Merriweather"/>
              </a:rPr>
              <a:t>“Use theme on Google Slides”</a:t>
            </a:r>
            <a:r>
              <a:rPr lang="en"/>
              <a:t>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103" name="Google Shape;103;p19"/>
          <p:cNvSpPr txBox="1"/>
          <p:nvPr/>
        </p:nvSpPr>
        <p:spPr>
          <a:xfrm>
            <a:off x="1378950" y="4267375"/>
            <a:ext cx="63861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800">
                <a:solidFill>
                  <a:srgbClr val="BB5C2E"/>
                </a:solidFill>
                <a:latin typeface="Merriweather Light"/>
                <a:ea typeface="Merriweather Light"/>
                <a:cs typeface="Merriweather Light"/>
                <a:sym typeface="Merriweather Light"/>
              </a:rPr>
              <a:t>More info about this templates and Creative Commons Attribution license in </a:t>
            </a:r>
            <a:r>
              <a:rPr lang="en" sz="800" u="sng">
                <a:solidFill>
                  <a:srgbClr val="BB5C2E"/>
                </a:solidFill>
                <a:latin typeface="Merriweather Light"/>
                <a:ea typeface="Merriweather Light"/>
                <a:cs typeface="Merriweather Light"/>
                <a:sym typeface="Merriweather Light"/>
                <a:hlinkClick r:id="rId3"/>
              </a:rPr>
              <a:t>https://slidesmedia.com</a:t>
            </a:r>
            <a:r>
              <a:rPr lang="en" sz="800">
                <a:solidFill>
                  <a:srgbClr val="BB5C2E"/>
                </a:solidFill>
                <a:latin typeface="Merriweather Light"/>
                <a:ea typeface="Merriweather Light"/>
                <a:cs typeface="Merriweather Light"/>
                <a:sym typeface="Merriweather Light"/>
              </a:rPr>
              <a:t>.</a:t>
            </a:r>
            <a:br>
              <a:rPr lang="en" sz="800">
                <a:solidFill>
                  <a:srgbClr val="BB5C2E"/>
                </a:solidFill>
                <a:latin typeface="Merriweather Light"/>
                <a:ea typeface="Merriweather Light"/>
                <a:cs typeface="Merriweather Light"/>
                <a:sym typeface="Merriweather Light"/>
              </a:rPr>
            </a:br>
            <a:r>
              <a:rPr lang="en" sz="800">
                <a:solidFill>
                  <a:srgbClr val="BB5C2E"/>
                </a:solidFill>
                <a:latin typeface="Merriweather Light"/>
                <a:ea typeface="Merriweather Light"/>
                <a:cs typeface="Merriweather Light"/>
                <a:sym typeface="Merriweather Light"/>
              </a:rPr>
              <a:t>You can remove our Credits slide or mention to SlidesMedia but I love is you credit our site.</a:t>
            </a:r>
            <a:endParaRPr sz="800">
              <a:solidFill>
                <a:srgbClr val="BB5C2E"/>
              </a:solidFill>
              <a:latin typeface="Merriweather Light"/>
              <a:ea typeface="Merriweather Light"/>
              <a:cs typeface="Merriweather Light"/>
              <a:sym typeface="Merriweather Light"/>
            </a:endParaRPr>
          </a:p>
        </p:txBody>
      </p:sp>
      <p:sp>
        <p:nvSpPr>
          <p:cNvPr id="104" name="Google Shape;104;p19"/>
          <p:cNvSpPr txBox="1"/>
          <p:nvPr>
            <p:ph idx="2" type="body"/>
          </p:nvPr>
        </p:nvSpPr>
        <p:spPr>
          <a:xfrm>
            <a:off x="4632750" y="868625"/>
            <a:ext cx="3852600" cy="359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000">
                <a:latin typeface="Merriweather"/>
                <a:ea typeface="Merriweather"/>
                <a:cs typeface="Merriweather"/>
                <a:sym typeface="Merriweather"/>
              </a:rPr>
              <a:t>Export &amp; edit in Microsoft Powerpoint®</a:t>
            </a:r>
            <a:endParaRPr b="1" sz="1000">
              <a:latin typeface="Merriweather"/>
              <a:ea typeface="Merriweather"/>
              <a:cs typeface="Merriweather"/>
              <a:sym typeface="Merriweather"/>
            </a:endParaRPr>
          </a:p>
          <a:p>
            <a:pPr indent="0" lvl="0" marL="0" rtl="0" algn="l">
              <a:spcBef>
                <a:spcPts val="1600"/>
              </a:spcBef>
              <a:spcAft>
                <a:spcPts val="0"/>
              </a:spcAft>
              <a:buClr>
                <a:schemeClr val="dk1"/>
              </a:buClr>
              <a:buSzPts val="1100"/>
              <a:buFont typeface="Arial"/>
              <a:buNone/>
            </a:pPr>
            <a:r>
              <a:rPr lang="en"/>
              <a:t>Please click on the button </a:t>
            </a:r>
            <a:r>
              <a:rPr b="1" lang="en">
                <a:latin typeface="Merriweather"/>
                <a:ea typeface="Merriweather"/>
                <a:cs typeface="Merriweather"/>
                <a:sym typeface="Merriweather"/>
              </a:rPr>
              <a:t>“Download for Powerpoint”</a:t>
            </a:r>
            <a:r>
              <a:rPr lang="en"/>
              <a: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0"/>
              </a:spcAft>
              <a:buClr>
                <a:schemeClr val="dk1"/>
              </a:buClr>
              <a:buSzPts val="1100"/>
              <a:buFont typeface="Arial"/>
              <a:buNone/>
            </a:pPr>
            <a:r>
              <a:rPr lang="en"/>
              <a:t>Remember to download and install the fonts used in this presentation. You can find the links to the font files download in the “Design notes slide”.</a:t>
            </a:r>
            <a:endParaRPr/>
          </a:p>
          <a:p>
            <a:pPr indent="0" lvl="0" marL="0" rtl="0" algn="just">
              <a:spcBef>
                <a:spcPts val="1600"/>
              </a:spcBef>
              <a:spcAft>
                <a:spcPts val="0"/>
              </a:spcAft>
              <a:buNone/>
            </a:pPr>
            <a:r>
              <a:t/>
            </a:r>
            <a:endParaRPr/>
          </a:p>
        </p:txBody>
      </p:sp>
      <p:pic>
        <p:nvPicPr>
          <p:cNvPr id="105" name="Google Shape;105;p19"/>
          <p:cNvPicPr preferRelativeResize="0"/>
          <p:nvPr/>
        </p:nvPicPr>
        <p:blipFill>
          <a:blip r:embed="rId4">
            <a:alphaModFix/>
          </a:blip>
          <a:stretch>
            <a:fillRect/>
          </a:stretch>
        </p:blipFill>
        <p:spPr>
          <a:xfrm>
            <a:off x="-2348053" y="3022625"/>
            <a:ext cx="3915350" cy="339972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 name="Shape 109"/>
        <p:cNvGrpSpPr/>
        <p:nvPr/>
      </p:nvGrpSpPr>
      <p:grpSpPr>
        <a:xfrm>
          <a:off x="0" y="0"/>
          <a:ext cx="0" cy="0"/>
          <a:chOff x="0" y="0"/>
          <a:chExt cx="0" cy="0"/>
        </a:xfrm>
      </p:grpSpPr>
      <p:sp>
        <p:nvSpPr>
          <p:cNvPr id="110" name="Google Shape;110;p20"/>
          <p:cNvSpPr txBox="1"/>
          <p:nvPr>
            <p:ph idx="1" type="body"/>
          </p:nvPr>
        </p:nvSpPr>
        <p:spPr>
          <a:xfrm>
            <a:off x="3012150" y="3289900"/>
            <a:ext cx="3119700" cy="1489800"/>
          </a:xfrm>
          <a:prstGeom prst="rect">
            <a:avLst/>
          </a:prstGeom>
        </p:spPr>
        <p:txBody>
          <a:bodyPr anchorCtr="0" anchor="t" bIns="91425" lIns="91425" spcFirstLastPara="1" rIns="91425" wrap="square" tIns="91425">
            <a:noAutofit/>
          </a:bodyPr>
          <a:lstStyle/>
          <a:p>
            <a:pPr indent="0" lvl="0" marL="0" rtl="0" algn="just">
              <a:spcBef>
                <a:spcPts val="1200"/>
              </a:spcBef>
              <a:spcAft>
                <a:spcPts val="1200"/>
              </a:spcAft>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Vivamus non ipsum quis ipsum dignissim pulvinar non sit amet neque. Nulla mi nisi, rhoncus sed consectetur ut.</a:t>
            </a:r>
            <a:endParaRPr/>
          </a:p>
        </p:txBody>
      </p:sp>
      <p:pic>
        <p:nvPicPr>
          <p:cNvPr id="111" name="Google Shape;111;p20"/>
          <p:cNvPicPr preferRelativeResize="0"/>
          <p:nvPr/>
        </p:nvPicPr>
        <p:blipFill>
          <a:blip r:embed="rId3">
            <a:alphaModFix/>
          </a:blip>
          <a:stretch>
            <a:fillRect/>
          </a:stretch>
        </p:blipFill>
        <p:spPr>
          <a:xfrm>
            <a:off x="3345000" y="271775"/>
            <a:ext cx="2454000" cy="2454000"/>
          </a:xfrm>
          <a:prstGeom prst="octagon">
            <a:avLst>
              <a:gd fmla="val 29289" name="adj"/>
            </a:avLst>
          </a:prstGeom>
          <a:noFill/>
          <a:ln>
            <a:noFill/>
          </a:ln>
        </p:spPr>
      </p:pic>
      <p:pic>
        <p:nvPicPr>
          <p:cNvPr id="112" name="Google Shape;112;p20"/>
          <p:cNvPicPr preferRelativeResize="0"/>
          <p:nvPr/>
        </p:nvPicPr>
        <p:blipFill>
          <a:blip r:embed="rId4">
            <a:alphaModFix/>
          </a:blip>
          <a:stretch>
            <a:fillRect/>
          </a:stretch>
        </p:blipFill>
        <p:spPr>
          <a:xfrm>
            <a:off x="3208463" y="130525"/>
            <a:ext cx="2727076" cy="2736500"/>
          </a:xfrm>
          <a:prstGeom prst="rect">
            <a:avLst/>
          </a:prstGeom>
          <a:noFill/>
          <a:ln>
            <a:noFill/>
          </a:ln>
        </p:spPr>
      </p:pic>
      <p:sp>
        <p:nvSpPr>
          <p:cNvPr id="113" name="Google Shape;113;p20"/>
          <p:cNvSpPr txBox="1"/>
          <p:nvPr>
            <p:ph type="title"/>
          </p:nvPr>
        </p:nvSpPr>
        <p:spPr>
          <a:xfrm>
            <a:off x="3019700" y="2967100"/>
            <a:ext cx="3112200" cy="322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Hello, I’m Jack Weinstein-Patrick</a:t>
            </a:r>
            <a:endParaRPr/>
          </a:p>
        </p:txBody>
      </p:sp>
      <p:pic>
        <p:nvPicPr>
          <p:cNvPr id="114" name="Google Shape;114;p20"/>
          <p:cNvPicPr preferRelativeResize="0"/>
          <p:nvPr/>
        </p:nvPicPr>
        <p:blipFill>
          <a:blip r:embed="rId5">
            <a:alphaModFix/>
          </a:blip>
          <a:stretch>
            <a:fillRect/>
          </a:stretch>
        </p:blipFill>
        <p:spPr>
          <a:xfrm>
            <a:off x="6996075" y="940425"/>
            <a:ext cx="2714900" cy="26849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Intro</a:t>
            </a:r>
            <a:endParaRPr/>
          </a:p>
        </p:txBody>
      </p:sp>
      <p:sp>
        <p:nvSpPr>
          <p:cNvPr id="120" name="Google Shape;120;p21"/>
          <p:cNvSpPr txBox="1"/>
          <p:nvPr>
            <p:ph idx="1" type="body"/>
          </p:nvPr>
        </p:nvSpPr>
        <p:spPr>
          <a:xfrm>
            <a:off x="658650" y="868625"/>
            <a:ext cx="7826700" cy="35931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pic>
        <p:nvPicPr>
          <p:cNvPr id="121" name="Google Shape;121;p21"/>
          <p:cNvPicPr preferRelativeResize="0"/>
          <p:nvPr/>
        </p:nvPicPr>
        <p:blipFill>
          <a:blip r:embed="rId3">
            <a:alphaModFix/>
          </a:blip>
          <a:stretch>
            <a:fillRect/>
          </a:stretch>
        </p:blipFill>
        <p:spPr>
          <a:xfrm>
            <a:off x="7187500" y="3433750"/>
            <a:ext cx="2824875" cy="28248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First point 2 columns</a:t>
            </a:r>
            <a:endParaRPr/>
          </a:p>
        </p:txBody>
      </p:sp>
      <p:sp>
        <p:nvSpPr>
          <p:cNvPr id="127" name="Google Shape;127;p22"/>
          <p:cNvSpPr txBox="1"/>
          <p:nvPr>
            <p:ph idx="1" type="body"/>
          </p:nvPr>
        </p:nvSpPr>
        <p:spPr>
          <a:xfrm>
            <a:off x="658650" y="868625"/>
            <a:ext cx="3852600" cy="359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Nulla eget risus non nisi interdum ornare. Aliquam leo lectus, egestas vel maximus id, convallis quis lorem. Sed id augue volutpat, blandit quam vitae, rutrum nisl. Morbi rhoncus, mauris at lacinia interdum, odio dolor imperdiet quam, non iaculis lorem est ac nisi. Aliquam vel aliquet leo, sed euismod augue. Proin eget justo et mi elementum fringilla. Proin hendrerit vel lectus at semper.</a:t>
            </a:r>
            <a:endParaRPr/>
          </a:p>
        </p:txBody>
      </p:sp>
      <p:sp>
        <p:nvSpPr>
          <p:cNvPr id="128" name="Google Shape;128;p22"/>
          <p:cNvSpPr txBox="1"/>
          <p:nvPr>
            <p:ph idx="2" type="body"/>
          </p:nvPr>
        </p:nvSpPr>
        <p:spPr>
          <a:xfrm>
            <a:off x="4632750" y="868625"/>
            <a:ext cx="3852600" cy="359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Vestibulum ante ipsum primis in faucibus orci luctus et ultrices posuere cubilia Curae; Duis sollicitudin, tellus rutrum convallis viverra, metus lacus vulputate est, id consectetur augue lectus et leo. Nam vitae enim lorem. Sed placerat, dui venenatis semper condimentum, orci quam tempor dolor, sit amet scelerisque nisl nibh eu sem. Pellentesque vitae pulvinar lectus. Aliquam erat volutpat. Nulla eget purus suscipit, ultrices ex ut, posuere elit. Pellentesque sed magna condimentum, euismod orci at, rutrum mauris.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Nunc non cursus sapien, non condimentum ex. Aenean elit nunc, suscipit venenatis urna at, dictum efficitur risus. Morbi eget lectus ullamcorper, vulputate nunc sollicitudin, ornare urna. Mauris condimentum molestie augue at ornare. Sed suscipit nec nunc ac scelerisque. Sed vitae arcu eget libero ultricies bibendum eget lacinia turpis.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Donec ultricies eget risus ut iaculis. Duis est dolor, pellentesque vitae dictum eget, tempor scelerisque leo.</a:t>
            </a:r>
            <a:endParaRPr/>
          </a:p>
        </p:txBody>
      </p:sp>
      <p:pic>
        <p:nvPicPr>
          <p:cNvPr id="129" name="Google Shape;129;p22"/>
          <p:cNvPicPr preferRelativeResize="0"/>
          <p:nvPr/>
        </p:nvPicPr>
        <p:blipFill>
          <a:blip r:embed="rId3">
            <a:alphaModFix/>
          </a:blip>
          <a:stretch>
            <a:fillRect/>
          </a:stretch>
        </p:blipFill>
        <p:spPr>
          <a:xfrm rot="-5400000">
            <a:off x="3426238" y="4304638"/>
            <a:ext cx="2217137" cy="220791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2298450" y="0"/>
            <a:ext cx="4547100" cy="6927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In two or three columns</a:t>
            </a:r>
            <a:endParaRPr/>
          </a:p>
        </p:txBody>
      </p:sp>
      <p:sp>
        <p:nvSpPr>
          <p:cNvPr id="135" name="Google Shape;135;p23"/>
          <p:cNvSpPr txBox="1"/>
          <p:nvPr>
            <p:ph idx="1" type="body"/>
          </p:nvPr>
        </p:nvSpPr>
        <p:spPr>
          <a:xfrm>
            <a:off x="658650" y="868625"/>
            <a:ext cx="2511000" cy="359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Consectetur adipiscing,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viverra leo a ligula imperdiet, accumsan tincidunt mauris tincidunt. In nec elementum arcu. Maecenas felis augue, pretium sed consectetur at, tempus id quam. Fusce mattis nulla mauris, quis tempor leo dignissim nec. Cras volutpat, sapien quis malesuada vehicula, odio justo placerat orci</a:t>
            </a:r>
            <a:endParaRPr/>
          </a:p>
        </p:txBody>
      </p:sp>
      <p:sp>
        <p:nvSpPr>
          <p:cNvPr id="136" name="Google Shape;136;p23"/>
          <p:cNvSpPr txBox="1"/>
          <p:nvPr>
            <p:ph idx="3" type="body"/>
          </p:nvPr>
        </p:nvSpPr>
        <p:spPr>
          <a:xfrm>
            <a:off x="5959750" y="868625"/>
            <a:ext cx="2511000" cy="3593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 Etiam ante magna, dictum faucibus hendrerit eu, facilisis a mi. Quisque scelerisque cursus vulputate. </a:t>
            </a:r>
            <a:endParaRPr/>
          </a:p>
        </p:txBody>
      </p:sp>
      <p:sp>
        <p:nvSpPr>
          <p:cNvPr id="137" name="Google Shape;137;p23"/>
          <p:cNvSpPr txBox="1"/>
          <p:nvPr>
            <p:ph idx="2" type="body"/>
          </p:nvPr>
        </p:nvSpPr>
        <p:spPr>
          <a:xfrm>
            <a:off x="3389625" y="868625"/>
            <a:ext cx="2511000" cy="3593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Vivamus non ipsum quis ipsum dignissim pulvinar non sit amet neque. Nulla mi nisi, rhoncus sed consectetur ut, tincidunt dictum nulla.</a:t>
            </a:r>
            <a:endParaRPr/>
          </a:p>
          <a:p>
            <a:pPr indent="0" lvl="0" marL="0" rtl="0" algn="l">
              <a:spcBef>
                <a:spcPts val="1600"/>
              </a:spcBef>
              <a:spcAft>
                <a:spcPts val="0"/>
              </a:spcAft>
              <a:buClr>
                <a:schemeClr val="dk1"/>
              </a:buClr>
              <a:buSzPts val="1100"/>
              <a:buFont typeface="Arial"/>
              <a:buNone/>
            </a:pPr>
            <a:r>
              <a:t/>
            </a:r>
            <a:endParaRPr/>
          </a:p>
          <a:p>
            <a:pPr indent="0" lvl="0" marL="0" rtl="0" algn="just">
              <a:spcBef>
                <a:spcPts val="1600"/>
              </a:spcBef>
              <a:spcAft>
                <a:spcPts val="0"/>
              </a:spcAft>
              <a:buNone/>
            </a:pPr>
            <a:r>
              <a:t/>
            </a:r>
            <a:endParaRPr/>
          </a:p>
        </p:txBody>
      </p:sp>
      <p:pic>
        <p:nvPicPr>
          <p:cNvPr id="138" name="Google Shape;138;p23"/>
          <p:cNvPicPr preferRelativeResize="0"/>
          <p:nvPr/>
        </p:nvPicPr>
        <p:blipFill>
          <a:blip r:embed="rId3">
            <a:alphaModFix/>
          </a:blip>
          <a:stretch>
            <a:fillRect/>
          </a:stretch>
        </p:blipFill>
        <p:spPr>
          <a:xfrm>
            <a:off x="7112999" y="3473132"/>
            <a:ext cx="2511000" cy="218031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1649700" y="1579500"/>
            <a:ext cx="5844600" cy="1984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Big Concept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25"/>
          <p:cNvSpPr txBox="1"/>
          <p:nvPr>
            <p:ph idx="1" type="body"/>
          </p:nvPr>
        </p:nvSpPr>
        <p:spPr>
          <a:xfrm>
            <a:off x="4106625" y="427625"/>
            <a:ext cx="4534200" cy="4261200"/>
          </a:xfrm>
          <a:prstGeom prst="rect">
            <a:avLst/>
          </a:prstGeom>
        </p:spPr>
        <p:txBody>
          <a:bodyPr anchorCtr="0" anchor="t" bIns="91425" lIns="0"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a:t>
            </a:r>
            <a:endParaRPr/>
          </a:p>
          <a:p>
            <a:pPr indent="0" lvl="0" marL="0" rtl="0" algn="l">
              <a:spcBef>
                <a:spcPts val="1600"/>
              </a:spcBef>
              <a:spcAft>
                <a:spcPts val="1600"/>
              </a:spcAft>
              <a:buClr>
                <a:schemeClr val="dk1"/>
              </a:buClr>
              <a:buSzPts val="1100"/>
              <a:buFont typeface="Arial"/>
              <a:buNone/>
            </a:pPr>
            <a:r>
              <a:rPr lang="en"/>
              <a:t>Duis pellentesque malesuada quam vitae congue. Nulla viverra leo a ligula imperdiet, accumsan tincidunt mauris tincidunt. In nec elementum arcu. Maecenas felis augue, pretium sed consectetur at, tempus id quam. Fusce mattis nulla mauris, quis tempor leo dignissim nec. Cras volutpat, sapien quis malesuada vehicula, odio justo placerat orci, et blandit sapien quam non turpis. Aenean feugiat laoreet viverra. Nulla diam turpis, ultricies id efficitur semper, consectetur at orci. Duis auctor gravida tincidunt. </a:t>
            </a:r>
            <a:endParaRPr/>
          </a:p>
        </p:txBody>
      </p:sp>
      <p:pic>
        <p:nvPicPr>
          <p:cNvPr id="149" name="Google Shape;149;p25"/>
          <p:cNvPicPr preferRelativeResize="0"/>
          <p:nvPr/>
        </p:nvPicPr>
        <p:blipFill>
          <a:blip r:embed="rId3">
            <a:alphaModFix/>
          </a:blip>
          <a:stretch>
            <a:fillRect/>
          </a:stretch>
        </p:blipFill>
        <p:spPr>
          <a:xfrm>
            <a:off x="721150" y="515575"/>
            <a:ext cx="2956202" cy="406460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Kramer">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