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74" r:id="rId4"/>
    <p:sldId id="472" r:id="rId5"/>
    <p:sldId id="473" r:id="rId6"/>
    <p:sldId id="470" r:id="rId7"/>
    <p:sldId id="448" r:id="rId8"/>
    <p:sldId id="456" r:id="rId9"/>
    <p:sldId id="462" r:id="rId10"/>
    <p:sldId id="457" r:id="rId11"/>
    <p:sldId id="463" r:id="rId12"/>
    <p:sldId id="460" r:id="rId13"/>
    <p:sldId id="388" r:id="rId14"/>
    <p:sldId id="458" r:id="rId15"/>
    <p:sldId id="455" r:id="rId16"/>
    <p:sldId id="464" r:id="rId17"/>
    <p:sldId id="461" r:id="rId18"/>
    <p:sldId id="292" r:id="rId19"/>
    <p:sldId id="287" r:id="rId20"/>
    <p:sldId id="288" r:id="rId21"/>
    <p:sldId id="468" r:id="rId22"/>
    <p:sldId id="46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Dosis" pitchFamily="2" charset="0"/>
      <p:regular r:id="rId31"/>
      <p:bold r:id="rId32"/>
    </p:embeddedFont>
    <p:embeddedFont>
      <p:font typeface="Pacifico" panose="00000500000000000000" pitchFamily="2" charset="0"/>
      <p:regular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5C53"/>
    <a:srgbClr val="5A6CCD"/>
    <a:srgbClr val="F48C24"/>
    <a:srgbClr val="F6B21A"/>
    <a:srgbClr val="FF606D"/>
    <a:srgbClr val="931B1E"/>
    <a:srgbClr val="FFBBC1"/>
    <a:srgbClr val="F48194"/>
    <a:srgbClr val="FAD3D4"/>
    <a:srgbClr val="FBDC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3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6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18" Type="http://schemas.openxmlformats.org/officeDocument/2006/relationships/image" Target="../media/image34.png"/><Relationship Id="rId26" Type="http://schemas.openxmlformats.org/officeDocument/2006/relationships/image" Target="../media/image36.png"/><Relationship Id="rId39" Type="http://schemas.openxmlformats.org/officeDocument/2006/relationships/image" Target="../media/image12.svg"/><Relationship Id="rId3" Type="http://schemas.openxmlformats.org/officeDocument/2006/relationships/hyperlink" Target="http://pptmon.com/" TargetMode="External"/><Relationship Id="rId21" Type="http://schemas.openxmlformats.org/officeDocument/2006/relationships/image" Target="../media/image2.svg"/><Relationship Id="rId34" Type="http://schemas.openxmlformats.org/officeDocument/2006/relationships/image" Target="../media/image21.png"/><Relationship Id="rId42" Type="http://schemas.openxmlformats.org/officeDocument/2006/relationships/image" Target="../media/image38.png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9.png"/><Relationship Id="rId17" Type="http://schemas.openxmlformats.org/officeDocument/2006/relationships/image" Target="../media/image33.svg"/><Relationship Id="rId25" Type="http://schemas.openxmlformats.org/officeDocument/2006/relationships/image" Target="../media/image6.svg"/><Relationship Id="rId33" Type="http://schemas.openxmlformats.org/officeDocument/2006/relationships/image" Target="../media/image26.svg"/><Relationship Id="rId38" Type="http://schemas.openxmlformats.org/officeDocument/2006/relationships/image" Target="../media/image11.png"/><Relationship Id="rId2" Type="http://schemas.openxmlformats.org/officeDocument/2006/relationships/image" Target="../media/image27.png"/><Relationship Id="rId16" Type="http://schemas.openxmlformats.org/officeDocument/2006/relationships/image" Target="../media/image32.png"/><Relationship Id="rId20" Type="http://schemas.openxmlformats.org/officeDocument/2006/relationships/image" Target="../media/image1.png"/><Relationship Id="rId29" Type="http://schemas.openxmlformats.org/officeDocument/2006/relationships/image" Target="../media/image24.svg"/><Relationship Id="rId41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8.svg"/><Relationship Id="rId24" Type="http://schemas.openxmlformats.org/officeDocument/2006/relationships/image" Target="../media/image5.png"/><Relationship Id="rId32" Type="http://schemas.openxmlformats.org/officeDocument/2006/relationships/image" Target="../media/image25.png"/><Relationship Id="rId37" Type="http://schemas.openxmlformats.org/officeDocument/2006/relationships/image" Target="../media/image10.svg"/><Relationship Id="rId40" Type="http://schemas.openxmlformats.org/officeDocument/2006/relationships/image" Target="../media/image13.png"/><Relationship Id="rId5" Type="http://schemas.openxmlformats.org/officeDocument/2006/relationships/image" Target="../media/image29.svg"/><Relationship Id="rId15" Type="http://schemas.openxmlformats.org/officeDocument/2006/relationships/image" Target="../media/image31.svg"/><Relationship Id="rId23" Type="http://schemas.openxmlformats.org/officeDocument/2006/relationships/image" Target="../media/image4.svg"/><Relationship Id="rId28" Type="http://schemas.openxmlformats.org/officeDocument/2006/relationships/image" Target="../media/image23.png"/><Relationship Id="rId36" Type="http://schemas.openxmlformats.org/officeDocument/2006/relationships/image" Target="../media/image9.png"/><Relationship Id="rId10" Type="http://schemas.openxmlformats.org/officeDocument/2006/relationships/image" Target="../media/image17.png"/><Relationship Id="rId19" Type="http://schemas.openxmlformats.org/officeDocument/2006/relationships/image" Target="../media/image35.svg"/><Relationship Id="rId31" Type="http://schemas.openxmlformats.org/officeDocument/2006/relationships/image" Target="../media/image8.svg"/><Relationship Id="rId4" Type="http://schemas.openxmlformats.org/officeDocument/2006/relationships/image" Target="../media/image28.png"/><Relationship Id="rId9" Type="http://schemas.openxmlformats.org/officeDocument/2006/relationships/image" Target="../media/image16.svg"/><Relationship Id="rId14" Type="http://schemas.openxmlformats.org/officeDocument/2006/relationships/image" Target="../media/image30.png"/><Relationship Id="rId22" Type="http://schemas.openxmlformats.org/officeDocument/2006/relationships/image" Target="../media/image3.png"/><Relationship Id="rId27" Type="http://schemas.openxmlformats.org/officeDocument/2006/relationships/image" Target="../media/image37.svg"/><Relationship Id="rId30" Type="http://schemas.openxmlformats.org/officeDocument/2006/relationships/image" Target="../media/image7.png"/><Relationship Id="rId35" Type="http://schemas.openxmlformats.org/officeDocument/2006/relationships/image" Target="../media/image22.svg"/><Relationship Id="rId43" Type="http://schemas.openxmlformats.org/officeDocument/2006/relationships/image" Target="../media/image39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9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9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9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9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9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9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9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9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9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9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9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9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그림 64">
            <a:extLst>
              <a:ext uri="{FF2B5EF4-FFF2-40B4-BE49-F238E27FC236}">
                <a16:creationId xmlns:a16="http://schemas.microsoft.com/office/drawing/2014/main" id="{7343AD45-BA72-40D4-8889-8EB827C94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F4D3259B-D696-48D5-B78A-2D94173FCF4A}"/>
              </a:ext>
            </a:extLst>
          </p:cNvPr>
          <p:cNvGrpSpPr/>
          <p:nvPr userDrawn="1"/>
        </p:nvGrpSpPr>
        <p:grpSpPr>
          <a:xfrm>
            <a:off x="2917447" y="1109951"/>
            <a:ext cx="6357106" cy="4638098"/>
            <a:chOff x="2917447" y="1304926"/>
            <a:chExt cx="6357106" cy="4638098"/>
          </a:xfrm>
        </p:grpSpPr>
        <p:sp>
          <p:nvSpPr>
            <p:cNvPr id="23" name="사각형: 둥근 모서리 22">
              <a:extLst>
                <a:ext uri="{FF2B5EF4-FFF2-40B4-BE49-F238E27FC236}">
                  <a16:creationId xmlns:a16="http://schemas.microsoft.com/office/drawing/2014/main" id="{3086177B-F046-454C-B809-D6149F38D57A}"/>
                </a:ext>
              </a:extLst>
            </p:cNvPr>
            <p:cNvSpPr/>
            <p:nvPr userDrawn="1"/>
          </p:nvSpPr>
          <p:spPr>
            <a:xfrm>
              <a:off x="2917447" y="1616075"/>
              <a:ext cx="6357106" cy="4326949"/>
            </a:xfrm>
            <a:prstGeom prst="roundRect">
              <a:avLst>
                <a:gd name="adj" fmla="val 6511"/>
              </a:avLst>
            </a:prstGeom>
            <a:solidFill>
              <a:srgbClr val="F48C24"/>
            </a:solidFill>
            <a:ln w="76200" cap="flat">
              <a:solidFill>
                <a:schemeClr val="tx1"/>
              </a:solidFill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F5764"/>
                </a:solidFill>
                <a:latin typeface="+mj-lt"/>
              </a:endParaRPr>
            </a:p>
          </p:txBody>
        </p:sp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283827B8-162A-48FA-88D4-D15D0BC4951F}"/>
                </a:ext>
              </a:extLst>
            </p:cNvPr>
            <p:cNvSpPr/>
            <p:nvPr userDrawn="1"/>
          </p:nvSpPr>
          <p:spPr>
            <a:xfrm>
              <a:off x="2917447" y="1304926"/>
              <a:ext cx="6357106" cy="4326949"/>
            </a:xfrm>
            <a:prstGeom prst="roundRect">
              <a:avLst>
                <a:gd name="adj" fmla="val 6511"/>
              </a:avLst>
            </a:prstGeom>
            <a:solidFill>
              <a:srgbClr val="F6B21A"/>
            </a:solidFill>
            <a:ln w="76200" cap="flat">
              <a:solidFill>
                <a:schemeClr val="tx1"/>
              </a:solidFill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F5764"/>
                </a:solidFill>
                <a:latin typeface="+mj-lt"/>
              </a:endParaRPr>
            </a:p>
          </p:txBody>
        </p:sp>
      </p:grpSp>
      <p:pic>
        <p:nvPicPr>
          <p:cNvPr id="25" name="그래픽 24">
            <a:extLst>
              <a:ext uri="{FF2B5EF4-FFF2-40B4-BE49-F238E27FC236}">
                <a16:creationId xmlns:a16="http://schemas.microsoft.com/office/drawing/2014/main" id="{58E9F3EE-BD2D-4A26-A9FC-98FDF0FEFD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3178" r="6197"/>
          <a:stretch/>
        </p:blipFill>
        <p:spPr>
          <a:xfrm>
            <a:off x="9690100" y="-43"/>
            <a:ext cx="2501900" cy="178319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E683A805-C445-4E74-A84B-915ECC7C10D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61890" y="4472339"/>
            <a:ext cx="1919405" cy="202279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845AA38C-CDEC-4C52-8D2C-8724F2DCB14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53123" y="4467578"/>
            <a:ext cx="1764324" cy="185984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620D7AB0-2FDF-4417-885D-3BE37BDB2B2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990671" y="468818"/>
            <a:ext cx="1014584" cy="2005012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A832038C-5A32-40CB-B2D2-CAEBD98D4EE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928845" y="2096609"/>
            <a:ext cx="1092656" cy="2005012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0F95912D-E0E8-4350-BE86-863A998370D8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20690793">
            <a:off x="1261349" y="1497575"/>
            <a:ext cx="793115" cy="1563766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42ACE107-93C5-412B-800E-EC8A98EF322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651144" y="5010393"/>
            <a:ext cx="142490" cy="358769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AA30C558-72B1-4092-AF9E-461354CA98AA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469586" y="185357"/>
            <a:ext cx="201013" cy="468181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7AC574FD-1489-4219-8ED9-7BEF74AB6B99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402855" y="5980642"/>
            <a:ext cx="117045" cy="356225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67BBA5B6-938B-4AB0-AF56-1C864B0A69A0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83991" y="3584574"/>
            <a:ext cx="142490" cy="358769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E1DB9D7E-53C1-433C-9DD0-107D3DACD54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758424" y="5921001"/>
            <a:ext cx="201013" cy="468181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2DF49420-5CAE-43A7-A5EE-B74E7D11482F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1251260" y="4136947"/>
            <a:ext cx="447825" cy="465637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869240FB-8F7C-4918-83E1-6B0C3E34912D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502593" y="5193356"/>
            <a:ext cx="338414" cy="1109386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8A0C259C-1388-4008-B2F6-09412F767C2E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98366" y="2779048"/>
            <a:ext cx="142490" cy="358769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5CB2BBA2-252A-4DFB-8F6A-9B2334F18032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9264775" y="460104"/>
            <a:ext cx="435103" cy="549604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6FE557C9-01B2-4F6A-AE63-E4F8305D9000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9735745" y="3650039"/>
            <a:ext cx="422381" cy="463092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6B21C482-3CE8-408C-88FB-1E7558510102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1675272" y="3437101"/>
            <a:ext cx="603989" cy="303760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4FF38146-D7CE-493D-AA0E-E27629863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3178" r="6197"/>
          <a:stretch/>
        </p:blipFill>
        <p:spPr>
          <a:xfrm flipH="1">
            <a:off x="0" y="-43"/>
            <a:ext cx="2501900" cy="1783191"/>
          </a:xfrm>
          <a:prstGeom prst="rect">
            <a:avLst/>
          </a:prstGeom>
        </p:spPr>
      </p:pic>
      <p:sp>
        <p:nvSpPr>
          <p:cNvPr id="61" name="평행 사변형 60">
            <a:extLst>
              <a:ext uri="{FF2B5EF4-FFF2-40B4-BE49-F238E27FC236}">
                <a16:creationId xmlns:a16="http://schemas.microsoft.com/office/drawing/2014/main" id="{36E6C1B7-84BC-4A19-B984-03D56EFDE7C0}"/>
              </a:ext>
            </a:extLst>
          </p:cNvPr>
          <p:cNvSpPr/>
          <p:nvPr userDrawn="1"/>
        </p:nvSpPr>
        <p:spPr>
          <a:xfrm>
            <a:off x="3204784" y="1147919"/>
            <a:ext cx="2916067" cy="4249582"/>
          </a:xfrm>
          <a:prstGeom prst="parallelogram">
            <a:avLst>
              <a:gd name="adj" fmla="val 57504"/>
            </a:avLst>
          </a:prstGeom>
          <a:solidFill>
            <a:schemeClr val="bg1">
              <a:alpha val="15000"/>
            </a:schemeClr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5764"/>
              </a:solidFill>
              <a:latin typeface="+mj-lt"/>
            </a:endParaRPr>
          </a:p>
        </p:txBody>
      </p:sp>
      <p:sp>
        <p:nvSpPr>
          <p:cNvPr id="62" name="평행 사변형 61">
            <a:extLst>
              <a:ext uri="{FF2B5EF4-FFF2-40B4-BE49-F238E27FC236}">
                <a16:creationId xmlns:a16="http://schemas.microsoft.com/office/drawing/2014/main" id="{36170C04-7DB8-4D12-B5AA-176FCA522EF2}"/>
              </a:ext>
            </a:extLst>
          </p:cNvPr>
          <p:cNvSpPr/>
          <p:nvPr userDrawn="1"/>
        </p:nvSpPr>
        <p:spPr>
          <a:xfrm>
            <a:off x="4702366" y="1147919"/>
            <a:ext cx="1965269" cy="4249582"/>
          </a:xfrm>
          <a:prstGeom prst="parallelogram">
            <a:avLst>
              <a:gd name="adj" fmla="val 83094"/>
            </a:avLst>
          </a:prstGeom>
          <a:solidFill>
            <a:schemeClr val="bg1">
              <a:alpha val="15000"/>
            </a:schemeClr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5764"/>
              </a:solidFill>
              <a:latin typeface="+mj-lt"/>
            </a:endParaRPr>
          </a:p>
        </p:txBody>
      </p:sp>
      <p:sp>
        <p:nvSpPr>
          <p:cNvPr id="63" name="평행 사변형 62">
            <a:extLst>
              <a:ext uri="{FF2B5EF4-FFF2-40B4-BE49-F238E27FC236}">
                <a16:creationId xmlns:a16="http://schemas.microsoft.com/office/drawing/2014/main" id="{634123C3-693D-4A9A-AFF2-B8C477AD60C5}"/>
              </a:ext>
            </a:extLst>
          </p:cNvPr>
          <p:cNvSpPr/>
          <p:nvPr userDrawn="1"/>
        </p:nvSpPr>
        <p:spPr>
          <a:xfrm>
            <a:off x="6321933" y="1147919"/>
            <a:ext cx="2516821" cy="4249582"/>
          </a:xfrm>
          <a:prstGeom prst="parallelogram">
            <a:avLst>
              <a:gd name="adj" fmla="val 64316"/>
            </a:avLst>
          </a:prstGeom>
          <a:solidFill>
            <a:schemeClr val="bg1">
              <a:alpha val="15000"/>
            </a:schemeClr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5764"/>
              </a:solidFill>
              <a:latin typeface="+mj-lt"/>
            </a:endParaRPr>
          </a:p>
        </p:txBody>
      </p:sp>
      <p:pic>
        <p:nvPicPr>
          <p:cNvPr id="64" name="그래픽 63">
            <a:extLst>
              <a:ext uri="{FF2B5EF4-FFF2-40B4-BE49-F238E27FC236}">
                <a16:creationId xmlns:a16="http://schemas.microsoft.com/office/drawing/2014/main" id="{F1026FC6-2070-40B3-B7E3-AA8124FD7DD6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9795535" y="1471324"/>
            <a:ext cx="976600" cy="195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1">
            <a:extLst>
              <a:ext uri="{FF2B5EF4-FFF2-40B4-BE49-F238E27FC236}">
                <a16:creationId xmlns:a16="http://schemas.microsoft.com/office/drawing/2014/main" id="{166AC045-E0B6-4280-B488-2AFF7B2190C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9056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EF55E433-0E26-4CB0-856A-7BF93E0E38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75734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B811164A-1C18-4557-9B74-ECB03FBBAA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64908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0D4287D2-6528-419F-BCC0-138809D64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22E32A98-50E9-4C8D-8886-4C2052FE06B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7297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7">
            <a:extLst>
              <a:ext uri="{FF2B5EF4-FFF2-40B4-BE49-F238E27FC236}">
                <a16:creationId xmlns:a16="http://schemas.microsoft.com/office/drawing/2014/main" id="{ED192FEA-0502-4FF0-B029-51693C0A002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924428" y="1673729"/>
            <a:ext cx="3510548" cy="35105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5372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E9D8BA80-8BBB-473A-91E3-C07EFAB11D6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32804" y="888805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80935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10C882C6-0193-4906-AA18-FF7CD2396B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5758" y="924833"/>
            <a:ext cx="7347766" cy="5008334"/>
          </a:xfrm>
          <a:prstGeom prst="roundRect">
            <a:avLst>
              <a:gd name="adj" fmla="val 779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07180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ECFD47FF-2EEE-4E58-8270-6E168EE00C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512662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8ECA35C-AC23-4E8F-A91E-58DC90A4F2E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3" y="1512662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43861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B135E1D8-F920-42E3-B941-FABD421A08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4534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BF0810F-92F6-4C94-A21A-B7863CA8D1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47858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876D6AF1-770C-4153-81B1-C98B097F616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61209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92424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09F097B0-D0E7-499D-97E7-857E9A00C3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1825" y="643065"/>
            <a:ext cx="10928350" cy="3073600"/>
          </a:xfrm>
          <a:prstGeom prst="roundRect">
            <a:avLst>
              <a:gd name="adj" fmla="val 691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72844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CA7F6F07-1344-4182-A6DF-10C88D87ED1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74961" y="888805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02422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26" Type="http://schemas.openxmlformats.org/officeDocument/2006/relationships/image" Target="../media/image11.png"/><Relationship Id="rId39" Type="http://schemas.openxmlformats.org/officeDocument/2006/relationships/image" Target="../media/image24.sv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6.svg"/><Relationship Id="rId34" Type="http://schemas.openxmlformats.org/officeDocument/2006/relationships/image" Target="../media/image19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svg"/><Relationship Id="rId25" Type="http://schemas.openxmlformats.org/officeDocument/2006/relationships/image" Target="../media/image10.svg"/><Relationship Id="rId33" Type="http://schemas.openxmlformats.org/officeDocument/2006/relationships/image" Target="../media/image18.svg"/><Relationship Id="rId38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20" Type="http://schemas.openxmlformats.org/officeDocument/2006/relationships/image" Target="../media/image5.png"/><Relationship Id="rId29" Type="http://schemas.openxmlformats.org/officeDocument/2006/relationships/image" Target="../media/image14.svg"/><Relationship Id="rId41" Type="http://schemas.openxmlformats.org/officeDocument/2006/relationships/image" Target="../media/image26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9.png"/><Relationship Id="rId32" Type="http://schemas.openxmlformats.org/officeDocument/2006/relationships/image" Target="../media/image17.png"/><Relationship Id="rId37" Type="http://schemas.openxmlformats.org/officeDocument/2006/relationships/image" Target="../media/image22.svg"/><Relationship Id="rId40" Type="http://schemas.openxmlformats.org/officeDocument/2006/relationships/image" Target="../media/image25.png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image" Target="../media/image8.svg"/><Relationship Id="rId28" Type="http://schemas.openxmlformats.org/officeDocument/2006/relationships/image" Target="../media/image13.png"/><Relationship Id="rId36" Type="http://schemas.openxmlformats.org/officeDocument/2006/relationships/image" Target="../media/image21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svg"/><Relationship Id="rId31" Type="http://schemas.openxmlformats.org/officeDocument/2006/relationships/image" Target="../media/image16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7.png"/><Relationship Id="rId27" Type="http://schemas.openxmlformats.org/officeDocument/2006/relationships/image" Target="../media/image12.svg"/><Relationship Id="rId30" Type="http://schemas.openxmlformats.org/officeDocument/2006/relationships/image" Target="../media/image15.png"/><Relationship Id="rId35" Type="http://schemas.openxmlformats.org/officeDocument/2006/relationships/image" Target="../media/image20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B2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088DA28C-F856-4198-A2DB-08EAC683EDA4}"/>
              </a:ext>
            </a:extLst>
          </p:cNvPr>
          <p:cNvSpPr/>
          <p:nvPr userDrawn="1"/>
        </p:nvSpPr>
        <p:spPr>
          <a:xfrm>
            <a:off x="449400" y="754109"/>
            <a:ext cx="11293200" cy="5958000"/>
          </a:xfrm>
          <a:prstGeom prst="roundRect">
            <a:avLst>
              <a:gd name="adj" fmla="val 4226"/>
            </a:avLst>
          </a:prstGeom>
          <a:solidFill>
            <a:srgbClr val="F48C24"/>
          </a:solidFill>
          <a:ln w="76200" cap="flat">
            <a:solidFill>
              <a:schemeClr val="tx1"/>
            </a:solidFill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FF5764"/>
              </a:solidFill>
              <a:latin typeface="+mj-lt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08100D35-29E8-4BB2-B81A-D7A88F9E954A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oundRect">
            <a:avLst>
              <a:gd name="adj" fmla="val 4226"/>
            </a:avLst>
          </a:prstGeom>
          <a:solidFill>
            <a:srgbClr val="F6B21A"/>
          </a:solidFill>
          <a:ln w="76200" cap="flat">
            <a:solidFill>
              <a:schemeClr val="tx1"/>
            </a:solidFill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5764"/>
              </a:solidFill>
              <a:latin typeface="+mj-lt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65C01074-B8F2-41C4-BAA5-EB290D2E4B4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994969" y="5272496"/>
            <a:ext cx="142490" cy="358769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2ECF5A3-703A-4013-9553-1FDBB134A55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25786" y="5038406"/>
            <a:ext cx="201013" cy="468181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CD6CAA7-E6AF-4763-BB69-7F12281C341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516883" y="6262296"/>
            <a:ext cx="117045" cy="35622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B0A3B440-4BBE-4A6D-AC56-A4BB85CC32A2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529009" y="6207591"/>
            <a:ext cx="447825" cy="465637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7D1C346-1868-4256-814C-51ED61B36545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rot="16200000">
            <a:off x="9834368" y="6176116"/>
            <a:ext cx="435103" cy="549604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09D8210B-2D5F-4D51-B4FF-28635CAA36A5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598362" y="4678810"/>
            <a:ext cx="422381" cy="46309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E13DC55E-823C-4AF3-B1D7-156753E95659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68100" y="6450918"/>
            <a:ext cx="603989" cy="303760"/>
          </a:xfrm>
          <a:prstGeom prst="rect">
            <a:avLst/>
          </a:prstGeom>
        </p:spPr>
      </p:pic>
      <p:sp>
        <p:nvSpPr>
          <p:cNvPr id="39" name="평행 사변형 38">
            <a:extLst>
              <a:ext uri="{FF2B5EF4-FFF2-40B4-BE49-F238E27FC236}">
                <a16:creationId xmlns:a16="http://schemas.microsoft.com/office/drawing/2014/main" id="{070AC029-7D21-44AB-B4F1-3AEE112F8685}"/>
              </a:ext>
            </a:extLst>
          </p:cNvPr>
          <p:cNvSpPr/>
          <p:nvPr userDrawn="1"/>
        </p:nvSpPr>
        <p:spPr>
          <a:xfrm>
            <a:off x="922306" y="492920"/>
            <a:ext cx="3910951" cy="5874544"/>
          </a:xfrm>
          <a:prstGeom prst="parallelogram">
            <a:avLst>
              <a:gd name="adj" fmla="val 57504"/>
            </a:avLst>
          </a:prstGeom>
          <a:solidFill>
            <a:schemeClr val="bg1">
              <a:alpha val="15000"/>
            </a:schemeClr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5764"/>
              </a:solidFill>
              <a:latin typeface="+mj-lt"/>
            </a:endParaRPr>
          </a:p>
        </p:txBody>
      </p:sp>
      <p:sp>
        <p:nvSpPr>
          <p:cNvPr id="49" name="평행 사변형 48">
            <a:extLst>
              <a:ext uri="{FF2B5EF4-FFF2-40B4-BE49-F238E27FC236}">
                <a16:creationId xmlns:a16="http://schemas.microsoft.com/office/drawing/2014/main" id="{920F0F77-BEEF-4293-85F7-7391688AD016}"/>
              </a:ext>
            </a:extLst>
          </p:cNvPr>
          <p:cNvSpPr/>
          <p:nvPr userDrawn="1"/>
        </p:nvSpPr>
        <p:spPr>
          <a:xfrm>
            <a:off x="8589816" y="492920"/>
            <a:ext cx="2806259" cy="5874544"/>
          </a:xfrm>
          <a:prstGeom prst="parallelogram">
            <a:avLst>
              <a:gd name="adj" fmla="val 79667"/>
            </a:avLst>
          </a:prstGeom>
          <a:solidFill>
            <a:schemeClr val="bg1">
              <a:alpha val="15000"/>
            </a:schemeClr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5764"/>
              </a:solidFill>
              <a:latin typeface="+mj-lt"/>
            </a:endParaRPr>
          </a:p>
        </p:txBody>
      </p:sp>
      <p:sp>
        <p:nvSpPr>
          <p:cNvPr id="50" name="평행 사변형 49">
            <a:extLst>
              <a:ext uri="{FF2B5EF4-FFF2-40B4-BE49-F238E27FC236}">
                <a16:creationId xmlns:a16="http://schemas.microsoft.com/office/drawing/2014/main" id="{633024C9-7DFE-42AF-849F-0949AABAE3DC}"/>
              </a:ext>
            </a:extLst>
          </p:cNvPr>
          <p:cNvSpPr/>
          <p:nvPr userDrawn="1"/>
        </p:nvSpPr>
        <p:spPr>
          <a:xfrm>
            <a:off x="4941578" y="492920"/>
            <a:ext cx="5244659" cy="5874544"/>
          </a:xfrm>
          <a:prstGeom prst="parallelogram">
            <a:avLst>
              <a:gd name="adj" fmla="val 41453"/>
            </a:avLst>
          </a:prstGeom>
          <a:solidFill>
            <a:schemeClr val="bg1">
              <a:alpha val="15000"/>
            </a:schemeClr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5764"/>
              </a:solidFill>
              <a:latin typeface="+mj-lt"/>
            </a:endParaRPr>
          </a:p>
        </p:txBody>
      </p:sp>
      <p:sp>
        <p:nvSpPr>
          <p:cNvPr id="51" name="평행 사변형 50">
            <a:extLst>
              <a:ext uri="{FF2B5EF4-FFF2-40B4-BE49-F238E27FC236}">
                <a16:creationId xmlns:a16="http://schemas.microsoft.com/office/drawing/2014/main" id="{8C8E4D08-AA6B-4F52-AF5E-0380E0A898C9}"/>
              </a:ext>
            </a:extLst>
          </p:cNvPr>
          <p:cNvSpPr/>
          <p:nvPr userDrawn="1"/>
        </p:nvSpPr>
        <p:spPr>
          <a:xfrm>
            <a:off x="2861156" y="492920"/>
            <a:ext cx="2988515" cy="5874544"/>
          </a:xfrm>
          <a:prstGeom prst="parallelogram">
            <a:avLst>
              <a:gd name="adj" fmla="val 72448"/>
            </a:avLst>
          </a:prstGeom>
          <a:solidFill>
            <a:schemeClr val="bg1">
              <a:alpha val="15000"/>
            </a:schemeClr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5764"/>
              </a:solidFill>
              <a:latin typeface="+mj-lt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5E1591F0-C965-475B-BDD3-D92CA238D8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 t="3178" r="6197"/>
          <a:stretch/>
        </p:blipFill>
        <p:spPr>
          <a:xfrm>
            <a:off x="9690100" y="-43"/>
            <a:ext cx="2501900" cy="1783191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B27DE607-D30F-4972-A3CC-EAF3F7DD40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 t="3178" r="6197"/>
          <a:stretch/>
        </p:blipFill>
        <p:spPr>
          <a:xfrm flipH="1">
            <a:off x="0" y="-43"/>
            <a:ext cx="2501900" cy="1783191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16A2EF5-8279-4C3E-B2AB-F721FF034D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 r="12496" b="12719"/>
          <a:stretch/>
        </p:blipFill>
        <p:spPr>
          <a:xfrm>
            <a:off x="10512444" y="5092495"/>
            <a:ext cx="1679556" cy="176550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79CFF6D-C2A8-417B-A3EB-AB00500822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10460" b="16333"/>
          <a:stretch/>
        </p:blipFill>
        <p:spPr>
          <a:xfrm>
            <a:off x="0" y="5301922"/>
            <a:ext cx="1579768" cy="1556078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A31273E2-D6AC-4854-AF63-A0D422F7A707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 rot="2700000">
            <a:off x="11763335" y="1960985"/>
            <a:ext cx="142490" cy="35876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0AC7509D-15EE-40D9-BB30-863780678D1B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95592" y="184772"/>
            <a:ext cx="201013" cy="46818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13E12297-82B3-4949-9E31-1A9FFD0365C1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235057" y="1878456"/>
            <a:ext cx="338414" cy="110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72" r:id="rId13"/>
    <p:sldLayoutId id="2147483664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acifico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fonts.google.com/specimen/Dosi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B3AD6E4E-1D26-4CC0-96D7-AFB4CA31FA24}"/>
              </a:ext>
            </a:extLst>
          </p:cNvPr>
          <p:cNvSpPr/>
          <p:nvPr/>
        </p:nvSpPr>
        <p:spPr>
          <a:xfrm>
            <a:off x="3708401" y="1913602"/>
            <a:ext cx="4775200" cy="2308324"/>
          </a:xfrm>
          <a:prstGeom prst="rect">
            <a:avLst/>
          </a:prstGeom>
          <a:effectLst/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7200" dirty="0">
                <a:latin typeface="+mj-lt"/>
              </a:rPr>
              <a:t>Grand Opening</a:t>
            </a:r>
            <a:endParaRPr lang="ko-KR" altLang="en-US" sz="72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1B05EA-F39C-478A-9CD0-A0363E9145D7}"/>
              </a:ext>
            </a:extLst>
          </p:cNvPr>
          <p:cNvSpPr txBox="1"/>
          <p:nvPr/>
        </p:nvSpPr>
        <p:spPr>
          <a:xfrm>
            <a:off x="3708401" y="4544289"/>
            <a:ext cx="477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26516F9-29C7-4458-9E8C-00ACBEB37E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152141-BE64-4384-BBAC-29E38DB6703F}"/>
              </a:ext>
            </a:extLst>
          </p:cNvPr>
          <p:cNvSpPr txBox="1"/>
          <p:nvPr/>
        </p:nvSpPr>
        <p:spPr>
          <a:xfrm>
            <a:off x="1104745" y="5471501"/>
            <a:ext cx="9982511" cy="116955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5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000" dirty="0"/>
              <a:t>Grand Opening</a:t>
            </a:r>
            <a:endParaRPr lang="ko-KR" altLang="en-US" sz="7000" dirty="0"/>
          </a:p>
        </p:txBody>
      </p:sp>
    </p:spTree>
    <p:extLst>
      <p:ext uri="{BB962C8B-B14F-4D97-AF65-F5344CB8AC3E}">
        <p14:creationId xmlns:p14="http://schemas.microsoft.com/office/powerpoint/2010/main" val="2766099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DAA1849-0D05-437F-86E3-7DE348D75DE0}"/>
              </a:ext>
            </a:extLst>
          </p:cNvPr>
          <p:cNvSpPr txBox="1"/>
          <p:nvPr/>
        </p:nvSpPr>
        <p:spPr>
          <a:xfrm>
            <a:off x="1233715" y="4110747"/>
            <a:ext cx="4406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 dolor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C145D-9581-4046-A875-30DBC3EF1304}"/>
              </a:ext>
            </a:extLst>
          </p:cNvPr>
          <p:cNvSpPr txBox="1"/>
          <p:nvPr/>
        </p:nvSpPr>
        <p:spPr>
          <a:xfrm>
            <a:off x="1233716" y="4759788"/>
            <a:ext cx="4406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r>
              <a:rPr lang="en-US" altLang="ko-KR" sz="1800" dirty="0"/>
              <a:t>, </a:t>
            </a:r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r>
              <a:rPr lang="en-US" altLang="ko-KR" sz="1800" dirty="0"/>
              <a:t>, sed do </a:t>
            </a:r>
            <a:r>
              <a:rPr lang="en-US" altLang="ko-KR" sz="1800" dirty="0" err="1"/>
              <a:t>eiusmod</a:t>
            </a:r>
            <a:endParaRPr lang="en-US" altLang="ko-KR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CE8698-578C-477C-995B-38DAECCA570E}"/>
              </a:ext>
            </a:extLst>
          </p:cNvPr>
          <p:cNvSpPr txBox="1"/>
          <p:nvPr/>
        </p:nvSpPr>
        <p:spPr>
          <a:xfrm>
            <a:off x="6551838" y="4110747"/>
            <a:ext cx="4406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 dolor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0464F9-5C93-4A85-9852-E67DBEDD4B37}"/>
              </a:ext>
            </a:extLst>
          </p:cNvPr>
          <p:cNvSpPr txBox="1"/>
          <p:nvPr/>
        </p:nvSpPr>
        <p:spPr>
          <a:xfrm>
            <a:off x="6551839" y="4759788"/>
            <a:ext cx="4406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r>
              <a:rPr lang="en-US" altLang="ko-KR" sz="1800" dirty="0"/>
              <a:t>, </a:t>
            </a:r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r>
              <a:rPr lang="en-US" altLang="ko-KR" sz="1800" dirty="0"/>
              <a:t>, sed do </a:t>
            </a:r>
            <a:r>
              <a:rPr lang="en-US" altLang="ko-KR" sz="1800" dirty="0" err="1"/>
              <a:t>eiusmod</a:t>
            </a:r>
            <a:endParaRPr lang="en-US" altLang="ko-KR" sz="1800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ECF4CD0-E175-4402-8835-CDA407934A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AE51F91-FB67-4D09-88FA-C5CC52D7962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112541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15807F-E1A9-49A8-8E7D-1ECED8F1B4D6}"/>
              </a:ext>
            </a:extLst>
          </p:cNvPr>
          <p:cNvSpPr txBox="1"/>
          <p:nvPr/>
        </p:nvSpPr>
        <p:spPr>
          <a:xfrm>
            <a:off x="2484726" y="1515182"/>
            <a:ext cx="722254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Make Your Title</a:t>
            </a:r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A6023AD-699F-43FE-B18B-BF578875597E}"/>
              </a:ext>
            </a:extLst>
          </p:cNvPr>
          <p:cNvSpPr/>
          <p:nvPr/>
        </p:nvSpPr>
        <p:spPr>
          <a:xfrm>
            <a:off x="783771" y="4255807"/>
            <a:ext cx="30421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 dolor </a:t>
            </a:r>
            <a:r>
              <a:rPr lang="en-US" altLang="ko-KR" sz="2800">
                <a:latin typeface="+mj-lt"/>
              </a:rPr>
              <a:t>sit amet</a:t>
            </a:r>
            <a:endParaRPr lang="en-US" altLang="ko-KR" sz="2800" dirty="0"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2A57866-8E9C-4CC5-A2A7-010D2B8B0D6D}"/>
              </a:ext>
            </a:extLst>
          </p:cNvPr>
          <p:cNvSpPr/>
          <p:nvPr/>
        </p:nvSpPr>
        <p:spPr>
          <a:xfrm>
            <a:off x="4574916" y="4255807"/>
            <a:ext cx="30421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 err="1">
                <a:latin typeface="+mj-lt"/>
              </a:rPr>
              <a:t>Consectetur</a:t>
            </a:r>
            <a:r>
              <a:rPr lang="en-US" altLang="ko-KR" sz="2800" dirty="0">
                <a:latin typeface="+mj-lt"/>
              </a:rPr>
              <a:t> </a:t>
            </a:r>
            <a:r>
              <a:rPr lang="en-US" altLang="ko-KR" sz="2800" dirty="0" err="1">
                <a:latin typeface="+mj-lt"/>
              </a:rPr>
              <a:t>adipisicing</a:t>
            </a:r>
            <a:r>
              <a:rPr lang="en-US" altLang="ko-KR" sz="2800" dirty="0">
                <a:latin typeface="+mj-lt"/>
              </a:rPr>
              <a:t> </a:t>
            </a:r>
            <a:r>
              <a:rPr lang="en-US" altLang="ko-KR" sz="2800" dirty="0" err="1">
                <a:latin typeface="+mj-lt"/>
              </a:rPr>
              <a:t>elit</a:t>
            </a:r>
            <a:endParaRPr lang="en-US" altLang="ko-KR" sz="2800" dirty="0"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C96DE3E-5413-468E-B091-9F9A02E88831}"/>
              </a:ext>
            </a:extLst>
          </p:cNvPr>
          <p:cNvSpPr/>
          <p:nvPr/>
        </p:nvSpPr>
        <p:spPr>
          <a:xfrm>
            <a:off x="8366061" y="4255807"/>
            <a:ext cx="30421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Sed do </a:t>
            </a:r>
            <a:r>
              <a:rPr lang="en-US" altLang="ko-KR" sz="2800" dirty="0" err="1">
                <a:latin typeface="+mj-lt"/>
              </a:rPr>
              <a:t>eiusmod</a:t>
            </a:r>
            <a:r>
              <a:rPr lang="en-US" altLang="ko-KR" sz="2800" dirty="0">
                <a:latin typeface="+mj-lt"/>
              </a:rPr>
              <a:t> </a:t>
            </a:r>
            <a:r>
              <a:rPr lang="en-US" altLang="ko-KR" sz="2800" dirty="0" err="1">
                <a:latin typeface="+mj-lt"/>
              </a:rPr>
              <a:t>tempor</a:t>
            </a:r>
            <a:endParaRPr lang="ko-KR" altLang="en-US" sz="2800" dirty="0"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E094BA97-7BE6-4A9C-A915-F21167AA9EE5}"/>
              </a:ext>
            </a:extLst>
          </p:cNvPr>
          <p:cNvSpPr/>
          <p:nvPr/>
        </p:nvSpPr>
        <p:spPr>
          <a:xfrm>
            <a:off x="1757853" y="2847526"/>
            <a:ext cx="1094004" cy="1094004"/>
          </a:xfrm>
          <a:prstGeom prst="ellipse">
            <a:avLst/>
          </a:prstGeom>
          <a:solidFill>
            <a:srgbClr val="5A6CCD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8F46805E-2218-48D1-BB50-55B35AFFC80C}"/>
              </a:ext>
            </a:extLst>
          </p:cNvPr>
          <p:cNvSpPr/>
          <p:nvPr/>
        </p:nvSpPr>
        <p:spPr>
          <a:xfrm>
            <a:off x="5548998" y="2847526"/>
            <a:ext cx="1094004" cy="1094004"/>
          </a:xfrm>
          <a:prstGeom prst="ellipse">
            <a:avLst/>
          </a:prstGeom>
          <a:solidFill>
            <a:srgbClr val="5A6CCD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2C02737-DF99-4680-B842-A3A73E30898D}"/>
              </a:ext>
            </a:extLst>
          </p:cNvPr>
          <p:cNvSpPr/>
          <p:nvPr/>
        </p:nvSpPr>
        <p:spPr>
          <a:xfrm>
            <a:off x="9340143" y="2847526"/>
            <a:ext cx="1094004" cy="1094004"/>
          </a:xfrm>
          <a:prstGeom prst="ellipse">
            <a:avLst/>
          </a:prstGeom>
          <a:solidFill>
            <a:srgbClr val="5A6CCD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6493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4112939C-C804-4DA5-9013-EFEF1A3EA433}"/>
              </a:ext>
            </a:extLst>
          </p:cNvPr>
          <p:cNvSpPr/>
          <p:nvPr/>
        </p:nvSpPr>
        <p:spPr>
          <a:xfrm>
            <a:off x="6227396" y="2458590"/>
            <a:ext cx="4266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4D7094-2C45-44D4-B30C-11C9617BFA9D}"/>
              </a:ext>
            </a:extLst>
          </p:cNvPr>
          <p:cNvSpPr txBox="1"/>
          <p:nvPr/>
        </p:nvSpPr>
        <p:spPr>
          <a:xfrm>
            <a:off x="6227397" y="3952694"/>
            <a:ext cx="4266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tx1"/>
                </a:solidFill>
                <a:latin typeface="+mj-lt"/>
              </a:rPr>
              <a:t>Lorem ipsum dolor</a:t>
            </a:r>
            <a:endParaRPr lang="ko-KR" alt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9D7D4F-4D22-4A3A-B325-99CFCF4B713C}"/>
              </a:ext>
            </a:extLst>
          </p:cNvPr>
          <p:cNvSpPr txBox="1"/>
          <p:nvPr/>
        </p:nvSpPr>
        <p:spPr>
          <a:xfrm>
            <a:off x="6227397" y="4526334"/>
            <a:ext cx="4266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 err="1">
                <a:solidFill>
                  <a:schemeClr val="tx1"/>
                </a:solidFill>
              </a:rPr>
              <a:t>Consectetur</a:t>
            </a:r>
            <a:r>
              <a:rPr lang="en-US" altLang="ko-KR" sz="2400" dirty="0">
                <a:solidFill>
                  <a:schemeClr val="tx1"/>
                </a:solidFill>
              </a:rPr>
              <a:t> </a:t>
            </a:r>
            <a:r>
              <a:rPr lang="en-US" altLang="ko-KR" sz="2400" dirty="0" err="1">
                <a:solidFill>
                  <a:schemeClr val="tx1"/>
                </a:solidFill>
              </a:rPr>
              <a:t>adipisicing</a:t>
            </a:r>
            <a:r>
              <a:rPr lang="en-US" altLang="ko-KR" sz="2400" dirty="0">
                <a:solidFill>
                  <a:schemeClr val="tx1"/>
                </a:solidFill>
              </a:rPr>
              <a:t> </a:t>
            </a:r>
            <a:r>
              <a:rPr lang="en-US" altLang="ko-KR" sz="2400" dirty="0" err="1">
                <a:solidFill>
                  <a:schemeClr val="tx1"/>
                </a:solidFill>
              </a:rPr>
              <a:t>elit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7FC59E-068F-4FCA-8CA3-7D2942A09DF8}"/>
              </a:ext>
            </a:extLst>
          </p:cNvPr>
          <p:cNvSpPr txBox="1"/>
          <p:nvPr/>
        </p:nvSpPr>
        <p:spPr>
          <a:xfrm>
            <a:off x="6227396" y="4993896"/>
            <a:ext cx="4266432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adipisicing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endParaRPr lang="ko-KR" altLang="en-US" sz="2000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C134553-2796-47F7-A56D-CB4C21FDC9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C3778A82-7DCC-4EA3-AE35-02FDC760C0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178" r="6197"/>
          <a:stretch/>
        </p:blipFill>
        <p:spPr>
          <a:xfrm flipH="1">
            <a:off x="0" y="-43"/>
            <a:ext cx="2501900" cy="178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01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B2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타원 15">
            <a:extLst>
              <a:ext uri="{FF2B5EF4-FFF2-40B4-BE49-F238E27FC236}">
                <a16:creationId xmlns:a16="http://schemas.microsoft.com/office/drawing/2014/main" id="{A8F203E5-4D1A-454A-BBFF-AF48380CBFED}"/>
              </a:ext>
            </a:extLst>
          </p:cNvPr>
          <p:cNvSpPr/>
          <p:nvPr/>
        </p:nvSpPr>
        <p:spPr>
          <a:xfrm>
            <a:off x="1854823" y="1517552"/>
            <a:ext cx="3822896" cy="3822896"/>
          </a:xfrm>
          <a:prstGeom prst="ellipse">
            <a:avLst/>
          </a:prstGeom>
          <a:solidFill>
            <a:srgbClr val="5A6C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1A8BADF-ECCF-4A86-A706-55AD3DFD4392}"/>
              </a:ext>
            </a:extLst>
          </p:cNvPr>
          <p:cNvSpPr/>
          <p:nvPr/>
        </p:nvSpPr>
        <p:spPr>
          <a:xfrm>
            <a:off x="3383975" y="1522622"/>
            <a:ext cx="2900128" cy="730102"/>
          </a:xfrm>
          <a:prstGeom prst="roundRect">
            <a:avLst>
              <a:gd name="adj" fmla="val 50000"/>
            </a:avLst>
          </a:prstGeom>
          <a:solidFill>
            <a:srgbClr val="5A6C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097AC91A-B4D7-4BDA-9AAE-593677F31DC4}"/>
              </a:ext>
            </a:extLst>
          </p:cNvPr>
          <p:cNvSpPr/>
          <p:nvPr/>
        </p:nvSpPr>
        <p:spPr>
          <a:xfrm>
            <a:off x="2099204" y="1761933"/>
            <a:ext cx="3334133" cy="3334133"/>
          </a:xfrm>
          <a:prstGeom prst="ellipse">
            <a:avLst/>
          </a:prstGeom>
          <a:solidFill>
            <a:srgbClr val="EB5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C100C6B-CD1A-49B1-ABE2-1DFED6371B20}"/>
              </a:ext>
            </a:extLst>
          </p:cNvPr>
          <p:cNvSpPr/>
          <p:nvPr/>
        </p:nvSpPr>
        <p:spPr>
          <a:xfrm>
            <a:off x="3383975" y="4365964"/>
            <a:ext cx="2900128" cy="730102"/>
          </a:xfrm>
          <a:prstGeom prst="roundRect">
            <a:avLst>
              <a:gd name="adj" fmla="val 50000"/>
            </a:avLst>
          </a:prstGeom>
          <a:solidFill>
            <a:srgbClr val="EB5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82508F98-6564-4A21-BCA0-58742F57EEE2}"/>
              </a:ext>
            </a:extLst>
          </p:cNvPr>
          <p:cNvSpPr/>
          <p:nvPr/>
        </p:nvSpPr>
        <p:spPr>
          <a:xfrm>
            <a:off x="3383975" y="3063949"/>
            <a:ext cx="3822896" cy="73010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rgbClr val="5A6CCD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5A6CCD"/>
              </a:solidFill>
              <a:latin typeface="+mj-lt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6CBC2559-3929-4C33-870D-8C72AFD3095C}"/>
              </a:ext>
            </a:extLst>
          </p:cNvPr>
          <p:cNvSpPr/>
          <p:nvPr/>
        </p:nvSpPr>
        <p:spPr>
          <a:xfrm>
            <a:off x="2589995" y="2252724"/>
            <a:ext cx="2352551" cy="23525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5A6CCD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5A6CCD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3BC646D-6642-4A94-9156-94BDFB09A2F9}"/>
              </a:ext>
            </a:extLst>
          </p:cNvPr>
          <p:cNvSpPr/>
          <p:nvPr/>
        </p:nvSpPr>
        <p:spPr>
          <a:xfrm>
            <a:off x="6471697" y="1487856"/>
            <a:ext cx="3477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E872F84-E4B1-4256-8EE2-8D529895A538}"/>
              </a:ext>
            </a:extLst>
          </p:cNvPr>
          <p:cNvSpPr/>
          <p:nvPr/>
        </p:nvSpPr>
        <p:spPr>
          <a:xfrm>
            <a:off x="6471699" y="1826412"/>
            <a:ext cx="3477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F84D1DD-EFBB-4E4D-A9D1-381CD53832F1}"/>
              </a:ext>
            </a:extLst>
          </p:cNvPr>
          <p:cNvSpPr/>
          <p:nvPr/>
        </p:nvSpPr>
        <p:spPr>
          <a:xfrm>
            <a:off x="7437047" y="3029183"/>
            <a:ext cx="3477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2902009-A925-4ADE-8AB8-2F01BD4846AF}"/>
              </a:ext>
            </a:extLst>
          </p:cNvPr>
          <p:cNvSpPr/>
          <p:nvPr/>
        </p:nvSpPr>
        <p:spPr>
          <a:xfrm>
            <a:off x="7437048" y="3367739"/>
            <a:ext cx="3477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71B1C81-E02C-4715-B2EA-E470B63CAC8A}"/>
              </a:ext>
            </a:extLst>
          </p:cNvPr>
          <p:cNvSpPr/>
          <p:nvPr/>
        </p:nvSpPr>
        <p:spPr>
          <a:xfrm>
            <a:off x="6471697" y="4331198"/>
            <a:ext cx="3477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C6E7CBA-1339-482B-96C1-132A936AD6F7}"/>
              </a:ext>
            </a:extLst>
          </p:cNvPr>
          <p:cNvSpPr/>
          <p:nvPr/>
        </p:nvSpPr>
        <p:spPr>
          <a:xfrm>
            <a:off x="6471699" y="4669754"/>
            <a:ext cx="3477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707694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73F29E9-7B2F-4D51-96E4-92B3007DAD1F}"/>
              </a:ext>
            </a:extLst>
          </p:cNvPr>
          <p:cNvSpPr txBox="1"/>
          <p:nvPr/>
        </p:nvSpPr>
        <p:spPr>
          <a:xfrm>
            <a:off x="1943099" y="1032324"/>
            <a:ext cx="8305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Subject Title</a:t>
            </a: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B050A11B-E02F-4BF2-A928-2F3C705A1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7222" y="3897022"/>
            <a:ext cx="609600" cy="66675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D510B51-058B-45AD-BED0-90A640CA2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8898" y="3935122"/>
            <a:ext cx="657225" cy="628650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A2A7F7AF-9513-4A99-B7DA-99BADB2B872D}"/>
              </a:ext>
            </a:extLst>
          </p:cNvPr>
          <p:cNvSpPr/>
          <p:nvPr/>
        </p:nvSpPr>
        <p:spPr>
          <a:xfrm>
            <a:off x="2043448" y="1979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Gender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4E35A28-519C-49DF-86D0-277ACF8D7760}"/>
              </a:ext>
            </a:extLst>
          </p:cNvPr>
          <p:cNvSpPr/>
          <p:nvPr/>
        </p:nvSpPr>
        <p:spPr>
          <a:xfrm>
            <a:off x="7734301" y="1979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Age</a:t>
            </a:r>
            <a:endParaRPr lang="ko-KR" altLang="en-US" sz="2400" dirty="0">
              <a:latin typeface="+mj-lt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55CD40A2-DE53-41A1-B034-BBF63AC60706}"/>
              </a:ext>
            </a:extLst>
          </p:cNvPr>
          <p:cNvCxnSpPr>
            <a:cxnSpLocks/>
          </p:cNvCxnSpPr>
          <p:nvPr/>
        </p:nvCxnSpPr>
        <p:spPr>
          <a:xfrm>
            <a:off x="6096000" y="2302499"/>
            <a:ext cx="0" cy="3540798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64240885-C1E0-4A36-B0E2-131491255FEF}"/>
              </a:ext>
            </a:extLst>
          </p:cNvPr>
          <p:cNvSpPr/>
          <p:nvPr/>
        </p:nvSpPr>
        <p:spPr>
          <a:xfrm>
            <a:off x="939800" y="2657866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5A6CCD"/>
                </a:solidFill>
              </a:rPr>
              <a:t>50%</a:t>
            </a:r>
            <a:endParaRPr lang="ko-KR" altLang="en-US" dirty="0">
              <a:solidFill>
                <a:srgbClr val="5A6CCD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7CF62619-7371-4E05-BB0E-BBF1D7009A03}"/>
              </a:ext>
            </a:extLst>
          </p:cNvPr>
          <p:cNvSpPr/>
          <p:nvPr/>
        </p:nvSpPr>
        <p:spPr>
          <a:xfrm>
            <a:off x="939800" y="2657866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5A6C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50%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632D55-1254-4F24-BDE5-966B4B5EAC27}"/>
              </a:ext>
            </a:extLst>
          </p:cNvPr>
          <p:cNvSpPr txBox="1"/>
          <p:nvPr/>
        </p:nvSpPr>
        <p:spPr>
          <a:xfrm>
            <a:off x="1394073" y="4777481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Female</a:t>
            </a:r>
          </a:p>
          <a:p>
            <a:pPr algn="ctr"/>
            <a:r>
              <a:rPr lang="en-US" altLang="ko-KR" sz="2000" dirty="0"/>
              <a:t>50%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A004F4-A5B0-4227-B747-C08FEAB5995D}"/>
              </a:ext>
            </a:extLst>
          </p:cNvPr>
          <p:cNvSpPr txBox="1"/>
          <p:nvPr/>
        </p:nvSpPr>
        <p:spPr>
          <a:xfrm>
            <a:off x="3449562" y="4777481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Male</a:t>
            </a:r>
          </a:p>
          <a:p>
            <a:pPr algn="ctr"/>
            <a:r>
              <a:rPr lang="en-US" altLang="ko-KR" sz="2000" dirty="0"/>
              <a:t>50%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C21054C6-B4B4-4265-857A-634D87C9A4FC}"/>
              </a:ext>
            </a:extLst>
          </p:cNvPr>
          <p:cNvSpPr/>
          <p:nvPr/>
        </p:nvSpPr>
        <p:spPr>
          <a:xfrm>
            <a:off x="6883401" y="2657866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00BB6791-AABD-47C5-AAD4-1527AAE8474F}"/>
              </a:ext>
            </a:extLst>
          </p:cNvPr>
          <p:cNvSpPr/>
          <p:nvPr/>
        </p:nvSpPr>
        <p:spPr>
          <a:xfrm>
            <a:off x="6883401" y="2657866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EB5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20-35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86187326-3B26-4300-8DF5-6CA634332028}"/>
              </a:ext>
            </a:extLst>
          </p:cNvPr>
          <p:cNvSpPr/>
          <p:nvPr/>
        </p:nvSpPr>
        <p:spPr>
          <a:xfrm>
            <a:off x="6883401" y="3663550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9CFE04D6-BF5A-4854-88E6-40EB76E278C9}"/>
              </a:ext>
            </a:extLst>
          </p:cNvPr>
          <p:cNvSpPr/>
          <p:nvPr/>
        </p:nvSpPr>
        <p:spPr>
          <a:xfrm>
            <a:off x="6883402" y="3663550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EB5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35-50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FDCC576A-8C0F-4E83-9FED-9C5C1726E5F2}"/>
              </a:ext>
            </a:extLst>
          </p:cNvPr>
          <p:cNvSpPr/>
          <p:nvPr/>
        </p:nvSpPr>
        <p:spPr>
          <a:xfrm>
            <a:off x="6883401" y="4669234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9AAA17B1-6564-4F0C-843C-8491F37F8B27}"/>
              </a:ext>
            </a:extLst>
          </p:cNvPr>
          <p:cNvSpPr/>
          <p:nvPr/>
        </p:nvSpPr>
        <p:spPr>
          <a:xfrm>
            <a:off x="6883401" y="4669234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EB5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50-65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4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B65A16-61B4-41C3-8E1D-D74C44980E06}"/>
              </a:ext>
            </a:extLst>
          </p:cNvPr>
          <p:cNvSpPr txBox="1"/>
          <p:nvPr/>
        </p:nvSpPr>
        <p:spPr>
          <a:xfrm>
            <a:off x="1505214" y="2422037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B4B9320-5C50-4D96-A063-B05ABAA4DC06}"/>
              </a:ext>
            </a:extLst>
          </p:cNvPr>
          <p:cNvSpPr/>
          <p:nvPr/>
        </p:nvSpPr>
        <p:spPr>
          <a:xfrm>
            <a:off x="1505214" y="1927649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07A73D-D92D-4486-8260-B29D75603FD2}"/>
              </a:ext>
            </a:extLst>
          </p:cNvPr>
          <p:cNvSpPr txBox="1"/>
          <p:nvPr/>
        </p:nvSpPr>
        <p:spPr>
          <a:xfrm>
            <a:off x="1505214" y="4407131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0FA9937-1C2A-4AD8-8843-3410854E8B8D}"/>
              </a:ext>
            </a:extLst>
          </p:cNvPr>
          <p:cNvSpPr/>
          <p:nvPr/>
        </p:nvSpPr>
        <p:spPr>
          <a:xfrm>
            <a:off x="1505214" y="3912743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00F7AA-6B74-488D-B6A1-BE0C54FFABDF}"/>
              </a:ext>
            </a:extLst>
          </p:cNvPr>
          <p:cNvSpPr txBox="1"/>
          <p:nvPr/>
        </p:nvSpPr>
        <p:spPr>
          <a:xfrm>
            <a:off x="6654801" y="2422037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3502581-E5FC-42F0-B222-C2DA8BE52EB8}"/>
              </a:ext>
            </a:extLst>
          </p:cNvPr>
          <p:cNvSpPr/>
          <p:nvPr/>
        </p:nvSpPr>
        <p:spPr>
          <a:xfrm>
            <a:off x="6654801" y="1927649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4ADB67-B877-4B38-A247-AB479F361F6D}"/>
              </a:ext>
            </a:extLst>
          </p:cNvPr>
          <p:cNvSpPr txBox="1"/>
          <p:nvPr/>
        </p:nvSpPr>
        <p:spPr>
          <a:xfrm>
            <a:off x="6654801" y="4407131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4750B6E-6CAE-4002-AE94-8E464C4208D4}"/>
              </a:ext>
            </a:extLst>
          </p:cNvPr>
          <p:cNvSpPr/>
          <p:nvPr/>
        </p:nvSpPr>
        <p:spPr>
          <a:xfrm>
            <a:off x="6654801" y="3912743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981008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DB1D5E24-2022-46FE-B718-A31C5F81604D}"/>
              </a:ext>
            </a:extLst>
          </p:cNvPr>
          <p:cNvSpPr txBox="1"/>
          <p:nvPr/>
        </p:nvSpPr>
        <p:spPr>
          <a:xfrm>
            <a:off x="3600729" y="4358603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B754679-19F4-468E-B545-D27D1437EB9D}"/>
              </a:ext>
            </a:extLst>
          </p:cNvPr>
          <p:cNvSpPr/>
          <p:nvPr/>
        </p:nvSpPr>
        <p:spPr>
          <a:xfrm>
            <a:off x="3599376" y="3969242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3DB37B-9A7F-490A-9D90-EAC98B994870}"/>
              </a:ext>
            </a:extLst>
          </p:cNvPr>
          <p:cNvSpPr txBox="1"/>
          <p:nvPr/>
        </p:nvSpPr>
        <p:spPr>
          <a:xfrm>
            <a:off x="7524535" y="4358603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2FB36A5-0BE0-4BB0-B5B4-9F8AD144290A}"/>
              </a:ext>
            </a:extLst>
          </p:cNvPr>
          <p:cNvSpPr/>
          <p:nvPr/>
        </p:nvSpPr>
        <p:spPr>
          <a:xfrm>
            <a:off x="7523182" y="3969242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03.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74D640-D925-4EF4-88C6-9BDC286380A6}"/>
              </a:ext>
            </a:extLst>
          </p:cNvPr>
          <p:cNvSpPr txBox="1"/>
          <p:nvPr/>
        </p:nvSpPr>
        <p:spPr>
          <a:xfrm>
            <a:off x="3600729" y="5501010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81FFD89-0B6F-4244-A931-70114547E7D8}"/>
              </a:ext>
            </a:extLst>
          </p:cNvPr>
          <p:cNvSpPr/>
          <p:nvPr/>
        </p:nvSpPr>
        <p:spPr>
          <a:xfrm>
            <a:off x="3599376" y="511164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02.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9915BF-E739-4D26-944F-1F2A34C910AC}"/>
              </a:ext>
            </a:extLst>
          </p:cNvPr>
          <p:cNvSpPr txBox="1"/>
          <p:nvPr/>
        </p:nvSpPr>
        <p:spPr>
          <a:xfrm>
            <a:off x="7524535" y="5501010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1E04D14-85D7-42B2-81AD-F5D340385722}"/>
              </a:ext>
            </a:extLst>
          </p:cNvPr>
          <p:cNvSpPr/>
          <p:nvPr/>
        </p:nvSpPr>
        <p:spPr>
          <a:xfrm>
            <a:off x="7523182" y="511164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04.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4AA4CE7-26BE-47F4-AC41-32D936C068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44" name="그래픽 43">
            <a:extLst>
              <a:ext uri="{FF2B5EF4-FFF2-40B4-BE49-F238E27FC236}">
                <a16:creationId xmlns:a16="http://schemas.microsoft.com/office/drawing/2014/main" id="{1483CB46-FDF9-4D92-B126-71DDB45A57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178" r="6197"/>
          <a:stretch/>
        </p:blipFill>
        <p:spPr>
          <a:xfrm>
            <a:off x="9690100" y="-43"/>
            <a:ext cx="2501900" cy="1783191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0CC69503-7AF0-4E03-A2FD-EC5A9BDFC4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178" r="6197"/>
          <a:stretch/>
        </p:blipFill>
        <p:spPr>
          <a:xfrm flipH="1">
            <a:off x="0" y="-43"/>
            <a:ext cx="2501900" cy="1783191"/>
          </a:xfrm>
          <a:prstGeom prst="rect">
            <a:avLst/>
          </a:prstGeom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A29357AF-7BDD-4651-9365-F14E72D3F183}"/>
              </a:ext>
            </a:extLst>
          </p:cNvPr>
          <p:cNvGrpSpPr/>
          <p:nvPr/>
        </p:nvGrpSpPr>
        <p:grpSpPr>
          <a:xfrm>
            <a:off x="993358" y="3627743"/>
            <a:ext cx="2215744" cy="2714759"/>
            <a:chOff x="215408" y="2909488"/>
            <a:chExt cx="2215744" cy="2714759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3026EA8-784A-4072-A380-0321153584DA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3D5A723-AE5E-4A8D-B321-0F9D27331B36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FDF8CAB-9BE5-42B0-8C3E-553AACB969E3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3B8DA17-29E1-4C38-BCF2-4C3C241C4826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1B81985F-4267-46B1-A8AC-51AACDA8A1BF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180AB54-05D8-462D-8C03-D8569CB66528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191690-90F3-4DD9-B4FC-1006FB13D910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0921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C513CDA-CF0C-4AC8-BDC0-594A6C5AAC6C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F7A03B9-EEBA-4FA7-AC85-4777431D9D60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ABF3925-D8D1-4FF7-87CA-F9A5B9DED976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2C8DDB4-0F84-46CB-8B4B-100E7F322055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F044704-1617-493A-885D-BC94035CE5E1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14285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FA50D45-65BA-4397-957A-3B78BED6B762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3EA7A9-F2F0-4912-9E19-D5AF7768C0DA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40DD4085-680C-444E-901B-74A22CC58053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EB5C53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5A9DE5B8-27A5-4CEE-AAD6-14F64A8FD098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D8699D4-B757-45AA-911E-3D7E281A72F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568324" y="696798"/>
            <a:ext cx="11063676" cy="5464403"/>
            <a:chOff x="1311073" y="1527797"/>
            <a:chExt cx="9551982" cy="4717770"/>
          </a:xfrm>
          <a:solidFill>
            <a:srgbClr val="F48C24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EB5C53"/>
            </a:solidFill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EB5C53"/>
            </a:solidFill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EB5C53"/>
            </a:solidFill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EB5C53"/>
            </a:solidFill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6B21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514839" y="2355730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A6CC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856201" y="451830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A6CC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536950" y="1900537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A6CC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EA805957-BB39-418A-B04E-4CC3D7A22404}"/>
              </a:ext>
            </a:extLst>
          </p:cNvPr>
          <p:cNvSpPr txBox="1"/>
          <p:nvPr/>
        </p:nvSpPr>
        <p:spPr>
          <a:xfrm>
            <a:off x="2006599" y="1499612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b="0" i="1" dirty="0">
                <a:latin typeface="+mj-lt"/>
              </a:rPr>
              <a:t>Contents</a:t>
            </a:r>
            <a:endParaRPr lang="ko-KR" altLang="en-US" sz="3600" b="0" i="1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576135-CAF0-4F8B-8623-DF7A142DB9C6}"/>
              </a:ext>
            </a:extLst>
          </p:cNvPr>
          <p:cNvSpPr txBox="1"/>
          <p:nvPr/>
        </p:nvSpPr>
        <p:spPr>
          <a:xfrm>
            <a:off x="1422198" y="4073384"/>
            <a:ext cx="28416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D7229C7-901F-4C9C-B6A5-2A46DCAB603A}"/>
              </a:ext>
            </a:extLst>
          </p:cNvPr>
          <p:cNvSpPr/>
          <p:nvPr/>
        </p:nvSpPr>
        <p:spPr>
          <a:xfrm>
            <a:off x="1422197" y="3594554"/>
            <a:ext cx="2841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0EBF93D-3FE3-45C9-9056-620D56BC5331}"/>
              </a:ext>
            </a:extLst>
          </p:cNvPr>
          <p:cNvSpPr/>
          <p:nvPr/>
        </p:nvSpPr>
        <p:spPr>
          <a:xfrm>
            <a:off x="1399447" y="3082353"/>
            <a:ext cx="24393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01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EA84D5-A32C-4A30-8BB4-BFC456749D46}"/>
              </a:ext>
            </a:extLst>
          </p:cNvPr>
          <p:cNvSpPr txBox="1"/>
          <p:nvPr/>
        </p:nvSpPr>
        <p:spPr>
          <a:xfrm>
            <a:off x="4686574" y="4073384"/>
            <a:ext cx="28416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5EA8504-8D31-40B1-86DF-5B4134FD29C0}"/>
              </a:ext>
            </a:extLst>
          </p:cNvPr>
          <p:cNvSpPr/>
          <p:nvPr/>
        </p:nvSpPr>
        <p:spPr>
          <a:xfrm>
            <a:off x="4686573" y="3594554"/>
            <a:ext cx="2841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0885024-48A8-4CDE-A9F5-FC8651EAF055}"/>
              </a:ext>
            </a:extLst>
          </p:cNvPr>
          <p:cNvSpPr/>
          <p:nvPr/>
        </p:nvSpPr>
        <p:spPr>
          <a:xfrm>
            <a:off x="4663823" y="3082353"/>
            <a:ext cx="24393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02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E4B39B-DCF5-489A-9EC2-1E6BE7AAF72F}"/>
              </a:ext>
            </a:extLst>
          </p:cNvPr>
          <p:cNvSpPr txBox="1"/>
          <p:nvPr/>
        </p:nvSpPr>
        <p:spPr>
          <a:xfrm>
            <a:off x="7950950" y="4073384"/>
            <a:ext cx="28416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C4E1651-ECA8-475B-BFC3-7A18873E4A54}"/>
              </a:ext>
            </a:extLst>
          </p:cNvPr>
          <p:cNvSpPr/>
          <p:nvPr/>
        </p:nvSpPr>
        <p:spPr>
          <a:xfrm>
            <a:off x="7950949" y="3594554"/>
            <a:ext cx="2841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93DBA8F-02D7-4915-BBD4-05FC8475CF01}"/>
              </a:ext>
            </a:extLst>
          </p:cNvPr>
          <p:cNvSpPr/>
          <p:nvPr/>
        </p:nvSpPr>
        <p:spPr>
          <a:xfrm>
            <a:off x="7928199" y="3082353"/>
            <a:ext cx="24393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03</a:t>
            </a:r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789BFFA-E9E4-4B5C-939B-D817D4087B5A}"/>
              </a:ext>
            </a:extLst>
          </p:cNvPr>
          <p:cNvSpPr txBox="1"/>
          <p:nvPr/>
        </p:nvSpPr>
        <p:spPr>
          <a:xfrm>
            <a:off x="5655921" y="2755674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1C6FC8-43B5-4CA5-878E-340C70A982F6}"/>
              </a:ext>
            </a:extLst>
          </p:cNvPr>
          <p:cNvSpPr txBox="1"/>
          <p:nvPr/>
        </p:nvSpPr>
        <p:spPr>
          <a:xfrm>
            <a:off x="5655921" y="3832892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594BA8C-8215-4D6D-BA1A-64F8BC1B9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5049EBD-534E-43B4-AA5C-1C24AEF57F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A466BF4-2BC8-4C95-9BC9-A32BFCD93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3B76282-5B71-420D-A7F0-9609582A8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9603E9-D02A-4A82-B693-5752D8EC5DA3}"/>
              </a:ext>
            </a:extLst>
          </p:cNvPr>
          <p:cNvSpPr txBox="1"/>
          <p:nvPr/>
        </p:nvSpPr>
        <p:spPr>
          <a:xfrm>
            <a:off x="6096000" y="2848205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41756E-943D-4628-8CC2-D1C6484D4A0E}"/>
              </a:ext>
            </a:extLst>
          </p:cNvPr>
          <p:cNvSpPr txBox="1"/>
          <p:nvPr/>
        </p:nvSpPr>
        <p:spPr>
          <a:xfrm>
            <a:off x="6096000" y="3925423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1ADA49E-8C05-411C-9FAB-D3A6D2ADC9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800809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42E95-5EA6-44DD-B12C-5CBB3EE86739}"/>
              </a:ext>
            </a:extLst>
          </p:cNvPr>
          <p:cNvSpPr txBox="1"/>
          <p:nvPr/>
        </p:nvSpPr>
        <p:spPr>
          <a:xfrm>
            <a:off x="7685281" y="2088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5A49C6-1A75-4AE9-B713-B8B4B363E999}"/>
              </a:ext>
            </a:extLst>
          </p:cNvPr>
          <p:cNvSpPr txBox="1"/>
          <p:nvPr/>
        </p:nvSpPr>
        <p:spPr>
          <a:xfrm>
            <a:off x="7685282" y="2919978"/>
            <a:ext cx="3712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7723FC0-7730-4BBC-AC42-B00FFC878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EC959B6-822A-4C57-9229-1F89A8C8F49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417727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942DD3F-8E4C-49E8-95D8-77542368C994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DF1C9F6A-B1D2-4657-937B-23872B3B9CFC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316B4AFA-6B6F-4455-B511-277AC9EF2AFD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A279293B-004C-40AB-88D9-C60997BEFA8D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B68BDF-AD55-4EFA-A490-A10A6540460A}"/>
              </a:ext>
            </a:extLst>
          </p:cNvPr>
          <p:cNvSpPr txBox="1"/>
          <p:nvPr/>
        </p:nvSpPr>
        <p:spPr>
          <a:xfrm>
            <a:off x="2821940" y="2828836"/>
            <a:ext cx="6548120" cy="120032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48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7200" dirty="0">
                <a:solidFill>
                  <a:schemeClr val="tx1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AA9FC960-6345-4F1B-AF42-DC9DC0FCF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9B14DD3-9891-47DE-9264-C2EBD304F298}"/>
              </a:ext>
            </a:extLst>
          </p:cNvPr>
          <p:cNvSpPr/>
          <p:nvPr/>
        </p:nvSpPr>
        <p:spPr>
          <a:xfrm>
            <a:off x="4048196" y="2722272"/>
            <a:ext cx="15616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732ED4A-8352-4BA1-A86C-6994CB0F362F}"/>
              </a:ext>
            </a:extLst>
          </p:cNvPr>
          <p:cNvSpPr/>
          <p:nvPr/>
        </p:nvSpPr>
        <p:spPr>
          <a:xfrm>
            <a:off x="4836478" y="3570863"/>
            <a:ext cx="26212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2C3DD31B-7D82-4BD4-B8E3-A2BC1DAE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D20181C-1DB2-437E-B170-19469EAFF833}"/>
              </a:ext>
            </a:extLst>
          </p:cNvPr>
          <p:cNvSpPr/>
          <p:nvPr/>
        </p:nvSpPr>
        <p:spPr>
          <a:xfrm>
            <a:off x="4003767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Pacifico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06619DA7-6A95-40F5-9B32-BD21DDA41EEB}"/>
              </a:ext>
            </a:extLst>
          </p:cNvPr>
          <p:cNvSpPr/>
          <p:nvPr/>
        </p:nvSpPr>
        <p:spPr>
          <a:xfrm>
            <a:off x="4003767" y="3642669"/>
            <a:ext cx="390042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https://fonts.google.com/specimen/Pacifico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06ED50CB-18CD-43DB-AF64-59E9EC58EAEB}"/>
              </a:ext>
            </a:extLst>
          </p:cNvPr>
          <p:cNvSpPr/>
          <p:nvPr/>
        </p:nvSpPr>
        <p:spPr>
          <a:xfrm>
            <a:off x="4003767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Dosis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B59750AD-5208-470A-84D4-1A6B55B60053}"/>
              </a:ext>
            </a:extLst>
          </p:cNvPr>
          <p:cNvSpPr/>
          <p:nvPr/>
        </p:nvSpPr>
        <p:spPr>
          <a:xfrm>
            <a:off x="4003767" y="4427499"/>
            <a:ext cx="376577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https://fonts.google.com/specimen/Dosis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EA805957-BB39-418A-B04E-4CC3D7A22404}"/>
              </a:ext>
            </a:extLst>
          </p:cNvPr>
          <p:cNvSpPr txBox="1"/>
          <p:nvPr/>
        </p:nvSpPr>
        <p:spPr>
          <a:xfrm>
            <a:off x="2006599" y="1499612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b="0" i="1" dirty="0">
                <a:latin typeface="+mj-lt"/>
              </a:rPr>
              <a:t>Agenda</a:t>
            </a:r>
            <a:endParaRPr lang="ko-KR" altLang="en-US" sz="3600" b="0" i="1" dirty="0"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C6FCBFD-10FC-46F8-BE4D-4AC47EF022C6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5A6CCD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5764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EA7C16B-1B31-4CF0-A882-7F850401D183}"/>
              </a:ext>
            </a:extLst>
          </p:cNvPr>
          <p:cNvSpPr/>
          <p:nvPr/>
        </p:nvSpPr>
        <p:spPr>
          <a:xfrm>
            <a:off x="4914586" y="4421432"/>
            <a:ext cx="2362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endParaRPr lang="en-US" altLang="ko-KR" sz="2400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D1F287E0-CF14-40DB-A55C-729B16773FBE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1A26DEDC-5D08-4A92-96AF-ABB74399EF62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2011345-C6BB-4482-AD0A-15E4F7164259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6CD578E-7A9C-42C6-A180-C59F03C77804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7C280A7-B4E6-41D6-B79C-5F7B65718460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타원 28">
            <a:extLst>
              <a:ext uri="{FF2B5EF4-FFF2-40B4-BE49-F238E27FC236}">
                <a16:creationId xmlns:a16="http://schemas.microsoft.com/office/drawing/2014/main" id="{1746FC8A-79AA-473C-B1E0-703ECF9B0A3A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5A6CCD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5764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1DF33F03-F79B-41A5-BCEF-4698149DCAC0}"/>
              </a:ext>
            </a:extLst>
          </p:cNvPr>
          <p:cNvSpPr/>
          <p:nvPr/>
        </p:nvSpPr>
        <p:spPr>
          <a:xfrm>
            <a:off x="1770157" y="4421432"/>
            <a:ext cx="2362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endParaRPr lang="en-US" altLang="ko-KR" sz="2400" dirty="0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58DA0EAE-EFA9-446E-8A47-E59D56A158D8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355431C6-DE24-432C-9B15-F4AA993D3DC3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7E7B760E-A6CF-4E4C-B75B-63DA49CB9E3A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타원 33">
            <a:extLst>
              <a:ext uri="{FF2B5EF4-FFF2-40B4-BE49-F238E27FC236}">
                <a16:creationId xmlns:a16="http://schemas.microsoft.com/office/drawing/2014/main" id="{967DA933-609B-4C51-980F-67AAE55AE1E9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5A6CCD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5764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705EE7A8-AAAF-44BB-9640-D3095A1FB9CA}"/>
              </a:ext>
            </a:extLst>
          </p:cNvPr>
          <p:cNvSpPr/>
          <p:nvPr/>
        </p:nvSpPr>
        <p:spPr>
          <a:xfrm>
            <a:off x="8063872" y="4421432"/>
            <a:ext cx="2362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endParaRPr lang="en-US" altLang="ko-KR" sz="2400" dirty="0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73B155A1-B25F-485C-8050-844207DABDD1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7587FE6-1646-4713-8944-D4B6E28E2EB5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93A94174-B12A-4E7D-A0F6-E0D35770BE6E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34854B3-0437-49BF-A9CD-E930D14976A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5374D9AA-01A3-4049-8641-992A755EAA60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A7EA5864-3558-41BC-89BE-94718BEA227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16377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4F87D1-37F2-4D94-A70B-8E32959FA74D}"/>
              </a:ext>
            </a:extLst>
          </p:cNvPr>
          <p:cNvSpPr txBox="1"/>
          <p:nvPr/>
        </p:nvSpPr>
        <p:spPr>
          <a:xfrm>
            <a:off x="3606800" y="2644170"/>
            <a:ext cx="4978400" cy="156966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800" dirty="0">
                <a:solidFill>
                  <a:schemeClr val="tx1"/>
                </a:solidFill>
              </a:rPr>
              <a:t>Section Break</a:t>
            </a:r>
          </a:p>
          <a:p>
            <a:r>
              <a:rPr lang="en-US" altLang="ko-KR" sz="4800" dirty="0">
                <a:solidFill>
                  <a:schemeClr val="tx1"/>
                </a:solidFill>
              </a:rPr>
              <a:t>Slide Title</a:t>
            </a:r>
            <a:endParaRPr lang="ko-KR" altLang="en-US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077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4A7A61E-9A26-464C-AF3D-5CFFD5FBE3AF}"/>
              </a:ext>
            </a:extLst>
          </p:cNvPr>
          <p:cNvSpPr txBox="1"/>
          <p:nvPr/>
        </p:nvSpPr>
        <p:spPr>
          <a:xfrm>
            <a:off x="1762532" y="1671415"/>
            <a:ext cx="8666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70A85F-F68D-4A74-9166-933F29CDDA40}"/>
              </a:ext>
            </a:extLst>
          </p:cNvPr>
          <p:cNvSpPr txBox="1"/>
          <p:nvPr/>
        </p:nvSpPr>
        <p:spPr>
          <a:xfrm>
            <a:off x="1457731" y="4080858"/>
            <a:ext cx="20875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07416A8-3C95-447C-AD59-04D653BCF904}"/>
              </a:ext>
            </a:extLst>
          </p:cNvPr>
          <p:cNvSpPr/>
          <p:nvPr/>
        </p:nvSpPr>
        <p:spPr>
          <a:xfrm>
            <a:off x="1457730" y="3656757"/>
            <a:ext cx="2087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A5BED0B-1CBD-40A6-B8AB-54A615F8745C}"/>
              </a:ext>
            </a:extLst>
          </p:cNvPr>
          <p:cNvSpPr/>
          <p:nvPr/>
        </p:nvSpPr>
        <p:spPr>
          <a:xfrm>
            <a:off x="1457730" y="3136612"/>
            <a:ext cx="2087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</a:rPr>
              <a:t>01.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426895-E713-4885-978F-52A3ADC90C58}"/>
              </a:ext>
            </a:extLst>
          </p:cNvPr>
          <p:cNvSpPr txBox="1"/>
          <p:nvPr/>
        </p:nvSpPr>
        <p:spPr>
          <a:xfrm>
            <a:off x="3854053" y="4080858"/>
            <a:ext cx="20875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5F523E4-D7F4-4717-AEF4-F9CBF6CFBCBD}"/>
              </a:ext>
            </a:extLst>
          </p:cNvPr>
          <p:cNvSpPr/>
          <p:nvPr/>
        </p:nvSpPr>
        <p:spPr>
          <a:xfrm>
            <a:off x="3854052" y="3656757"/>
            <a:ext cx="2087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E202446-5BA8-41FA-A607-9EC6A436FCC7}"/>
              </a:ext>
            </a:extLst>
          </p:cNvPr>
          <p:cNvSpPr/>
          <p:nvPr/>
        </p:nvSpPr>
        <p:spPr>
          <a:xfrm>
            <a:off x="3854052" y="3136612"/>
            <a:ext cx="2087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</a:rPr>
              <a:t>02.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ACE8BC-6BFB-4415-BDFC-B1DCCB3A0CB0}"/>
              </a:ext>
            </a:extLst>
          </p:cNvPr>
          <p:cNvSpPr txBox="1"/>
          <p:nvPr/>
        </p:nvSpPr>
        <p:spPr>
          <a:xfrm>
            <a:off x="6250375" y="4080858"/>
            <a:ext cx="20875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920F4F5-84E7-4F9C-80BD-C6516D26A2B2}"/>
              </a:ext>
            </a:extLst>
          </p:cNvPr>
          <p:cNvSpPr/>
          <p:nvPr/>
        </p:nvSpPr>
        <p:spPr>
          <a:xfrm>
            <a:off x="6250374" y="3656757"/>
            <a:ext cx="2087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62034E8-EDD6-493A-AF7B-9A9DE01317F5}"/>
              </a:ext>
            </a:extLst>
          </p:cNvPr>
          <p:cNvSpPr/>
          <p:nvPr/>
        </p:nvSpPr>
        <p:spPr>
          <a:xfrm>
            <a:off x="6250374" y="3136612"/>
            <a:ext cx="2087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</a:rPr>
              <a:t>03.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26454F4-7059-4F16-A715-844FB4FDFDC1}"/>
              </a:ext>
            </a:extLst>
          </p:cNvPr>
          <p:cNvSpPr txBox="1"/>
          <p:nvPr/>
        </p:nvSpPr>
        <p:spPr>
          <a:xfrm>
            <a:off x="8646698" y="4080858"/>
            <a:ext cx="20875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3D64018-0E31-4B60-811A-7064907853A6}"/>
              </a:ext>
            </a:extLst>
          </p:cNvPr>
          <p:cNvSpPr/>
          <p:nvPr/>
        </p:nvSpPr>
        <p:spPr>
          <a:xfrm>
            <a:off x="8646697" y="3656757"/>
            <a:ext cx="2087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E766D2C-01E5-40C1-9F3B-3BBFB8AD6353}"/>
              </a:ext>
            </a:extLst>
          </p:cNvPr>
          <p:cNvSpPr/>
          <p:nvPr/>
        </p:nvSpPr>
        <p:spPr>
          <a:xfrm>
            <a:off x="8646697" y="3136612"/>
            <a:ext cx="2087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075685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F2D3F98-2E47-488E-8343-CC95FABBAB0E}"/>
              </a:ext>
            </a:extLst>
          </p:cNvPr>
          <p:cNvSpPr txBox="1"/>
          <p:nvPr/>
        </p:nvSpPr>
        <p:spPr>
          <a:xfrm>
            <a:off x="5284730" y="2307227"/>
            <a:ext cx="5840470" cy="206210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3200" dirty="0">
                <a:latin typeface="+mj-lt"/>
              </a:rPr>
              <a:t>Lorem ipsum dolor sit </a:t>
            </a:r>
            <a:r>
              <a:rPr lang="en-US" altLang="ko-KR" sz="3200" dirty="0" err="1">
                <a:latin typeface="+mj-lt"/>
              </a:rPr>
              <a:t>amet</a:t>
            </a:r>
            <a:r>
              <a:rPr lang="en-US" altLang="ko-KR" sz="3200" dirty="0">
                <a:latin typeface="+mj-lt"/>
              </a:rPr>
              <a:t>, </a:t>
            </a:r>
            <a:r>
              <a:rPr lang="en-US" altLang="ko-KR" sz="3200" dirty="0" err="1">
                <a:latin typeface="+mj-lt"/>
              </a:rPr>
              <a:t>consectetur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adipisicing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elit</a:t>
            </a:r>
            <a:r>
              <a:rPr lang="en-US" altLang="ko-KR" sz="3200" dirty="0">
                <a:latin typeface="+mj-lt"/>
              </a:rPr>
              <a:t>, sed do </a:t>
            </a:r>
            <a:r>
              <a:rPr lang="en-US" altLang="ko-KR" sz="3200" dirty="0" err="1">
                <a:latin typeface="+mj-lt"/>
              </a:rPr>
              <a:t>eiusmod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tempor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incididunt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ut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labore</a:t>
            </a:r>
            <a:r>
              <a:rPr lang="en-US" altLang="ko-KR" sz="3200" dirty="0">
                <a:latin typeface="+mj-lt"/>
              </a:rPr>
              <a:t> et dolore magna </a:t>
            </a:r>
            <a:r>
              <a:rPr lang="en-US" altLang="ko-KR" sz="3200" dirty="0" err="1">
                <a:latin typeface="+mj-lt"/>
              </a:rPr>
              <a:t>aliqua</a:t>
            </a:r>
            <a:r>
              <a:rPr lang="en-US" altLang="ko-KR" sz="3200" dirty="0">
                <a:latin typeface="+mj-lt"/>
              </a:rPr>
              <a:t>.</a:t>
            </a:r>
            <a:endParaRPr lang="ko-KR" altLang="en-US" sz="32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8999DF-A414-48AA-AB34-CF1334CEF748}"/>
              </a:ext>
            </a:extLst>
          </p:cNvPr>
          <p:cNvSpPr txBox="1"/>
          <p:nvPr/>
        </p:nvSpPr>
        <p:spPr>
          <a:xfrm>
            <a:off x="5284730" y="4580864"/>
            <a:ext cx="584047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800" dirty="0">
                <a:latin typeface="+mj-lt"/>
              </a:rPr>
              <a:t>- john doe, Founder</a:t>
            </a: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C3782A3E-6024-4718-AB23-88AB4FABF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84730" y="1753916"/>
            <a:ext cx="392170" cy="284728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55CCEEB-2BBF-4BD0-9DA9-487CADB01F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24377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9A15CFF-8B35-448D-AFED-463CB4E0D187}"/>
              </a:ext>
            </a:extLst>
          </p:cNvPr>
          <p:cNvSpPr txBox="1"/>
          <p:nvPr/>
        </p:nvSpPr>
        <p:spPr>
          <a:xfrm>
            <a:off x="1254253" y="4038547"/>
            <a:ext cx="5002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</a:t>
            </a:r>
            <a:r>
              <a:rPr lang="en-US" altLang="ko-KR">
                <a:solidFill>
                  <a:schemeClr val="tx1"/>
                </a:solidFill>
              </a:rPr>
              <a:t>ipsum dolor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3E6E3F8-5D7D-4F86-92E4-3DDA198C5423}"/>
              </a:ext>
            </a:extLst>
          </p:cNvPr>
          <p:cNvSpPr txBox="1"/>
          <p:nvPr/>
        </p:nvSpPr>
        <p:spPr>
          <a:xfrm>
            <a:off x="1254252" y="4473502"/>
            <a:ext cx="500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just"/>
            <a:r>
              <a:rPr lang="en-US" altLang="ko-KR" sz="1800" dirty="0"/>
              <a:t>Sed do </a:t>
            </a:r>
            <a:r>
              <a:rPr lang="en-US" altLang="ko-KR" sz="1800" dirty="0" err="1"/>
              <a:t>eiusmod</a:t>
            </a:r>
            <a:r>
              <a:rPr lang="en-US" altLang="ko-KR" sz="1800" dirty="0"/>
              <a:t> </a:t>
            </a:r>
            <a:r>
              <a:rPr lang="en-US" altLang="ko-KR" sz="1800" dirty="0" err="1"/>
              <a:t>tempor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incididunt</a:t>
            </a:r>
            <a:r>
              <a:rPr lang="en-US" altLang="ko-KR" sz="1800" dirty="0"/>
              <a:t> </a:t>
            </a:r>
            <a:r>
              <a:rPr lang="en-US" altLang="ko-KR" sz="1800" dirty="0" err="1"/>
              <a:t>ut</a:t>
            </a:r>
            <a:r>
              <a:rPr lang="en-US" altLang="ko-KR" sz="1800" dirty="0"/>
              <a:t> </a:t>
            </a:r>
            <a:r>
              <a:rPr lang="en-US" altLang="ko-KR" sz="1800" dirty="0" err="1"/>
              <a:t>labore</a:t>
            </a:r>
            <a:r>
              <a:rPr lang="en-US" altLang="ko-KR" sz="1800" dirty="0"/>
              <a:t> et dolore magna </a:t>
            </a:r>
            <a:r>
              <a:rPr lang="en-US" altLang="ko-KR" sz="1800" dirty="0" err="1"/>
              <a:t>aliqua</a:t>
            </a:r>
            <a:r>
              <a:rPr lang="en-US" altLang="ko-KR" sz="1800" dirty="0"/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C04561-1E5D-43F1-BC36-1E1A6B435939}"/>
              </a:ext>
            </a:extLst>
          </p:cNvPr>
          <p:cNvSpPr txBox="1"/>
          <p:nvPr/>
        </p:nvSpPr>
        <p:spPr>
          <a:xfrm>
            <a:off x="1254252" y="1738167"/>
            <a:ext cx="5015919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Make Your Title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C15ECB6-2133-4256-954A-E03C2EF01C00}"/>
              </a:ext>
            </a:extLst>
          </p:cNvPr>
          <p:cNvSpPr txBox="1"/>
          <p:nvPr/>
        </p:nvSpPr>
        <p:spPr>
          <a:xfrm>
            <a:off x="1254253" y="2701657"/>
            <a:ext cx="5002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</a:t>
            </a:r>
            <a:r>
              <a:rPr lang="en-US" altLang="ko-KR">
                <a:solidFill>
                  <a:schemeClr val="tx1"/>
                </a:solidFill>
              </a:rPr>
              <a:t>ipsum dolor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24F364-5797-41E9-ABE7-C2AABB2BD2C1}"/>
              </a:ext>
            </a:extLst>
          </p:cNvPr>
          <p:cNvSpPr txBox="1"/>
          <p:nvPr/>
        </p:nvSpPr>
        <p:spPr>
          <a:xfrm>
            <a:off x="1254252" y="3136612"/>
            <a:ext cx="5002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just"/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r>
              <a:rPr lang="en-US" altLang="ko-KR" sz="1800" dirty="0"/>
              <a:t>, </a:t>
            </a:r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endParaRPr lang="en-US" altLang="ko-KR" sz="1800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3CCF91F-9EC6-4EFE-A9C4-96E6EB3A88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A2EF7DBF-2CBA-45CD-8F02-169BC4C52C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178" r="6197"/>
          <a:stretch/>
        </p:blipFill>
        <p:spPr>
          <a:xfrm>
            <a:off x="9690100" y="-43"/>
            <a:ext cx="2501900" cy="178319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97ADDDF1-26A4-4D07-BCBA-F5B009DC37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12496" b="12719"/>
          <a:stretch/>
        </p:blipFill>
        <p:spPr>
          <a:xfrm>
            <a:off x="10512444" y="5092495"/>
            <a:ext cx="1679556" cy="1765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6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374B19-2876-468A-B69E-5B906851F573}"/>
              </a:ext>
            </a:extLst>
          </p:cNvPr>
          <p:cNvSpPr txBox="1"/>
          <p:nvPr/>
        </p:nvSpPr>
        <p:spPr>
          <a:xfrm>
            <a:off x="3308624" y="5442218"/>
            <a:ext cx="5574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Lorem ipsum dolor </a:t>
            </a:r>
            <a:r>
              <a:rPr lang="en-US" altLang="ko-KR">
                <a:solidFill>
                  <a:schemeClr val="tx1"/>
                </a:solidFill>
              </a:rPr>
              <a:t>sit amet, consectetur adipiscing elit</a:t>
            </a:r>
            <a:r>
              <a:rPr lang="en-US" altLang="ko-KR" dirty="0">
                <a:solidFill>
                  <a:schemeClr val="tx1"/>
                </a:solidFill>
              </a:rPr>
              <a:t>, sed </a:t>
            </a:r>
            <a:r>
              <a:rPr lang="en-US" altLang="ko-KR">
                <a:solidFill>
                  <a:schemeClr val="tx1"/>
                </a:solidFill>
              </a:rPr>
              <a:t>do eiusmod tempor incididunt ut labore</a:t>
            </a:r>
            <a:r>
              <a:rPr lang="en-US" altLang="ko-KR" dirty="0">
                <a:solidFill>
                  <a:schemeClr val="tx1"/>
                </a:solidFill>
              </a:rPr>
              <a:t> et dolore </a:t>
            </a:r>
            <a:r>
              <a:rPr lang="en-US" altLang="ko-KR">
                <a:solidFill>
                  <a:schemeClr val="tx1"/>
                </a:solidFill>
              </a:rPr>
              <a:t>magna aliqua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92C7456-E35B-4905-9864-828CB9871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DB99E9F-D878-45A1-9572-4296A3BA5F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A8A00EA4-8D0C-4595-8417-E73312334C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2723EF-B207-45EB-9C9F-89314F0A0E1D}"/>
              </a:ext>
            </a:extLst>
          </p:cNvPr>
          <p:cNvSpPr txBox="1"/>
          <p:nvPr/>
        </p:nvSpPr>
        <p:spPr>
          <a:xfrm>
            <a:off x="1460190" y="769451"/>
            <a:ext cx="922232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Place subtitle text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8186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577FEF3-1541-40EE-AB9D-8A246C86B4E5}"/>
              </a:ext>
            </a:extLst>
          </p:cNvPr>
          <p:cNvSpPr txBox="1"/>
          <p:nvPr/>
        </p:nvSpPr>
        <p:spPr>
          <a:xfrm>
            <a:off x="1611086" y="4654892"/>
            <a:ext cx="4171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r>
              <a:rPr lang="en-US" altLang="ko-KR" sz="2400" dirty="0">
                <a:latin typeface="+mj-lt"/>
              </a:rPr>
              <a:t>, </a:t>
            </a:r>
            <a:r>
              <a:rPr lang="en-US" altLang="ko-KR" sz="2400" dirty="0" err="1">
                <a:latin typeface="+mj-lt"/>
              </a:rPr>
              <a:t>consectetur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adipisicing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F91707-11A5-4F5A-8173-54C3EFDBA437}"/>
              </a:ext>
            </a:extLst>
          </p:cNvPr>
          <p:cNvSpPr txBox="1"/>
          <p:nvPr/>
        </p:nvSpPr>
        <p:spPr>
          <a:xfrm>
            <a:off x="6409584" y="4654892"/>
            <a:ext cx="4171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incididunt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ut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labore</a:t>
            </a:r>
            <a:r>
              <a:rPr lang="en-US" altLang="ko-KR" sz="2400" dirty="0">
                <a:latin typeface="+mj-lt"/>
              </a:rPr>
              <a:t> et dolore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0" name="그래픽 13">
            <a:extLst>
              <a:ext uri="{FF2B5EF4-FFF2-40B4-BE49-F238E27FC236}">
                <a16:creationId xmlns:a16="http://schemas.microsoft.com/office/drawing/2014/main" id="{E18537B3-A65C-49F2-BD1F-E7F801D7FBB6}"/>
              </a:ext>
            </a:extLst>
          </p:cNvPr>
          <p:cNvSpPr/>
          <p:nvPr/>
        </p:nvSpPr>
        <p:spPr>
          <a:xfrm>
            <a:off x="3184049" y="25712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5A6CCD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그래픽 13">
            <a:extLst>
              <a:ext uri="{FF2B5EF4-FFF2-40B4-BE49-F238E27FC236}">
                <a16:creationId xmlns:a16="http://schemas.microsoft.com/office/drawing/2014/main" id="{18791FE1-0DDB-4EBB-AACD-4B913DBC4EBC}"/>
              </a:ext>
            </a:extLst>
          </p:cNvPr>
          <p:cNvSpPr/>
          <p:nvPr/>
        </p:nvSpPr>
        <p:spPr>
          <a:xfrm>
            <a:off x="7982548" y="25712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5A6CCD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570B4E-16A4-46BD-894E-0CF1753C808A}"/>
              </a:ext>
            </a:extLst>
          </p:cNvPr>
          <p:cNvSpPr txBox="1"/>
          <p:nvPr/>
        </p:nvSpPr>
        <p:spPr>
          <a:xfrm>
            <a:off x="2679700" y="1207122"/>
            <a:ext cx="6832600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Enter Your 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229536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cifico - Dosis">
      <a:majorFont>
        <a:latin typeface="Pacifico"/>
        <a:ea typeface="Arial Unicode MS"/>
        <a:cs typeface=""/>
      </a:majorFont>
      <a:minorFont>
        <a:latin typeface="Dosis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5A6CCD"/>
        </a:solidFill>
        <a:ln w="76200" cap="flat">
          <a:noFill/>
          <a:prstDash val="solid"/>
          <a:miter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>
          <a:solidFill>
            <a:srgbClr val="F4F1E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3337</TotalTime>
  <Words>887</Words>
  <Application>Microsoft Office PowerPoint</Application>
  <PresentationFormat>와이드스크린</PresentationFormat>
  <Paragraphs>137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 Unicode MS</vt:lpstr>
      <vt:lpstr>Pacifico</vt:lpstr>
      <vt:lpstr>맑은 고딕</vt:lpstr>
      <vt:lpstr>Wingdings</vt:lpstr>
      <vt:lpstr>Dosis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328</cp:revision>
  <dcterms:created xsi:type="dcterms:W3CDTF">2019-04-06T05:20:47Z</dcterms:created>
  <dcterms:modified xsi:type="dcterms:W3CDTF">2021-03-12T06:49:01Z</dcterms:modified>
</cp:coreProperties>
</file>