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67" autoAdjust="0"/>
    <p:restoredTop sz="94694" autoAdjust="0"/>
  </p:normalViewPr>
  <p:slideViewPr>
    <p:cSldViewPr snapToGrid="0">
      <p:cViewPr varScale="1">
        <p:scale>
          <a:sx n="98" d="100"/>
          <a:sy n="98" d="100"/>
        </p:scale>
        <p:origin x="6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6/6/2026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7512" y="2235924"/>
            <a:ext cx="6076971" cy="1852748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7512" y="4282573"/>
            <a:ext cx="6076972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867" y="1817511"/>
            <a:ext cx="7552265" cy="929398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9867" y="2901243"/>
            <a:ext cx="7552265" cy="3300773"/>
          </a:xfrm>
        </p:spPr>
        <p:txBody>
          <a:bodyPr/>
          <a:lstStyle>
            <a:lvl1pPr algn="ctr">
              <a:defRPr>
                <a:solidFill>
                  <a:schemeClr val="accent2"/>
                </a:solidFill>
              </a:defRPr>
            </a:lvl1pPr>
            <a:lvl2pPr algn="ctr">
              <a:defRPr>
                <a:solidFill>
                  <a:schemeClr val="accent2"/>
                </a:solidFill>
              </a:defRPr>
            </a:lvl2pPr>
            <a:lvl3pPr algn="ctr">
              <a:defRPr>
                <a:solidFill>
                  <a:schemeClr val="accent2"/>
                </a:solidFill>
              </a:defRPr>
            </a:lvl3pPr>
            <a:lvl4pPr algn="ctr">
              <a:defRPr>
                <a:solidFill>
                  <a:schemeClr val="accent2"/>
                </a:solidFill>
              </a:defRPr>
            </a:lvl4pPr>
            <a:lvl5pPr algn="ctr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5467" y="1648177"/>
            <a:ext cx="7069102" cy="9194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5467" y="2731910"/>
            <a:ext cx="7981243" cy="346016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2652889"/>
            <a:ext cx="7077891" cy="2054976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8600" y="4824420"/>
            <a:ext cx="7077891" cy="1192757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1400" y="1797438"/>
            <a:ext cx="6285089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1400" y="4331796"/>
            <a:ext cx="6285089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895" y="3061811"/>
            <a:ext cx="5672210" cy="18693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59895" y="5039768"/>
            <a:ext cx="5687354" cy="7880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6822" y="594040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5100" y="2070724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45100" y="229805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45100" y="252539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2B0606-0484-C023-FD95-C5951A232DEB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86D845C-2CB5-B96A-63A7-C224591A5E8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E1345DE-81ED-A5EC-75D6-4BCA6383CD2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F35560-0C5A-09F8-F5A5-84718EDB189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F9CFC2B-8DE7-33D6-164D-19CD3EBCBA6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CEE2B7C-4831-0942-0AE3-9FFCB3DBFECF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E749079-FB91-2337-CD8B-26286886E739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8EA12DF-EECB-2911-7EAE-DD1747657AF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A72CB99-269A-F255-9EEF-5EEFDC7CAE1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6AF6753-4B09-559F-E72A-F20025F7C152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70FD18-0F62-6ACD-CD8F-BD6F36676D6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647B30-C506-B69C-902F-D98BD69FA54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50DB6B-98E8-B3D0-B0CC-AD78ADDB066E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E120893-73B7-FF27-1A74-741DEE35563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99353EE-BF9E-FF02-C904-0D9B6E4620C5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923877A-E1CA-3ECA-4C5E-C51AB0D0D32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6602CC2-AA29-6E8F-46FF-E098BD68675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BEEB61F-897E-50DC-8D63-EBED75D9205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D961DD1-E130-A84A-BF17-63EE68C40CE2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19138A9-272A-603D-01A9-14BD7B2E363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FEEC8F2-7C47-CD2C-1D59-D8996DB0FD1B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46056D87-99CA-1E5F-FD97-C57AD111A80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E095F28-5543-1BD1-5842-6A84802F1CF9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1357FEF-2C89-73BD-B10C-542EBDDF9B7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A9DCC4A-281E-7394-F8FE-097EE866EC2F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95C248D-9B84-D6AC-925B-7A20C5C0D5E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A7C19D7-2E62-854C-9E74-7BACD21EE2F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D23C60F-3F66-62EB-EFE1-690EEAFCC81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3A437F1-3F35-6EB2-A6BC-777992F7155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F1A614E-BAD2-250A-E8AE-203434E3E5C4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E6765D0A-ABD8-6150-1083-817EA5B80A7B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FB21C8C-D8DB-73A8-AF7B-2F33ED1DD7D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FABBA83-9090-B1E0-E31F-4C8F78FE8403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CD94B26-FFF4-6CB7-0A0D-4AFC952CA479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663AE21-B5D2-C2B2-BBA0-C7111458B27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879FF2E-BD82-F550-DAD5-BDFBAECD2902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4239C77-6DDD-F786-574C-D491AEC31A8E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200C2328-19B5-D962-03C0-BDCC5E74EDD2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176193-824C-030D-4EC8-72BD46A7156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809B5A3-4C50-70DC-9340-B1C64C92BB7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93D8F5A-2D52-422D-A0D1-C7ABE6389769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81C15C9-457F-29A9-485F-76F50829DFC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2E7BC5E-C516-A298-53DA-7FC5823FA03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6BD0FF1-1369-4682-A456-7F23DBC4771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F303BD7-E933-AD65-0F81-DE5FE9D7128F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21FB244-E7CD-87FC-528E-79ABB6C5BCF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A60863E-8D48-2BAF-14FB-E5BB9CF93403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CCD9EB9-1132-E2C4-46FF-9A45684C863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DE80287-525D-127D-0411-3987DE8B484E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5146D85-D2ED-C241-07ED-9AE856327B1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A836376-7DA2-9336-6A2D-817133AB4F0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6970931-6CA6-BA12-5EF0-CB138ADA3E6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FF3A5859-C858-7C29-17F2-674D0F72237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CBAB8C23-1514-D09E-55EB-84996410C4F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06E4F67-9CAC-EC1F-D5DB-4C34F978870F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8BD1557-1B47-676C-6BEB-BF2E9BBDA14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8255424A-5225-F217-116C-5BB4CF5725B8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4F71103-681F-245B-1F0E-FB620FED6C2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9B0ED4D-9FE6-046E-0FB9-AD9BA6D6B5CB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CA9520B-5B15-3E53-79D1-057F01B8F5A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C3C703F-85C8-C216-499F-D2949A82C131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D908D2C-CB2C-24D1-FDB4-6DFA8F5ADD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6822" y="594040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Black Sparkle Holida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2E44"/>
      </a:accent1>
      <a:accent2>
        <a:srgbClr val="C4B897"/>
      </a:accent2>
      <a:accent3>
        <a:srgbClr val="EDE6D5"/>
      </a:accent3>
      <a:accent4>
        <a:srgbClr val="819293"/>
      </a:accent4>
      <a:accent5>
        <a:srgbClr val="6E8387"/>
      </a:accent5>
      <a:accent6>
        <a:srgbClr val="D1C7AB"/>
      </a:accent6>
      <a:hlink>
        <a:srgbClr val="C4B897"/>
      </a:hlink>
      <a:folHlink>
        <a:srgbClr val="002E4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9_T_PGO_Black-Sparkle-Holiday.pptx" id="{342545CC-DC01-4F81-B9E9-641D812B2A8A}" vid="{730DB021-AFC5-4139-8F2D-C405FE37080B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9_T_PGO_Black-Sparkle-Holiday.pptx" id="{342545CC-DC01-4F81-B9E9-641D812B2A8A}" vid="{A309CA10-B90C-49A3-B20F-EB1A4759AB1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Sparkle Holiday</dc:title>
  <dc:creator>PresentationGO.com</dc:creator>
  <dc:description>© Copyright PresentationGO.com</dc:description>
  <cp:lastModifiedBy>word</cp:lastModifiedBy>
  <cp:revision>8</cp:revision>
  <dcterms:created xsi:type="dcterms:W3CDTF">2024-12-05T18:35:15Z</dcterms:created>
  <dcterms:modified xsi:type="dcterms:W3CDTF">2026-06-06T16:31:48Z</dcterms:modified>
  <cp:category>Templates</cp:category>
</cp:coreProperties>
</file>