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257" r:id="rId4"/>
    <p:sldId id="303" r:id="rId5"/>
    <p:sldId id="299" r:id="rId6"/>
    <p:sldId id="300" r:id="rId7"/>
    <p:sldId id="301" r:id="rId8"/>
    <p:sldId id="304" r:id="rId9"/>
    <p:sldId id="296" r:id="rId10"/>
    <p:sldId id="277" r:id="rId11"/>
    <p:sldId id="278" r:id="rId12"/>
    <p:sldId id="288" r:id="rId13"/>
    <p:sldId id="289" r:id="rId14"/>
    <p:sldId id="305" r:id="rId15"/>
    <p:sldId id="291" r:id="rId16"/>
    <p:sldId id="292" r:id="rId17"/>
    <p:sldId id="293" r:id="rId18"/>
    <p:sldId id="294" r:id="rId19"/>
    <p:sldId id="30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27"/>
    <a:srgbClr val="D90000"/>
    <a:srgbClr val="04756F"/>
    <a:srgbClr val="FF2D00"/>
    <a:srgbClr val="FF4D29"/>
    <a:srgbClr val="06AEA6"/>
    <a:srgbClr val="FF8181"/>
    <a:srgbClr val="FF4B4B"/>
    <a:srgbClr val="7DF7DA"/>
    <a:srgbClr val="C7FD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3" autoAdjust="0"/>
    <p:restoredTop sz="94660"/>
  </p:normalViewPr>
  <p:slideViewPr>
    <p:cSldViewPr snapToGrid="0">
      <p:cViewPr varScale="1">
        <p:scale>
          <a:sx n="64" d="100"/>
          <a:sy n="64" d="100"/>
        </p:scale>
        <p:origin x="90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bar"/>
        <c:grouping val="clustered"/>
        <c:varyColors val="0"/>
        <c:ser>
          <c:idx val="0"/>
          <c:order val="0"/>
          <c:tx>
            <c:strRef>
              <c:f>Sheet1!$B$1</c:f>
              <c:strCache>
                <c:ptCount val="1"/>
                <c:pt idx="0">
                  <c:v>Sales</c:v>
                </c:pt>
              </c:strCache>
            </c:strRef>
          </c:tx>
          <c:spPr>
            <a:solidFill>
              <a:srgbClr val="21D7CD"/>
            </a:solidFill>
            <a:ln>
              <a:noFill/>
            </a:ln>
            <a:effectLst>
              <a:outerShdw blurRad="57150" dist="19050" dir="5400000" algn="ctr" rotWithShape="0">
                <a:srgbClr val="000000">
                  <a:alpha val="63000"/>
                </a:srgbClr>
              </a:outerShdw>
            </a:effectLst>
          </c:spPr>
          <c:invertIfNegative val="0"/>
          <c:dPt>
            <c:idx val="0"/>
            <c:invertIfNegative val="0"/>
            <c:bubble3D val="0"/>
            <c:spPr>
              <a:solidFill>
                <a:srgbClr val="D90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rgbClr val="04756F"/>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rgbClr val="2E0927"/>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rgbClr val="FFC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axId val="594356376"/>
        <c:axId val="594349488"/>
      </c:barChart>
      <c:catAx>
        <c:axId val="594356376"/>
        <c:scaling>
          <c:orientation val="minMax"/>
        </c:scaling>
        <c:delete val="1"/>
        <c:axPos val="l"/>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b"/>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pieChart>
        <c:varyColors val="1"/>
        <c:ser>
          <c:idx val="0"/>
          <c:order val="0"/>
          <c:tx>
            <c:strRef>
              <c:f>Sheet1!$B$1</c:f>
              <c:strCache>
                <c:ptCount val="1"/>
                <c:pt idx="0">
                  <c:v>Sales</c:v>
                </c:pt>
              </c:strCache>
            </c:strRef>
          </c:tx>
          <c:spPr>
            <a:solidFill>
              <a:srgbClr val="21D7CD"/>
            </a:solidFill>
          </c:spPr>
          <c:dPt>
            <c:idx val="0"/>
            <c:bubble3D val="0"/>
            <c:spPr>
              <a:solidFill>
                <a:srgbClr val="D90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8695-426D-945D-D1C32D13D22A}"/>
              </c:ext>
            </c:extLst>
          </c:dPt>
          <c:dPt>
            <c:idx val="1"/>
            <c:bubble3D val="0"/>
            <c:spPr>
              <a:solidFill>
                <a:srgbClr val="04756F"/>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8695-426D-945D-D1C32D13D22A}"/>
              </c:ext>
            </c:extLst>
          </c:dPt>
          <c:dPt>
            <c:idx val="2"/>
            <c:bubble3D val="0"/>
            <c:spPr>
              <a:solidFill>
                <a:srgbClr val="2E0927"/>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8695-426D-945D-D1C32D13D22A}"/>
              </c:ext>
            </c:extLst>
          </c:dPt>
          <c:dPt>
            <c:idx val="3"/>
            <c:bubble3D val="0"/>
            <c:spPr>
              <a:solidFill>
                <a:srgbClr val="FFC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8695-426D-945D-D1C32D13D22A}"/>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8695-426D-945D-D1C32D13D22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colorful3" csCatId="colorful" phldr="1"/>
      <dgm:spPr/>
      <dgm:t>
        <a:bodyPr/>
        <a:lstStyle/>
        <a:p>
          <a:endParaRPr lang="en-US"/>
        </a:p>
      </dgm:t>
    </dgm:pt>
    <dgm:pt modelId="{93B8BBBA-839A-48A2-BEDD-96CBD596129D}">
      <dgm:prSet phldrT="[Text]"/>
      <dgm:spPr>
        <a:ln>
          <a:noFill/>
        </a:ln>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a:ln>
          <a:noFill/>
        </a:ln>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a:ln>
          <a:noFill/>
        </a:ln>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a:ln>
          <a:noFill/>
        </a:ln>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a:solidFill>
          <a:srgbClr val="D90000"/>
        </a:solidFill>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a:solidFill>
          <a:srgbClr val="04756F"/>
        </a:solidFill>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a:solidFill>
          <a:srgbClr val="2E0927"/>
        </a:solidFill>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a:solidFill>
          <a:srgbClr val="FFC000"/>
        </a:solidFill>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solidFill>
          <a:srgbClr val="D90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solidFill>
          <a:srgbClr val="04756F"/>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solidFill>
          <a:srgbClr val="2E0927"/>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solidFill>
          <a:srgbClr val="FFC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100000">
              <a:schemeClr val="bg1">
                <a:lumMod val="85000"/>
              </a:schemeClr>
            </a:gs>
            <a:gs pos="81000">
              <a:srgbClr val="F6FDFF"/>
            </a:gs>
            <a:gs pos="0">
              <a:schemeClr val="bg1">
                <a:lumMod val="85000"/>
              </a:schemeClr>
            </a:gs>
            <a:gs pos="31000">
              <a:schemeClr val="bg1"/>
            </a:gs>
          </a:gsLst>
          <a:lin ang="2700000" scaled="1"/>
        </a:gradFill>
        <a:effectLst/>
      </p:bgPr>
    </p:bg>
    <p:spTree>
      <p:nvGrpSpPr>
        <p:cNvPr id="1" name=""/>
        <p:cNvGrpSpPr/>
        <p:nvPr/>
      </p:nvGrpSpPr>
      <p:grpSpPr>
        <a:xfrm>
          <a:off x="0" y="0"/>
          <a:ext cx="0" cy="0"/>
          <a:chOff x="0" y="0"/>
          <a:chExt cx="0" cy="0"/>
        </a:xfrm>
      </p:grpSpPr>
      <p:sp>
        <p:nvSpPr>
          <p:cNvPr id="38" name="Freeform: Shape 37">
            <a:extLst>
              <a:ext uri="{FF2B5EF4-FFF2-40B4-BE49-F238E27FC236}">
                <a16:creationId xmlns:a16="http://schemas.microsoft.com/office/drawing/2014/main" id="{7C1C15D9-BC93-4950-936A-7E4D85494D1B}"/>
              </a:ext>
            </a:extLst>
          </p:cNvPr>
          <p:cNvSpPr/>
          <p:nvPr userDrawn="1"/>
        </p:nvSpPr>
        <p:spPr>
          <a:xfrm rot="5400000">
            <a:off x="458275" y="-308168"/>
            <a:ext cx="3252175" cy="3868513"/>
          </a:xfrm>
          <a:custGeom>
            <a:avLst/>
            <a:gdLst>
              <a:gd name="connsiteX0" fmla="*/ 0 w 3252175"/>
              <a:gd name="connsiteY0" fmla="*/ 2430719 h 3868513"/>
              <a:gd name="connsiteX1" fmla="*/ 0 w 3252175"/>
              <a:gd name="connsiteY1" fmla="*/ 1437795 h 3868513"/>
              <a:gd name="connsiteX2" fmla="*/ 1386681 w 3252175"/>
              <a:gd name="connsiteY2" fmla="*/ 0 h 3868513"/>
              <a:gd name="connsiteX3" fmla="*/ 3252175 w 3252175"/>
              <a:gd name="connsiteY3" fmla="*/ 1934257 h 3868513"/>
              <a:gd name="connsiteX4" fmla="*/ 1386681 w 3252175"/>
              <a:gd name="connsiteY4" fmla="*/ 3868513 h 3868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2175" h="3868513">
                <a:moveTo>
                  <a:pt x="0" y="2430719"/>
                </a:moveTo>
                <a:lnTo>
                  <a:pt x="0" y="1437795"/>
                </a:lnTo>
                <a:lnTo>
                  <a:pt x="1386681" y="0"/>
                </a:lnTo>
                <a:lnTo>
                  <a:pt x="3252175" y="1934257"/>
                </a:lnTo>
                <a:lnTo>
                  <a:pt x="1386681" y="3868513"/>
                </a:lnTo>
                <a:close/>
              </a:path>
            </a:pathLst>
          </a:cu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6" name="Hexagon 5">
            <a:extLst>
              <a:ext uri="{FF2B5EF4-FFF2-40B4-BE49-F238E27FC236}">
                <a16:creationId xmlns:a16="http://schemas.microsoft.com/office/drawing/2014/main" id="{8D195ADA-7EFA-4FE0-BB74-F93C2D1399CA}"/>
              </a:ext>
            </a:extLst>
          </p:cNvPr>
          <p:cNvSpPr/>
          <p:nvPr userDrawn="1"/>
        </p:nvSpPr>
        <p:spPr>
          <a:xfrm rot="5400000">
            <a:off x="9332664" y="3011497"/>
            <a:ext cx="2078937" cy="2155567"/>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4" name="Freeform: Shape 43">
            <a:extLst>
              <a:ext uri="{FF2B5EF4-FFF2-40B4-BE49-F238E27FC236}">
                <a16:creationId xmlns:a16="http://schemas.microsoft.com/office/drawing/2014/main" id="{735728CA-E619-43DE-97D5-DED92BD57D82}"/>
              </a:ext>
            </a:extLst>
          </p:cNvPr>
          <p:cNvSpPr/>
          <p:nvPr userDrawn="1"/>
        </p:nvSpPr>
        <p:spPr>
          <a:xfrm rot="5400000">
            <a:off x="6385412" y="4428607"/>
            <a:ext cx="2276451" cy="2612816"/>
          </a:xfrm>
          <a:custGeom>
            <a:avLst/>
            <a:gdLst>
              <a:gd name="connsiteX0" fmla="*/ 0 w 2276451"/>
              <a:gd name="connsiteY0" fmla="*/ 1306408 h 2612816"/>
              <a:gd name="connsiteX1" fmla="*/ 1259966 w 2276451"/>
              <a:gd name="connsiteY1" fmla="*/ 0 h 2612816"/>
              <a:gd name="connsiteX2" fmla="*/ 2276451 w 2276451"/>
              <a:gd name="connsiteY2" fmla="*/ 1053952 h 2612816"/>
              <a:gd name="connsiteX3" fmla="*/ 2276450 w 2276451"/>
              <a:gd name="connsiteY3" fmla="*/ 1558864 h 2612816"/>
              <a:gd name="connsiteX4" fmla="*/ 1259966 w 2276451"/>
              <a:gd name="connsiteY4" fmla="*/ 2612816 h 2612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6451" h="2612816">
                <a:moveTo>
                  <a:pt x="0" y="1306408"/>
                </a:moveTo>
                <a:lnTo>
                  <a:pt x="1259966" y="0"/>
                </a:lnTo>
                <a:lnTo>
                  <a:pt x="2276451" y="1053952"/>
                </a:lnTo>
                <a:lnTo>
                  <a:pt x="2276450" y="1558864"/>
                </a:lnTo>
                <a:lnTo>
                  <a:pt x="1259966" y="2612816"/>
                </a:lnTo>
                <a:close/>
              </a:path>
            </a:pathLst>
          </a:cu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4" name="Hexagon 5">
            <a:extLst>
              <a:ext uri="{FF2B5EF4-FFF2-40B4-BE49-F238E27FC236}">
                <a16:creationId xmlns:a16="http://schemas.microsoft.com/office/drawing/2014/main" id="{F13FA192-50A0-4024-9CD1-43D11C7726FD}"/>
              </a:ext>
            </a:extLst>
          </p:cNvPr>
          <p:cNvSpPr/>
          <p:nvPr userDrawn="1"/>
        </p:nvSpPr>
        <p:spPr>
          <a:xfrm rot="5400000">
            <a:off x="1558869" y="3639780"/>
            <a:ext cx="2519932" cy="2612817"/>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0" name="Freeform: Shape 39">
            <a:extLst>
              <a:ext uri="{FF2B5EF4-FFF2-40B4-BE49-F238E27FC236}">
                <a16:creationId xmlns:a16="http://schemas.microsoft.com/office/drawing/2014/main" id="{7BF64F57-F61C-4EF5-9289-AA90177E7DF1}"/>
              </a:ext>
            </a:extLst>
          </p:cNvPr>
          <p:cNvSpPr/>
          <p:nvPr userDrawn="1"/>
        </p:nvSpPr>
        <p:spPr>
          <a:xfrm rot="5400000">
            <a:off x="5677316" y="-306145"/>
            <a:ext cx="1374653" cy="1962511"/>
          </a:xfrm>
          <a:custGeom>
            <a:avLst/>
            <a:gdLst>
              <a:gd name="connsiteX0" fmla="*/ 0 w 1374653"/>
              <a:gd name="connsiteY0" fmla="*/ 1518443 h 1962511"/>
              <a:gd name="connsiteX1" fmla="*/ 0 w 1374653"/>
              <a:gd name="connsiteY1" fmla="*/ 444068 h 1962511"/>
              <a:gd name="connsiteX2" fmla="*/ 428281 w 1374653"/>
              <a:gd name="connsiteY2" fmla="*/ 0 h 1962511"/>
              <a:gd name="connsiteX3" fmla="*/ 1374653 w 1374653"/>
              <a:gd name="connsiteY3" fmla="*/ 981256 h 1962511"/>
              <a:gd name="connsiteX4" fmla="*/ 428281 w 1374653"/>
              <a:gd name="connsiteY4" fmla="*/ 1962511 h 1962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653" h="1962511">
                <a:moveTo>
                  <a:pt x="0" y="1518443"/>
                </a:moveTo>
                <a:lnTo>
                  <a:pt x="0" y="444068"/>
                </a:lnTo>
                <a:lnTo>
                  <a:pt x="428281" y="0"/>
                </a:lnTo>
                <a:lnTo>
                  <a:pt x="1374653" y="981256"/>
                </a:lnTo>
                <a:lnTo>
                  <a:pt x="428281" y="1962511"/>
                </a:lnTo>
                <a:close/>
              </a:path>
            </a:pathLst>
          </a:cu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3" name="Hexagon 22"/>
          <p:cNvSpPr/>
          <p:nvPr userDrawn="1"/>
        </p:nvSpPr>
        <p:spPr>
          <a:xfrm rot="5400000">
            <a:off x="2543821" y="1418627"/>
            <a:ext cx="1601666" cy="1660703"/>
          </a:xfrm>
          <a:prstGeom prst="diamond">
            <a:avLst/>
          </a:prstGeom>
          <a:solidFill>
            <a:srgbClr val="FF8C0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Hexagon 21"/>
          <p:cNvSpPr/>
          <p:nvPr userDrawn="1"/>
        </p:nvSpPr>
        <p:spPr>
          <a:xfrm rot="5400000">
            <a:off x="7413644" y="4725029"/>
            <a:ext cx="1149985" cy="1192374"/>
          </a:xfrm>
          <a:prstGeom prst="diamond">
            <a:avLst/>
          </a:prstGeom>
          <a:solidFill>
            <a:srgbClr val="04756F"/>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0" name="Hexagon 19"/>
          <p:cNvSpPr/>
          <p:nvPr userDrawn="1"/>
        </p:nvSpPr>
        <p:spPr>
          <a:xfrm rot="5400000">
            <a:off x="3157713" y="4125206"/>
            <a:ext cx="1427452" cy="1480068"/>
          </a:xfrm>
          <a:prstGeom prst="diamond">
            <a:avLst/>
          </a:prstGeom>
          <a:solidFill>
            <a:srgbClr val="2E0927"/>
          </a:soli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 name="Hexagon 4"/>
          <p:cNvSpPr/>
          <p:nvPr userDrawn="1"/>
        </p:nvSpPr>
        <p:spPr>
          <a:xfrm rot="5400000">
            <a:off x="4289385" y="704670"/>
            <a:ext cx="1059827" cy="1098892"/>
          </a:xfrm>
          <a:prstGeom prst="diamond">
            <a:avLst/>
          </a:prstGeom>
          <a:solidFill>
            <a:srgbClr val="04756F"/>
          </a:soli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 name="Hexagon 5"/>
          <p:cNvSpPr/>
          <p:nvPr userDrawn="1"/>
        </p:nvSpPr>
        <p:spPr>
          <a:xfrm rot="5400000">
            <a:off x="7989016" y="1267248"/>
            <a:ext cx="1991596" cy="2065007"/>
          </a:xfrm>
          <a:prstGeom prst="diamond">
            <a:avLst/>
          </a:prstGeom>
          <a:solidFill>
            <a:srgbClr val="FF8C0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Hexagon 20"/>
          <p:cNvSpPr/>
          <p:nvPr userDrawn="1"/>
        </p:nvSpPr>
        <p:spPr>
          <a:xfrm rot="5400000">
            <a:off x="9487404" y="2905330"/>
            <a:ext cx="1059827" cy="1098892"/>
          </a:xfrm>
          <a:prstGeom prst="diamond">
            <a:avLst/>
          </a:prstGeom>
          <a:solidFill>
            <a:srgbClr val="FF2D00"/>
          </a:soli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4" name="Hexagon 23"/>
          <p:cNvSpPr/>
          <p:nvPr userDrawn="1"/>
        </p:nvSpPr>
        <p:spPr>
          <a:xfrm rot="5400000">
            <a:off x="5120310" y="278103"/>
            <a:ext cx="623322" cy="646297"/>
          </a:xfrm>
          <a:prstGeom prst="diamond">
            <a:avLst/>
          </a:prstGeom>
          <a:solidFill>
            <a:srgbClr val="EB226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5" name="Hexagon 24"/>
          <p:cNvSpPr/>
          <p:nvPr userDrawn="1"/>
        </p:nvSpPr>
        <p:spPr>
          <a:xfrm rot="5400000">
            <a:off x="1711418" y="2893292"/>
            <a:ext cx="824375" cy="854762"/>
          </a:xfrm>
          <a:prstGeom prst="diamond">
            <a:avLst/>
          </a:prstGeom>
          <a:solidFill>
            <a:srgbClr val="EB226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6" name="Hexagon 25"/>
          <p:cNvSpPr/>
          <p:nvPr userDrawn="1"/>
        </p:nvSpPr>
        <p:spPr>
          <a:xfrm rot="5400000">
            <a:off x="2210517" y="1518219"/>
            <a:ext cx="512724" cy="531623"/>
          </a:xfrm>
          <a:prstGeom prst="diamond">
            <a:avLst/>
          </a:prstGeom>
          <a:solidFill>
            <a:srgbClr val="2E0927"/>
          </a:soli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7" name="Hexagon 26"/>
          <p:cNvSpPr/>
          <p:nvPr userDrawn="1"/>
        </p:nvSpPr>
        <p:spPr>
          <a:xfrm rot="5400000">
            <a:off x="8858748" y="3724133"/>
            <a:ext cx="824375" cy="854762"/>
          </a:xfrm>
          <a:prstGeom prst="diamond">
            <a:avLst/>
          </a:prstGeom>
          <a:solidFill>
            <a:srgbClr val="2E0927"/>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8" name="Hexagon 27"/>
          <p:cNvSpPr/>
          <p:nvPr userDrawn="1"/>
        </p:nvSpPr>
        <p:spPr>
          <a:xfrm rot="5400000">
            <a:off x="10129853" y="3902080"/>
            <a:ext cx="649649" cy="673595"/>
          </a:xfrm>
          <a:prstGeom prst="diamond">
            <a:avLst/>
          </a:prstGeom>
          <a:solidFill>
            <a:srgbClr val="04756F"/>
          </a:soli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9" name="Group 8">
            <a:extLst>
              <a:ext uri="{FF2B5EF4-FFF2-40B4-BE49-F238E27FC236}">
                <a16:creationId xmlns:a16="http://schemas.microsoft.com/office/drawing/2014/main" id="{76D1887A-B73A-42E8-AB23-254ECD4145E1}"/>
              </a:ext>
            </a:extLst>
          </p:cNvPr>
          <p:cNvGrpSpPr/>
          <p:nvPr userDrawn="1"/>
        </p:nvGrpSpPr>
        <p:grpSpPr>
          <a:xfrm>
            <a:off x="3301862" y="734194"/>
            <a:ext cx="5588276" cy="5389612"/>
            <a:chOff x="3310564" y="737018"/>
            <a:chExt cx="5588276" cy="5389612"/>
          </a:xfrm>
        </p:grpSpPr>
        <p:sp>
          <p:nvSpPr>
            <p:cNvPr id="2" name="Hexagon 1"/>
            <p:cNvSpPr/>
            <p:nvPr userDrawn="1"/>
          </p:nvSpPr>
          <p:spPr>
            <a:xfrm rot="5400000">
              <a:off x="3409896" y="637686"/>
              <a:ext cx="5389612" cy="5588276"/>
            </a:xfrm>
            <a:prstGeom prst="diamond">
              <a:avLst/>
            </a:prstGeom>
            <a:solidFill>
              <a:srgbClr val="FF2D00"/>
            </a:solidFill>
            <a:ln w="28575">
              <a:solidFill>
                <a:schemeClr val="bg1"/>
              </a:solidFill>
            </a:ln>
            <a:effectLst>
              <a:outerShdw blurRad="1651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Hexagon 16"/>
            <p:cNvSpPr/>
            <p:nvPr userDrawn="1"/>
          </p:nvSpPr>
          <p:spPr>
            <a:xfrm rot="16200000">
              <a:off x="4015598" y="1265718"/>
              <a:ext cx="4178205" cy="4332213"/>
            </a:xfrm>
            <a:prstGeom prst="diamond">
              <a:avLst/>
            </a:prstGeom>
            <a:solidFill>
              <a:srgbClr val="2E0927"/>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Shape 9">
            <a:extLst>
              <a:ext uri="{FF2B5EF4-FFF2-40B4-BE49-F238E27FC236}">
                <a16:creationId xmlns:a16="http://schemas.microsoft.com/office/drawing/2014/main" id="{9AE1E74B-28DA-4575-9FCD-5EA3699C4169}"/>
              </a:ext>
            </a:extLst>
          </p:cNvPr>
          <p:cNvSpPr txBox="1">
            <a:spLocks noGrp="1"/>
          </p:cNvSpPr>
          <p:nvPr userDrawn="1">
            <p:ph type="ctrTitle"/>
          </p:nvPr>
        </p:nvSpPr>
        <p:spPr>
          <a:xfrm>
            <a:off x="4652601" y="2975067"/>
            <a:ext cx="2904200" cy="907867"/>
          </a:xfrm>
          <a:prstGeom prst="rect">
            <a:avLst/>
          </a:prstGeom>
        </p:spPr>
        <p:txBody>
          <a:bodyPr lIns="91425" tIns="91425" rIns="91425" bIns="91425" anchor="ctr" anchorCtr="0">
            <a:normAutofit/>
          </a:bodyPr>
          <a:lstStyle>
            <a:lvl1pPr lvl="0" algn="ctr">
              <a:spcBef>
                <a:spcPts val="0"/>
              </a:spcBef>
              <a:buSzPct val="100000"/>
              <a:defRPr sz="36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
        <p:nvSpPr>
          <p:cNvPr id="42" name="Freeform: Shape 41">
            <a:extLst>
              <a:ext uri="{FF2B5EF4-FFF2-40B4-BE49-F238E27FC236}">
                <a16:creationId xmlns:a16="http://schemas.microsoft.com/office/drawing/2014/main" id="{E78E7179-FB1D-43AB-ADCE-412CD35F627A}"/>
              </a:ext>
            </a:extLst>
          </p:cNvPr>
          <p:cNvSpPr/>
          <p:nvPr userDrawn="1"/>
        </p:nvSpPr>
        <p:spPr>
          <a:xfrm rot="5400000">
            <a:off x="9199986" y="-582783"/>
            <a:ext cx="2401377" cy="3566945"/>
          </a:xfrm>
          <a:custGeom>
            <a:avLst/>
            <a:gdLst>
              <a:gd name="connsiteX0" fmla="*/ 0 w 2401377"/>
              <a:gd name="connsiteY0" fmla="*/ 2860523 h 3566945"/>
              <a:gd name="connsiteX1" fmla="*/ 0 w 2401377"/>
              <a:gd name="connsiteY1" fmla="*/ 706423 h 3566945"/>
              <a:gd name="connsiteX2" fmla="*/ 681308 w 2401377"/>
              <a:gd name="connsiteY2" fmla="*/ 0 h 3566945"/>
              <a:gd name="connsiteX3" fmla="*/ 2401377 w 2401377"/>
              <a:gd name="connsiteY3" fmla="*/ 1783473 h 3566945"/>
              <a:gd name="connsiteX4" fmla="*/ 681308 w 2401377"/>
              <a:gd name="connsiteY4" fmla="*/ 3566945 h 3566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377" h="3566945">
                <a:moveTo>
                  <a:pt x="0" y="2860523"/>
                </a:moveTo>
                <a:lnTo>
                  <a:pt x="0" y="706423"/>
                </a:lnTo>
                <a:lnTo>
                  <a:pt x="681308" y="0"/>
                </a:lnTo>
                <a:lnTo>
                  <a:pt x="2401377" y="1783473"/>
                </a:lnTo>
                <a:lnTo>
                  <a:pt x="681308" y="3566945"/>
                </a:lnTo>
                <a:close/>
              </a:path>
            </a:pathLst>
          </a:cu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spTree>
      <p:nvGrpSpPr>
        <p:cNvPr id="1" name="Shape 122"/>
        <p:cNvGrpSpPr/>
        <p:nvPr/>
      </p:nvGrpSpPr>
      <p:grpSpPr>
        <a:xfrm>
          <a:off x="0" y="0"/>
          <a:ext cx="0" cy="0"/>
          <a:chOff x="0" y="0"/>
          <a:chExt cx="0" cy="0"/>
        </a:xfrm>
      </p:grpSpPr>
      <p:sp>
        <p:nvSpPr>
          <p:cNvPr id="82" name="Rectangle 81">
            <a:extLst>
              <a:ext uri="{FF2B5EF4-FFF2-40B4-BE49-F238E27FC236}">
                <a16:creationId xmlns:a16="http://schemas.microsoft.com/office/drawing/2014/main" id="{99F4A136-9679-4036-B247-722FD174FF22}"/>
              </a:ext>
            </a:extLst>
          </p:cNvPr>
          <p:cNvSpPr/>
          <p:nvPr userDrawn="1"/>
        </p:nvSpPr>
        <p:spPr>
          <a:xfrm>
            <a:off x="-1" y="1409701"/>
            <a:ext cx="12192001" cy="3943350"/>
          </a:xfrm>
          <a:prstGeom prst="rect">
            <a:avLst/>
          </a:prstGeom>
          <a:solidFill>
            <a:srgbClr val="04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FDFDC33D-6DFD-4263-BDD4-86C15444632D}"/>
              </a:ext>
            </a:extLst>
          </p:cNvPr>
          <p:cNvSpPr/>
          <p:nvPr userDrawn="1"/>
        </p:nvSpPr>
        <p:spPr>
          <a:xfrm>
            <a:off x="0" y="6698809"/>
            <a:ext cx="12192000" cy="189169"/>
          </a:xfrm>
          <a:prstGeom prst="rect">
            <a:avLst/>
          </a:prstGeom>
          <a:solidFill>
            <a:srgbClr val="D90000"/>
          </a:solidFill>
          <a:ln>
            <a:noFill/>
          </a:ln>
          <a:effectLst>
            <a:outerShdw blurRad="12700" dist="38100" dir="16200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0AF35D17-267F-4B66-94A1-55A6D81389C0}"/>
              </a:ext>
            </a:extLst>
          </p:cNvPr>
          <p:cNvSpPr/>
          <p:nvPr userDrawn="1"/>
        </p:nvSpPr>
        <p:spPr>
          <a:xfrm flipH="1">
            <a:off x="-1" y="-22488"/>
            <a:ext cx="12192000" cy="189169"/>
          </a:xfrm>
          <a:prstGeom prst="rect">
            <a:avLst/>
          </a:prstGeom>
          <a:solidFill>
            <a:srgbClr val="D9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A1C5D58-59BF-4954-8DB7-E74BF1ACE636}"/>
              </a:ext>
            </a:extLst>
          </p:cNvPr>
          <p:cNvPicPr>
            <a:picLocks noChangeAspect="1"/>
          </p:cNvPicPr>
          <p:nvPr userDrawn="1"/>
        </p:nvPicPr>
        <p:blipFill rotWithShape="1">
          <a:blip r:embed="rId2"/>
          <a:srcRect t="20251" b="21654"/>
          <a:stretch/>
        </p:blipFill>
        <p:spPr>
          <a:xfrm>
            <a:off x="0" y="1409701"/>
            <a:ext cx="12192000" cy="3943350"/>
          </a:xfrm>
          <a:prstGeom prst="rect">
            <a:avLst/>
          </a:prstGeom>
        </p:spPr>
      </p:pic>
      <p:sp>
        <p:nvSpPr>
          <p:cNvPr id="163" name="Shape 47">
            <a:extLst>
              <a:ext uri="{FF2B5EF4-FFF2-40B4-BE49-F238E27FC236}">
                <a16:creationId xmlns:a16="http://schemas.microsoft.com/office/drawing/2014/main" id="{BE1D0D70-306A-4B01-8623-EB2AFA6138E1}"/>
              </a:ext>
            </a:extLst>
          </p:cNvPr>
          <p:cNvSpPr txBox="1">
            <a:spLocks noGrp="1"/>
          </p:cNvSpPr>
          <p:nvPr>
            <p:ph type="title"/>
          </p:nvPr>
        </p:nvSpPr>
        <p:spPr>
          <a:xfrm>
            <a:off x="479704" y="1681305"/>
            <a:ext cx="4975107"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64" name="Shape 48">
            <a:extLst>
              <a:ext uri="{FF2B5EF4-FFF2-40B4-BE49-F238E27FC236}">
                <a16:creationId xmlns:a16="http://schemas.microsoft.com/office/drawing/2014/main" id="{4CA34727-2610-4D9D-86A2-28004CFD13C7}"/>
              </a:ext>
            </a:extLst>
          </p:cNvPr>
          <p:cNvSpPr txBox="1">
            <a:spLocks noGrp="1"/>
          </p:cNvSpPr>
          <p:nvPr>
            <p:ph type="body" idx="1"/>
          </p:nvPr>
        </p:nvSpPr>
        <p:spPr>
          <a:xfrm>
            <a:off x="479704" y="2817300"/>
            <a:ext cx="4975107" cy="2359395"/>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spTree>
      <p:nvGrpSpPr>
        <p:cNvPr id="1" name="Shape 122"/>
        <p:cNvGrpSpPr/>
        <p:nvPr/>
      </p:nvGrpSpPr>
      <p:grpSpPr>
        <a:xfrm>
          <a:off x="0" y="0"/>
          <a:ext cx="0" cy="0"/>
          <a:chOff x="0" y="0"/>
          <a:chExt cx="0" cy="0"/>
        </a:xfrm>
      </p:grpSpPr>
      <p:sp>
        <p:nvSpPr>
          <p:cNvPr id="156" name="Rectangle 155">
            <a:extLst>
              <a:ext uri="{FF2B5EF4-FFF2-40B4-BE49-F238E27FC236}">
                <a16:creationId xmlns:a16="http://schemas.microsoft.com/office/drawing/2014/main" id="{09D7EB97-CAE6-418E-905B-F7184E552021}"/>
              </a:ext>
            </a:extLst>
          </p:cNvPr>
          <p:cNvSpPr/>
          <p:nvPr userDrawn="1"/>
        </p:nvSpPr>
        <p:spPr>
          <a:xfrm>
            <a:off x="0" y="1492724"/>
            <a:ext cx="12192000" cy="3887530"/>
          </a:xfrm>
          <a:prstGeom prst="rect">
            <a:avLst/>
          </a:prstGeom>
          <a:solidFill>
            <a:srgbClr val="D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userDrawn="1"/>
        </p:nvSpPr>
        <p:spPr>
          <a:xfrm>
            <a:off x="0" y="6698809"/>
            <a:ext cx="12192000" cy="189169"/>
          </a:xfrm>
          <a:prstGeom prst="rect">
            <a:avLst/>
          </a:prstGeom>
          <a:solidFill>
            <a:srgbClr val="04756F"/>
          </a:solidFill>
          <a:ln>
            <a:noFill/>
          </a:ln>
          <a:effectLst>
            <a:outerShdw blurRad="12700" dist="38100" dir="16200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flipH="1">
            <a:off x="-1" y="-22488"/>
            <a:ext cx="12192000" cy="189169"/>
          </a:xfrm>
          <a:prstGeom prst="rect">
            <a:avLst/>
          </a:prstGeom>
          <a:solidFill>
            <a:srgbClr val="04756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154">
            <a:extLst>
              <a:ext uri="{FF2B5EF4-FFF2-40B4-BE49-F238E27FC236}">
                <a16:creationId xmlns:a16="http://schemas.microsoft.com/office/drawing/2014/main" id="{BF6342AD-186A-453E-81AF-835589B7F28B}"/>
              </a:ext>
            </a:extLst>
          </p:cNvPr>
          <p:cNvPicPr>
            <a:picLocks noChangeAspect="1"/>
          </p:cNvPicPr>
          <p:nvPr userDrawn="1"/>
        </p:nvPicPr>
        <p:blipFill rotWithShape="1">
          <a:blip r:embed="rId2"/>
          <a:srcRect l="542" t="20182" r="542" b="22519"/>
          <a:stretch/>
        </p:blipFill>
        <p:spPr>
          <a:xfrm>
            <a:off x="0" y="1485235"/>
            <a:ext cx="12192000" cy="3887531"/>
          </a:xfrm>
          <a:prstGeom prst="rect">
            <a:avLst/>
          </a:prstGeom>
        </p:spPr>
      </p:pic>
      <p:sp>
        <p:nvSpPr>
          <p:cNvPr id="158" name="Shape 47">
            <a:extLst>
              <a:ext uri="{FF2B5EF4-FFF2-40B4-BE49-F238E27FC236}">
                <a16:creationId xmlns:a16="http://schemas.microsoft.com/office/drawing/2014/main" id="{01A64BFA-BF18-472C-85CF-472229452D37}"/>
              </a:ext>
            </a:extLst>
          </p:cNvPr>
          <p:cNvSpPr txBox="1">
            <a:spLocks noGrp="1"/>
          </p:cNvSpPr>
          <p:nvPr>
            <p:ph type="title"/>
          </p:nvPr>
        </p:nvSpPr>
        <p:spPr>
          <a:xfrm>
            <a:off x="6709054" y="1685050"/>
            <a:ext cx="4975107"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59" name="Shape 48">
            <a:extLst>
              <a:ext uri="{FF2B5EF4-FFF2-40B4-BE49-F238E27FC236}">
                <a16:creationId xmlns:a16="http://schemas.microsoft.com/office/drawing/2014/main" id="{E3223B88-D7BE-4AD0-A161-E6DF63EAB3FB}"/>
              </a:ext>
            </a:extLst>
          </p:cNvPr>
          <p:cNvSpPr txBox="1">
            <a:spLocks noGrp="1"/>
          </p:cNvSpPr>
          <p:nvPr>
            <p:ph type="body" idx="1"/>
          </p:nvPr>
        </p:nvSpPr>
        <p:spPr>
          <a:xfrm>
            <a:off x="6709054" y="2821045"/>
            <a:ext cx="4975107" cy="2359395"/>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big">
    <p:spTree>
      <p:nvGrpSpPr>
        <p:cNvPr id="1" name="Shape 135"/>
        <p:cNvGrpSpPr/>
        <p:nvPr/>
      </p:nvGrpSpPr>
      <p:grpSpPr>
        <a:xfrm>
          <a:off x="0" y="0"/>
          <a:ext cx="0" cy="0"/>
          <a:chOff x="0" y="0"/>
          <a:chExt cx="0" cy="0"/>
        </a:xfrm>
      </p:grpSpPr>
      <p:sp>
        <p:nvSpPr>
          <p:cNvPr id="157" name="Rectangle 156">
            <a:extLst>
              <a:ext uri="{FF2B5EF4-FFF2-40B4-BE49-F238E27FC236}">
                <a16:creationId xmlns:a16="http://schemas.microsoft.com/office/drawing/2014/main" id="{1CA6FCB6-A29F-40ED-9F10-A64527667593}"/>
              </a:ext>
            </a:extLst>
          </p:cNvPr>
          <p:cNvSpPr/>
          <p:nvPr userDrawn="1"/>
        </p:nvSpPr>
        <p:spPr>
          <a:xfrm>
            <a:off x="0" y="1492724"/>
            <a:ext cx="12192000" cy="388753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0" y="6698809"/>
            <a:ext cx="12192000" cy="189169"/>
          </a:xfrm>
          <a:prstGeom prst="rect">
            <a:avLst/>
          </a:prstGeom>
          <a:solidFill>
            <a:srgbClr val="2E0927"/>
          </a:solidFill>
          <a:ln>
            <a:noFill/>
          </a:ln>
          <a:effectLst>
            <a:outerShdw blurRad="12700" dist="38100" dir="16200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flipH="1">
            <a:off x="-1" y="-22488"/>
            <a:ext cx="12192000" cy="189169"/>
          </a:xfrm>
          <a:prstGeom prst="rect">
            <a:avLst/>
          </a:prstGeom>
          <a:solidFill>
            <a:srgbClr val="2E092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6" name="Picture 155">
            <a:extLst>
              <a:ext uri="{FF2B5EF4-FFF2-40B4-BE49-F238E27FC236}">
                <a16:creationId xmlns:a16="http://schemas.microsoft.com/office/drawing/2014/main" id="{0E1F296C-E920-4D98-A28A-A26F18105382}"/>
              </a:ext>
            </a:extLst>
          </p:cNvPr>
          <p:cNvPicPr>
            <a:picLocks noChangeAspect="1"/>
          </p:cNvPicPr>
          <p:nvPr userDrawn="1"/>
        </p:nvPicPr>
        <p:blipFill rotWithShape="1">
          <a:blip r:embed="rId2"/>
          <a:srcRect l="736" t="20642" r="736" b="22633"/>
          <a:stretch/>
        </p:blipFill>
        <p:spPr>
          <a:xfrm>
            <a:off x="0" y="1495425"/>
            <a:ext cx="12192000" cy="3867150"/>
          </a:xfrm>
          <a:prstGeom prst="rect">
            <a:avLst/>
          </a:prstGeom>
        </p:spPr>
      </p:pic>
      <p:sp>
        <p:nvSpPr>
          <p:cNvPr id="158" name="Shape 47">
            <a:extLst>
              <a:ext uri="{FF2B5EF4-FFF2-40B4-BE49-F238E27FC236}">
                <a16:creationId xmlns:a16="http://schemas.microsoft.com/office/drawing/2014/main" id="{EC7927AA-B17C-425D-8FAE-8B09A1E3A242}"/>
              </a:ext>
            </a:extLst>
          </p:cNvPr>
          <p:cNvSpPr txBox="1">
            <a:spLocks noGrp="1"/>
          </p:cNvSpPr>
          <p:nvPr>
            <p:ph type="title"/>
          </p:nvPr>
        </p:nvSpPr>
        <p:spPr>
          <a:xfrm>
            <a:off x="3608446" y="1685050"/>
            <a:ext cx="4975107"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59" name="Shape 48">
            <a:extLst>
              <a:ext uri="{FF2B5EF4-FFF2-40B4-BE49-F238E27FC236}">
                <a16:creationId xmlns:a16="http://schemas.microsoft.com/office/drawing/2014/main" id="{A86C70C8-0448-46A2-84C5-42BA3CC1C68A}"/>
              </a:ext>
            </a:extLst>
          </p:cNvPr>
          <p:cNvSpPr txBox="1">
            <a:spLocks noGrp="1"/>
          </p:cNvSpPr>
          <p:nvPr>
            <p:ph type="body" idx="1"/>
          </p:nvPr>
        </p:nvSpPr>
        <p:spPr>
          <a:xfrm>
            <a:off x="3608446" y="2821045"/>
            <a:ext cx="4975107" cy="2359395"/>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grpSp>
        <p:nvGrpSpPr>
          <p:cNvPr id="3" name="Group 2">
            <a:extLst>
              <a:ext uri="{FF2B5EF4-FFF2-40B4-BE49-F238E27FC236}">
                <a16:creationId xmlns:a16="http://schemas.microsoft.com/office/drawing/2014/main" id="{41EE964C-F795-42A5-8FDA-1F12AAA3C4F0}"/>
              </a:ext>
            </a:extLst>
          </p:cNvPr>
          <p:cNvGrpSpPr/>
          <p:nvPr userDrawn="1"/>
        </p:nvGrpSpPr>
        <p:grpSpPr>
          <a:xfrm>
            <a:off x="5440323" y="-1"/>
            <a:ext cx="6763747" cy="6887202"/>
            <a:chOff x="5440323" y="-1"/>
            <a:chExt cx="6763747" cy="6887202"/>
          </a:xfrm>
        </p:grpSpPr>
        <p:sp>
          <p:nvSpPr>
            <p:cNvPr id="7" name="Hexagon 6"/>
            <p:cNvSpPr/>
            <p:nvPr userDrawn="1"/>
          </p:nvSpPr>
          <p:spPr>
            <a:xfrm rot="16200000">
              <a:off x="7601892" y="2883364"/>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Hexagon 15"/>
            <p:cNvSpPr/>
            <p:nvPr userDrawn="1"/>
          </p:nvSpPr>
          <p:spPr>
            <a:xfrm rot="16200000">
              <a:off x="8729014" y="2879735"/>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Hexagon 16"/>
            <p:cNvSpPr/>
            <p:nvPr userDrawn="1"/>
          </p:nvSpPr>
          <p:spPr>
            <a:xfrm rot="16200000">
              <a:off x="9856136" y="2886993"/>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Hexagon 17"/>
            <p:cNvSpPr/>
            <p:nvPr userDrawn="1"/>
          </p:nvSpPr>
          <p:spPr>
            <a:xfrm rot="16200000">
              <a:off x="10983258" y="2876107"/>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Hexagon 18"/>
            <p:cNvSpPr/>
            <p:nvPr userDrawn="1"/>
          </p:nvSpPr>
          <p:spPr>
            <a:xfrm rot="16200000">
              <a:off x="6474770" y="2890621"/>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0" name="Hexagon 29"/>
            <p:cNvSpPr/>
            <p:nvPr userDrawn="1"/>
          </p:nvSpPr>
          <p:spPr>
            <a:xfrm rot="16200000">
              <a:off x="8174525" y="3894525"/>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Hexagon 30"/>
            <p:cNvSpPr/>
            <p:nvPr userDrawn="1"/>
          </p:nvSpPr>
          <p:spPr>
            <a:xfrm rot="16200000">
              <a:off x="9301647" y="3890896"/>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Hexagon 31"/>
            <p:cNvSpPr/>
            <p:nvPr userDrawn="1"/>
          </p:nvSpPr>
          <p:spPr>
            <a:xfrm rot="16200000">
              <a:off x="10428769" y="3898154"/>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15240B7A-3D1B-4999-9F3E-1916E4D12891}"/>
                </a:ext>
              </a:extLst>
            </p:cNvPr>
            <p:cNvSpPr/>
            <p:nvPr userDrawn="1"/>
          </p:nvSpPr>
          <p:spPr>
            <a:xfrm rot="16200000">
              <a:off x="11304553" y="4138607"/>
              <a:ext cx="1221762" cy="577273"/>
            </a:xfrm>
            <a:custGeom>
              <a:avLst/>
              <a:gdLst>
                <a:gd name="connsiteX0" fmla="*/ 1221762 w 1221762"/>
                <a:gd name="connsiteY0" fmla="*/ 539975 h 577273"/>
                <a:gd name="connsiteX1" fmla="*/ 1179566 w 1221762"/>
                <a:gd name="connsiteY1" fmla="*/ 577273 h 577273"/>
                <a:gd name="connsiteX2" fmla="*/ 42196 w 1221762"/>
                <a:gd name="connsiteY2" fmla="*/ 577273 h 577273"/>
                <a:gd name="connsiteX3" fmla="*/ 0 w 1221762"/>
                <a:gd name="connsiteY3" fmla="*/ 539975 h 577273"/>
                <a:gd name="connsiteX4" fmla="*/ 610881 w 1221762"/>
                <a:gd name="connsiteY4" fmla="*/ 0 h 577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62" h="577273">
                  <a:moveTo>
                    <a:pt x="1221762" y="539975"/>
                  </a:moveTo>
                  <a:lnTo>
                    <a:pt x="1179566" y="577273"/>
                  </a:lnTo>
                  <a:lnTo>
                    <a:pt x="42196" y="577273"/>
                  </a:lnTo>
                  <a:lnTo>
                    <a:pt x="0" y="539975"/>
                  </a:lnTo>
                  <a:lnTo>
                    <a:pt x="610881" y="0"/>
                  </a:lnTo>
                  <a:close/>
                </a:path>
              </a:pathLst>
            </a:cu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Hexagon 33"/>
            <p:cNvSpPr/>
            <p:nvPr userDrawn="1"/>
          </p:nvSpPr>
          <p:spPr>
            <a:xfrm rot="16200000">
              <a:off x="7047403" y="3901782"/>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6" name="Hexagon 35"/>
            <p:cNvSpPr/>
            <p:nvPr userDrawn="1"/>
          </p:nvSpPr>
          <p:spPr>
            <a:xfrm rot="16200000">
              <a:off x="7610230" y="4897534"/>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Hexagon 36"/>
            <p:cNvSpPr/>
            <p:nvPr userDrawn="1"/>
          </p:nvSpPr>
          <p:spPr>
            <a:xfrm rot="16200000">
              <a:off x="8737352" y="4893905"/>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Hexagon 37"/>
            <p:cNvSpPr/>
            <p:nvPr userDrawn="1"/>
          </p:nvSpPr>
          <p:spPr>
            <a:xfrm rot="16200000">
              <a:off x="9864474" y="4901163"/>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Hexagon 38"/>
            <p:cNvSpPr/>
            <p:nvPr userDrawn="1"/>
          </p:nvSpPr>
          <p:spPr>
            <a:xfrm rot="16200000">
              <a:off x="10991596" y="4890277"/>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Hexagon 39"/>
            <p:cNvSpPr/>
            <p:nvPr userDrawn="1"/>
          </p:nvSpPr>
          <p:spPr>
            <a:xfrm rot="16200000">
              <a:off x="6483108" y="4904791"/>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2" name="Hexagon 41"/>
            <p:cNvSpPr/>
            <p:nvPr userDrawn="1"/>
          </p:nvSpPr>
          <p:spPr>
            <a:xfrm rot="16200000">
              <a:off x="8160011" y="1883089"/>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Hexagon 42"/>
            <p:cNvSpPr/>
            <p:nvPr userDrawn="1"/>
          </p:nvSpPr>
          <p:spPr>
            <a:xfrm rot="16200000">
              <a:off x="9287133" y="1879460"/>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Hexagon 43"/>
            <p:cNvSpPr/>
            <p:nvPr userDrawn="1"/>
          </p:nvSpPr>
          <p:spPr>
            <a:xfrm rot="16200000">
              <a:off x="10414255" y="1886718"/>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EBA7CD96-8C7D-4DA6-B0E5-3BA7CB685077}"/>
                </a:ext>
              </a:extLst>
            </p:cNvPr>
            <p:cNvSpPr/>
            <p:nvPr userDrawn="1"/>
          </p:nvSpPr>
          <p:spPr>
            <a:xfrm rot="16200000">
              <a:off x="11290008" y="2142191"/>
              <a:ext cx="1221762" cy="547232"/>
            </a:xfrm>
            <a:custGeom>
              <a:avLst/>
              <a:gdLst>
                <a:gd name="connsiteX0" fmla="*/ 1221762 w 1221762"/>
                <a:gd name="connsiteY0" fmla="*/ 539975 h 547232"/>
                <a:gd name="connsiteX1" fmla="*/ 1213552 w 1221762"/>
                <a:gd name="connsiteY1" fmla="*/ 547232 h 547232"/>
                <a:gd name="connsiteX2" fmla="*/ 8210 w 1221762"/>
                <a:gd name="connsiteY2" fmla="*/ 547232 h 547232"/>
                <a:gd name="connsiteX3" fmla="*/ 0 w 1221762"/>
                <a:gd name="connsiteY3" fmla="*/ 539975 h 547232"/>
                <a:gd name="connsiteX4" fmla="*/ 610881 w 1221762"/>
                <a:gd name="connsiteY4" fmla="*/ 0 h 547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62" h="547232">
                  <a:moveTo>
                    <a:pt x="1221762" y="539975"/>
                  </a:moveTo>
                  <a:lnTo>
                    <a:pt x="1213552" y="547232"/>
                  </a:lnTo>
                  <a:lnTo>
                    <a:pt x="8210" y="547232"/>
                  </a:lnTo>
                  <a:lnTo>
                    <a:pt x="0" y="539975"/>
                  </a:lnTo>
                  <a:lnTo>
                    <a:pt x="610881" y="0"/>
                  </a:lnTo>
                  <a:close/>
                </a:path>
              </a:pathLst>
            </a:cu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Hexagon 45"/>
            <p:cNvSpPr/>
            <p:nvPr userDrawn="1"/>
          </p:nvSpPr>
          <p:spPr>
            <a:xfrm rot="16200000">
              <a:off x="7032889" y="1890346"/>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8" name="Hexagon 47"/>
            <p:cNvSpPr/>
            <p:nvPr userDrawn="1"/>
          </p:nvSpPr>
          <p:spPr>
            <a:xfrm rot="16200000">
              <a:off x="8725384" y="859833"/>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Hexagon 48"/>
            <p:cNvSpPr/>
            <p:nvPr userDrawn="1"/>
          </p:nvSpPr>
          <p:spPr>
            <a:xfrm rot="16200000">
              <a:off x="9852506" y="870718"/>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Hexagon 49"/>
            <p:cNvSpPr/>
            <p:nvPr userDrawn="1"/>
          </p:nvSpPr>
          <p:spPr>
            <a:xfrm rot="16200000">
              <a:off x="10979628" y="863462"/>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userDrawn="1"/>
          </p:nvSpPr>
          <p:spPr>
            <a:xfrm rot="16200000">
              <a:off x="7598262" y="867090"/>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8" name="Freeform 67"/>
            <p:cNvSpPr/>
            <p:nvPr userDrawn="1"/>
          </p:nvSpPr>
          <p:spPr>
            <a:xfrm rot="16200000">
              <a:off x="8278419" y="-46596"/>
              <a:ext cx="986759"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userDrawn="1"/>
          </p:nvSpPr>
          <p:spPr>
            <a:xfrm rot="16200000">
              <a:off x="9407355" y="-48410"/>
              <a:ext cx="983130"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71"/>
            <p:cNvSpPr/>
            <p:nvPr userDrawn="1"/>
          </p:nvSpPr>
          <p:spPr>
            <a:xfrm rot="16200000">
              <a:off x="10530848" y="-44781"/>
              <a:ext cx="990388"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6F0D826C-A974-47E2-BE3F-5EA4A09A8802}"/>
                </a:ext>
              </a:extLst>
            </p:cNvPr>
            <p:cNvSpPr/>
            <p:nvPr userDrawn="1"/>
          </p:nvSpPr>
          <p:spPr>
            <a:xfrm rot="16200000">
              <a:off x="11418879" y="194311"/>
              <a:ext cx="979502" cy="590881"/>
            </a:xfrm>
            <a:custGeom>
              <a:avLst/>
              <a:gdLst>
                <a:gd name="connsiteX0" fmla="*/ 979502 w 979502"/>
                <a:gd name="connsiteY0" fmla="*/ 539522 h 590881"/>
                <a:gd name="connsiteX1" fmla="*/ 932881 w 979502"/>
                <a:gd name="connsiteY1" fmla="*/ 590881 h 590881"/>
                <a:gd name="connsiteX2" fmla="*/ 46621 w 979502"/>
                <a:gd name="connsiteY2" fmla="*/ 590881 h 590881"/>
                <a:gd name="connsiteX3" fmla="*/ 0 w 979502"/>
                <a:gd name="connsiteY3" fmla="*/ 539522 h 590881"/>
                <a:gd name="connsiteX4" fmla="*/ 489751 w 979502"/>
                <a:gd name="connsiteY4" fmla="*/ 0 h 590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502" h="590881">
                  <a:moveTo>
                    <a:pt x="979502" y="539522"/>
                  </a:moveTo>
                  <a:lnTo>
                    <a:pt x="932881" y="590881"/>
                  </a:lnTo>
                  <a:lnTo>
                    <a:pt x="46621" y="590881"/>
                  </a:lnTo>
                  <a:lnTo>
                    <a:pt x="0" y="539522"/>
                  </a:lnTo>
                  <a:lnTo>
                    <a:pt x="489751" y="0"/>
                  </a:lnTo>
                  <a:close/>
                </a:path>
              </a:pathLst>
            </a:cu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6" name="Freeform 65"/>
            <p:cNvSpPr/>
            <p:nvPr userDrawn="1"/>
          </p:nvSpPr>
          <p:spPr>
            <a:xfrm rot="16200000">
              <a:off x="7147668" y="-42967"/>
              <a:ext cx="994016"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7" name="Freeform 86"/>
            <p:cNvSpPr/>
            <p:nvPr userDrawn="1"/>
          </p:nvSpPr>
          <p:spPr>
            <a:xfrm rot="16200000">
              <a:off x="8265047" y="5797666"/>
              <a:ext cx="1040718"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88"/>
            <p:cNvSpPr/>
            <p:nvPr userDrawn="1"/>
          </p:nvSpPr>
          <p:spPr>
            <a:xfrm rot="16200000">
              <a:off x="9390355" y="5795851"/>
              <a:ext cx="1044347"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90"/>
            <p:cNvSpPr/>
            <p:nvPr userDrawn="1"/>
          </p:nvSpPr>
          <p:spPr>
            <a:xfrm rot="16200000">
              <a:off x="10521106" y="5799480"/>
              <a:ext cx="1037089"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B7179197-D81E-491A-8819-5EC0594FD3F1}"/>
                </a:ext>
              </a:extLst>
            </p:cNvPr>
            <p:cNvSpPr/>
            <p:nvPr userDrawn="1"/>
          </p:nvSpPr>
          <p:spPr>
            <a:xfrm rot="16200000">
              <a:off x="11391446" y="6045375"/>
              <a:ext cx="1047975" cy="577273"/>
            </a:xfrm>
            <a:custGeom>
              <a:avLst/>
              <a:gdLst>
                <a:gd name="connsiteX0" fmla="*/ 1047975 w 1047975"/>
                <a:gd name="connsiteY0" fmla="*/ 532719 h 577273"/>
                <a:gd name="connsiteX1" fmla="*/ 1004151 w 1047975"/>
                <a:gd name="connsiteY1" fmla="*/ 577273 h 577273"/>
                <a:gd name="connsiteX2" fmla="*/ 43824 w 1047975"/>
                <a:gd name="connsiteY2" fmla="*/ 577273 h 577273"/>
                <a:gd name="connsiteX3" fmla="*/ 0 w 1047975"/>
                <a:gd name="connsiteY3" fmla="*/ 532719 h 577273"/>
                <a:gd name="connsiteX4" fmla="*/ 523988 w 1047975"/>
                <a:gd name="connsiteY4" fmla="*/ 0 h 577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975" h="577273">
                  <a:moveTo>
                    <a:pt x="1047975" y="532719"/>
                  </a:moveTo>
                  <a:lnTo>
                    <a:pt x="1004151" y="577273"/>
                  </a:lnTo>
                  <a:lnTo>
                    <a:pt x="43824" y="577273"/>
                  </a:lnTo>
                  <a:lnTo>
                    <a:pt x="0" y="532719"/>
                  </a:lnTo>
                  <a:lnTo>
                    <a:pt x="523988" y="0"/>
                  </a:lnTo>
                  <a:close/>
                </a:path>
              </a:pathLst>
            </a:cu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4" name="Freeform 83"/>
            <p:cNvSpPr/>
            <p:nvPr userDrawn="1"/>
          </p:nvSpPr>
          <p:spPr>
            <a:xfrm rot="16200000">
              <a:off x="7141554" y="5801294"/>
              <a:ext cx="1033461"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4" name="Diamond 93"/>
            <p:cNvSpPr/>
            <p:nvPr userDrawn="1"/>
          </p:nvSpPr>
          <p:spPr>
            <a:xfrm rot="16200000">
              <a:off x="6452997" y="874347"/>
              <a:ext cx="1221762"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5" name="Hexagon 94"/>
            <p:cNvSpPr/>
            <p:nvPr userDrawn="1"/>
          </p:nvSpPr>
          <p:spPr>
            <a:xfrm rot="16200000">
              <a:off x="5894878" y="1890346"/>
              <a:ext cx="1221762" cy="1079950"/>
            </a:xfrm>
            <a:prstGeom prst="hexagon">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6" name="Hexagon 95"/>
            <p:cNvSpPr/>
            <p:nvPr userDrawn="1"/>
          </p:nvSpPr>
          <p:spPr>
            <a:xfrm rot="16200000">
              <a:off x="5916651" y="3901782"/>
              <a:ext cx="1221762" cy="1079950"/>
            </a:xfrm>
            <a:prstGeom prst="hexagon">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7" name="Hexagon 96"/>
            <p:cNvSpPr/>
            <p:nvPr userDrawn="1"/>
          </p:nvSpPr>
          <p:spPr>
            <a:xfrm rot="16200000">
              <a:off x="5369417" y="4898429"/>
              <a:ext cx="1221762" cy="1079950"/>
            </a:xfrm>
            <a:prstGeom prst="hexagon">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0" name="Freeform 99"/>
            <p:cNvSpPr/>
            <p:nvPr userDrawn="1"/>
          </p:nvSpPr>
          <p:spPr>
            <a:xfrm rot="16200000">
              <a:off x="5979539" y="5789622"/>
              <a:ext cx="1115209" cy="1079950"/>
            </a:xfrm>
            <a:prstGeom prst="diamond">
              <a:avLst/>
            </a:prstGeom>
            <a:noFill/>
            <a:ln>
              <a:solidFill>
                <a:srgbClr val="7DF7D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104" name="Freeform 103"/>
          <p:cNvSpPr/>
          <p:nvPr userDrawn="1"/>
        </p:nvSpPr>
        <p:spPr>
          <a:xfrm>
            <a:off x="0" y="-27132"/>
            <a:ext cx="7757336" cy="6885131"/>
          </a:xfrm>
          <a:custGeom>
            <a:avLst/>
            <a:gdLst>
              <a:gd name="connsiteX0" fmla="*/ 0 w 7757336"/>
              <a:gd name="connsiteY0" fmla="*/ 0 h 6858000"/>
              <a:gd name="connsiteX1" fmla="*/ 7757336 w 7757336"/>
              <a:gd name="connsiteY1" fmla="*/ 0 h 6858000"/>
              <a:gd name="connsiteX2" fmla="*/ 6042836 w 7757336"/>
              <a:gd name="connsiteY2" fmla="*/ 6858000 h 6858000"/>
              <a:gd name="connsiteX3" fmla="*/ 0 w 77573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757336" h="6858000">
                <a:moveTo>
                  <a:pt x="0" y="0"/>
                </a:moveTo>
                <a:lnTo>
                  <a:pt x="7757336" y="0"/>
                </a:lnTo>
                <a:lnTo>
                  <a:pt x="6042836" y="6858000"/>
                </a:lnTo>
                <a:lnTo>
                  <a:pt x="0" y="6858000"/>
                </a:lnTo>
                <a:close/>
              </a:path>
            </a:pathLst>
          </a:custGeom>
          <a:solidFill>
            <a:srgbClr val="2E0927"/>
          </a:solidFill>
          <a:ln>
            <a:noFill/>
          </a:ln>
          <a:effectLst>
            <a:outerShdw blurRad="381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Diamond 100"/>
          <p:cNvSpPr/>
          <p:nvPr userDrawn="1"/>
        </p:nvSpPr>
        <p:spPr>
          <a:xfrm rot="16200000">
            <a:off x="3571639" y="622726"/>
            <a:ext cx="5060793" cy="5237741"/>
          </a:xfrm>
          <a:prstGeom prst="diamond">
            <a:avLst/>
          </a:prstGeom>
          <a:solidFill>
            <a:srgbClr val="FF2D00"/>
          </a:solidFill>
          <a:ln>
            <a:solidFill>
              <a:schemeClr val="tx1">
                <a:lumMod val="50000"/>
                <a:lumOff val="50000"/>
              </a:schemeClr>
            </a:solid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userDrawn="1">
            <p:ph type="ctrTitle"/>
          </p:nvPr>
        </p:nvSpPr>
        <p:spPr>
          <a:xfrm>
            <a:off x="4102083" y="2427437"/>
            <a:ext cx="3932497" cy="1458057"/>
          </a:xfrm>
          <a:prstGeom prst="rect">
            <a:avLst/>
          </a:prstGeom>
        </p:spPr>
        <p:txBody>
          <a:bodyPr lIns="91425" tIns="91425" rIns="91425" bIns="91425" anchor="b" anchorCtr="0"/>
          <a:lstStyle>
            <a:lvl1pPr lvl="0" algn="ctr" rtl="0">
              <a:spcBef>
                <a:spcPts val="0"/>
              </a:spcBef>
              <a:defRPr>
                <a:solidFill>
                  <a:schemeClr val="bg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4102083" y="4056357"/>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FFFF00"/>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grpSp>
        <p:nvGrpSpPr>
          <p:cNvPr id="3" name="Group 2">
            <a:extLst>
              <a:ext uri="{FF2B5EF4-FFF2-40B4-BE49-F238E27FC236}">
                <a16:creationId xmlns:a16="http://schemas.microsoft.com/office/drawing/2014/main" id="{6184E5B5-F60A-4739-8210-190B436F63CD}"/>
              </a:ext>
            </a:extLst>
          </p:cNvPr>
          <p:cNvGrpSpPr/>
          <p:nvPr userDrawn="1"/>
        </p:nvGrpSpPr>
        <p:grpSpPr>
          <a:xfrm>
            <a:off x="3867" y="0"/>
            <a:ext cx="12188133" cy="6859595"/>
            <a:chOff x="3867" y="0"/>
            <a:chExt cx="12188133" cy="6859595"/>
          </a:xfrm>
        </p:grpSpPr>
        <p:grpSp>
          <p:nvGrpSpPr>
            <p:cNvPr id="50" name="Group 49">
              <a:extLst>
                <a:ext uri="{FF2B5EF4-FFF2-40B4-BE49-F238E27FC236}">
                  <a16:creationId xmlns:a16="http://schemas.microsoft.com/office/drawing/2014/main" id="{04A73710-5C90-46EE-A95A-F7C6892C11FD}"/>
                </a:ext>
              </a:extLst>
            </p:cNvPr>
            <p:cNvGrpSpPr/>
            <p:nvPr userDrawn="1"/>
          </p:nvGrpSpPr>
          <p:grpSpPr>
            <a:xfrm rot="10800000">
              <a:off x="3867" y="1594"/>
              <a:ext cx="6450815" cy="6858001"/>
              <a:chOff x="13945760" y="0"/>
              <a:chExt cx="5680167" cy="6858001"/>
            </a:xfrm>
          </p:grpSpPr>
          <p:sp>
            <p:nvSpPr>
              <p:cNvPr id="51" name="Hexagon 6">
                <a:extLst>
                  <a:ext uri="{FF2B5EF4-FFF2-40B4-BE49-F238E27FC236}">
                    <a16:creationId xmlns:a16="http://schemas.microsoft.com/office/drawing/2014/main" id="{35FF3D7E-02BA-4F2C-8A94-5F79992841B2}"/>
                  </a:ext>
                </a:extLst>
              </p:cNvPr>
              <p:cNvSpPr/>
              <p:nvPr userDrawn="1"/>
            </p:nvSpPr>
            <p:spPr>
              <a:xfrm rot="16200000">
                <a:off x="15023749" y="2883365"/>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15">
                <a:extLst>
                  <a:ext uri="{FF2B5EF4-FFF2-40B4-BE49-F238E27FC236}">
                    <a16:creationId xmlns:a16="http://schemas.microsoft.com/office/drawing/2014/main" id="{CC103BB7-CEA3-4F5E-9165-AEF2E2B1A2FF}"/>
                  </a:ext>
                </a:extLst>
              </p:cNvPr>
              <p:cNvSpPr/>
              <p:nvPr userDrawn="1"/>
            </p:nvSpPr>
            <p:spPr>
              <a:xfrm rot="16200000">
                <a:off x="16150871" y="2879736"/>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16">
                <a:extLst>
                  <a:ext uri="{FF2B5EF4-FFF2-40B4-BE49-F238E27FC236}">
                    <a16:creationId xmlns:a16="http://schemas.microsoft.com/office/drawing/2014/main" id="{83615E15-E56A-43E4-97AC-28759A49AEB9}"/>
                  </a:ext>
                </a:extLst>
              </p:cNvPr>
              <p:cNvSpPr/>
              <p:nvPr userDrawn="1"/>
            </p:nvSpPr>
            <p:spPr>
              <a:xfrm rot="16200000">
                <a:off x="17277993" y="2886994"/>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17">
                <a:extLst>
                  <a:ext uri="{FF2B5EF4-FFF2-40B4-BE49-F238E27FC236}">
                    <a16:creationId xmlns:a16="http://schemas.microsoft.com/office/drawing/2014/main" id="{50895D37-37F2-46BE-B2C5-C21C17DEE32A}"/>
                  </a:ext>
                </a:extLst>
              </p:cNvPr>
              <p:cNvSpPr/>
              <p:nvPr userDrawn="1"/>
            </p:nvSpPr>
            <p:spPr>
              <a:xfrm rot="16200000">
                <a:off x="18405115" y="2876108"/>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18">
                <a:extLst>
                  <a:ext uri="{FF2B5EF4-FFF2-40B4-BE49-F238E27FC236}">
                    <a16:creationId xmlns:a16="http://schemas.microsoft.com/office/drawing/2014/main" id="{EB786807-AA19-4B15-A7AA-536B26F4E262}"/>
                  </a:ext>
                </a:extLst>
              </p:cNvPr>
              <p:cNvSpPr/>
              <p:nvPr userDrawn="1"/>
            </p:nvSpPr>
            <p:spPr>
              <a:xfrm rot="16200000">
                <a:off x="13896627" y="2890622"/>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6" name="Hexagon 29">
                <a:extLst>
                  <a:ext uri="{FF2B5EF4-FFF2-40B4-BE49-F238E27FC236}">
                    <a16:creationId xmlns:a16="http://schemas.microsoft.com/office/drawing/2014/main" id="{AF69C86D-ED41-4B02-A34D-7116C29A8208}"/>
                  </a:ext>
                </a:extLst>
              </p:cNvPr>
              <p:cNvSpPr/>
              <p:nvPr userDrawn="1"/>
            </p:nvSpPr>
            <p:spPr>
              <a:xfrm rot="16200000">
                <a:off x="15596382" y="3894526"/>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30">
                <a:extLst>
                  <a:ext uri="{FF2B5EF4-FFF2-40B4-BE49-F238E27FC236}">
                    <a16:creationId xmlns:a16="http://schemas.microsoft.com/office/drawing/2014/main" id="{144B09F2-E743-4918-A535-730B0650EB58}"/>
                  </a:ext>
                </a:extLst>
              </p:cNvPr>
              <p:cNvSpPr/>
              <p:nvPr userDrawn="1"/>
            </p:nvSpPr>
            <p:spPr>
              <a:xfrm rot="16200000">
                <a:off x="16723504" y="3890897"/>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31">
                <a:extLst>
                  <a:ext uri="{FF2B5EF4-FFF2-40B4-BE49-F238E27FC236}">
                    <a16:creationId xmlns:a16="http://schemas.microsoft.com/office/drawing/2014/main" id="{1AAADE2E-736B-4709-97A2-3188A40001C2}"/>
                  </a:ext>
                </a:extLst>
              </p:cNvPr>
              <p:cNvSpPr/>
              <p:nvPr userDrawn="1"/>
            </p:nvSpPr>
            <p:spPr>
              <a:xfrm rot="16200000">
                <a:off x="17850626" y="3898155"/>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DBEA40CF-4308-4380-9E18-EB07A4CFA514}"/>
                  </a:ext>
                </a:extLst>
              </p:cNvPr>
              <p:cNvSpPr/>
              <p:nvPr userDrawn="1"/>
            </p:nvSpPr>
            <p:spPr>
              <a:xfrm rot="16200000">
                <a:off x="18726410" y="4138608"/>
                <a:ext cx="1221762" cy="577273"/>
              </a:xfrm>
              <a:custGeom>
                <a:avLst/>
                <a:gdLst>
                  <a:gd name="connsiteX0" fmla="*/ 1221762 w 1221762"/>
                  <a:gd name="connsiteY0" fmla="*/ 539975 h 577273"/>
                  <a:gd name="connsiteX1" fmla="*/ 1179566 w 1221762"/>
                  <a:gd name="connsiteY1" fmla="*/ 577273 h 577273"/>
                  <a:gd name="connsiteX2" fmla="*/ 42196 w 1221762"/>
                  <a:gd name="connsiteY2" fmla="*/ 577273 h 577273"/>
                  <a:gd name="connsiteX3" fmla="*/ 0 w 1221762"/>
                  <a:gd name="connsiteY3" fmla="*/ 539975 h 577273"/>
                  <a:gd name="connsiteX4" fmla="*/ 610881 w 1221762"/>
                  <a:gd name="connsiteY4" fmla="*/ 0 h 577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62" h="577273">
                    <a:moveTo>
                      <a:pt x="1221762" y="539975"/>
                    </a:moveTo>
                    <a:lnTo>
                      <a:pt x="1179566" y="577273"/>
                    </a:lnTo>
                    <a:lnTo>
                      <a:pt x="42196" y="577273"/>
                    </a:lnTo>
                    <a:lnTo>
                      <a:pt x="0" y="539975"/>
                    </a:lnTo>
                    <a:lnTo>
                      <a:pt x="610881" y="0"/>
                    </a:lnTo>
                    <a:close/>
                  </a:path>
                </a:pathLst>
              </a:cu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Hexagon 33">
                <a:extLst>
                  <a:ext uri="{FF2B5EF4-FFF2-40B4-BE49-F238E27FC236}">
                    <a16:creationId xmlns:a16="http://schemas.microsoft.com/office/drawing/2014/main" id="{1880C892-EDE7-43DF-B96D-21A4F443DB21}"/>
                  </a:ext>
                </a:extLst>
              </p:cNvPr>
              <p:cNvSpPr/>
              <p:nvPr userDrawn="1"/>
            </p:nvSpPr>
            <p:spPr>
              <a:xfrm rot="16200000">
                <a:off x="14469260" y="3901783"/>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1" name="Hexagon 35">
                <a:extLst>
                  <a:ext uri="{FF2B5EF4-FFF2-40B4-BE49-F238E27FC236}">
                    <a16:creationId xmlns:a16="http://schemas.microsoft.com/office/drawing/2014/main" id="{B24E78E3-5290-4973-8A55-DC482E8C558B}"/>
                  </a:ext>
                </a:extLst>
              </p:cNvPr>
              <p:cNvSpPr/>
              <p:nvPr userDrawn="1"/>
            </p:nvSpPr>
            <p:spPr>
              <a:xfrm rot="16200000">
                <a:off x="15032087" y="4897535"/>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36">
                <a:extLst>
                  <a:ext uri="{FF2B5EF4-FFF2-40B4-BE49-F238E27FC236}">
                    <a16:creationId xmlns:a16="http://schemas.microsoft.com/office/drawing/2014/main" id="{2084384E-6059-4A0D-A95C-1ABE2D1C85CA}"/>
                  </a:ext>
                </a:extLst>
              </p:cNvPr>
              <p:cNvSpPr/>
              <p:nvPr userDrawn="1"/>
            </p:nvSpPr>
            <p:spPr>
              <a:xfrm rot="16200000">
                <a:off x="16159209" y="4893906"/>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37">
                <a:extLst>
                  <a:ext uri="{FF2B5EF4-FFF2-40B4-BE49-F238E27FC236}">
                    <a16:creationId xmlns:a16="http://schemas.microsoft.com/office/drawing/2014/main" id="{39BDC99A-855F-4A09-B289-F08A96E101C6}"/>
                  </a:ext>
                </a:extLst>
              </p:cNvPr>
              <p:cNvSpPr/>
              <p:nvPr userDrawn="1"/>
            </p:nvSpPr>
            <p:spPr>
              <a:xfrm rot="16200000">
                <a:off x="17286331" y="4901164"/>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38">
                <a:extLst>
                  <a:ext uri="{FF2B5EF4-FFF2-40B4-BE49-F238E27FC236}">
                    <a16:creationId xmlns:a16="http://schemas.microsoft.com/office/drawing/2014/main" id="{40B87043-9212-4E43-A214-97A42D81AE89}"/>
                  </a:ext>
                </a:extLst>
              </p:cNvPr>
              <p:cNvSpPr/>
              <p:nvPr userDrawn="1"/>
            </p:nvSpPr>
            <p:spPr>
              <a:xfrm rot="16200000">
                <a:off x="18413453" y="4890278"/>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39">
                <a:extLst>
                  <a:ext uri="{FF2B5EF4-FFF2-40B4-BE49-F238E27FC236}">
                    <a16:creationId xmlns:a16="http://schemas.microsoft.com/office/drawing/2014/main" id="{1E36B7F6-82CF-423C-AAB6-1EAE6A6575B0}"/>
                  </a:ext>
                </a:extLst>
              </p:cNvPr>
              <p:cNvSpPr/>
              <p:nvPr userDrawn="1"/>
            </p:nvSpPr>
            <p:spPr>
              <a:xfrm rot="16200000">
                <a:off x="13904965" y="4904792"/>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6" name="Hexagon 41">
                <a:extLst>
                  <a:ext uri="{FF2B5EF4-FFF2-40B4-BE49-F238E27FC236}">
                    <a16:creationId xmlns:a16="http://schemas.microsoft.com/office/drawing/2014/main" id="{6113B0D4-9EA0-42D2-9DAA-60EF4068336D}"/>
                  </a:ext>
                </a:extLst>
              </p:cNvPr>
              <p:cNvSpPr/>
              <p:nvPr userDrawn="1"/>
            </p:nvSpPr>
            <p:spPr>
              <a:xfrm rot="16200000">
                <a:off x="15581868" y="1883090"/>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42">
                <a:extLst>
                  <a:ext uri="{FF2B5EF4-FFF2-40B4-BE49-F238E27FC236}">
                    <a16:creationId xmlns:a16="http://schemas.microsoft.com/office/drawing/2014/main" id="{F7F49043-98A9-4883-8B85-E1A630377B99}"/>
                  </a:ext>
                </a:extLst>
              </p:cNvPr>
              <p:cNvSpPr/>
              <p:nvPr userDrawn="1"/>
            </p:nvSpPr>
            <p:spPr>
              <a:xfrm rot="16200000">
                <a:off x="16708990" y="1879461"/>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43">
                <a:extLst>
                  <a:ext uri="{FF2B5EF4-FFF2-40B4-BE49-F238E27FC236}">
                    <a16:creationId xmlns:a16="http://schemas.microsoft.com/office/drawing/2014/main" id="{CFC38F1F-9D52-486F-BBCC-B49E93B658B4}"/>
                  </a:ext>
                </a:extLst>
              </p:cNvPr>
              <p:cNvSpPr/>
              <p:nvPr userDrawn="1"/>
            </p:nvSpPr>
            <p:spPr>
              <a:xfrm rot="16200000">
                <a:off x="17836112" y="1886719"/>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8094744D-6FC1-4425-921E-7E5FAC98B789}"/>
                  </a:ext>
                </a:extLst>
              </p:cNvPr>
              <p:cNvSpPr/>
              <p:nvPr userDrawn="1"/>
            </p:nvSpPr>
            <p:spPr>
              <a:xfrm rot="16200000">
                <a:off x="18728639" y="2142191"/>
                <a:ext cx="1221762" cy="547232"/>
              </a:xfrm>
              <a:custGeom>
                <a:avLst/>
                <a:gdLst>
                  <a:gd name="connsiteX0" fmla="*/ 1221762 w 1221762"/>
                  <a:gd name="connsiteY0" fmla="*/ 539975 h 547232"/>
                  <a:gd name="connsiteX1" fmla="*/ 1213552 w 1221762"/>
                  <a:gd name="connsiteY1" fmla="*/ 547232 h 547232"/>
                  <a:gd name="connsiteX2" fmla="*/ 8210 w 1221762"/>
                  <a:gd name="connsiteY2" fmla="*/ 547232 h 547232"/>
                  <a:gd name="connsiteX3" fmla="*/ 0 w 1221762"/>
                  <a:gd name="connsiteY3" fmla="*/ 539975 h 547232"/>
                  <a:gd name="connsiteX4" fmla="*/ 610881 w 1221762"/>
                  <a:gd name="connsiteY4" fmla="*/ 0 h 547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62" h="547232">
                    <a:moveTo>
                      <a:pt x="1221762" y="539975"/>
                    </a:moveTo>
                    <a:lnTo>
                      <a:pt x="1213552" y="547232"/>
                    </a:lnTo>
                    <a:lnTo>
                      <a:pt x="8210" y="547232"/>
                    </a:lnTo>
                    <a:lnTo>
                      <a:pt x="0" y="539975"/>
                    </a:lnTo>
                    <a:lnTo>
                      <a:pt x="610881" y="0"/>
                    </a:lnTo>
                    <a:close/>
                  </a:path>
                </a:pathLst>
              </a:cu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Hexagon 45">
                <a:extLst>
                  <a:ext uri="{FF2B5EF4-FFF2-40B4-BE49-F238E27FC236}">
                    <a16:creationId xmlns:a16="http://schemas.microsoft.com/office/drawing/2014/main" id="{D05CA234-B38F-423C-8DF4-44ECD70C3F2D}"/>
                  </a:ext>
                </a:extLst>
              </p:cNvPr>
              <p:cNvSpPr/>
              <p:nvPr userDrawn="1"/>
            </p:nvSpPr>
            <p:spPr>
              <a:xfrm rot="16200000">
                <a:off x="14454746" y="1890347"/>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1" name="Hexagon 47">
                <a:extLst>
                  <a:ext uri="{FF2B5EF4-FFF2-40B4-BE49-F238E27FC236}">
                    <a16:creationId xmlns:a16="http://schemas.microsoft.com/office/drawing/2014/main" id="{8C7E457F-6768-461D-9071-39D83A1C9C41}"/>
                  </a:ext>
                </a:extLst>
              </p:cNvPr>
              <p:cNvSpPr/>
              <p:nvPr userDrawn="1"/>
            </p:nvSpPr>
            <p:spPr>
              <a:xfrm rot="16200000">
                <a:off x="16147241" y="859834"/>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48">
                <a:extLst>
                  <a:ext uri="{FF2B5EF4-FFF2-40B4-BE49-F238E27FC236}">
                    <a16:creationId xmlns:a16="http://schemas.microsoft.com/office/drawing/2014/main" id="{BB7A5BC9-134F-4405-A2A0-E9A9B43DF860}"/>
                  </a:ext>
                </a:extLst>
              </p:cNvPr>
              <p:cNvSpPr/>
              <p:nvPr userDrawn="1"/>
            </p:nvSpPr>
            <p:spPr>
              <a:xfrm rot="16200000">
                <a:off x="17274363" y="870719"/>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Hexagon 49">
                <a:extLst>
                  <a:ext uri="{FF2B5EF4-FFF2-40B4-BE49-F238E27FC236}">
                    <a16:creationId xmlns:a16="http://schemas.microsoft.com/office/drawing/2014/main" id="{C8B99561-B42B-4CD3-9816-C07971036C89}"/>
                  </a:ext>
                </a:extLst>
              </p:cNvPr>
              <p:cNvSpPr/>
              <p:nvPr userDrawn="1"/>
            </p:nvSpPr>
            <p:spPr>
              <a:xfrm rot="16200000">
                <a:off x="18401485" y="863463"/>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Hexagon 51">
                <a:extLst>
                  <a:ext uri="{FF2B5EF4-FFF2-40B4-BE49-F238E27FC236}">
                    <a16:creationId xmlns:a16="http://schemas.microsoft.com/office/drawing/2014/main" id="{1512D97D-C7B2-41BD-8D44-CE50B432C049}"/>
                  </a:ext>
                </a:extLst>
              </p:cNvPr>
              <p:cNvSpPr/>
              <p:nvPr userDrawn="1"/>
            </p:nvSpPr>
            <p:spPr>
              <a:xfrm rot="16200000">
                <a:off x="15020119" y="867091"/>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5" name="Freeform 67">
                <a:extLst>
                  <a:ext uri="{FF2B5EF4-FFF2-40B4-BE49-F238E27FC236}">
                    <a16:creationId xmlns:a16="http://schemas.microsoft.com/office/drawing/2014/main" id="{4DD988CC-D44C-44F3-BD5D-0FEB5AB7DF53}"/>
                  </a:ext>
                </a:extLst>
              </p:cNvPr>
              <p:cNvSpPr/>
              <p:nvPr userDrawn="1"/>
            </p:nvSpPr>
            <p:spPr>
              <a:xfrm rot="16200000">
                <a:off x="15700276" y="-46595"/>
                <a:ext cx="986759"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69">
                <a:extLst>
                  <a:ext uri="{FF2B5EF4-FFF2-40B4-BE49-F238E27FC236}">
                    <a16:creationId xmlns:a16="http://schemas.microsoft.com/office/drawing/2014/main" id="{E2177EAD-5565-4A94-8EF4-6B941B8B30AE}"/>
                  </a:ext>
                </a:extLst>
              </p:cNvPr>
              <p:cNvSpPr/>
              <p:nvPr userDrawn="1"/>
            </p:nvSpPr>
            <p:spPr>
              <a:xfrm rot="16200000">
                <a:off x="16829212" y="-48409"/>
                <a:ext cx="983130"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71">
                <a:extLst>
                  <a:ext uri="{FF2B5EF4-FFF2-40B4-BE49-F238E27FC236}">
                    <a16:creationId xmlns:a16="http://schemas.microsoft.com/office/drawing/2014/main" id="{A2A446C4-3CA7-4DC3-851B-0646DE864C38}"/>
                  </a:ext>
                </a:extLst>
              </p:cNvPr>
              <p:cNvSpPr/>
              <p:nvPr userDrawn="1"/>
            </p:nvSpPr>
            <p:spPr>
              <a:xfrm rot="16200000">
                <a:off x="17952705" y="-44780"/>
                <a:ext cx="990388"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BEBC00F5-8AE9-41A1-B527-A46B1E0ADE2D}"/>
                  </a:ext>
                </a:extLst>
              </p:cNvPr>
              <p:cNvSpPr/>
              <p:nvPr userDrawn="1"/>
            </p:nvSpPr>
            <p:spPr>
              <a:xfrm rot="16200000">
                <a:off x="18840736" y="194312"/>
                <a:ext cx="979502" cy="590881"/>
              </a:xfrm>
              <a:custGeom>
                <a:avLst/>
                <a:gdLst>
                  <a:gd name="connsiteX0" fmla="*/ 979502 w 979502"/>
                  <a:gd name="connsiteY0" fmla="*/ 539522 h 590881"/>
                  <a:gd name="connsiteX1" fmla="*/ 932881 w 979502"/>
                  <a:gd name="connsiteY1" fmla="*/ 590881 h 590881"/>
                  <a:gd name="connsiteX2" fmla="*/ 46621 w 979502"/>
                  <a:gd name="connsiteY2" fmla="*/ 590881 h 590881"/>
                  <a:gd name="connsiteX3" fmla="*/ 0 w 979502"/>
                  <a:gd name="connsiteY3" fmla="*/ 539522 h 590881"/>
                  <a:gd name="connsiteX4" fmla="*/ 489751 w 979502"/>
                  <a:gd name="connsiteY4" fmla="*/ 0 h 590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502" h="590881">
                    <a:moveTo>
                      <a:pt x="979502" y="539522"/>
                    </a:moveTo>
                    <a:lnTo>
                      <a:pt x="932881" y="590881"/>
                    </a:lnTo>
                    <a:lnTo>
                      <a:pt x="46621" y="590881"/>
                    </a:lnTo>
                    <a:lnTo>
                      <a:pt x="0" y="539522"/>
                    </a:lnTo>
                    <a:lnTo>
                      <a:pt x="489751" y="0"/>
                    </a:lnTo>
                    <a:close/>
                  </a:path>
                </a:pathLst>
              </a:cu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65">
                <a:extLst>
                  <a:ext uri="{FF2B5EF4-FFF2-40B4-BE49-F238E27FC236}">
                    <a16:creationId xmlns:a16="http://schemas.microsoft.com/office/drawing/2014/main" id="{6AF6589B-9451-4A82-A6A7-BAC334E71779}"/>
                  </a:ext>
                </a:extLst>
              </p:cNvPr>
              <p:cNvSpPr/>
              <p:nvPr userDrawn="1"/>
            </p:nvSpPr>
            <p:spPr>
              <a:xfrm rot="16200000">
                <a:off x="14569525" y="-42966"/>
                <a:ext cx="994016"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0" name="Freeform 86">
                <a:extLst>
                  <a:ext uri="{FF2B5EF4-FFF2-40B4-BE49-F238E27FC236}">
                    <a16:creationId xmlns:a16="http://schemas.microsoft.com/office/drawing/2014/main" id="{0FC22DC2-6FAC-4D12-8E82-2D8CD53E8E81}"/>
                  </a:ext>
                </a:extLst>
              </p:cNvPr>
              <p:cNvSpPr/>
              <p:nvPr userDrawn="1"/>
            </p:nvSpPr>
            <p:spPr>
              <a:xfrm rot="16200000">
                <a:off x="15686904" y="5797667"/>
                <a:ext cx="1040718"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88">
                <a:extLst>
                  <a:ext uri="{FF2B5EF4-FFF2-40B4-BE49-F238E27FC236}">
                    <a16:creationId xmlns:a16="http://schemas.microsoft.com/office/drawing/2014/main" id="{732B5BA2-4636-40EB-9992-3CCD77CF473C}"/>
                  </a:ext>
                </a:extLst>
              </p:cNvPr>
              <p:cNvSpPr/>
              <p:nvPr userDrawn="1"/>
            </p:nvSpPr>
            <p:spPr>
              <a:xfrm rot="16200000">
                <a:off x="16812212" y="5795852"/>
                <a:ext cx="1044347"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90">
                <a:extLst>
                  <a:ext uri="{FF2B5EF4-FFF2-40B4-BE49-F238E27FC236}">
                    <a16:creationId xmlns:a16="http://schemas.microsoft.com/office/drawing/2014/main" id="{2FBD7D97-5673-4C1A-A979-577736638C65}"/>
                  </a:ext>
                </a:extLst>
              </p:cNvPr>
              <p:cNvSpPr/>
              <p:nvPr userDrawn="1"/>
            </p:nvSpPr>
            <p:spPr>
              <a:xfrm rot="16200000">
                <a:off x="17942963" y="5799481"/>
                <a:ext cx="1037089"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312F9659-881B-49EE-878C-4ED61ACE3A51}"/>
                  </a:ext>
                </a:extLst>
              </p:cNvPr>
              <p:cNvSpPr/>
              <p:nvPr userDrawn="1"/>
            </p:nvSpPr>
            <p:spPr>
              <a:xfrm rot="16200000">
                <a:off x="18813303" y="6045376"/>
                <a:ext cx="1047975" cy="577273"/>
              </a:xfrm>
              <a:custGeom>
                <a:avLst/>
                <a:gdLst>
                  <a:gd name="connsiteX0" fmla="*/ 1047975 w 1047975"/>
                  <a:gd name="connsiteY0" fmla="*/ 532719 h 577273"/>
                  <a:gd name="connsiteX1" fmla="*/ 1004151 w 1047975"/>
                  <a:gd name="connsiteY1" fmla="*/ 577273 h 577273"/>
                  <a:gd name="connsiteX2" fmla="*/ 43824 w 1047975"/>
                  <a:gd name="connsiteY2" fmla="*/ 577273 h 577273"/>
                  <a:gd name="connsiteX3" fmla="*/ 0 w 1047975"/>
                  <a:gd name="connsiteY3" fmla="*/ 532719 h 577273"/>
                  <a:gd name="connsiteX4" fmla="*/ 523988 w 1047975"/>
                  <a:gd name="connsiteY4" fmla="*/ 0 h 577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975" h="577273">
                    <a:moveTo>
                      <a:pt x="1047975" y="532719"/>
                    </a:moveTo>
                    <a:lnTo>
                      <a:pt x="1004151" y="577273"/>
                    </a:lnTo>
                    <a:lnTo>
                      <a:pt x="43824" y="577273"/>
                    </a:lnTo>
                    <a:lnTo>
                      <a:pt x="0" y="532719"/>
                    </a:lnTo>
                    <a:lnTo>
                      <a:pt x="523988" y="0"/>
                    </a:lnTo>
                    <a:close/>
                  </a:path>
                </a:pathLst>
              </a:cu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4" name="Freeform 83">
                <a:extLst>
                  <a:ext uri="{FF2B5EF4-FFF2-40B4-BE49-F238E27FC236}">
                    <a16:creationId xmlns:a16="http://schemas.microsoft.com/office/drawing/2014/main" id="{88261855-70DF-42C3-BBA4-FF00E3CAA160}"/>
                  </a:ext>
                </a:extLst>
              </p:cNvPr>
              <p:cNvSpPr/>
              <p:nvPr userDrawn="1"/>
            </p:nvSpPr>
            <p:spPr>
              <a:xfrm rot="16200000">
                <a:off x="14563411" y="5801295"/>
                <a:ext cx="1033461"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5" name="Diamond 84">
                <a:extLst>
                  <a:ext uri="{FF2B5EF4-FFF2-40B4-BE49-F238E27FC236}">
                    <a16:creationId xmlns:a16="http://schemas.microsoft.com/office/drawing/2014/main" id="{6A005724-2B0D-436A-8B86-F37525411FAE}"/>
                  </a:ext>
                </a:extLst>
              </p:cNvPr>
              <p:cNvSpPr/>
              <p:nvPr userDrawn="1"/>
            </p:nvSpPr>
            <p:spPr>
              <a:xfrm rot="16200000">
                <a:off x="13874854" y="874348"/>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grpSp>
          <p:nvGrpSpPr>
            <p:cNvPr id="2" name="Group 1">
              <a:extLst>
                <a:ext uri="{FF2B5EF4-FFF2-40B4-BE49-F238E27FC236}">
                  <a16:creationId xmlns:a16="http://schemas.microsoft.com/office/drawing/2014/main" id="{DB812270-9592-4F9D-9CDE-AF2F3C49B006}"/>
                </a:ext>
              </a:extLst>
            </p:cNvPr>
            <p:cNvGrpSpPr/>
            <p:nvPr userDrawn="1"/>
          </p:nvGrpSpPr>
          <p:grpSpPr>
            <a:xfrm>
              <a:off x="5218393" y="0"/>
              <a:ext cx="6973607" cy="6858001"/>
              <a:chOff x="13945760" y="0"/>
              <a:chExt cx="5680167" cy="6858001"/>
            </a:xfrm>
          </p:grpSpPr>
          <p:sp>
            <p:nvSpPr>
              <p:cNvPr id="10" name="Hexagon 6">
                <a:extLst>
                  <a:ext uri="{FF2B5EF4-FFF2-40B4-BE49-F238E27FC236}">
                    <a16:creationId xmlns:a16="http://schemas.microsoft.com/office/drawing/2014/main" id="{CE5E04E0-4502-40F9-A9AF-FA79FFE72C7A}"/>
                  </a:ext>
                </a:extLst>
              </p:cNvPr>
              <p:cNvSpPr/>
              <p:nvPr userDrawn="1"/>
            </p:nvSpPr>
            <p:spPr>
              <a:xfrm rot="16200000">
                <a:off x="15023749" y="2883365"/>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Hexagon 15">
                <a:extLst>
                  <a:ext uri="{FF2B5EF4-FFF2-40B4-BE49-F238E27FC236}">
                    <a16:creationId xmlns:a16="http://schemas.microsoft.com/office/drawing/2014/main" id="{BC0B0F85-CA1B-4779-BE7E-FE7F558D98F1}"/>
                  </a:ext>
                </a:extLst>
              </p:cNvPr>
              <p:cNvSpPr/>
              <p:nvPr userDrawn="1"/>
            </p:nvSpPr>
            <p:spPr>
              <a:xfrm rot="16200000">
                <a:off x="16150871" y="2879736"/>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exagon 16">
                <a:extLst>
                  <a:ext uri="{FF2B5EF4-FFF2-40B4-BE49-F238E27FC236}">
                    <a16:creationId xmlns:a16="http://schemas.microsoft.com/office/drawing/2014/main" id="{39054DBF-F9C9-41F7-B54B-CA36E32FF02E}"/>
                  </a:ext>
                </a:extLst>
              </p:cNvPr>
              <p:cNvSpPr/>
              <p:nvPr userDrawn="1"/>
            </p:nvSpPr>
            <p:spPr>
              <a:xfrm rot="16200000">
                <a:off x="17277993" y="2886994"/>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exagon 17">
                <a:extLst>
                  <a:ext uri="{FF2B5EF4-FFF2-40B4-BE49-F238E27FC236}">
                    <a16:creationId xmlns:a16="http://schemas.microsoft.com/office/drawing/2014/main" id="{8D36E9D1-2745-4AE6-A6BB-3D717561BBD5}"/>
                  </a:ext>
                </a:extLst>
              </p:cNvPr>
              <p:cNvSpPr/>
              <p:nvPr userDrawn="1"/>
            </p:nvSpPr>
            <p:spPr>
              <a:xfrm rot="16200000">
                <a:off x="18405115" y="2876108"/>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Hexagon 18">
                <a:extLst>
                  <a:ext uri="{FF2B5EF4-FFF2-40B4-BE49-F238E27FC236}">
                    <a16:creationId xmlns:a16="http://schemas.microsoft.com/office/drawing/2014/main" id="{DE6161C8-2A95-4D96-9852-CF583D5243D3}"/>
                  </a:ext>
                </a:extLst>
              </p:cNvPr>
              <p:cNvSpPr/>
              <p:nvPr userDrawn="1"/>
            </p:nvSpPr>
            <p:spPr>
              <a:xfrm rot="16200000">
                <a:off x="13896627" y="2890622"/>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5" name="Hexagon 29">
                <a:extLst>
                  <a:ext uri="{FF2B5EF4-FFF2-40B4-BE49-F238E27FC236}">
                    <a16:creationId xmlns:a16="http://schemas.microsoft.com/office/drawing/2014/main" id="{3418540B-9EF0-47BB-BEA9-62A5DF218206}"/>
                  </a:ext>
                </a:extLst>
              </p:cNvPr>
              <p:cNvSpPr/>
              <p:nvPr userDrawn="1"/>
            </p:nvSpPr>
            <p:spPr>
              <a:xfrm rot="16200000">
                <a:off x="15596382" y="3894526"/>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Hexagon 30">
                <a:extLst>
                  <a:ext uri="{FF2B5EF4-FFF2-40B4-BE49-F238E27FC236}">
                    <a16:creationId xmlns:a16="http://schemas.microsoft.com/office/drawing/2014/main" id="{EF75C635-4C16-4AB6-8654-ED1ACA2083D1}"/>
                  </a:ext>
                </a:extLst>
              </p:cNvPr>
              <p:cNvSpPr/>
              <p:nvPr userDrawn="1"/>
            </p:nvSpPr>
            <p:spPr>
              <a:xfrm rot="16200000">
                <a:off x="16723504" y="3890897"/>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Hexagon 31">
                <a:extLst>
                  <a:ext uri="{FF2B5EF4-FFF2-40B4-BE49-F238E27FC236}">
                    <a16:creationId xmlns:a16="http://schemas.microsoft.com/office/drawing/2014/main" id="{1A2FB843-6122-4959-BC97-7BC8CBBFF540}"/>
                  </a:ext>
                </a:extLst>
              </p:cNvPr>
              <p:cNvSpPr/>
              <p:nvPr userDrawn="1"/>
            </p:nvSpPr>
            <p:spPr>
              <a:xfrm rot="16200000">
                <a:off x="17850626" y="3898155"/>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B540E2E5-EAF7-4126-9611-F48B692A1A2E}"/>
                  </a:ext>
                </a:extLst>
              </p:cNvPr>
              <p:cNvSpPr/>
              <p:nvPr userDrawn="1"/>
            </p:nvSpPr>
            <p:spPr>
              <a:xfrm rot="16200000">
                <a:off x="18726410" y="4138608"/>
                <a:ext cx="1221762" cy="577273"/>
              </a:xfrm>
              <a:custGeom>
                <a:avLst/>
                <a:gdLst>
                  <a:gd name="connsiteX0" fmla="*/ 1221762 w 1221762"/>
                  <a:gd name="connsiteY0" fmla="*/ 539975 h 577273"/>
                  <a:gd name="connsiteX1" fmla="*/ 1179566 w 1221762"/>
                  <a:gd name="connsiteY1" fmla="*/ 577273 h 577273"/>
                  <a:gd name="connsiteX2" fmla="*/ 42196 w 1221762"/>
                  <a:gd name="connsiteY2" fmla="*/ 577273 h 577273"/>
                  <a:gd name="connsiteX3" fmla="*/ 0 w 1221762"/>
                  <a:gd name="connsiteY3" fmla="*/ 539975 h 577273"/>
                  <a:gd name="connsiteX4" fmla="*/ 610881 w 1221762"/>
                  <a:gd name="connsiteY4" fmla="*/ 0 h 577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62" h="577273">
                    <a:moveTo>
                      <a:pt x="1221762" y="539975"/>
                    </a:moveTo>
                    <a:lnTo>
                      <a:pt x="1179566" y="577273"/>
                    </a:lnTo>
                    <a:lnTo>
                      <a:pt x="42196" y="577273"/>
                    </a:lnTo>
                    <a:lnTo>
                      <a:pt x="0" y="539975"/>
                    </a:lnTo>
                    <a:lnTo>
                      <a:pt x="610881" y="0"/>
                    </a:lnTo>
                    <a:close/>
                  </a:path>
                </a:pathLst>
              </a:cu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Hexagon 33">
                <a:extLst>
                  <a:ext uri="{FF2B5EF4-FFF2-40B4-BE49-F238E27FC236}">
                    <a16:creationId xmlns:a16="http://schemas.microsoft.com/office/drawing/2014/main" id="{AAA287FC-6E03-4F74-800F-3CC9EAB7805A}"/>
                  </a:ext>
                </a:extLst>
              </p:cNvPr>
              <p:cNvSpPr/>
              <p:nvPr userDrawn="1"/>
            </p:nvSpPr>
            <p:spPr>
              <a:xfrm rot="16200000">
                <a:off x="14469260" y="3901783"/>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0" name="Hexagon 35">
                <a:extLst>
                  <a:ext uri="{FF2B5EF4-FFF2-40B4-BE49-F238E27FC236}">
                    <a16:creationId xmlns:a16="http://schemas.microsoft.com/office/drawing/2014/main" id="{DFE40391-BFFF-4165-BDB3-279EF69B8F3C}"/>
                  </a:ext>
                </a:extLst>
              </p:cNvPr>
              <p:cNvSpPr/>
              <p:nvPr userDrawn="1"/>
            </p:nvSpPr>
            <p:spPr>
              <a:xfrm rot="16200000">
                <a:off x="15032087" y="4897535"/>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Hexagon 36">
                <a:extLst>
                  <a:ext uri="{FF2B5EF4-FFF2-40B4-BE49-F238E27FC236}">
                    <a16:creationId xmlns:a16="http://schemas.microsoft.com/office/drawing/2014/main" id="{5673410A-7C08-4E85-9B9D-358FF159460E}"/>
                  </a:ext>
                </a:extLst>
              </p:cNvPr>
              <p:cNvSpPr/>
              <p:nvPr userDrawn="1"/>
            </p:nvSpPr>
            <p:spPr>
              <a:xfrm rot="16200000">
                <a:off x="16159209" y="4893906"/>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Hexagon 37">
                <a:extLst>
                  <a:ext uri="{FF2B5EF4-FFF2-40B4-BE49-F238E27FC236}">
                    <a16:creationId xmlns:a16="http://schemas.microsoft.com/office/drawing/2014/main" id="{09A34BFD-3A7C-4934-B60E-51AD1FBBFD56}"/>
                  </a:ext>
                </a:extLst>
              </p:cNvPr>
              <p:cNvSpPr/>
              <p:nvPr userDrawn="1"/>
            </p:nvSpPr>
            <p:spPr>
              <a:xfrm rot="16200000">
                <a:off x="17286331" y="4901164"/>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exagon 38">
                <a:extLst>
                  <a:ext uri="{FF2B5EF4-FFF2-40B4-BE49-F238E27FC236}">
                    <a16:creationId xmlns:a16="http://schemas.microsoft.com/office/drawing/2014/main" id="{903570FF-1A63-4C6A-8A05-8F7EF7478D81}"/>
                  </a:ext>
                </a:extLst>
              </p:cNvPr>
              <p:cNvSpPr/>
              <p:nvPr userDrawn="1"/>
            </p:nvSpPr>
            <p:spPr>
              <a:xfrm rot="16200000">
                <a:off x="18413453" y="4890278"/>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Hexagon 39">
                <a:extLst>
                  <a:ext uri="{FF2B5EF4-FFF2-40B4-BE49-F238E27FC236}">
                    <a16:creationId xmlns:a16="http://schemas.microsoft.com/office/drawing/2014/main" id="{9CED206A-9E5A-4880-85ED-640461B2C3BC}"/>
                  </a:ext>
                </a:extLst>
              </p:cNvPr>
              <p:cNvSpPr/>
              <p:nvPr userDrawn="1"/>
            </p:nvSpPr>
            <p:spPr>
              <a:xfrm rot="16200000">
                <a:off x="13904965" y="4904792"/>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5" name="Hexagon 41">
                <a:extLst>
                  <a:ext uri="{FF2B5EF4-FFF2-40B4-BE49-F238E27FC236}">
                    <a16:creationId xmlns:a16="http://schemas.microsoft.com/office/drawing/2014/main" id="{8647DF7A-8B88-435F-AA80-7652A1F05F7E}"/>
                  </a:ext>
                </a:extLst>
              </p:cNvPr>
              <p:cNvSpPr/>
              <p:nvPr userDrawn="1"/>
            </p:nvSpPr>
            <p:spPr>
              <a:xfrm rot="16200000">
                <a:off x="15581868" y="1883090"/>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exagon 42">
                <a:extLst>
                  <a:ext uri="{FF2B5EF4-FFF2-40B4-BE49-F238E27FC236}">
                    <a16:creationId xmlns:a16="http://schemas.microsoft.com/office/drawing/2014/main" id="{CC5C4F79-CC23-45A9-B975-6F789DE00A61}"/>
                  </a:ext>
                </a:extLst>
              </p:cNvPr>
              <p:cNvSpPr/>
              <p:nvPr userDrawn="1"/>
            </p:nvSpPr>
            <p:spPr>
              <a:xfrm rot="16200000">
                <a:off x="16708990" y="1879461"/>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Hexagon 43">
                <a:extLst>
                  <a:ext uri="{FF2B5EF4-FFF2-40B4-BE49-F238E27FC236}">
                    <a16:creationId xmlns:a16="http://schemas.microsoft.com/office/drawing/2014/main" id="{5F047779-F74B-4A16-92E1-280821181EB7}"/>
                  </a:ext>
                </a:extLst>
              </p:cNvPr>
              <p:cNvSpPr/>
              <p:nvPr userDrawn="1"/>
            </p:nvSpPr>
            <p:spPr>
              <a:xfrm rot="16200000">
                <a:off x="17836112" y="1886719"/>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4DB5D92B-0B25-4043-BBFE-36D017AC0B56}"/>
                  </a:ext>
                </a:extLst>
              </p:cNvPr>
              <p:cNvSpPr/>
              <p:nvPr userDrawn="1"/>
            </p:nvSpPr>
            <p:spPr>
              <a:xfrm rot="16200000">
                <a:off x="18711865" y="2142192"/>
                <a:ext cx="1221762" cy="547232"/>
              </a:xfrm>
              <a:custGeom>
                <a:avLst/>
                <a:gdLst>
                  <a:gd name="connsiteX0" fmla="*/ 1221762 w 1221762"/>
                  <a:gd name="connsiteY0" fmla="*/ 539975 h 547232"/>
                  <a:gd name="connsiteX1" fmla="*/ 1213552 w 1221762"/>
                  <a:gd name="connsiteY1" fmla="*/ 547232 h 547232"/>
                  <a:gd name="connsiteX2" fmla="*/ 8210 w 1221762"/>
                  <a:gd name="connsiteY2" fmla="*/ 547232 h 547232"/>
                  <a:gd name="connsiteX3" fmla="*/ 0 w 1221762"/>
                  <a:gd name="connsiteY3" fmla="*/ 539975 h 547232"/>
                  <a:gd name="connsiteX4" fmla="*/ 610881 w 1221762"/>
                  <a:gd name="connsiteY4" fmla="*/ 0 h 547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62" h="547232">
                    <a:moveTo>
                      <a:pt x="1221762" y="539975"/>
                    </a:moveTo>
                    <a:lnTo>
                      <a:pt x="1213552" y="547232"/>
                    </a:lnTo>
                    <a:lnTo>
                      <a:pt x="8210" y="547232"/>
                    </a:lnTo>
                    <a:lnTo>
                      <a:pt x="0" y="539975"/>
                    </a:lnTo>
                    <a:lnTo>
                      <a:pt x="610881" y="0"/>
                    </a:lnTo>
                    <a:close/>
                  </a:path>
                </a:pathLst>
              </a:cu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Hexagon 45">
                <a:extLst>
                  <a:ext uri="{FF2B5EF4-FFF2-40B4-BE49-F238E27FC236}">
                    <a16:creationId xmlns:a16="http://schemas.microsoft.com/office/drawing/2014/main" id="{AC300244-1032-4316-B0EA-FA2356F62B89}"/>
                  </a:ext>
                </a:extLst>
              </p:cNvPr>
              <p:cNvSpPr/>
              <p:nvPr userDrawn="1"/>
            </p:nvSpPr>
            <p:spPr>
              <a:xfrm rot="16200000">
                <a:off x="14454746" y="1890347"/>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0" name="Hexagon 47">
                <a:extLst>
                  <a:ext uri="{FF2B5EF4-FFF2-40B4-BE49-F238E27FC236}">
                    <a16:creationId xmlns:a16="http://schemas.microsoft.com/office/drawing/2014/main" id="{97AAE0CC-09B2-405F-837B-2AE8375E677A}"/>
                  </a:ext>
                </a:extLst>
              </p:cNvPr>
              <p:cNvSpPr/>
              <p:nvPr userDrawn="1"/>
            </p:nvSpPr>
            <p:spPr>
              <a:xfrm rot="16200000">
                <a:off x="16147241" y="859834"/>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Hexagon 48">
                <a:extLst>
                  <a:ext uri="{FF2B5EF4-FFF2-40B4-BE49-F238E27FC236}">
                    <a16:creationId xmlns:a16="http://schemas.microsoft.com/office/drawing/2014/main" id="{0EEF86D4-855C-4BD2-80C1-B44C611CAD56}"/>
                  </a:ext>
                </a:extLst>
              </p:cNvPr>
              <p:cNvSpPr/>
              <p:nvPr userDrawn="1"/>
            </p:nvSpPr>
            <p:spPr>
              <a:xfrm rot="16200000">
                <a:off x="17274363" y="870719"/>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Hexagon 49">
                <a:extLst>
                  <a:ext uri="{FF2B5EF4-FFF2-40B4-BE49-F238E27FC236}">
                    <a16:creationId xmlns:a16="http://schemas.microsoft.com/office/drawing/2014/main" id="{7A0CAA42-A658-403F-AFAA-74B00CAEE422}"/>
                  </a:ext>
                </a:extLst>
              </p:cNvPr>
              <p:cNvSpPr/>
              <p:nvPr userDrawn="1"/>
            </p:nvSpPr>
            <p:spPr>
              <a:xfrm rot="16200000">
                <a:off x="18401485" y="863463"/>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Hexagon 51">
                <a:extLst>
                  <a:ext uri="{FF2B5EF4-FFF2-40B4-BE49-F238E27FC236}">
                    <a16:creationId xmlns:a16="http://schemas.microsoft.com/office/drawing/2014/main" id="{8CE43EDD-3629-433D-9E90-5A497C7F3B17}"/>
                  </a:ext>
                </a:extLst>
              </p:cNvPr>
              <p:cNvSpPr/>
              <p:nvPr userDrawn="1"/>
            </p:nvSpPr>
            <p:spPr>
              <a:xfrm rot="16200000">
                <a:off x="15020119" y="867091"/>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5" name="Freeform 67">
                <a:extLst>
                  <a:ext uri="{FF2B5EF4-FFF2-40B4-BE49-F238E27FC236}">
                    <a16:creationId xmlns:a16="http://schemas.microsoft.com/office/drawing/2014/main" id="{5A04C7A4-4E52-4758-9962-0D1381D11B97}"/>
                  </a:ext>
                </a:extLst>
              </p:cNvPr>
              <p:cNvSpPr/>
              <p:nvPr userDrawn="1"/>
            </p:nvSpPr>
            <p:spPr>
              <a:xfrm rot="16200000">
                <a:off x="15700276" y="-46595"/>
                <a:ext cx="986759"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69">
                <a:extLst>
                  <a:ext uri="{FF2B5EF4-FFF2-40B4-BE49-F238E27FC236}">
                    <a16:creationId xmlns:a16="http://schemas.microsoft.com/office/drawing/2014/main" id="{401CA96D-E4BA-4565-83CA-0F817F19B9A6}"/>
                  </a:ext>
                </a:extLst>
              </p:cNvPr>
              <p:cNvSpPr/>
              <p:nvPr userDrawn="1"/>
            </p:nvSpPr>
            <p:spPr>
              <a:xfrm rot="16200000">
                <a:off x="16829212" y="-48409"/>
                <a:ext cx="983130"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71">
                <a:extLst>
                  <a:ext uri="{FF2B5EF4-FFF2-40B4-BE49-F238E27FC236}">
                    <a16:creationId xmlns:a16="http://schemas.microsoft.com/office/drawing/2014/main" id="{FD1D74EE-BF3A-4F0A-9382-965203315DB9}"/>
                  </a:ext>
                </a:extLst>
              </p:cNvPr>
              <p:cNvSpPr/>
              <p:nvPr userDrawn="1"/>
            </p:nvSpPr>
            <p:spPr>
              <a:xfrm rot="16200000">
                <a:off x="17952705" y="-44780"/>
                <a:ext cx="990388"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ABA717A3-57D6-4DF7-94F3-E1652D3D2D86}"/>
                  </a:ext>
                </a:extLst>
              </p:cNvPr>
              <p:cNvSpPr/>
              <p:nvPr userDrawn="1"/>
            </p:nvSpPr>
            <p:spPr>
              <a:xfrm rot="16200000">
                <a:off x="18840736" y="194312"/>
                <a:ext cx="979502" cy="590881"/>
              </a:xfrm>
              <a:custGeom>
                <a:avLst/>
                <a:gdLst>
                  <a:gd name="connsiteX0" fmla="*/ 979502 w 979502"/>
                  <a:gd name="connsiteY0" fmla="*/ 539522 h 590881"/>
                  <a:gd name="connsiteX1" fmla="*/ 932881 w 979502"/>
                  <a:gd name="connsiteY1" fmla="*/ 590881 h 590881"/>
                  <a:gd name="connsiteX2" fmla="*/ 46621 w 979502"/>
                  <a:gd name="connsiteY2" fmla="*/ 590881 h 590881"/>
                  <a:gd name="connsiteX3" fmla="*/ 0 w 979502"/>
                  <a:gd name="connsiteY3" fmla="*/ 539522 h 590881"/>
                  <a:gd name="connsiteX4" fmla="*/ 489751 w 979502"/>
                  <a:gd name="connsiteY4" fmla="*/ 0 h 590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502" h="590881">
                    <a:moveTo>
                      <a:pt x="979502" y="539522"/>
                    </a:moveTo>
                    <a:lnTo>
                      <a:pt x="932881" y="590881"/>
                    </a:lnTo>
                    <a:lnTo>
                      <a:pt x="46621" y="590881"/>
                    </a:lnTo>
                    <a:lnTo>
                      <a:pt x="0" y="539522"/>
                    </a:lnTo>
                    <a:lnTo>
                      <a:pt x="489751" y="0"/>
                    </a:lnTo>
                    <a:close/>
                  </a:path>
                </a:pathLst>
              </a:cu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65">
                <a:extLst>
                  <a:ext uri="{FF2B5EF4-FFF2-40B4-BE49-F238E27FC236}">
                    <a16:creationId xmlns:a16="http://schemas.microsoft.com/office/drawing/2014/main" id="{F7F17045-5299-41C0-8B0F-F95DEF073679}"/>
                  </a:ext>
                </a:extLst>
              </p:cNvPr>
              <p:cNvSpPr/>
              <p:nvPr userDrawn="1"/>
            </p:nvSpPr>
            <p:spPr>
              <a:xfrm rot="16200000">
                <a:off x="14569525" y="-42966"/>
                <a:ext cx="994016"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0" name="Freeform 86">
                <a:extLst>
                  <a:ext uri="{FF2B5EF4-FFF2-40B4-BE49-F238E27FC236}">
                    <a16:creationId xmlns:a16="http://schemas.microsoft.com/office/drawing/2014/main" id="{3E3A5898-A2EE-4147-B6CF-3336ED3D6C9D}"/>
                  </a:ext>
                </a:extLst>
              </p:cNvPr>
              <p:cNvSpPr/>
              <p:nvPr userDrawn="1"/>
            </p:nvSpPr>
            <p:spPr>
              <a:xfrm rot="16200000">
                <a:off x="15686904" y="5797667"/>
                <a:ext cx="1040718"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88">
                <a:extLst>
                  <a:ext uri="{FF2B5EF4-FFF2-40B4-BE49-F238E27FC236}">
                    <a16:creationId xmlns:a16="http://schemas.microsoft.com/office/drawing/2014/main" id="{42C9FF62-723F-437D-841F-0B054E98E0DB}"/>
                  </a:ext>
                </a:extLst>
              </p:cNvPr>
              <p:cNvSpPr/>
              <p:nvPr userDrawn="1"/>
            </p:nvSpPr>
            <p:spPr>
              <a:xfrm rot="16200000">
                <a:off x="16812212" y="5795852"/>
                <a:ext cx="1044347"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90">
                <a:extLst>
                  <a:ext uri="{FF2B5EF4-FFF2-40B4-BE49-F238E27FC236}">
                    <a16:creationId xmlns:a16="http://schemas.microsoft.com/office/drawing/2014/main" id="{215FED6E-CF1C-453B-B38D-901258BD770F}"/>
                  </a:ext>
                </a:extLst>
              </p:cNvPr>
              <p:cNvSpPr/>
              <p:nvPr userDrawn="1"/>
            </p:nvSpPr>
            <p:spPr>
              <a:xfrm rot="16200000">
                <a:off x="17942963" y="5799481"/>
                <a:ext cx="1037089"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2A154ECB-7738-471D-8F21-D2725CB77CF0}"/>
                  </a:ext>
                </a:extLst>
              </p:cNvPr>
              <p:cNvSpPr/>
              <p:nvPr userDrawn="1"/>
            </p:nvSpPr>
            <p:spPr>
              <a:xfrm rot="16200000">
                <a:off x="18813303" y="6045376"/>
                <a:ext cx="1047975" cy="577273"/>
              </a:xfrm>
              <a:custGeom>
                <a:avLst/>
                <a:gdLst>
                  <a:gd name="connsiteX0" fmla="*/ 1047975 w 1047975"/>
                  <a:gd name="connsiteY0" fmla="*/ 532719 h 577273"/>
                  <a:gd name="connsiteX1" fmla="*/ 1004151 w 1047975"/>
                  <a:gd name="connsiteY1" fmla="*/ 577273 h 577273"/>
                  <a:gd name="connsiteX2" fmla="*/ 43824 w 1047975"/>
                  <a:gd name="connsiteY2" fmla="*/ 577273 h 577273"/>
                  <a:gd name="connsiteX3" fmla="*/ 0 w 1047975"/>
                  <a:gd name="connsiteY3" fmla="*/ 532719 h 577273"/>
                  <a:gd name="connsiteX4" fmla="*/ 523988 w 1047975"/>
                  <a:gd name="connsiteY4" fmla="*/ 0 h 577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975" h="577273">
                    <a:moveTo>
                      <a:pt x="1047975" y="532719"/>
                    </a:moveTo>
                    <a:lnTo>
                      <a:pt x="1004151" y="577273"/>
                    </a:lnTo>
                    <a:lnTo>
                      <a:pt x="43824" y="577273"/>
                    </a:lnTo>
                    <a:lnTo>
                      <a:pt x="0" y="532719"/>
                    </a:lnTo>
                    <a:lnTo>
                      <a:pt x="523988" y="0"/>
                    </a:lnTo>
                    <a:close/>
                  </a:path>
                </a:pathLst>
              </a:cu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83">
                <a:extLst>
                  <a:ext uri="{FF2B5EF4-FFF2-40B4-BE49-F238E27FC236}">
                    <a16:creationId xmlns:a16="http://schemas.microsoft.com/office/drawing/2014/main" id="{7A67DEFA-77B6-4F71-9DFE-3518B91CED72}"/>
                  </a:ext>
                </a:extLst>
              </p:cNvPr>
              <p:cNvSpPr/>
              <p:nvPr userDrawn="1"/>
            </p:nvSpPr>
            <p:spPr>
              <a:xfrm rot="16200000">
                <a:off x="14563411" y="5801295"/>
                <a:ext cx="1033461"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5" name="Diamond 44">
                <a:extLst>
                  <a:ext uri="{FF2B5EF4-FFF2-40B4-BE49-F238E27FC236}">
                    <a16:creationId xmlns:a16="http://schemas.microsoft.com/office/drawing/2014/main" id="{77FC68ED-A7D3-4ECA-814B-55953A8E395B}"/>
                  </a:ext>
                </a:extLst>
              </p:cNvPr>
              <p:cNvSpPr/>
              <p:nvPr userDrawn="1"/>
            </p:nvSpPr>
            <p:spPr>
              <a:xfrm rot="16200000">
                <a:off x="13874854" y="874348"/>
                <a:ext cx="1221762" cy="1079950"/>
              </a:xfrm>
              <a:prstGeom prst="diamond">
                <a:avLst/>
              </a:prstGeom>
              <a:noFill/>
              <a:ln>
                <a:solidFill>
                  <a:srgbClr val="FF818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grpSp>
      <p:sp>
        <p:nvSpPr>
          <p:cNvPr id="459" name="Rounded Rectangle 458"/>
          <p:cNvSpPr/>
          <p:nvPr userDrawn="1"/>
        </p:nvSpPr>
        <p:spPr>
          <a:xfrm>
            <a:off x="1028700" y="885825"/>
            <a:ext cx="10134600" cy="5086350"/>
          </a:xfrm>
          <a:prstGeom prst="roundRect">
            <a:avLst>
              <a:gd name="adj" fmla="val 10144"/>
            </a:avLst>
          </a:prstGeom>
          <a:solidFill>
            <a:srgbClr val="04756F"/>
          </a:solidFill>
          <a:ln>
            <a:noFill/>
          </a:ln>
          <a:effectLst>
            <a:outerShdw blurRad="25400" sx="101000" sy="101000" algn="c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hape 34"/>
          <p:cNvSpPr txBox="1">
            <a:spLocks noGrp="1"/>
          </p:cNvSpPr>
          <p:nvPr>
            <p:ph type="body" idx="1"/>
          </p:nvPr>
        </p:nvSpPr>
        <p:spPr>
          <a:xfrm>
            <a:off x="6096000" y="3028013"/>
            <a:ext cx="4291974" cy="1623154"/>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rgbClr val="FFFF00"/>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88" name="Freeform: Shape 87">
            <a:extLst>
              <a:ext uri="{FF2B5EF4-FFF2-40B4-BE49-F238E27FC236}">
                <a16:creationId xmlns:a16="http://schemas.microsoft.com/office/drawing/2014/main" id="{8A6F231C-EF8C-4968-A178-E4BE8868CEC1}"/>
              </a:ext>
            </a:extLst>
          </p:cNvPr>
          <p:cNvSpPr>
            <a:spLocks noGrp="1"/>
          </p:cNvSpPr>
          <p:nvPr>
            <p:ph type="pic" sz="quarter" idx="10"/>
          </p:nvPr>
        </p:nvSpPr>
        <p:spPr>
          <a:xfrm>
            <a:off x="642341" y="2056586"/>
            <a:ext cx="4703850" cy="4703850"/>
          </a:xfrm>
          <a:custGeom>
            <a:avLst/>
            <a:gdLst>
              <a:gd name="connsiteX0" fmla="*/ 2743200 w 5486400"/>
              <a:gd name="connsiteY0" fmla="*/ 0 h 5486400"/>
              <a:gd name="connsiteX1" fmla="*/ 5486400 w 5486400"/>
              <a:gd name="connsiteY1" fmla="*/ 2743200 h 5486400"/>
              <a:gd name="connsiteX2" fmla="*/ 2743200 w 5486400"/>
              <a:gd name="connsiteY2" fmla="*/ 5486400 h 5486400"/>
              <a:gd name="connsiteX3" fmla="*/ 0 w 5486400"/>
              <a:gd name="connsiteY3" fmla="*/ 2743200 h 5486400"/>
            </a:gdLst>
            <a:ahLst/>
            <a:cxnLst>
              <a:cxn ang="0">
                <a:pos x="connsiteX0" y="connsiteY0"/>
              </a:cxn>
              <a:cxn ang="0">
                <a:pos x="connsiteX1" y="connsiteY1"/>
              </a:cxn>
              <a:cxn ang="0">
                <a:pos x="connsiteX2" y="connsiteY2"/>
              </a:cxn>
              <a:cxn ang="0">
                <a:pos x="connsiteX3" y="connsiteY3"/>
              </a:cxn>
            </a:cxnLst>
            <a:rect l="l" t="t" r="r" b="b"/>
            <a:pathLst>
              <a:path w="5486400" h="5486400">
                <a:moveTo>
                  <a:pt x="2743200" y="0"/>
                </a:moveTo>
                <a:lnTo>
                  <a:pt x="5486400" y="2743200"/>
                </a:lnTo>
                <a:lnTo>
                  <a:pt x="2743200" y="5486400"/>
                </a:lnTo>
                <a:lnTo>
                  <a:pt x="0" y="2743200"/>
                </a:lnTo>
                <a:close/>
              </a:path>
            </a:pathLst>
          </a:custGeom>
          <a:effectLst>
            <a:outerShdw blurRad="63500" sx="102000" sy="102000" algn="ctr" rotWithShape="0">
              <a:prstClr val="black">
                <a:alpha val="40000"/>
              </a:prstClr>
            </a:outerShdw>
          </a:effectLst>
        </p:spPr>
        <p:txBody>
          <a:bodyPr wrap="square">
            <a:noAutofit/>
          </a:bodyPr>
          <a:lstStyle/>
          <a:p>
            <a:endParaRPr lang="en-US"/>
          </a:p>
        </p:txBody>
      </p:sp>
      <p:sp>
        <p:nvSpPr>
          <p:cNvPr id="462" name="Shape 62"/>
          <p:cNvSpPr txBox="1">
            <a:spLocks noGrp="1"/>
          </p:cNvSpPr>
          <p:nvPr>
            <p:ph type="title"/>
          </p:nvPr>
        </p:nvSpPr>
        <p:spPr>
          <a:xfrm>
            <a:off x="1184223" y="1258847"/>
            <a:ext cx="3837482" cy="625687"/>
          </a:xfrm>
          <a:prstGeom prst="rect">
            <a:avLst/>
          </a:prstGeom>
          <a:noFill/>
        </p:spPr>
        <p:txBody>
          <a:bodyPr lIns="91425" tIns="91425" rIns="91425" bIns="91425" anchor="b" anchorCtr="0">
            <a:normAutofit/>
          </a:bodyPr>
          <a:lstStyle>
            <a:lvl1pPr lvl="0" algn="l" rtl="0">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grpSp>
        <p:nvGrpSpPr>
          <p:cNvPr id="68" name="Group 67">
            <a:extLst>
              <a:ext uri="{FF2B5EF4-FFF2-40B4-BE49-F238E27FC236}">
                <a16:creationId xmlns:a16="http://schemas.microsoft.com/office/drawing/2014/main" id="{009FBA44-0E0D-49A4-9530-921E4E9E416E}"/>
              </a:ext>
            </a:extLst>
          </p:cNvPr>
          <p:cNvGrpSpPr/>
          <p:nvPr userDrawn="1"/>
        </p:nvGrpSpPr>
        <p:grpSpPr>
          <a:xfrm rot="10800000">
            <a:off x="-9021" y="41374"/>
            <a:ext cx="7399171" cy="6858001"/>
            <a:chOff x="13945760" y="0"/>
            <a:chExt cx="5680167" cy="6858001"/>
          </a:xfrm>
        </p:grpSpPr>
        <p:sp>
          <p:nvSpPr>
            <p:cNvPr id="140" name="Hexagon 6">
              <a:extLst>
                <a:ext uri="{FF2B5EF4-FFF2-40B4-BE49-F238E27FC236}">
                  <a16:creationId xmlns:a16="http://schemas.microsoft.com/office/drawing/2014/main" id="{B2956EEF-8423-4CA7-9F00-40BB809FF3FC}"/>
                </a:ext>
              </a:extLst>
            </p:cNvPr>
            <p:cNvSpPr/>
            <p:nvPr userDrawn="1"/>
          </p:nvSpPr>
          <p:spPr>
            <a:xfrm rot="16200000">
              <a:off x="15023749" y="2883365"/>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Hexagon 15">
              <a:extLst>
                <a:ext uri="{FF2B5EF4-FFF2-40B4-BE49-F238E27FC236}">
                  <a16:creationId xmlns:a16="http://schemas.microsoft.com/office/drawing/2014/main" id="{F31C2159-313A-4985-9760-433FCA68642D}"/>
                </a:ext>
              </a:extLst>
            </p:cNvPr>
            <p:cNvSpPr/>
            <p:nvPr userDrawn="1"/>
          </p:nvSpPr>
          <p:spPr>
            <a:xfrm rot="16200000">
              <a:off x="16150871" y="2879736"/>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Hexagon 16">
              <a:extLst>
                <a:ext uri="{FF2B5EF4-FFF2-40B4-BE49-F238E27FC236}">
                  <a16:creationId xmlns:a16="http://schemas.microsoft.com/office/drawing/2014/main" id="{86405E1C-900A-46BC-9D6C-C8B22D05F4A9}"/>
                </a:ext>
              </a:extLst>
            </p:cNvPr>
            <p:cNvSpPr/>
            <p:nvPr userDrawn="1"/>
          </p:nvSpPr>
          <p:spPr>
            <a:xfrm rot="16200000">
              <a:off x="17277993" y="2886994"/>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Hexagon 17">
              <a:extLst>
                <a:ext uri="{FF2B5EF4-FFF2-40B4-BE49-F238E27FC236}">
                  <a16:creationId xmlns:a16="http://schemas.microsoft.com/office/drawing/2014/main" id="{B2801F0C-E554-4326-9E87-A5012AD267AD}"/>
                </a:ext>
              </a:extLst>
            </p:cNvPr>
            <p:cNvSpPr/>
            <p:nvPr userDrawn="1"/>
          </p:nvSpPr>
          <p:spPr>
            <a:xfrm rot="16200000">
              <a:off x="18405115" y="2876108"/>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Hexagon 18">
              <a:extLst>
                <a:ext uri="{FF2B5EF4-FFF2-40B4-BE49-F238E27FC236}">
                  <a16:creationId xmlns:a16="http://schemas.microsoft.com/office/drawing/2014/main" id="{CB41022E-4D55-4159-AAB0-F1BA2B5560CB}"/>
                </a:ext>
              </a:extLst>
            </p:cNvPr>
            <p:cNvSpPr/>
            <p:nvPr userDrawn="1"/>
          </p:nvSpPr>
          <p:spPr>
            <a:xfrm rot="16200000">
              <a:off x="13896627" y="2890622"/>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48" name="Hexagon 29">
              <a:extLst>
                <a:ext uri="{FF2B5EF4-FFF2-40B4-BE49-F238E27FC236}">
                  <a16:creationId xmlns:a16="http://schemas.microsoft.com/office/drawing/2014/main" id="{C4B77C95-CC35-4A36-93B3-A74D8800314F}"/>
                </a:ext>
              </a:extLst>
            </p:cNvPr>
            <p:cNvSpPr/>
            <p:nvPr userDrawn="1"/>
          </p:nvSpPr>
          <p:spPr>
            <a:xfrm rot="16200000">
              <a:off x="15596382" y="3894526"/>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Hexagon 30">
              <a:extLst>
                <a:ext uri="{FF2B5EF4-FFF2-40B4-BE49-F238E27FC236}">
                  <a16:creationId xmlns:a16="http://schemas.microsoft.com/office/drawing/2014/main" id="{5F5B187F-12D0-4056-B0A4-6E7700AD629D}"/>
                </a:ext>
              </a:extLst>
            </p:cNvPr>
            <p:cNvSpPr/>
            <p:nvPr userDrawn="1"/>
          </p:nvSpPr>
          <p:spPr>
            <a:xfrm rot="16200000">
              <a:off x="16723504" y="3890897"/>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Hexagon 31">
              <a:extLst>
                <a:ext uri="{FF2B5EF4-FFF2-40B4-BE49-F238E27FC236}">
                  <a16:creationId xmlns:a16="http://schemas.microsoft.com/office/drawing/2014/main" id="{9A44A4E9-D6BE-45CF-BFAB-C908E3AFEB35}"/>
                </a:ext>
              </a:extLst>
            </p:cNvPr>
            <p:cNvSpPr/>
            <p:nvPr userDrawn="1"/>
          </p:nvSpPr>
          <p:spPr>
            <a:xfrm rot="16200000">
              <a:off x="17850626" y="3898155"/>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Freeform: Shape 150">
              <a:extLst>
                <a:ext uri="{FF2B5EF4-FFF2-40B4-BE49-F238E27FC236}">
                  <a16:creationId xmlns:a16="http://schemas.microsoft.com/office/drawing/2014/main" id="{64DF9920-0C5A-4FAA-BCEE-CED53F0B9A9D}"/>
                </a:ext>
              </a:extLst>
            </p:cNvPr>
            <p:cNvSpPr/>
            <p:nvPr userDrawn="1"/>
          </p:nvSpPr>
          <p:spPr>
            <a:xfrm rot="16200000">
              <a:off x="18726410" y="4138608"/>
              <a:ext cx="1221762" cy="577273"/>
            </a:xfrm>
            <a:custGeom>
              <a:avLst/>
              <a:gdLst>
                <a:gd name="connsiteX0" fmla="*/ 1221762 w 1221762"/>
                <a:gd name="connsiteY0" fmla="*/ 539975 h 577273"/>
                <a:gd name="connsiteX1" fmla="*/ 1179566 w 1221762"/>
                <a:gd name="connsiteY1" fmla="*/ 577273 h 577273"/>
                <a:gd name="connsiteX2" fmla="*/ 42196 w 1221762"/>
                <a:gd name="connsiteY2" fmla="*/ 577273 h 577273"/>
                <a:gd name="connsiteX3" fmla="*/ 0 w 1221762"/>
                <a:gd name="connsiteY3" fmla="*/ 539975 h 577273"/>
                <a:gd name="connsiteX4" fmla="*/ 610881 w 1221762"/>
                <a:gd name="connsiteY4" fmla="*/ 0 h 577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62" h="577273">
                  <a:moveTo>
                    <a:pt x="1221762" y="539975"/>
                  </a:moveTo>
                  <a:lnTo>
                    <a:pt x="1179566" y="577273"/>
                  </a:lnTo>
                  <a:lnTo>
                    <a:pt x="42196" y="577273"/>
                  </a:lnTo>
                  <a:lnTo>
                    <a:pt x="0" y="539975"/>
                  </a:lnTo>
                  <a:lnTo>
                    <a:pt x="610881" y="0"/>
                  </a:lnTo>
                  <a:close/>
                </a:path>
              </a:pathLst>
            </a:cu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2" name="Hexagon 33">
              <a:extLst>
                <a:ext uri="{FF2B5EF4-FFF2-40B4-BE49-F238E27FC236}">
                  <a16:creationId xmlns:a16="http://schemas.microsoft.com/office/drawing/2014/main" id="{0FAD2431-1BFD-43E2-B1C7-E28905F22624}"/>
                </a:ext>
              </a:extLst>
            </p:cNvPr>
            <p:cNvSpPr/>
            <p:nvPr userDrawn="1"/>
          </p:nvSpPr>
          <p:spPr>
            <a:xfrm rot="16200000">
              <a:off x="14469260" y="3901783"/>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53" name="Hexagon 35">
              <a:extLst>
                <a:ext uri="{FF2B5EF4-FFF2-40B4-BE49-F238E27FC236}">
                  <a16:creationId xmlns:a16="http://schemas.microsoft.com/office/drawing/2014/main" id="{5F8A0059-B3BE-401C-8FE7-19E248558422}"/>
                </a:ext>
              </a:extLst>
            </p:cNvPr>
            <p:cNvSpPr/>
            <p:nvPr userDrawn="1"/>
          </p:nvSpPr>
          <p:spPr>
            <a:xfrm rot="16200000">
              <a:off x="15032087" y="4897535"/>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Hexagon 36">
              <a:extLst>
                <a:ext uri="{FF2B5EF4-FFF2-40B4-BE49-F238E27FC236}">
                  <a16:creationId xmlns:a16="http://schemas.microsoft.com/office/drawing/2014/main" id="{33FC8F04-242A-4095-890F-162FE472131A}"/>
                </a:ext>
              </a:extLst>
            </p:cNvPr>
            <p:cNvSpPr/>
            <p:nvPr userDrawn="1"/>
          </p:nvSpPr>
          <p:spPr>
            <a:xfrm rot="16200000">
              <a:off x="16159209" y="4893906"/>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Hexagon 37">
              <a:extLst>
                <a:ext uri="{FF2B5EF4-FFF2-40B4-BE49-F238E27FC236}">
                  <a16:creationId xmlns:a16="http://schemas.microsoft.com/office/drawing/2014/main" id="{582A6764-A0F7-4E8E-A184-9C5294CCC988}"/>
                </a:ext>
              </a:extLst>
            </p:cNvPr>
            <p:cNvSpPr/>
            <p:nvPr userDrawn="1"/>
          </p:nvSpPr>
          <p:spPr>
            <a:xfrm rot="16200000">
              <a:off x="17286331" y="4901164"/>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Hexagon 38">
              <a:extLst>
                <a:ext uri="{FF2B5EF4-FFF2-40B4-BE49-F238E27FC236}">
                  <a16:creationId xmlns:a16="http://schemas.microsoft.com/office/drawing/2014/main" id="{4B791330-AA5F-4051-8CFA-04C8E14884BA}"/>
                </a:ext>
              </a:extLst>
            </p:cNvPr>
            <p:cNvSpPr/>
            <p:nvPr userDrawn="1"/>
          </p:nvSpPr>
          <p:spPr>
            <a:xfrm rot="16200000">
              <a:off x="18413453" y="4890278"/>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Hexagon 39">
              <a:extLst>
                <a:ext uri="{FF2B5EF4-FFF2-40B4-BE49-F238E27FC236}">
                  <a16:creationId xmlns:a16="http://schemas.microsoft.com/office/drawing/2014/main" id="{74C95704-E719-45C2-A1FC-8FAB747DD128}"/>
                </a:ext>
              </a:extLst>
            </p:cNvPr>
            <p:cNvSpPr/>
            <p:nvPr userDrawn="1"/>
          </p:nvSpPr>
          <p:spPr>
            <a:xfrm rot="16200000">
              <a:off x="13904965" y="4904792"/>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58" name="Hexagon 41">
              <a:extLst>
                <a:ext uri="{FF2B5EF4-FFF2-40B4-BE49-F238E27FC236}">
                  <a16:creationId xmlns:a16="http://schemas.microsoft.com/office/drawing/2014/main" id="{10E85E94-B738-4671-AE0B-9F0D5C044CEC}"/>
                </a:ext>
              </a:extLst>
            </p:cNvPr>
            <p:cNvSpPr/>
            <p:nvPr userDrawn="1"/>
          </p:nvSpPr>
          <p:spPr>
            <a:xfrm rot="16200000">
              <a:off x="15581868" y="1883090"/>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Hexagon 42">
              <a:extLst>
                <a:ext uri="{FF2B5EF4-FFF2-40B4-BE49-F238E27FC236}">
                  <a16:creationId xmlns:a16="http://schemas.microsoft.com/office/drawing/2014/main" id="{E7736DA4-3DC3-4B02-A3D9-4D0C280E1CBC}"/>
                </a:ext>
              </a:extLst>
            </p:cNvPr>
            <p:cNvSpPr/>
            <p:nvPr userDrawn="1"/>
          </p:nvSpPr>
          <p:spPr>
            <a:xfrm rot="16200000">
              <a:off x="16708990" y="1879461"/>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Hexagon 43">
              <a:extLst>
                <a:ext uri="{FF2B5EF4-FFF2-40B4-BE49-F238E27FC236}">
                  <a16:creationId xmlns:a16="http://schemas.microsoft.com/office/drawing/2014/main" id="{8E6CEB44-18C0-4F56-8EF7-F99480014D2C}"/>
                </a:ext>
              </a:extLst>
            </p:cNvPr>
            <p:cNvSpPr/>
            <p:nvPr userDrawn="1"/>
          </p:nvSpPr>
          <p:spPr>
            <a:xfrm rot="16200000">
              <a:off x="17836112" y="1886719"/>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Freeform: Shape 160">
              <a:extLst>
                <a:ext uri="{FF2B5EF4-FFF2-40B4-BE49-F238E27FC236}">
                  <a16:creationId xmlns:a16="http://schemas.microsoft.com/office/drawing/2014/main" id="{8FA6C166-59AB-42B1-80CB-8BF6973DF892}"/>
                </a:ext>
              </a:extLst>
            </p:cNvPr>
            <p:cNvSpPr/>
            <p:nvPr userDrawn="1"/>
          </p:nvSpPr>
          <p:spPr>
            <a:xfrm rot="16200000">
              <a:off x="18740147" y="2142191"/>
              <a:ext cx="1221762" cy="547232"/>
            </a:xfrm>
            <a:custGeom>
              <a:avLst/>
              <a:gdLst>
                <a:gd name="connsiteX0" fmla="*/ 1221762 w 1221762"/>
                <a:gd name="connsiteY0" fmla="*/ 539975 h 547232"/>
                <a:gd name="connsiteX1" fmla="*/ 1213552 w 1221762"/>
                <a:gd name="connsiteY1" fmla="*/ 547232 h 547232"/>
                <a:gd name="connsiteX2" fmla="*/ 8210 w 1221762"/>
                <a:gd name="connsiteY2" fmla="*/ 547232 h 547232"/>
                <a:gd name="connsiteX3" fmla="*/ 0 w 1221762"/>
                <a:gd name="connsiteY3" fmla="*/ 539975 h 547232"/>
                <a:gd name="connsiteX4" fmla="*/ 610881 w 1221762"/>
                <a:gd name="connsiteY4" fmla="*/ 0 h 547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62" h="547232">
                  <a:moveTo>
                    <a:pt x="1221762" y="539975"/>
                  </a:moveTo>
                  <a:lnTo>
                    <a:pt x="1213552" y="547232"/>
                  </a:lnTo>
                  <a:lnTo>
                    <a:pt x="8210" y="547232"/>
                  </a:lnTo>
                  <a:lnTo>
                    <a:pt x="0" y="539975"/>
                  </a:lnTo>
                  <a:lnTo>
                    <a:pt x="610881" y="0"/>
                  </a:lnTo>
                  <a:close/>
                </a:path>
              </a:pathLst>
            </a:cu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2" name="Hexagon 45">
              <a:extLst>
                <a:ext uri="{FF2B5EF4-FFF2-40B4-BE49-F238E27FC236}">
                  <a16:creationId xmlns:a16="http://schemas.microsoft.com/office/drawing/2014/main" id="{DD20BC22-0C17-4DF4-B85F-6A8EAAE6E7E2}"/>
                </a:ext>
              </a:extLst>
            </p:cNvPr>
            <p:cNvSpPr/>
            <p:nvPr userDrawn="1"/>
          </p:nvSpPr>
          <p:spPr>
            <a:xfrm rot="16200000">
              <a:off x="14454746" y="1890347"/>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63" name="Hexagon 47">
              <a:extLst>
                <a:ext uri="{FF2B5EF4-FFF2-40B4-BE49-F238E27FC236}">
                  <a16:creationId xmlns:a16="http://schemas.microsoft.com/office/drawing/2014/main" id="{DB01FE51-0BAF-41D0-98B7-7F4F9A109B37}"/>
                </a:ext>
              </a:extLst>
            </p:cNvPr>
            <p:cNvSpPr/>
            <p:nvPr userDrawn="1"/>
          </p:nvSpPr>
          <p:spPr>
            <a:xfrm rot="16200000">
              <a:off x="16147241" y="859834"/>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Hexagon 48">
              <a:extLst>
                <a:ext uri="{FF2B5EF4-FFF2-40B4-BE49-F238E27FC236}">
                  <a16:creationId xmlns:a16="http://schemas.microsoft.com/office/drawing/2014/main" id="{B263CC20-502A-4435-8D4C-6196A039A8A2}"/>
                </a:ext>
              </a:extLst>
            </p:cNvPr>
            <p:cNvSpPr/>
            <p:nvPr userDrawn="1"/>
          </p:nvSpPr>
          <p:spPr>
            <a:xfrm rot="16200000">
              <a:off x="17274363" y="870719"/>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Hexagon 49">
              <a:extLst>
                <a:ext uri="{FF2B5EF4-FFF2-40B4-BE49-F238E27FC236}">
                  <a16:creationId xmlns:a16="http://schemas.microsoft.com/office/drawing/2014/main" id="{01911310-4A86-4124-9503-F70CB1B45CFD}"/>
                </a:ext>
              </a:extLst>
            </p:cNvPr>
            <p:cNvSpPr/>
            <p:nvPr userDrawn="1"/>
          </p:nvSpPr>
          <p:spPr>
            <a:xfrm rot="16200000">
              <a:off x="18401485" y="863463"/>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Hexagon 51">
              <a:extLst>
                <a:ext uri="{FF2B5EF4-FFF2-40B4-BE49-F238E27FC236}">
                  <a16:creationId xmlns:a16="http://schemas.microsoft.com/office/drawing/2014/main" id="{675CB2E3-2109-4590-B68D-303E401940F0}"/>
                </a:ext>
              </a:extLst>
            </p:cNvPr>
            <p:cNvSpPr/>
            <p:nvPr userDrawn="1"/>
          </p:nvSpPr>
          <p:spPr>
            <a:xfrm rot="16200000">
              <a:off x="15020119" y="867091"/>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67" name="Freeform 67">
              <a:extLst>
                <a:ext uri="{FF2B5EF4-FFF2-40B4-BE49-F238E27FC236}">
                  <a16:creationId xmlns:a16="http://schemas.microsoft.com/office/drawing/2014/main" id="{09CD85BC-F54B-4163-9BD1-41E66CC329FF}"/>
                </a:ext>
              </a:extLst>
            </p:cNvPr>
            <p:cNvSpPr/>
            <p:nvPr userDrawn="1"/>
          </p:nvSpPr>
          <p:spPr>
            <a:xfrm rot="16200000">
              <a:off x="15700276" y="-46595"/>
              <a:ext cx="986759"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Freeform 69">
              <a:extLst>
                <a:ext uri="{FF2B5EF4-FFF2-40B4-BE49-F238E27FC236}">
                  <a16:creationId xmlns:a16="http://schemas.microsoft.com/office/drawing/2014/main" id="{5C2E92AF-632D-4ED3-BD56-FB022D674B2F}"/>
                </a:ext>
              </a:extLst>
            </p:cNvPr>
            <p:cNvSpPr/>
            <p:nvPr userDrawn="1"/>
          </p:nvSpPr>
          <p:spPr>
            <a:xfrm rot="16200000">
              <a:off x="16829212" y="-48409"/>
              <a:ext cx="983130"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Freeform 71">
              <a:extLst>
                <a:ext uri="{FF2B5EF4-FFF2-40B4-BE49-F238E27FC236}">
                  <a16:creationId xmlns:a16="http://schemas.microsoft.com/office/drawing/2014/main" id="{2BE8336F-69CA-4C90-83BB-D8EAF18328F1}"/>
                </a:ext>
              </a:extLst>
            </p:cNvPr>
            <p:cNvSpPr/>
            <p:nvPr userDrawn="1"/>
          </p:nvSpPr>
          <p:spPr>
            <a:xfrm rot="16200000">
              <a:off x="17952705" y="-44780"/>
              <a:ext cx="990388"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Freeform: Shape 169">
              <a:extLst>
                <a:ext uri="{FF2B5EF4-FFF2-40B4-BE49-F238E27FC236}">
                  <a16:creationId xmlns:a16="http://schemas.microsoft.com/office/drawing/2014/main" id="{3E3192CC-A4E0-4153-9091-FDB9F5BA163F}"/>
                </a:ext>
              </a:extLst>
            </p:cNvPr>
            <p:cNvSpPr/>
            <p:nvPr userDrawn="1"/>
          </p:nvSpPr>
          <p:spPr>
            <a:xfrm rot="16200000">
              <a:off x="18840736" y="194312"/>
              <a:ext cx="979502" cy="590881"/>
            </a:xfrm>
            <a:custGeom>
              <a:avLst/>
              <a:gdLst>
                <a:gd name="connsiteX0" fmla="*/ 979502 w 979502"/>
                <a:gd name="connsiteY0" fmla="*/ 539522 h 590881"/>
                <a:gd name="connsiteX1" fmla="*/ 932881 w 979502"/>
                <a:gd name="connsiteY1" fmla="*/ 590881 h 590881"/>
                <a:gd name="connsiteX2" fmla="*/ 46621 w 979502"/>
                <a:gd name="connsiteY2" fmla="*/ 590881 h 590881"/>
                <a:gd name="connsiteX3" fmla="*/ 0 w 979502"/>
                <a:gd name="connsiteY3" fmla="*/ 539522 h 590881"/>
                <a:gd name="connsiteX4" fmla="*/ 489751 w 979502"/>
                <a:gd name="connsiteY4" fmla="*/ 0 h 590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502" h="590881">
                  <a:moveTo>
                    <a:pt x="979502" y="539522"/>
                  </a:moveTo>
                  <a:lnTo>
                    <a:pt x="932881" y="590881"/>
                  </a:lnTo>
                  <a:lnTo>
                    <a:pt x="46621" y="590881"/>
                  </a:lnTo>
                  <a:lnTo>
                    <a:pt x="0" y="539522"/>
                  </a:lnTo>
                  <a:lnTo>
                    <a:pt x="489751" y="0"/>
                  </a:lnTo>
                  <a:close/>
                </a:path>
              </a:pathLst>
            </a:cu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1" name="Freeform 65">
              <a:extLst>
                <a:ext uri="{FF2B5EF4-FFF2-40B4-BE49-F238E27FC236}">
                  <a16:creationId xmlns:a16="http://schemas.microsoft.com/office/drawing/2014/main" id="{49BBC83B-142E-4700-BDB1-C79FFA989AB6}"/>
                </a:ext>
              </a:extLst>
            </p:cNvPr>
            <p:cNvSpPr/>
            <p:nvPr userDrawn="1"/>
          </p:nvSpPr>
          <p:spPr>
            <a:xfrm rot="16200000">
              <a:off x="14569525" y="-42966"/>
              <a:ext cx="994016"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72" name="Freeform 86">
              <a:extLst>
                <a:ext uri="{FF2B5EF4-FFF2-40B4-BE49-F238E27FC236}">
                  <a16:creationId xmlns:a16="http://schemas.microsoft.com/office/drawing/2014/main" id="{D4F401A7-AE3D-4099-9D0C-7D9C3F601293}"/>
                </a:ext>
              </a:extLst>
            </p:cNvPr>
            <p:cNvSpPr/>
            <p:nvPr userDrawn="1"/>
          </p:nvSpPr>
          <p:spPr>
            <a:xfrm rot="16200000">
              <a:off x="15686904" y="5797667"/>
              <a:ext cx="1040718"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Freeform 88">
              <a:extLst>
                <a:ext uri="{FF2B5EF4-FFF2-40B4-BE49-F238E27FC236}">
                  <a16:creationId xmlns:a16="http://schemas.microsoft.com/office/drawing/2014/main" id="{3E7CEEDC-1385-49EF-A026-2C4FE269B267}"/>
                </a:ext>
              </a:extLst>
            </p:cNvPr>
            <p:cNvSpPr/>
            <p:nvPr userDrawn="1"/>
          </p:nvSpPr>
          <p:spPr>
            <a:xfrm rot="16200000">
              <a:off x="16812212" y="5795852"/>
              <a:ext cx="1044347"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Freeform 90">
              <a:extLst>
                <a:ext uri="{FF2B5EF4-FFF2-40B4-BE49-F238E27FC236}">
                  <a16:creationId xmlns:a16="http://schemas.microsoft.com/office/drawing/2014/main" id="{3AEAF5EA-52FD-4FDC-A968-FEFBC835787A}"/>
                </a:ext>
              </a:extLst>
            </p:cNvPr>
            <p:cNvSpPr/>
            <p:nvPr userDrawn="1"/>
          </p:nvSpPr>
          <p:spPr>
            <a:xfrm rot="16200000">
              <a:off x="17942963" y="5799481"/>
              <a:ext cx="1037089"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Freeform: Shape 174">
              <a:extLst>
                <a:ext uri="{FF2B5EF4-FFF2-40B4-BE49-F238E27FC236}">
                  <a16:creationId xmlns:a16="http://schemas.microsoft.com/office/drawing/2014/main" id="{EBD0766F-3731-4B49-94E5-E5CCB38F529E}"/>
                </a:ext>
              </a:extLst>
            </p:cNvPr>
            <p:cNvSpPr/>
            <p:nvPr userDrawn="1"/>
          </p:nvSpPr>
          <p:spPr>
            <a:xfrm rot="16200000">
              <a:off x="18813303" y="6045376"/>
              <a:ext cx="1047975" cy="577273"/>
            </a:xfrm>
            <a:custGeom>
              <a:avLst/>
              <a:gdLst>
                <a:gd name="connsiteX0" fmla="*/ 1047975 w 1047975"/>
                <a:gd name="connsiteY0" fmla="*/ 532719 h 577273"/>
                <a:gd name="connsiteX1" fmla="*/ 1004151 w 1047975"/>
                <a:gd name="connsiteY1" fmla="*/ 577273 h 577273"/>
                <a:gd name="connsiteX2" fmla="*/ 43824 w 1047975"/>
                <a:gd name="connsiteY2" fmla="*/ 577273 h 577273"/>
                <a:gd name="connsiteX3" fmla="*/ 0 w 1047975"/>
                <a:gd name="connsiteY3" fmla="*/ 532719 h 577273"/>
                <a:gd name="connsiteX4" fmla="*/ 523988 w 1047975"/>
                <a:gd name="connsiteY4" fmla="*/ 0 h 577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975" h="577273">
                  <a:moveTo>
                    <a:pt x="1047975" y="532719"/>
                  </a:moveTo>
                  <a:lnTo>
                    <a:pt x="1004151" y="577273"/>
                  </a:lnTo>
                  <a:lnTo>
                    <a:pt x="43824" y="577273"/>
                  </a:lnTo>
                  <a:lnTo>
                    <a:pt x="0" y="532719"/>
                  </a:lnTo>
                  <a:lnTo>
                    <a:pt x="523988" y="0"/>
                  </a:lnTo>
                  <a:close/>
                </a:path>
              </a:pathLst>
            </a:cu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6" name="Freeform 83">
              <a:extLst>
                <a:ext uri="{FF2B5EF4-FFF2-40B4-BE49-F238E27FC236}">
                  <a16:creationId xmlns:a16="http://schemas.microsoft.com/office/drawing/2014/main" id="{18EC8972-6A33-47A1-9A6F-5F2C82024361}"/>
                </a:ext>
              </a:extLst>
            </p:cNvPr>
            <p:cNvSpPr/>
            <p:nvPr userDrawn="1"/>
          </p:nvSpPr>
          <p:spPr>
            <a:xfrm rot="16200000">
              <a:off x="14563411" y="5801295"/>
              <a:ext cx="1033461"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77" name="Diamond 176">
              <a:extLst>
                <a:ext uri="{FF2B5EF4-FFF2-40B4-BE49-F238E27FC236}">
                  <a16:creationId xmlns:a16="http://schemas.microsoft.com/office/drawing/2014/main" id="{DFB632F9-0573-4410-B830-AD3DB3BF190D}"/>
                </a:ext>
              </a:extLst>
            </p:cNvPr>
            <p:cNvSpPr/>
            <p:nvPr userDrawn="1"/>
          </p:nvSpPr>
          <p:spPr>
            <a:xfrm rot="16200000">
              <a:off x="13874854" y="874348"/>
              <a:ext cx="1221762" cy="1079950"/>
            </a:xfrm>
            <a:prstGeom prst="diamond">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139" name="Rectangle 138"/>
          <p:cNvSpPr/>
          <p:nvPr userDrawn="1"/>
        </p:nvSpPr>
        <p:spPr>
          <a:xfrm>
            <a:off x="6096596" y="0"/>
            <a:ext cx="6095404" cy="6877050"/>
          </a:xfrm>
          <a:prstGeom prst="rect">
            <a:avLst/>
          </a:prstGeom>
          <a:solidFill>
            <a:srgbClr val="04756F"/>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7" name="Shape 47"/>
          <p:cNvSpPr txBox="1">
            <a:spLocks noGrp="1"/>
          </p:cNvSpPr>
          <p:nvPr userDrawn="1">
            <p:ph type="title"/>
          </p:nvPr>
        </p:nvSpPr>
        <p:spPr>
          <a:xfrm>
            <a:off x="6441795" y="1218353"/>
            <a:ext cx="5487864"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userDrawn="1">
            <p:ph type="body" idx="1"/>
          </p:nvPr>
        </p:nvSpPr>
        <p:spPr>
          <a:xfrm>
            <a:off x="6441795" y="2201948"/>
            <a:ext cx="5487864" cy="3686000"/>
          </a:xfrm>
          <a:prstGeom prst="rect">
            <a:avLst/>
          </a:prstGeom>
        </p:spPr>
        <p:txBody>
          <a:bodyPr lIns="91425" tIns="91425" rIns="91425" bIns="91425" anchor="t" anchorCtr="0">
            <a:normAutofit/>
          </a:bodyPr>
          <a:lstStyle>
            <a:lvl1pPr lvl="0">
              <a:spcBef>
                <a:spcPts val="0"/>
              </a:spcBef>
              <a:defRPr sz="1800">
                <a:solidFill>
                  <a:srgbClr val="FFFF00"/>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42" name="Diamond 141"/>
          <p:cNvSpPr/>
          <p:nvPr userDrawn="1"/>
        </p:nvSpPr>
        <p:spPr>
          <a:xfrm rot="5400000">
            <a:off x="340790" y="685800"/>
            <a:ext cx="5486400" cy="5486400"/>
          </a:xfrm>
          <a:prstGeom prst="diamond">
            <a:avLst/>
          </a:prstGeom>
          <a:solidFill>
            <a:srgbClr val="2E0927"/>
          </a:solidFill>
          <a:ln>
            <a:noFill/>
          </a:ln>
          <a:effectLst>
            <a:outerShdw blurRad="25400" sx="101000" sy="101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BF680B21-12B4-4DAF-B239-D6B6802EBF9E}"/>
              </a:ext>
            </a:extLst>
          </p:cNvPr>
          <p:cNvSpPr>
            <a:spLocks noGrp="1"/>
          </p:cNvSpPr>
          <p:nvPr userDrawn="1">
            <p:ph type="pic" sz="quarter" idx="10"/>
          </p:nvPr>
        </p:nvSpPr>
        <p:spPr>
          <a:xfrm>
            <a:off x="791738" y="1161759"/>
            <a:ext cx="4544923" cy="4544923"/>
          </a:xfrm>
          <a:custGeom>
            <a:avLst/>
            <a:gdLst>
              <a:gd name="connsiteX0" fmla="*/ 2743200 w 5486400"/>
              <a:gd name="connsiteY0" fmla="*/ 0 h 5486400"/>
              <a:gd name="connsiteX1" fmla="*/ 5486400 w 5486400"/>
              <a:gd name="connsiteY1" fmla="*/ 2743200 h 5486400"/>
              <a:gd name="connsiteX2" fmla="*/ 2743200 w 5486400"/>
              <a:gd name="connsiteY2" fmla="*/ 5486400 h 5486400"/>
              <a:gd name="connsiteX3" fmla="*/ 0 w 5486400"/>
              <a:gd name="connsiteY3" fmla="*/ 2743200 h 5486400"/>
            </a:gdLst>
            <a:ahLst/>
            <a:cxnLst>
              <a:cxn ang="0">
                <a:pos x="connsiteX0" y="connsiteY0"/>
              </a:cxn>
              <a:cxn ang="0">
                <a:pos x="connsiteX1" y="connsiteY1"/>
              </a:cxn>
              <a:cxn ang="0">
                <a:pos x="connsiteX2" y="connsiteY2"/>
              </a:cxn>
              <a:cxn ang="0">
                <a:pos x="connsiteX3" y="connsiteY3"/>
              </a:cxn>
            </a:cxnLst>
            <a:rect l="l" t="t" r="r" b="b"/>
            <a:pathLst>
              <a:path w="5486400" h="5486400">
                <a:moveTo>
                  <a:pt x="2743200" y="0"/>
                </a:moveTo>
                <a:lnTo>
                  <a:pt x="5486400" y="2743200"/>
                </a:lnTo>
                <a:lnTo>
                  <a:pt x="2743200" y="5486400"/>
                </a:lnTo>
                <a:lnTo>
                  <a:pt x="0" y="2743200"/>
                </a:lnTo>
                <a:close/>
              </a:path>
            </a:pathLst>
          </a:custGeom>
          <a:effectLst>
            <a:outerShdw blurRad="63500" sx="102000" sy="102000" algn="ctr"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grpSp>
        <p:nvGrpSpPr>
          <p:cNvPr id="56" name="Group 55">
            <a:extLst>
              <a:ext uri="{FF2B5EF4-FFF2-40B4-BE49-F238E27FC236}">
                <a16:creationId xmlns:a16="http://schemas.microsoft.com/office/drawing/2014/main" id="{3D72F2C4-B4CE-4666-9100-05D8F6D4370A}"/>
              </a:ext>
            </a:extLst>
          </p:cNvPr>
          <p:cNvGrpSpPr/>
          <p:nvPr userDrawn="1"/>
        </p:nvGrpSpPr>
        <p:grpSpPr>
          <a:xfrm rot="10800000" flipH="1">
            <a:off x="4792829" y="19049"/>
            <a:ext cx="7399171" cy="6858001"/>
            <a:chOff x="13945760" y="0"/>
            <a:chExt cx="5680167" cy="6858001"/>
          </a:xfrm>
        </p:grpSpPr>
        <p:sp>
          <p:nvSpPr>
            <p:cNvPr id="57" name="Hexagon 6">
              <a:extLst>
                <a:ext uri="{FF2B5EF4-FFF2-40B4-BE49-F238E27FC236}">
                  <a16:creationId xmlns:a16="http://schemas.microsoft.com/office/drawing/2014/main" id="{081301B5-06FA-46AE-BA83-C0F00456078C}"/>
                </a:ext>
              </a:extLst>
            </p:cNvPr>
            <p:cNvSpPr/>
            <p:nvPr userDrawn="1"/>
          </p:nvSpPr>
          <p:spPr>
            <a:xfrm rot="16200000">
              <a:off x="15023749" y="2883365"/>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15">
              <a:extLst>
                <a:ext uri="{FF2B5EF4-FFF2-40B4-BE49-F238E27FC236}">
                  <a16:creationId xmlns:a16="http://schemas.microsoft.com/office/drawing/2014/main" id="{D798BD7A-9CF0-44F4-B376-7E687A3B805E}"/>
                </a:ext>
              </a:extLst>
            </p:cNvPr>
            <p:cNvSpPr/>
            <p:nvPr userDrawn="1"/>
          </p:nvSpPr>
          <p:spPr>
            <a:xfrm rot="16200000">
              <a:off x="16150871" y="2879736"/>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16">
              <a:extLst>
                <a:ext uri="{FF2B5EF4-FFF2-40B4-BE49-F238E27FC236}">
                  <a16:creationId xmlns:a16="http://schemas.microsoft.com/office/drawing/2014/main" id="{212823EA-A9D2-4D36-AC6B-6D79057488B8}"/>
                </a:ext>
              </a:extLst>
            </p:cNvPr>
            <p:cNvSpPr/>
            <p:nvPr userDrawn="1"/>
          </p:nvSpPr>
          <p:spPr>
            <a:xfrm rot="16200000">
              <a:off x="17277993" y="2886994"/>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17">
              <a:extLst>
                <a:ext uri="{FF2B5EF4-FFF2-40B4-BE49-F238E27FC236}">
                  <a16:creationId xmlns:a16="http://schemas.microsoft.com/office/drawing/2014/main" id="{98DB58D7-B504-4BE9-A249-C5A2B37AD91D}"/>
                </a:ext>
              </a:extLst>
            </p:cNvPr>
            <p:cNvSpPr/>
            <p:nvPr userDrawn="1"/>
          </p:nvSpPr>
          <p:spPr>
            <a:xfrm rot="16200000">
              <a:off x="18405115" y="2876108"/>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18">
              <a:extLst>
                <a:ext uri="{FF2B5EF4-FFF2-40B4-BE49-F238E27FC236}">
                  <a16:creationId xmlns:a16="http://schemas.microsoft.com/office/drawing/2014/main" id="{B437031F-5B61-4EDD-BCAF-6FBE8939DECB}"/>
                </a:ext>
              </a:extLst>
            </p:cNvPr>
            <p:cNvSpPr/>
            <p:nvPr userDrawn="1"/>
          </p:nvSpPr>
          <p:spPr>
            <a:xfrm rot="16200000">
              <a:off x="13896627" y="2890622"/>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2" name="Hexagon 29">
              <a:extLst>
                <a:ext uri="{FF2B5EF4-FFF2-40B4-BE49-F238E27FC236}">
                  <a16:creationId xmlns:a16="http://schemas.microsoft.com/office/drawing/2014/main" id="{79084422-2D4A-45BC-B297-BF1AA5076054}"/>
                </a:ext>
              </a:extLst>
            </p:cNvPr>
            <p:cNvSpPr/>
            <p:nvPr userDrawn="1"/>
          </p:nvSpPr>
          <p:spPr>
            <a:xfrm rot="16200000">
              <a:off x="15596382" y="3894526"/>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30">
              <a:extLst>
                <a:ext uri="{FF2B5EF4-FFF2-40B4-BE49-F238E27FC236}">
                  <a16:creationId xmlns:a16="http://schemas.microsoft.com/office/drawing/2014/main" id="{CF696194-16E5-4093-9660-E4ADB03D2AD0}"/>
                </a:ext>
              </a:extLst>
            </p:cNvPr>
            <p:cNvSpPr/>
            <p:nvPr userDrawn="1"/>
          </p:nvSpPr>
          <p:spPr>
            <a:xfrm rot="16200000">
              <a:off x="16723504" y="3890897"/>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31">
              <a:extLst>
                <a:ext uri="{FF2B5EF4-FFF2-40B4-BE49-F238E27FC236}">
                  <a16:creationId xmlns:a16="http://schemas.microsoft.com/office/drawing/2014/main" id="{AF4B9F8D-9BA3-42AF-8C69-7D13930C616D}"/>
                </a:ext>
              </a:extLst>
            </p:cNvPr>
            <p:cNvSpPr/>
            <p:nvPr userDrawn="1"/>
          </p:nvSpPr>
          <p:spPr>
            <a:xfrm rot="16200000">
              <a:off x="17850626" y="3898155"/>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BDEF6419-156F-400B-A48C-9EFAB0B887C8}"/>
                </a:ext>
              </a:extLst>
            </p:cNvPr>
            <p:cNvSpPr/>
            <p:nvPr userDrawn="1"/>
          </p:nvSpPr>
          <p:spPr>
            <a:xfrm rot="16200000">
              <a:off x="18726410" y="4138608"/>
              <a:ext cx="1221762" cy="577273"/>
            </a:xfrm>
            <a:custGeom>
              <a:avLst/>
              <a:gdLst>
                <a:gd name="connsiteX0" fmla="*/ 1221762 w 1221762"/>
                <a:gd name="connsiteY0" fmla="*/ 539975 h 577273"/>
                <a:gd name="connsiteX1" fmla="*/ 1179566 w 1221762"/>
                <a:gd name="connsiteY1" fmla="*/ 577273 h 577273"/>
                <a:gd name="connsiteX2" fmla="*/ 42196 w 1221762"/>
                <a:gd name="connsiteY2" fmla="*/ 577273 h 577273"/>
                <a:gd name="connsiteX3" fmla="*/ 0 w 1221762"/>
                <a:gd name="connsiteY3" fmla="*/ 539975 h 577273"/>
                <a:gd name="connsiteX4" fmla="*/ 610881 w 1221762"/>
                <a:gd name="connsiteY4" fmla="*/ 0 h 577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62" h="577273">
                  <a:moveTo>
                    <a:pt x="1221762" y="539975"/>
                  </a:moveTo>
                  <a:lnTo>
                    <a:pt x="1179566" y="577273"/>
                  </a:lnTo>
                  <a:lnTo>
                    <a:pt x="42196" y="577273"/>
                  </a:lnTo>
                  <a:lnTo>
                    <a:pt x="0" y="539975"/>
                  </a:lnTo>
                  <a:lnTo>
                    <a:pt x="610881" y="0"/>
                  </a:lnTo>
                  <a:close/>
                </a:path>
              </a:pathLst>
            </a:cu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6" name="Hexagon 33">
              <a:extLst>
                <a:ext uri="{FF2B5EF4-FFF2-40B4-BE49-F238E27FC236}">
                  <a16:creationId xmlns:a16="http://schemas.microsoft.com/office/drawing/2014/main" id="{5EEFD542-B604-4911-8353-03F358FDD2D7}"/>
                </a:ext>
              </a:extLst>
            </p:cNvPr>
            <p:cNvSpPr/>
            <p:nvPr userDrawn="1"/>
          </p:nvSpPr>
          <p:spPr>
            <a:xfrm rot="16200000">
              <a:off x="14469260" y="3901783"/>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7" name="Hexagon 35">
              <a:extLst>
                <a:ext uri="{FF2B5EF4-FFF2-40B4-BE49-F238E27FC236}">
                  <a16:creationId xmlns:a16="http://schemas.microsoft.com/office/drawing/2014/main" id="{315C6C55-F980-4096-BE0E-5D866FA1EF89}"/>
                </a:ext>
              </a:extLst>
            </p:cNvPr>
            <p:cNvSpPr/>
            <p:nvPr userDrawn="1"/>
          </p:nvSpPr>
          <p:spPr>
            <a:xfrm rot="16200000">
              <a:off x="15032087" y="4897535"/>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36">
              <a:extLst>
                <a:ext uri="{FF2B5EF4-FFF2-40B4-BE49-F238E27FC236}">
                  <a16:creationId xmlns:a16="http://schemas.microsoft.com/office/drawing/2014/main" id="{7E734D43-D67C-4924-B3C2-AF1E822DE711}"/>
                </a:ext>
              </a:extLst>
            </p:cNvPr>
            <p:cNvSpPr/>
            <p:nvPr userDrawn="1"/>
          </p:nvSpPr>
          <p:spPr>
            <a:xfrm rot="16200000">
              <a:off x="16159209" y="4893906"/>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37">
              <a:extLst>
                <a:ext uri="{FF2B5EF4-FFF2-40B4-BE49-F238E27FC236}">
                  <a16:creationId xmlns:a16="http://schemas.microsoft.com/office/drawing/2014/main" id="{C0E16E37-57F1-42E9-8724-5D2D52C4C642}"/>
                </a:ext>
              </a:extLst>
            </p:cNvPr>
            <p:cNvSpPr/>
            <p:nvPr userDrawn="1"/>
          </p:nvSpPr>
          <p:spPr>
            <a:xfrm rot="16200000">
              <a:off x="17286331" y="4901164"/>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38">
              <a:extLst>
                <a:ext uri="{FF2B5EF4-FFF2-40B4-BE49-F238E27FC236}">
                  <a16:creationId xmlns:a16="http://schemas.microsoft.com/office/drawing/2014/main" id="{8B449E81-9670-43D1-B9AE-8D7664EDFF9F}"/>
                </a:ext>
              </a:extLst>
            </p:cNvPr>
            <p:cNvSpPr/>
            <p:nvPr userDrawn="1"/>
          </p:nvSpPr>
          <p:spPr>
            <a:xfrm rot="16200000">
              <a:off x="18413453" y="4890278"/>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39">
              <a:extLst>
                <a:ext uri="{FF2B5EF4-FFF2-40B4-BE49-F238E27FC236}">
                  <a16:creationId xmlns:a16="http://schemas.microsoft.com/office/drawing/2014/main" id="{AA74EB8D-3BA8-461D-B137-3C638EA66B1C}"/>
                </a:ext>
              </a:extLst>
            </p:cNvPr>
            <p:cNvSpPr/>
            <p:nvPr userDrawn="1"/>
          </p:nvSpPr>
          <p:spPr>
            <a:xfrm rot="16200000">
              <a:off x="13904965" y="4904792"/>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2" name="Hexagon 41">
              <a:extLst>
                <a:ext uri="{FF2B5EF4-FFF2-40B4-BE49-F238E27FC236}">
                  <a16:creationId xmlns:a16="http://schemas.microsoft.com/office/drawing/2014/main" id="{5B86F9D1-7690-431A-8E39-FBE225E1C146}"/>
                </a:ext>
              </a:extLst>
            </p:cNvPr>
            <p:cNvSpPr/>
            <p:nvPr userDrawn="1"/>
          </p:nvSpPr>
          <p:spPr>
            <a:xfrm rot="16200000">
              <a:off x="15581868" y="1883090"/>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Hexagon 42">
              <a:extLst>
                <a:ext uri="{FF2B5EF4-FFF2-40B4-BE49-F238E27FC236}">
                  <a16:creationId xmlns:a16="http://schemas.microsoft.com/office/drawing/2014/main" id="{12971922-23AE-45FC-B74E-B14A4F9A04E4}"/>
                </a:ext>
              </a:extLst>
            </p:cNvPr>
            <p:cNvSpPr/>
            <p:nvPr userDrawn="1"/>
          </p:nvSpPr>
          <p:spPr>
            <a:xfrm rot="16200000">
              <a:off x="16708990" y="1879461"/>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Hexagon 43">
              <a:extLst>
                <a:ext uri="{FF2B5EF4-FFF2-40B4-BE49-F238E27FC236}">
                  <a16:creationId xmlns:a16="http://schemas.microsoft.com/office/drawing/2014/main" id="{04F29322-40EE-498E-AD15-C542A11DCFF9}"/>
                </a:ext>
              </a:extLst>
            </p:cNvPr>
            <p:cNvSpPr/>
            <p:nvPr userDrawn="1"/>
          </p:nvSpPr>
          <p:spPr>
            <a:xfrm rot="16200000">
              <a:off x="17836112" y="1886719"/>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692267FE-0EA7-4A17-B21D-AE1666E03587}"/>
                </a:ext>
              </a:extLst>
            </p:cNvPr>
            <p:cNvSpPr/>
            <p:nvPr userDrawn="1"/>
          </p:nvSpPr>
          <p:spPr>
            <a:xfrm rot="16200000">
              <a:off x="18740147" y="2142191"/>
              <a:ext cx="1221762" cy="547232"/>
            </a:xfrm>
            <a:custGeom>
              <a:avLst/>
              <a:gdLst>
                <a:gd name="connsiteX0" fmla="*/ 1221762 w 1221762"/>
                <a:gd name="connsiteY0" fmla="*/ 539975 h 547232"/>
                <a:gd name="connsiteX1" fmla="*/ 1213552 w 1221762"/>
                <a:gd name="connsiteY1" fmla="*/ 547232 h 547232"/>
                <a:gd name="connsiteX2" fmla="*/ 8210 w 1221762"/>
                <a:gd name="connsiteY2" fmla="*/ 547232 h 547232"/>
                <a:gd name="connsiteX3" fmla="*/ 0 w 1221762"/>
                <a:gd name="connsiteY3" fmla="*/ 539975 h 547232"/>
                <a:gd name="connsiteX4" fmla="*/ 610881 w 1221762"/>
                <a:gd name="connsiteY4" fmla="*/ 0 h 547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62" h="547232">
                  <a:moveTo>
                    <a:pt x="1221762" y="539975"/>
                  </a:moveTo>
                  <a:lnTo>
                    <a:pt x="1213552" y="547232"/>
                  </a:lnTo>
                  <a:lnTo>
                    <a:pt x="8210" y="547232"/>
                  </a:lnTo>
                  <a:lnTo>
                    <a:pt x="0" y="539975"/>
                  </a:lnTo>
                  <a:lnTo>
                    <a:pt x="610881" y="0"/>
                  </a:lnTo>
                  <a:close/>
                </a:path>
              </a:pathLst>
            </a:cu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Hexagon 45">
              <a:extLst>
                <a:ext uri="{FF2B5EF4-FFF2-40B4-BE49-F238E27FC236}">
                  <a16:creationId xmlns:a16="http://schemas.microsoft.com/office/drawing/2014/main" id="{5BD6347B-7C6B-49D2-BD4B-8E4D747BB875}"/>
                </a:ext>
              </a:extLst>
            </p:cNvPr>
            <p:cNvSpPr/>
            <p:nvPr userDrawn="1"/>
          </p:nvSpPr>
          <p:spPr>
            <a:xfrm rot="16200000">
              <a:off x="14454746" y="1890347"/>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7" name="Hexagon 47">
              <a:extLst>
                <a:ext uri="{FF2B5EF4-FFF2-40B4-BE49-F238E27FC236}">
                  <a16:creationId xmlns:a16="http://schemas.microsoft.com/office/drawing/2014/main" id="{44F528DF-137A-4096-AA7F-3B032C61540A}"/>
                </a:ext>
              </a:extLst>
            </p:cNvPr>
            <p:cNvSpPr/>
            <p:nvPr userDrawn="1"/>
          </p:nvSpPr>
          <p:spPr>
            <a:xfrm rot="16200000">
              <a:off x="16147241" y="859834"/>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Hexagon 48">
              <a:extLst>
                <a:ext uri="{FF2B5EF4-FFF2-40B4-BE49-F238E27FC236}">
                  <a16:creationId xmlns:a16="http://schemas.microsoft.com/office/drawing/2014/main" id="{288199B0-8BF3-490D-A54E-E62C863D13D3}"/>
                </a:ext>
              </a:extLst>
            </p:cNvPr>
            <p:cNvSpPr/>
            <p:nvPr userDrawn="1"/>
          </p:nvSpPr>
          <p:spPr>
            <a:xfrm rot="16200000">
              <a:off x="17274363" y="870719"/>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Hexagon 49">
              <a:extLst>
                <a:ext uri="{FF2B5EF4-FFF2-40B4-BE49-F238E27FC236}">
                  <a16:creationId xmlns:a16="http://schemas.microsoft.com/office/drawing/2014/main" id="{15767F7B-5218-40CD-9F32-E0C7F03BA20A}"/>
                </a:ext>
              </a:extLst>
            </p:cNvPr>
            <p:cNvSpPr/>
            <p:nvPr userDrawn="1"/>
          </p:nvSpPr>
          <p:spPr>
            <a:xfrm rot="16200000">
              <a:off x="18401485" y="863463"/>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Hexagon 51">
              <a:extLst>
                <a:ext uri="{FF2B5EF4-FFF2-40B4-BE49-F238E27FC236}">
                  <a16:creationId xmlns:a16="http://schemas.microsoft.com/office/drawing/2014/main" id="{945AE468-6F3D-4014-853A-4D2C58449C83}"/>
                </a:ext>
              </a:extLst>
            </p:cNvPr>
            <p:cNvSpPr/>
            <p:nvPr userDrawn="1"/>
          </p:nvSpPr>
          <p:spPr>
            <a:xfrm rot="16200000">
              <a:off x="15020119" y="867091"/>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1" name="Freeform 67">
              <a:extLst>
                <a:ext uri="{FF2B5EF4-FFF2-40B4-BE49-F238E27FC236}">
                  <a16:creationId xmlns:a16="http://schemas.microsoft.com/office/drawing/2014/main" id="{272DC602-6496-49A8-A56F-8E04883C75FF}"/>
                </a:ext>
              </a:extLst>
            </p:cNvPr>
            <p:cNvSpPr/>
            <p:nvPr userDrawn="1"/>
          </p:nvSpPr>
          <p:spPr>
            <a:xfrm rot="16200000">
              <a:off x="15700276" y="-46595"/>
              <a:ext cx="986759"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69">
              <a:extLst>
                <a:ext uri="{FF2B5EF4-FFF2-40B4-BE49-F238E27FC236}">
                  <a16:creationId xmlns:a16="http://schemas.microsoft.com/office/drawing/2014/main" id="{E2426798-2A64-4ED0-8E8B-02FD5993F548}"/>
                </a:ext>
              </a:extLst>
            </p:cNvPr>
            <p:cNvSpPr/>
            <p:nvPr userDrawn="1"/>
          </p:nvSpPr>
          <p:spPr>
            <a:xfrm rot="16200000">
              <a:off x="16829212" y="-48409"/>
              <a:ext cx="983130"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71">
              <a:extLst>
                <a:ext uri="{FF2B5EF4-FFF2-40B4-BE49-F238E27FC236}">
                  <a16:creationId xmlns:a16="http://schemas.microsoft.com/office/drawing/2014/main" id="{93085529-8883-4AFB-98A4-9D07C4E4CCEC}"/>
                </a:ext>
              </a:extLst>
            </p:cNvPr>
            <p:cNvSpPr/>
            <p:nvPr userDrawn="1"/>
          </p:nvSpPr>
          <p:spPr>
            <a:xfrm rot="16200000">
              <a:off x="17952705" y="-44780"/>
              <a:ext cx="990388"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A49CA0F1-EA87-4413-AB30-8F9E6398C8E2}"/>
                </a:ext>
              </a:extLst>
            </p:cNvPr>
            <p:cNvSpPr/>
            <p:nvPr userDrawn="1"/>
          </p:nvSpPr>
          <p:spPr>
            <a:xfrm rot="16200000">
              <a:off x="18840736" y="194312"/>
              <a:ext cx="979502" cy="590881"/>
            </a:xfrm>
            <a:custGeom>
              <a:avLst/>
              <a:gdLst>
                <a:gd name="connsiteX0" fmla="*/ 979502 w 979502"/>
                <a:gd name="connsiteY0" fmla="*/ 539522 h 590881"/>
                <a:gd name="connsiteX1" fmla="*/ 932881 w 979502"/>
                <a:gd name="connsiteY1" fmla="*/ 590881 h 590881"/>
                <a:gd name="connsiteX2" fmla="*/ 46621 w 979502"/>
                <a:gd name="connsiteY2" fmla="*/ 590881 h 590881"/>
                <a:gd name="connsiteX3" fmla="*/ 0 w 979502"/>
                <a:gd name="connsiteY3" fmla="*/ 539522 h 590881"/>
                <a:gd name="connsiteX4" fmla="*/ 489751 w 979502"/>
                <a:gd name="connsiteY4" fmla="*/ 0 h 590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502" h="590881">
                  <a:moveTo>
                    <a:pt x="979502" y="539522"/>
                  </a:moveTo>
                  <a:lnTo>
                    <a:pt x="932881" y="590881"/>
                  </a:lnTo>
                  <a:lnTo>
                    <a:pt x="46621" y="590881"/>
                  </a:lnTo>
                  <a:lnTo>
                    <a:pt x="0" y="539522"/>
                  </a:lnTo>
                  <a:lnTo>
                    <a:pt x="489751" y="0"/>
                  </a:lnTo>
                  <a:close/>
                </a:path>
              </a:pathLst>
            </a:cu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5" name="Freeform 65">
              <a:extLst>
                <a:ext uri="{FF2B5EF4-FFF2-40B4-BE49-F238E27FC236}">
                  <a16:creationId xmlns:a16="http://schemas.microsoft.com/office/drawing/2014/main" id="{7E9F6FA8-FDE2-494C-BEA9-C087A295EE45}"/>
                </a:ext>
              </a:extLst>
            </p:cNvPr>
            <p:cNvSpPr/>
            <p:nvPr userDrawn="1"/>
          </p:nvSpPr>
          <p:spPr>
            <a:xfrm rot="16200000">
              <a:off x="14569525" y="-42966"/>
              <a:ext cx="994016"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6" name="Freeform 86">
              <a:extLst>
                <a:ext uri="{FF2B5EF4-FFF2-40B4-BE49-F238E27FC236}">
                  <a16:creationId xmlns:a16="http://schemas.microsoft.com/office/drawing/2014/main" id="{2D1650BA-163E-4C31-9D66-4BC2E6F6E3AA}"/>
                </a:ext>
              </a:extLst>
            </p:cNvPr>
            <p:cNvSpPr/>
            <p:nvPr userDrawn="1"/>
          </p:nvSpPr>
          <p:spPr>
            <a:xfrm rot="16200000">
              <a:off x="15686904" y="5797667"/>
              <a:ext cx="1040718"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88">
              <a:extLst>
                <a:ext uri="{FF2B5EF4-FFF2-40B4-BE49-F238E27FC236}">
                  <a16:creationId xmlns:a16="http://schemas.microsoft.com/office/drawing/2014/main" id="{A30ADBC6-C9B4-45F7-A4B0-207D1B46BE43}"/>
                </a:ext>
              </a:extLst>
            </p:cNvPr>
            <p:cNvSpPr/>
            <p:nvPr userDrawn="1"/>
          </p:nvSpPr>
          <p:spPr>
            <a:xfrm rot="16200000">
              <a:off x="16812212" y="5795852"/>
              <a:ext cx="1044347"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90">
              <a:extLst>
                <a:ext uri="{FF2B5EF4-FFF2-40B4-BE49-F238E27FC236}">
                  <a16:creationId xmlns:a16="http://schemas.microsoft.com/office/drawing/2014/main" id="{D514065A-4356-4121-9AD0-3B7473648D75}"/>
                </a:ext>
              </a:extLst>
            </p:cNvPr>
            <p:cNvSpPr/>
            <p:nvPr userDrawn="1"/>
          </p:nvSpPr>
          <p:spPr>
            <a:xfrm rot="16200000">
              <a:off x="17942963" y="5799481"/>
              <a:ext cx="1037089"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58F4FB4E-05F3-4A9E-B84C-900259938E5A}"/>
                </a:ext>
              </a:extLst>
            </p:cNvPr>
            <p:cNvSpPr/>
            <p:nvPr userDrawn="1"/>
          </p:nvSpPr>
          <p:spPr>
            <a:xfrm rot="16200000">
              <a:off x="18813303" y="6045376"/>
              <a:ext cx="1047975" cy="577273"/>
            </a:xfrm>
            <a:custGeom>
              <a:avLst/>
              <a:gdLst>
                <a:gd name="connsiteX0" fmla="*/ 1047975 w 1047975"/>
                <a:gd name="connsiteY0" fmla="*/ 532719 h 577273"/>
                <a:gd name="connsiteX1" fmla="*/ 1004151 w 1047975"/>
                <a:gd name="connsiteY1" fmla="*/ 577273 h 577273"/>
                <a:gd name="connsiteX2" fmla="*/ 43824 w 1047975"/>
                <a:gd name="connsiteY2" fmla="*/ 577273 h 577273"/>
                <a:gd name="connsiteX3" fmla="*/ 0 w 1047975"/>
                <a:gd name="connsiteY3" fmla="*/ 532719 h 577273"/>
                <a:gd name="connsiteX4" fmla="*/ 523988 w 1047975"/>
                <a:gd name="connsiteY4" fmla="*/ 0 h 577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975" h="577273">
                  <a:moveTo>
                    <a:pt x="1047975" y="532719"/>
                  </a:moveTo>
                  <a:lnTo>
                    <a:pt x="1004151" y="577273"/>
                  </a:lnTo>
                  <a:lnTo>
                    <a:pt x="43824" y="577273"/>
                  </a:lnTo>
                  <a:lnTo>
                    <a:pt x="0" y="532719"/>
                  </a:lnTo>
                  <a:lnTo>
                    <a:pt x="523988" y="0"/>
                  </a:lnTo>
                  <a:close/>
                </a:path>
              </a:pathLst>
            </a:cu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Freeform 83">
              <a:extLst>
                <a:ext uri="{FF2B5EF4-FFF2-40B4-BE49-F238E27FC236}">
                  <a16:creationId xmlns:a16="http://schemas.microsoft.com/office/drawing/2014/main" id="{DE675C81-D37F-4C41-A58E-E10874FF137E}"/>
                </a:ext>
              </a:extLst>
            </p:cNvPr>
            <p:cNvSpPr/>
            <p:nvPr userDrawn="1"/>
          </p:nvSpPr>
          <p:spPr>
            <a:xfrm rot="16200000">
              <a:off x="14563411" y="5801295"/>
              <a:ext cx="1033461"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1" name="Diamond 90">
              <a:extLst>
                <a:ext uri="{FF2B5EF4-FFF2-40B4-BE49-F238E27FC236}">
                  <a16:creationId xmlns:a16="http://schemas.microsoft.com/office/drawing/2014/main" id="{14E795B6-581A-4CE5-8D9B-6DFFB165F8A7}"/>
                </a:ext>
              </a:extLst>
            </p:cNvPr>
            <p:cNvSpPr/>
            <p:nvPr userDrawn="1"/>
          </p:nvSpPr>
          <p:spPr>
            <a:xfrm rot="16200000">
              <a:off x="13874854" y="874348"/>
              <a:ext cx="1221762" cy="1079950"/>
            </a:xfrm>
            <a:prstGeom prst="diamond">
              <a:avLst/>
            </a:prstGeom>
            <a:noFill/>
            <a:ln>
              <a:solidFill>
                <a:schemeClr val="accent3">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52" name="Rectangle 51"/>
          <p:cNvSpPr/>
          <p:nvPr userDrawn="1"/>
        </p:nvSpPr>
        <p:spPr>
          <a:xfrm>
            <a:off x="0" y="0"/>
            <a:ext cx="6095404" cy="6877050"/>
          </a:xfrm>
          <a:prstGeom prst="rect">
            <a:avLst/>
          </a:prstGeom>
          <a:solidFill>
            <a:srgbClr val="2E0927"/>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7" name="Shape 47"/>
          <p:cNvSpPr txBox="1">
            <a:spLocks noGrp="1"/>
          </p:cNvSpPr>
          <p:nvPr>
            <p:ph type="title"/>
          </p:nvPr>
        </p:nvSpPr>
        <p:spPr>
          <a:xfrm>
            <a:off x="498754" y="1281255"/>
            <a:ext cx="4975107"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498754" y="2417250"/>
            <a:ext cx="4975107" cy="3521361"/>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92" name="Diamond 91">
            <a:extLst>
              <a:ext uri="{FF2B5EF4-FFF2-40B4-BE49-F238E27FC236}">
                <a16:creationId xmlns:a16="http://schemas.microsoft.com/office/drawing/2014/main" id="{4B67D891-A16E-4DFA-99D9-9EAA54A7F488}"/>
              </a:ext>
            </a:extLst>
          </p:cNvPr>
          <p:cNvSpPr/>
          <p:nvPr userDrawn="1"/>
        </p:nvSpPr>
        <p:spPr>
          <a:xfrm rot="5400000">
            <a:off x="6445215" y="663475"/>
            <a:ext cx="5486400" cy="5486400"/>
          </a:xfrm>
          <a:prstGeom prst="diamond">
            <a:avLst/>
          </a:prstGeom>
          <a:solidFill>
            <a:srgbClr val="D90000"/>
          </a:solidFill>
          <a:ln>
            <a:noFill/>
          </a:ln>
          <a:effectLst>
            <a:outerShdw blurRad="25400" sx="101000" sy="101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34CE98E7-72B6-4041-8176-6B2A79B6B848}"/>
              </a:ext>
            </a:extLst>
          </p:cNvPr>
          <p:cNvSpPr>
            <a:spLocks noGrp="1"/>
          </p:cNvSpPr>
          <p:nvPr>
            <p:ph type="pic" sz="quarter" idx="10"/>
          </p:nvPr>
        </p:nvSpPr>
        <p:spPr>
          <a:xfrm>
            <a:off x="6896163" y="1139434"/>
            <a:ext cx="4544923" cy="4544923"/>
          </a:xfrm>
          <a:custGeom>
            <a:avLst/>
            <a:gdLst>
              <a:gd name="connsiteX0" fmla="*/ 2743200 w 5486400"/>
              <a:gd name="connsiteY0" fmla="*/ 0 h 5486400"/>
              <a:gd name="connsiteX1" fmla="*/ 5486400 w 5486400"/>
              <a:gd name="connsiteY1" fmla="*/ 2743200 h 5486400"/>
              <a:gd name="connsiteX2" fmla="*/ 2743200 w 5486400"/>
              <a:gd name="connsiteY2" fmla="*/ 5486400 h 5486400"/>
              <a:gd name="connsiteX3" fmla="*/ 0 w 5486400"/>
              <a:gd name="connsiteY3" fmla="*/ 2743200 h 5486400"/>
            </a:gdLst>
            <a:ahLst/>
            <a:cxnLst>
              <a:cxn ang="0">
                <a:pos x="connsiteX0" y="connsiteY0"/>
              </a:cxn>
              <a:cxn ang="0">
                <a:pos x="connsiteX1" y="connsiteY1"/>
              </a:cxn>
              <a:cxn ang="0">
                <a:pos x="connsiteX2" y="connsiteY2"/>
              </a:cxn>
              <a:cxn ang="0">
                <a:pos x="connsiteX3" y="connsiteY3"/>
              </a:cxn>
            </a:cxnLst>
            <a:rect l="l" t="t" r="r" b="b"/>
            <a:pathLst>
              <a:path w="5486400" h="5486400">
                <a:moveTo>
                  <a:pt x="2743200" y="0"/>
                </a:moveTo>
                <a:lnTo>
                  <a:pt x="5486400" y="2743200"/>
                </a:lnTo>
                <a:lnTo>
                  <a:pt x="2743200" y="5486400"/>
                </a:lnTo>
                <a:lnTo>
                  <a:pt x="0" y="2743200"/>
                </a:lnTo>
                <a:close/>
              </a:path>
            </a:pathLst>
          </a:custGeom>
          <a:effectLst>
            <a:outerShdw blurRad="63500" sx="102000" sy="102000" algn="ctr"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pic>
        <p:nvPicPr>
          <p:cNvPr id="2" name="Picture 1">
            <a:extLst>
              <a:ext uri="{FF2B5EF4-FFF2-40B4-BE49-F238E27FC236}">
                <a16:creationId xmlns:a16="http://schemas.microsoft.com/office/drawing/2014/main" id="{46187A1B-0892-4BAE-8354-D05ED7DAB7B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7849" t="26506" r="8924" b="31221"/>
          <a:stretch/>
        </p:blipFill>
        <p:spPr>
          <a:xfrm>
            <a:off x="-1" y="0"/>
            <a:ext cx="12192001" cy="6887978"/>
          </a:xfrm>
          <a:prstGeom prst="rect">
            <a:avLst/>
          </a:prstGeom>
        </p:spPr>
      </p:pic>
      <p:sp>
        <p:nvSpPr>
          <p:cNvPr id="146" name="Rectangle 145"/>
          <p:cNvSpPr/>
          <p:nvPr userDrawn="1"/>
        </p:nvSpPr>
        <p:spPr>
          <a:xfrm>
            <a:off x="0" y="1617377"/>
            <a:ext cx="4133850" cy="4421474"/>
          </a:xfrm>
          <a:prstGeom prst="rect">
            <a:avLst/>
          </a:prstGeom>
          <a:solidFill>
            <a:srgbClr val="2E092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Shape 63"/>
          <p:cNvSpPr txBox="1">
            <a:spLocks noGrp="1"/>
          </p:cNvSpPr>
          <p:nvPr>
            <p:ph type="body" idx="1"/>
          </p:nvPr>
        </p:nvSpPr>
        <p:spPr>
          <a:xfrm>
            <a:off x="195784" y="1885950"/>
            <a:ext cx="3671365" cy="3943350"/>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2" name="Shape 62"/>
          <p:cNvSpPr txBox="1">
            <a:spLocks noGrp="1"/>
          </p:cNvSpPr>
          <p:nvPr>
            <p:ph type="title"/>
          </p:nvPr>
        </p:nvSpPr>
        <p:spPr>
          <a:xfrm>
            <a:off x="0" y="476795"/>
            <a:ext cx="12192000" cy="625687"/>
          </a:xfrm>
          <a:prstGeom prst="rect">
            <a:avLst/>
          </a:prstGeom>
          <a:gradFill>
            <a:gsLst>
              <a:gs pos="0">
                <a:schemeClr val="bg1">
                  <a:alpha val="53000"/>
                </a:schemeClr>
              </a:gs>
              <a:gs pos="91000">
                <a:schemeClr val="bg1">
                  <a:alpha val="54000"/>
                  <a:lumMod val="73000"/>
                </a:schemeClr>
              </a:gs>
            </a:gsLst>
            <a:path path="circle">
              <a:fillToRect l="100000" t="100000"/>
            </a:path>
          </a:gradFill>
        </p:spPr>
        <p:txBody>
          <a:bodyPr lIns="91425" tIns="91425" rIns="91425" bIns="91425" anchor="b" anchorCtr="0">
            <a:normAutofit/>
          </a:bodyPr>
          <a:lstStyle>
            <a:lvl1pPr lvl="0" algn="ctr" rtl="0">
              <a:spcBef>
                <a:spcPts val="0"/>
              </a:spcBef>
              <a:defRPr sz="36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47" name="Rectangle 146"/>
          <p:cNvSpPr/>
          <p:nvPr userDrawn="1"/>
        </p:nvSpPr>
        <p:spPr>
          <a:xfrm>
            <a:off x="8058150" y="1617377"/>
            <a:ext cx="4133850" cy="4421474"/>
          </a:xfrm>
          <a:prstGeom prst="rect">
            <a:avLst/>
          </a:prstGeom>
          <a:solidFill>
            <a:srgbClr val="D9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Shape 63"/>
          <p:cNvSpPr txBox="1">
            <a:spLocks noGrp="1"/>
          </p:cNvSpPr>
          <p:nvPr>
            <p:ph type="body" idx="10"/>
          </p:nvPr>
        </p:nvSpPr>
        <p:spPr>
          <a:xfrm>
            <a:off x="8289392" y="1885950"/>
            <a:ext cx="3671365" cy="3943350"/>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149" name="Picture Placeholder 148"/>
          <p:cNvSpPr>
            <a:spLocks noGrp="1"/>
          </p:cNvSpPr>
          <p:nvPr>
            <p:ph type="pic" sz="quarter" idx="11"/>
          </p:nvPr>
        </p:nvSpPr>
        <p:spPr>
          <a:xfrm>
            <a:off x="4133850" y="1617663"/>
            <a:ext cx="3924300" cy="4421187"/>
          </a:xfrm>
          <a:effectLst>
            <a:outerShdw blurRad="50800" dist="38100" dir="5400000" algn="t" rotWithShape="0">
              <a:prstClr val="black">
                <a:alpha val="40000"/>
              </a:prstClr>
            </a:outerShdw>
          </a:effectLst>
        </p:spPr>
        <p:txBody>
          <a:bodyPr/>
          <a:lstStyle/>
          <a:p>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pic>
        <p:nvPicPr>
          <p:cNvPr id="23" name="Picture 22">
            <a:extLst>
              <a:ext uri="{FF2B5EF4-FFF2-40B4-BE49-F238E27FC236}">
                <a16:creationId xmlns:a16="http://schemas.microsoft.com/office/drawing/2014/main" id="{027C585D-A75C-444D-8C55-6001706E726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7849" t="26506" r="8924" b="31221"/>
          <a:stretch/>
        </p:blipFill>
        <p:spPr>
          <a:xfrm>
            <a:off x="-1" y="0"/>
            <a:ext cx="12192001" cy="6887978"/>
          </a:xfrm>
          <a:prstGeom prst="rect">
            <a:avLst/>
          </a:prstGeom>
        </p:spPr>
      </p:pic>
      <p:sp>
        <p:nvSpPr>
          <p:cNvPr id="2" name="Rectangle 1"/>
          <p:cNvSpPr/>
          <p:nvPr userDrawn="1"/>
        </p:nvSpPr>
        <p:spPr>
          <a:xfrm>
            <a:off x="-9711" y="0"/>
            <a:ext cx="12192000" cy="6867525"/>
          </a:xfrm>
          <a:prstGeom prst="rect">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userDrawn="1"/>
        </p:nvSpPr>
        <p:spPr>
          <a:xfrm>
            <a:off x="-9711" y="0"/>
            <a:ext cx="5153211" cy="6877050"/>
          </a:xfrm>
          <a:custGeom>
            <a:avLst/>
            <a:gdLst>
              <a:gd name="connsiteX0" fmla="*/ 0 w 5262637"/>
              <a:gd name="connsiteY0" fmla="*/ 0 h 6877050"/>
              <a:gd name="connsiteX1" fmla="*/ 5262637 w 5262637"/>
              <a:gd name="connsiteY1" fmla="*/ 0 h 6877050"/>
              <a:gd name="connsiteX2" fmla="*/ 4481694 w 5262637"/>
              <a:gd name="connsiteY2" fmla="*/ 6877050 h 6877050"/>
              <a:gd name="connsiteX3" fmla="*/ 0 w 5262637"/>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62637" h="6877050">
                <a:moveTo>
                  <a:pt x="0" y="0"/>
                </a:moveTo>
                <a:lnTo>
                  <a:pt x="5262637" y="0"/>
                </a:lnTo>
                <a:lnTo>
                  <a:pt x="4481694" y="6877050"/>
                </a:lnTo>
                <a:lnTo>
                  <a:pt x="0" y="6877050"/>
                </a:lnTo>
                <a:close/>
              </a:path>
            </a:pathLst>
          </a:custGeom>
          <a:solidFill>
            <a:srgbClr val="D9000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9" name="Shape 79"/>
          <p:cNvSpPr txBox="1">
            <a:spLocks noGrp="1"/>
          </p:cNvSpPr>
          <p:nvPr>
            <p:ph type="body" idx="1"/>
          </p:nvPr>
        </p:nvSpPr>
        <p:spPr>
          <a:xfrm>
            <a:off x="5605667" y="1911610"/>
            <a:ext cx="2206989" cy="1856196"/>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2" name="Shape 62"/>
          <p:cNvSpPr txBox="1">
            <a:spLocks noGrp="1"/>
          </p:cNvSpPr>
          <p:nvPr>
            <p:ph type="title"/>
          </p:nvPr>
        </p:nvSpPr>
        <p:spPr>
          <a:xfrm>
            <a:off x="5143500" y="506705"/>
            <a:ext cx="7048500" cy="625687"/>
          </a:xfrm>
          <a:prstGeom prst="rect">
            <a:avLst/>
          </a:prstGeom>
          <a:gradFill>
            <a:gsLst>
              <a:gs pos="0">
                <a:schemeClr val="bg1">
                  <a:alpha val="53000"/>
                </a:schemeClr>
              </a:gs>
              <a:gs pos="91000">
                <a:schemeClr val="bg1">
                  <a:alpha val="54000"/>
                  <a:lumMod val="73000"/>
                </a:schemeClr>
              </a:gs>
            </a:gsLst>
            <a:path path="circle">
              <a:fillToRect l="100000" t="100000"/>
            </a:path>
          </a:gradFill>
        </p:spPr>
        <p:txBody>
          <a:bodyPr lIns="91425" tIns="91425" rIns="91425" bIns="91425" anchor="b" anchorCtr="0">
            <a:normAutofit/>
          </a:bodyPr>
          <a:lstStyle>
            <a:lvl1pPr lvl="0" algn="ctr" rtl="0">
              <a:spcBef>
                <a:spcPts val="0"/>
              </a:spcBef>
              <a:defRPr sz="36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7" name="Diamond 16"/>
          <p:cNvSpPr/>
          <p:nvPr userDrawn="1"/>
        </p:nvSpPr>
        <p:spPr>
          <a:xfrm rot="5400000">
            <a:off x="3322585" y="502544"/>
            <a:ext cx="1304031" cy="1293570"/>
          </a:xfrm>
          <a:prstGeom prst="diamond">
            <a:avLst/>
          </a:prstGeom>
          <a:solidFill>
            <a:srgbClr val="2E0927"/>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8" name="Diamond 17"/>
          <p:cNvSpPr/>
          <p:nvPr userDrawn="1"/>
        </p:nvSpPr>
        <p:spPr>
          <a:xfrm rot="5400000">
            <a:off x="142130" y="4764851"/>
            <a:ext cx="829143" cy="822490"/>
          </a:xfrm>
          <a:prstGeom prst="diamond">
            <a:avLst/>
          </a:prstGeom>
          <a:solidFill>
            <a:srgbClr val="FFFF00"/>
          </a:soli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9" name="Shape 79"/>
          <p:cNvSpPr txBox="1">
            <a:spLocks noGrp="1"/>
          </p:cNvSpPr>
          <p:nvPr>
            <p:ph type="body" idx="11"/>
          </p:nvPr>
        </p:nvSpPr>
        <p:spPr>
          <a:xfrm>
            <a:off x="5605668" y="4695905"/>
            <a:ext cx="2206989" cy="1856196"/>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20" name="Shape 79"/>
          <p:cNvSpPr txBox="1">
            <a:spLocks noGrp="1"/>
          </p:cNvSpPr>
          <p:nvPr>
            <p:ph type="body" idx="12"/>
          </p:nvPr>
        </p:nvSpPr>
        <p:spPr>
          <a:xfrm>
            <a:off x="9142572" y="1911610"/>
            <a:ext cx="2206989" cy="1856196"/>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21" name="Shape 79"/>
          <p:cNvSpPr txBox="1">
            <a:spLocks noGrp="1"/>
          </p:cNvSpPr>
          <p:nvPr>
            <p:ph type="body" idx="13"/>
          </p:nvPr>
        </p:nvSpPr>
        <p:spPr>
          <a:xfrm>
            <a:off x="9142573" y="4695905"/>
            <a:ext cx="2206989" cy="1856196"/>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pic>
        <p:nvPicPr>
          <p:cNvPr id="14" name="Picture 13">
            <a:extLst>
              <a:ext uri="{FF2B5EF4-FFF2-40B4-BE49-F238E27FC236}">
                <a16:creationId xmlns:a16="http://schemas.microsoft.com/office/drawing/2014/main" id="{AD06EE7A-8224-4394-B401-67137F243BB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16200000">
            <a:off x="-980933" y="476795"/>
            <a:ext cx="1267769" cy="192701"/>
          </a:xfrm>
          <a:prstGeom prst="rect">
            <a:avLst/>
          </a:prstGeom>
        </p:spPr>
      </p:pic>
      <p:sp>
        <p:nvSpPr>
          <p:cNvPr id="22" name="Freeform: Shape 21">
            <a:extLst>
              <a:ext uri="{FF2B5EF4-FFF2-40B4-BE49-F238E27FC236}">
                <a16:creationId xmlns:a16="http://schemas.microsoft.com/office/drawing/2014/main" id="{25ABAA47-3D84-4DAF-AAFA-21C84FBF8A5D}"/>
              </a:ext>
            </a:extLst>
          </p:cNvPr>
          <p:cNvSpPr>
            <a:spLocks noGrp="1"/>
          </p:cNvSpPr>
          <p:nvPr>
            <p:ph type="pic" sz="quarter" idx="10"/>
          </p:nvPr>
        </p:nvSpPr>
        <p:spPr>
          <a:xfrm>
            <a:off x="136765" y="1267332"/>
            <a:ext cx="4484621" cy="4484621"/>
          </a:xfrm>
          <a:custGeom>
            <a:avLst/>
            <a:gdLst>
              <a:gd name="connsiteX0" fmla="*/ 2743200 w 5486400"/>
              <a:gd name="connsiteY0" fmla="*/ 0 h 5486400"/>
              <a:gd name="connsiteX1" fmla="*/ 5486400 w 5486400"/>
              <a:gd name="connsiteY1" fmla="*/ 2743200 h 5486400"/>
              <a:gd name="connsiteX2" fmla="*/ 2743200 w 5486400"/>
              <a:gd name="connsiteY2" fmla="*/ 5486400 h 5486400"/>
              <a:gd name="connsiteX3" fmla="*/ 0 w 5486400"/>
              <a:gd name="connsiteY3" fmla="*/ 2743200 h 5486400"/>
            </a:gdLst>
            <a:ahLst/>
            <a:cxnLst>
              <a:cxn ang="0">
                <a:pos x="connsiteX0" y="connsiteY0"/>
              </a:cxn>
              <a:cxn ang="0">
                <a:pos x="connsiteX1" y="connsiteY1"/>
              </a:cxn>
              <a:cxn ang="0">
                <a:pos x="connsiteX2" y="connsiteY2"/>
              </a:cxn>
              <a:cxn ang="0">
                <a:pos x="connsiteX3" y="connsiteY3"/>
              </a:cxn>
            </a:cxnLst>
            <a:rect l="l" t="t" r="r" b="b"/>
            <a:pathLst>
              <a:path w="5486400" h="5486400">
                <a:moveTo>
                  <a:pt x="2743200" y="0"/>
                </a:moveTo>
                <a:lnTo>
                  <a:pt x="5486400" y="2743200"/>
                </a:lnTo>
                <a:lnTo>
                  <a:pt x="2743200" y="5486400"/>
                </a:lnTo>
                <a:lnTo>
                  <a:pt x="0" y="2743200"/>
                </a:lnTo>
                <a:close/>
              </a:path>
            </a:pathLst>
          </a:custGeom>
          <a:effectLst>
            <a:outerShdw blurRad="63500" sx="102000" sy="102000" algn="ctr"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pic>
        <p:nvPicPr>
          <p:cNvPr id="7" name="Picture 6">
            <a:extLst>
              <a:ext uri="{FF2B5EF4-FFF2-40B4-BE49-F238E27FC236}">
                <a16:creationId xmlns:a16="http://schemas.microsoft.com/office/drawing/2014/main" id="{3EDA7E45-5057-49B4-B713-E07DC7245EED}"/>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colorTemperature colorTemp="11200"/>
                    </a14:imgEffect>
                    <a14:imgEffect>
                      <a14:saturation sat="0"/>
                    </a14:imgEffect>
                  </a14:imgLayer>
                </a14:imgProps>
              </a:ext>
              <a:ext uri="{28A0092B-C50C-407E-A947-70E740481C1C}">
                <a14:useLocalDpi xmlns:a14="http://schemas.microsoft.com/office/drawing/2010/main"/>
              </a:ext>
            </a:extLst>
          </a:blip>
          <a:srcRect l="17849" t="26506" r="8924" b="31221"/>
          <a:stretch/>
        </p:blipFill>
        <p:spPr>
          <a:xfrm>
            <a:off x="-1" y="0"/>
            <a:ext cx="12192001" cy="6857999"/>
          </a:xfrm>
          <a:prstGeom prst="rect">
            <a:avLst/>
          </a:prstGeom>
        </p:spPr>
      </p:pic>
      <p:sp>
        <p:nvSpPr>
          <p:cNvPr id="4" name="Rectangle 3"/>
          <p:cNvSpPr/>
          <p:nvPr userDrawn="1"/>
        </p:nvSpPr>
        <p:spPr>
          <a:xfrm>
            <a:off x="0" y="1"/>
            <a:ext cx="12192000" cy="6857998"/>
          </a:xfrm>
          <a:prstGeom prst="rect">
            <a:avLst/>
          </a:prstGeom>
          <a:gradFill>
            <a:gsLst>
              <a:gs pos="0">
                <a:schemeClr val="bg1">
                  <a:alpha val="53000"/>
                </a:schemeClr>
              </a:gs>
              <a:gs pos="100000">
                <a:schemeClr val="accent3">
                  <a:alpha val="55000"/>
                  <a:lumMod val="70000"/>
                  <a:lumOff val="30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218559" y="241608"/>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pic>
        <p:nvPicPr>
          <p:cNvPr id="8" name="Picture 7">
            <a:extLst>
              <a:ext uri="{FF2B5EF4-FFF2-40B4-BE49-F238E27FC236}">
                <a16:creationId xmlns:a16="http://schemas.microsoft.com/office/drawing/2014/main" id="{9AFFDEA6-DB91-44FA-9725-756E553B962E}"/>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colorTemperature colorTemp="11200"/>
                    </a14:imgEffect>
                    <a14:imgEffect>
                      <a14:saturation sat="0"/>
                    </a14:imgEffect>
                  </a14:imgLayer>
                </a14:imgProps>
              </a:ext>
              <a:ext uri="{28A0092B-C50C-407E-A947-70E740481C1C}">
                <a14:useLocalDpi xmlns:a14="http://schemas.microsoft.com/office/drawing/2010/main"/>
              </a:ext>
            </a:extLst>
          </a:blip>
          <a:srcRect l="17849" t="26506" r="8924" b="31221"/>
          <a:stretch/>
        </p:blipFill>
        <p:spPr>
          <a:xfrm>
            <a:off x="-1" y="0"/>
            <a:ext cx="12192001" cy="6857999"/>
          </a:xfrm>
          <a:prstGeom prst="rect">
            <a:avLst/>
          </a:prstGeom>
        </p:spPr>
      </p:pic>
      <p:sp>
        <p:nvSpPr>
          <p:cNvPr id="6" name="Rectangle 5"/>
          <p:cNvSpPr/>
          <p:nvPr userDrawn="1"/>
        </p:nvSpPr>
        <p:spPr>
          <a:xfrm>
            <a:off x="0" y="0"/>
            <a:ext cx="12192000" cy="6858000"/>
          </a:xfrm>
          <a:prstGeom prst="rect">
            <a:avLst/>
          </a:prstGeom>
          <a:gradFill>
            <a:gsLst>
              <a:gs pos="0">
                <a:schemeClr val="bg1">
                  <a:alpha val="53000"/>
                </a:schemeClr>
              </a:gs>
              <a:gs pos="100000">
                <a:schemeClr val="accent6">
                  <a:lumMod val="60000"/>
                  <a:lumOff val="40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Shape 109"/>
          <p:cNvSpPr txBox="1">
            <a:spLocks noGrp="1"/>
          </p:cNvSpPr>
          <p:nvPr>
            <p:ph type="body" idx="1"/>
          </p:nvPr>
        </p:nvSpPr>
        <p:spPr>
          <a:xfrm>
            <a:off x="2008975" y="6132916"/>
            <a:ext cx="8335991" cy="478340"/>
          </a:xfrm>
          <a:prstGeom prst="rect">
            <a:avLst/>
          </a:prstGeom>
        </p:spPr>
        <p:txBody>
          <a:bodyPr lIns="91425" tIns="91425" rIns="91425" bIns="91425" anchor="t" anchorCtr="0"/>
          <a:lstStyle>
            <a:lvl1pPr lvl="0" algn="ctr">
              <a:spcBef>
                <a:spcPts val="480"/>
              </a:spcBef>
              <a:buSzPct val="100000"/>
              <a:buNone/>
              <a:defRPr sz="2400" b="1"/>
            </a:lvl1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3/15/2018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3900" y="2833152"/>
            <a:ext cx="2904200" cy="807719"/>
          </a:xfrm>
        </p:spPr>
        <p:txBody>
          <a:bodyPr>
            <a:normAutofit/>
          </a:bodyPr>
          <a:lstStyle/>
          <a:p>
            <a:r>
              <a:rPr lang="en-US" sz="4400" b="1" dirty="0">
                <a:effectLst>
                  <a:outerShdw blurRad="38100" dist="38100" dir="2700000" algn="tl">
                    <a:srgbClr val="000000">
                      <a:alpha val="43137"/>
                    </a:srgbClr>
                  </a:outerShdw>
                </a:effectLst>
              </a:rPr>
              <a:t>KITES</a:t>
            </a:r>
            <a:endParaRPr lang="en-US" b="1" dirty="0">
              <a:effectLst>
                <a:outerShdw blurRad="38100" dist="38100" dir="2700000" algn="tl">
                  <a:srgbClr val="000000">
                    <a:alpha val="43137"/>
                  </a:srgbClr>
                </a:outerShdw>
              </a:effectLst>
            </a:endParaRPr>
          </a:p>
        </p:txBody>
      </p:sp>
      <p:sp>
        <p:nvSpPr>
          <p:cNvPr id="3" name="Rectangle 2"/>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50" name="Rectangle 149">
            <a:extLst>
              <a:ext uri="{FF2B5EF4-FFF2-40B4-BE49-F238E27FC236}">
                <a16:creationId xmlns:a16="http://schemas.microsoft.com/office/drawing/2014/main" id="{83031EDF-1C34-49BB-A711-61952CB8A541}"/>
              </a:ext>
            </a:extLst>
          </p:cNvPr>
          <p:cNvSpPr/>
          <p:nvPr/>
        </p:nvSpPr>
        <p:spPr>
          <a:xfrm>
            <a:off x="4594948" y="3494677"/>
            <a:ext cx="3002104" cy="292388"/>
          </a:xfrm>
          <a:prstGeom prst="rect">
            <a:avLst/>
          </a:prstGeom>
        </p:spPr>
        <p:txBody>
          <a:bodyPr wrap="none">
            <a:spAutoFit/>
          </a:bodyPr>
          <a:lstStyle/>
          <a:p>
            <a:pPr algn="just"/>
            <a:r>
              <a:rPr lang="en-US" sz="1300" dirty="0">
                <a:solidFill>
                  <a:srgbClr val="FFC000"/>
                </a:solidFill>
              </a:rPr>
              <a:t>PowerPoint &amp; Google Slides Template</a:t>
            </a: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33585" y="560320"/>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CHARTS TO EXPLAIN YOUR </a:t>
            </a:r>
            <a:r>
              <a:rPr lang="en" sz="3600" b="1" dirty="0">
                <a:solidFill>
                  <a:srgbClr val="2E0927"/>
                </a:solidFill>
                <a:effectLst>
                  <a:outerShdw blurRad="38100" dist="38100" dir="2700000" algn="tl">
                    <a:srgbClr val="000000">
                      <a:alpha val="43137"/>
                    </a:srgbClr>
                  </a:outerShdw>
                </a:effectLst>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074926093"/>
              </p:ext>
            </p:extLst>
          </p:nvPr>
        </p:nvGraphicFramePr>
        <p:xfrm>
          <a:off x="1108348" y="1954857"/>
          <a:ext cx="5219706" cy="3412954"/>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7" name="Chart 6">
            <a:extLst>
              <a:ext uri="{FF2B5EF4-FFF2-40B4-BE49-F238E27FC236}">
                <a16:creationId xmlns:a16="http://schemas.microsoft.com/office/drawing/2014/main" id="{D3EE0AE2-CAB2-4CDE-9413-F59B15C14227}"/>
              </a:ext>
            </a:extLst>
          </p:cNvPr>
          <p:cNvGraphicFramePr/>
          <p:nvPr>
            <p:extLst>
              <p:ext uri="{D42A27DB-BD31-4B8C-83A1-F6EECF244321}">
                <p14:modId xmlns:p14="http://schemas.microsoft.com/office/powerpoint/2010/main" val="2821836752"/>
              </p:ext>
            </p:extLst>
          </p:nvPr>
        </p:nvGraphicFramePr>
        <p:xfrm>
          <a:off x="6567267" y="1955636"/>
          <a:ext cx="5219706" cy="3412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3077389" y="457200"/>
            <a:ext cx="6037221" cy="1183361"/>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a:t>
            </a:r>
            <a:r>
              <a:rPr lang="en-US" sz="3600" dirty="0"/>
              <a:t>TABLES</a:t>
            </a:r>
            <a:r>
              <a:rPr lang="en" sz="3600" dirty="0"/>
              <a:t> TO EXPLAIN YOUR </a:t>
            </a:r>
            <a:r>
              <a:rPr lang="en-US" sz="3600" b="1" dirty="0">
                <a:solidFill>
                  <a:srgbClr val="D90000"/>
                </a:solidFill>
                <a:effectLst>
                  <a:outerShdw blurRad="38100" dist="38100" dir="2700000" algn="tl">
                    <a:srgbClr val="000000">
                      <a:alpha val="43137"/>
                    </a:srgbClr>
                  </a:outerShdw>
                </a:effectLst>
              </a:rPr>
              <a:t>DATA</a:t>
            </a:r>
            <a:endParaRPr lang="en" sz="3600" b="1" dirty="0">
              <a:solidFill>
                <a:srgbClr val="D90000"/>
              </a:solidFill>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922347397"/>
              </p:ext>
            </p:extLst>
          </p:nvPr>
        </p:nvGraphicFramePr>
        <p:xfrm>
          <a:off x="2699937" y="2254183"/>
          <a:ext cx="6792124" cy="3294515"/>
        </p:xfrm>
        <a:graphic>
          <a:graphicData uri="http://schemas.openxmlformats.org/drawingml/2006/table">
            <a:tbl>
              <a:tblPr firstRow="1" bandRow="1">
                <a:tableStyleId>{85BE263C-DBD7-4A20-BB59-AAB30ACAA65A}</a:tableStyleId>
              </a:tblPr>
              <a:tblGrid>
                <a:gridCol w="1698031">
                  <a:extLst>
                    <a:ext uri="{9D8B030D-6E8A-4147-A177-3AD203B41FA5}">
                      <a16:colId xmlns:a16="http://schemas.microsoft.com/office/drawing/2014/main" val="4287316403"/>
                    </a:ext>
                  </a:extLst>
                </a:gridCol>
                <a:gridCol w="1698031">
                  <a:extLst>
                    <a:ext uri="{9D8B030D-6E8A-4147-A177-3AD203B41FA5}">
                      <a16:colId xmlns:a16="http://schemas.microsoft.com/office/drawing/2014/main" val="1902235641"/>
                    </a:ext>
                  </a:extLst>
                </a:gridCol>
                <a:gridCol w="1698031">
                  <a:extLst>
                    <a:ext uri="{9D8B030D-6E8A-4147-A177-3AD203B41FA5}">
                      <a16:colId xmlns:a16="http://schemas.microsoft.com/office/drawing/2014/main" val="3162900589"/>
                    </a:ext>
                  </a:extLst>
                </a:gridCol>
                <a:gridCol w="1698031">
                  <a:extLst>
                    <a:ext uri="{9D8B030D-6E8A-4147-A177-3AD203B41FA5}">
                      <a16:colId xmlns:a16="http://schemas.microsoft.com/office/drawing/2014/main" val="2921416807"/>
                    </a:ext>
                  </a:extLst>
                </a:gridCol>
              </a:tblGrid>
              <a:tr h="305522">
                <a:tc>
                  <a:txBody>
                    <a:bodyPr/>
                    <a:lstStyle/>
                    <a:p>
                      <a:pPr algn="ctr"/>
                      <a:r>
                        <a:rPr lang="en-US" sz="1400" dirty="0"/>
                        <a:t>DATA</a:t>
                      </a:r>
                    </a:p>
                  </a:txBody>
                  <a:tcPr marL="72168" marR="72168" marT="36084" marB="36084"/>
                </a:tc>
                <a:tc>
                  <a:txBody>
                    <a:bodyPr/>
                    <a:lstStyle/>
                    <a:p>
                      <a:pPr algn="ctr"/>
                      <a:r>
                        <a:rPr lang="en-US" sz="1400" dirty="0"/>
                        <a:t>DATA</a:t>
                      </a:r>
                    </a:p>
                  </a:txBody>
                  <a:tcPr marL="72168" marR="72168" marT="36084" marB="36084"/>
                </a:tc>
                <a:tc>
                  <a:txBody>
                    <a:bodyPr/>
                    <a:lstStyle/>
                    <a:p>
                      <a:pPr algn="ctr"/>
                      <a:r>
                        <a:rPr lang="en-US" sz="1400" dirty="0"/>
                        <a:t>MORE DATA</a:t>
                      </a:r>
                    </a:p>
                  </a:txBody>
                  <a:tcPr marL="72168" marR="72168" marT="36084" marB="36084"/>
                </a:tc>
                <a:tc>
                  <a:txBody>
                    <a:bodyPr/>
                    <a:lstStyle/>
                    <a:p>
                      <a:pPr algn="ctr"/>
                      <a:r>
                        <a:rPr lang="en-US" sz="1400" dirty="0"/>
                        <a:t>LOTS OF DATA</a:t>
                      </a:r>
                    </a:p>
                  </a:txBody>
                  <a:tcPr marL="72168" marR="72168" marT="36084" marB="36084"/>
                </a:tc>
                <a:extLst>
                  <a:ext uri="{0D108BD9-81ED-4DB2-BD59-A6C34878D82A}">
                    <a16:rowId xmlns:a16="http://schemas.microsoft.com/office/drawing/2014/main" val="3132156098"/>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40749153"/>
                  </a:ext>
                </a:extLst>
              </a:tr>
              <a:tr h="426999">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2813096950"/>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32455713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12066536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810860564"/>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825413436"/>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898833" y="282567"/>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b="1" dirty="0">
                <a:solidFill>
                  <a:srgbClr val="00B050"/>
                </a:solidFill>
                <a:effectLst>
                  <a:outerShdw blurRad="38100" dist="38100" dir="2700000" algn="tl">
                    <a:srgbClr val="000000">
                      <a:alpha val="43137"/>
                    </a:srgbClr>
                  </a:outerShdw>
                </a:effectLst>
              </a:rPr>
              <a:t>MAPS</a:t>
            </a:r>
          </a:p>
        </p:txBody>
      </p:sp>
      <p:sp>
        <p:nvSpPr>
          <p:cNvPr id="5" name="Shape 249">
            <a:extLst>
              <a:ext uri="{FF2B5EF4-FFF2-40B4-BE49-F238E27FC236}">
                <a16:creationId xmlns:a16="http://schemas.microsoft.com/office/drawing/2014/main" id="{44357103-9277-4716-AE8A-A83FDDBE1545}"/>
              </a:ext>
            </a:extLst>
          </p:cNvPr>
          <p:cNvSpPr/>
          <p:nvPr/>
        </p:nvSpPr>
        <p:spPr>
          <a:xfrm>
            <a:off x="1058058" y="1342102"/>
            <a:ext cx="10184727" cy="4852221"/>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0DB7C4"/>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1978624" y="2142679"/>
            <a:ext cx="1193626" cy="231811"/>
          </a:xfrm>
          <a:prstGeom prst="wedgeRectCallout">
            <a:avLst>
              <a:gd name="adj1" fmla="val -21428"/>
              <a:gd name="adj2" fmla="val 84287"/>
            </a:avLst>
          </a:prstGeom>
          <a:solidFill>
            <a:schemeClr val="accent4"/>
          </a:solidFill>
          <a:ln>
            <a:solidFill>
              <a:schemeClr val="bg1"/>
            </a:solidFill>
          </a:ln>
          <a:effectLst>
            <a:outerShdw blurRad="63500" sx="102000" sy="102000" algn="ctr"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rgbClr val="FFFFFF"/>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124787" y="2633435"/>
            <a:ext cx="137254" cy="137254"/>
          </a:xfrm>
          <a:prstGeom prst="teardrop">
            <a:avLst>
              <a:gd name="adj" fmla="val 100000"/>
            </a:avLst>
          </a:prstGeom>
          <a:solidFill>
            <a:schemeClr val="accent4"/>
          </a:solid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006569" y="4396778"/>
            <a:ext cx="137254" cy="137254"/>
          </a:xfrm>
          <a:prstGeom prst="teardrop">
            <a:avLst>
              <a:gd name="adj" fmla="val 100000"/>
            </a:avLst>
          </a:prstGeom>
          <a:solidFill>
            <a:schemeClr val="accent4"/>
          </a:solid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296092" y="3665853"/>
            <a:ext cx="137254" cy="137254"/>
          </a:xfrm>
          <a:prstGeom prst="teardrop">
            <a:avLst>
              <a:gd name="adj" fmla="val 100000"/>
            </a:avLst>
          </a:prstGeom>
          <a:solidFill>
            <a:schemeClr val="accent4"/>
          </a:solid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0">
              <a:schemeClr val="accent2">
                <a:lumMod val="60000"/>
                <a:lumOff val="40000"/>
              </a:schemeClr>
            </a:gs>
            <a:gs pos="55000">
              <a:schemeClr val="bg1"/>
            </a:gs>
          </a:gsLst>
          <a:lin ang="2700000" scaled="1"/>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606277380"/>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2E0927"/>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04756F"/>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D9000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223192" y="47771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rgbClr val="2E0927"/>
                </a:solidFill>
                <a:latin typeface="Roboto" pitchFamily="2" charset="0"/>
                <a:ea typeface="Roboto" pitchFamily="2" charset="0"/>
                <a:cs typeface="Lato" panose="020F0502020204030203" pitchFamily="34" charset="0"/>
              </a:rPr>
              <a:t>OUR PROCESS IS </a:t>
            </a:r>
            <a:r>
              <a:rPr lang="en-US" sz="4000" b="1" cap="none" spc="0" dirty="0">
                <a:ln w="0"/>
                <a:solidFill>
                  <a:srgbClr val="2E0927"/>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00B05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dirty="0">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00B05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rgbClr val="00B050"/>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rgbClr val="00B050"/>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Connector 42"/>
          <p:cNvCxnSpPr/>
          <p:nvPr/>
        </p:nvCxnSpPr>
        <p:spPr>
          <a:xfrm>
            <a:off x="9391352" y="1239365"/>
            <a:ext cx="1531869" cy="0"/>
          </a:xfrm>
          <a:prstGeom prst="line">
            <a:avLst/>
          </a:prstGeom>
          <a:ln w="38100">
            <a:solidFill>
              <a:srgbClr val="D9000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0843988" y="1056805"/>
            <a:ext cx="28433" cy="4553442"/>
          </a:xfrm>
          <a:prstGeom prst="line">
            <a:avLst/>
          </a:prstGeom>
          <a:ln w="38100">
            <a:solidFill>
              <a:srgbClr val="D9000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633384" y="5716481"/>
            <a:ext cx="2195856" cy="13711"/>
          </a:xfrm>
          <a:prstGeom prst="line">
            <a:avLst/>
          </a:prstGeom>
          <a:ln w="38100">
            <a:solidFill>
              <a:srgbClr val="D9000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455383" y="4479395"/>
            <a:ext cx="2400487" cy="14989"/>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188821" y="3278921"/>
            <a:ext cx="2474300" cy="15450"/>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333353" y="3380047"/>
            <a:ext cx="9541" cy="1528183"/>
          </a:xfrm>
          <a:prstGeom prst="line">
            <a:avLst/>
          </a:prstGeom>
          <a:ln w="38100">
            <a:solidFill>
              <a:srgbClr val="04756F"/>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329877" y="4957205"/>
            <a:ext cx="3042996" cy="19001"/>
          </a:xfrm>
          <a:prstGeom prst="line">
            <a:avLst/>
          </a:prstGeom>
          <a:ln w="38100">
            <a:solidFill>
              <a:srgbClr val="04756F"/>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107149" y="3353299"/>
            <a:ext cx="2400487" cy="14989"/>
          </a:xfrm>
          <a:prstGeom prst="line">
            <a:avLst/>
          </a:prstGeom>
          <a:ln w="38100">
            <a:solidFill>
              <a:srgbClr val="2E0927"/>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14400" y="1778083"/>
            <a:ext cx="2400487" cy="14989"/>
          </a:xfrm>
          <a:prstGeom prst="line">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637457" y="1115642"/>
            <a:ext cx="1354861" cy="1354861"/>
            <a:chOff x="1438244" y="995722"/>
            <a:chExt cx="1396958" cy="1396958"/>
          </a:xfrm>
        </p:grpSpPr>
        <p:sp>
          <p:nvSpPr>
            <p:cNvPr id="3" name="Oval 2"/>
            <p:cNvSpPr/>
            <p:nvPr/>
          </p:nvSpPr>
          <p:spPr>
            <a:xfrm>
              <a:off x="1438244" y="995722"/>
              <a:ext cx="1396958" cy="1396958"/>
            </a:xfrm>
            <a:prstGeom prst="roundRect">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1581267" y="1138745"/>
              <a:ext cx="1110912" cy="1110912"/>
            </a:xfrm>
            <a:prstGeom prst="roundRect">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2637457" y="4251084"/>
            <a:ext cx="1354861" cy="1354861"/>
            <a:chOff x="1438244" y="995722"/>
            <a:chExt cx="1396958" cy="1396958"/>
          </a:xfrm>
        </p:grpSpPr>
        <p:sp>
          <p:nvSpPr>
            <p:cNvPr id="6" name="Oval 5"/>
            <p:cNvSpPr/>
            <p:nvPr/>
          </p:nvSpPr>
          <p:spPr>
            <a:xfrm>
              <a:off x="1438244" y="995722"/>
              <a:ext cx="1396958" cy="1396958"/>
            </a:xfrm>
            <a:prstGeom prst="roundRect">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Oval 6"/>
            <p:cNvSpPr/>
            <p:nvPr/>
          </p:nvSpPr>
          <p:spPr>
            <a:xfrm>
              <a:off x="1581267" y="1138745"/>
              <a:ext cx="1110912" cy="1110912"/>
            </a:xfrm>
            <a:prstGeom prst="roundRect">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 name="Group 7"/>
          <p:cNvGrpSpPr/>
          <p:nvPr/>
        </p:nvGrpSpPr>
        <p:grpSpPr>
          <a:xfrm>
            <a:off x="5665464" y="2609216"/>
            <a:ext cx="1354861" cy="1354861"/>
            <a:chOff x="1438244" y="995722"/>
            <a:chExt cx="1396958" cy="1396958"/>
          </a:xfrm>
        </p:grpSpPr>
        <p:sp>
          <p:nvSpPr>
            <p:cNvPr id="9" name="Oval 8"/>
            <p:cNvSpPr/>
            <p:nvPr/>
          </p:nvSpPr>
          <p:spPr>
            <a:xfrm>
              <a:off x="1438244" y="995722"/>
              <a:ext cx="1396958" cy="1396958"/>
            </a:xfrm>
            <a:prstGeom prst="roundRect">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p:cNvSpPr/>
            <p:nvPr/>
          </p:nvSpPr>
          <p:spPr>
            <a:xfrm>
              <a:off x="1581267" y="1138745"/>
              <a:ext cx="1110912" cy="1110912"/>
            </a:xfrm>
            <a:prstGeom prst="roundRect">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 name="Group 10"/>
          <p:cNvGrpSpPr/>
          <p:nvPr/>
        </p:nvGrpSpPr>
        <p:grpSpPr>
          <a:xfrm>
            <a:off x="10180001" y="561935"/>
            <a:ext cx="1354861" cy="1354861"/>
            <a:chOff x="1438244" y="995722"/>
            <a:chExt cx="1396958" cy="1396958"/>
          </a:xfrm>
        </p:grpSpPr>
        <p:sp>
          <p:nvSpPr>
            <p:cNvPr id="12" name="Oval 11"/>
            <p:cNvSpPr/>
            <p:nvPr/>
          </p:nvSpPr>
          <p:spPr>
            <a:xfrm>
              <a:off x="1438244" y="995722"/>
              <a:ext cx="1396958" cy="1396958"/>
            </a:xfrm>
            <a:prstGeom prst="roundRect">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p:cNvSpPr/>
            <p:nvPr/>
          </p:nvSpPr>
          <p:spPr>
            <a:xfrm>
              <a:off x="1581267" y="1138745"/>
              <a:ext cx="1110912" cy="1110912"/>
            </a:xfrm>
            <a:prstGeom prst="roundRect">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 name="Group 13"/>
          <p:cNvGrpSpPr/>
          <p:nvPr/>
        </p:nvGrpSpPr>
        <p:grpSpPr>
          <a:xfrm>
            <a:off x="7985691" y="5033446"/>
            <a:ext cx="1354861" cy="1354861"/>
            <a:chOff x="1438244" y="995722"/>
            <a:chExt cx="1396958" cy="1396958"/>
          </a:xfrm>
        </p:grpSpPr>
        <p:sp>
          <p:nvSpPr>
            <p:cNvPr id="15" name="Oval 14"/>
            <p:cNvSpPr/>
            <p:nvPr/>
          </p:nvSpPr>
          <p:spPr>
            <a:xfrm>
              <a:off x="1438244" y="995722"/>
              <a:ext cx="1396958" cy="1396958"/>
            </a:xfrm>
            <a:prstGeom prst="roundRect">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roundRect">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234886" y="4417893"/>
            <a:ext cx="2363076" cy="1231106"/>
          </a:xfrm>
          <a:prstGeom prst="rect">
            <a:avLst/>
          </a:prstGeom>
          <a:noFill/>
        </p:spPr>
        <p:txBody>
          <a:bodyPr wrap="square" rtlCol="0">
            <a:spAutoFit/>
          </a:bodyPr>
          <a:lstStyle/>
          <a:p>
            <a:r>
              <a:rPr lang="en-US" b="1" dirty="0">
                <a:solidFill>
                  <a:srgbClr val="00B0F0"/>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5115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206529" y="2102420"/>
            <a:ext cx="2363076" cy="1231106"/>
          </a:xfrm>
          <a:prstGeom prst="rect">
            <a:avLst/>
          </a:prstGeom>
          <a:noFill/>
        </p:spPr>
        <p:txBody>
          <a:bodyPr wrap="square" rtlCol="0">
            <a:spAutoFit/>
          </a:bodyPr>
          <a:lstStyle/>
          <a:p>
            <a:r>
              <a:rPr lang="en-US" b="1" dirty="0">
                <a:solidFill>
                  <a:srgbClr val="FFC000"/>
                </a:solidFill>
                <a:latin typeface="Roboto" pitchFamily="2" charset="0"/>
                <a:ea typeface="Roboto" pitchFamily="2" charset="0"/>
                <a:cs typeface="Lato" panose="020F0502020204030203" pitchFamily="34" charset="0"/>
              </a:rPr>
              <a:t>2014</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431559" y="2826842"/>
            <a:ext cx="2363076" cy="1231106"/>
          </a:xfrm>
          <a:prstGeom prst="rect">
            <a:avLst/>
          </a:prstGeom>
          <a:noFill/>
        </p:spPr>
        <p:txBody>
          <a:bodyPr wrap="square" rtlCol="0">
            <a:spAutoFit/>
          </a:bodyPr>
          <a:lstStyle/>
          <a:p>
            <a:r>
              <a:rPr lang="en-US" b="1" dirty="0">
                <a:solidFill>
                  <a:srgbClr val="04756F"/>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138899" y="1146476"/>
            <a:ext cx="211178" cy="211178"/>
          </a:xfrm>
          <a:prstGeom prst="ellipse">
            <a:avLst/>
          </a:prstGeom>
          <a:solidFill>
            <a:srgbClr val="D90000"/>
          </a:solidFill>
          <a:ln>
            <a:solidFill>
              <a:srgbClr val="D9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669211" y="5259910"/>
            <a:ext cx="2363076" cy="1231106"/>
          </a:xfrm>
          <a:prstGeom prst="rect">
            <a:avLst/>
          </a:prstGeom>
          <a:noFill/>
        </p:spPr>
        <p:txBody>
          <a:bodyPr wrap="square" rtlCol="0">
            <a:spAutoFit/>
          </a:bodyPr>
          <a:lstStyle/>
          <a:p>
            <a:r>
              <a:rPr lang="en-US" b="1" dirty="0">
                <a:solidFill>
                  <a:srgbClr val="7030A0"/>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6798926" y="649325"/>
            <a:ext cx="2363076" cy="1231106"/>
          </a:xfrm>
          <a:prstGeom prst="rect">
            <a:avLst/>
          </a:prstGeom>
          <a:noFill/>
        </p:spPr>
        <p:txBody>
          <a:bodyPr wrap="square" rtlCol="0">
            <a:spAutoFit/>
          </a:bodyPr>
          <a:lstStyle/>
          <a:p>
            <a:r>
              <a:rPr lang="en-US" b="1" dirty="0">
                <a:solidFill>
                  <a:srgbClr val="C00000"/>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628829" y="1008491"/>
            <a:ext cx="457203" cy="487148"/>
            <a:chOff x="5970800" y="1619250"/>
            <a:chExt cx="428650" cy="456725"/>
          </a:xfrm>
          <a:solidFill>
            <a:srgbClr val="D90000"/>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D90000"/>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D90000"/>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D90000"/>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D90000"/>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D90000"/>
              </a:solid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1117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177688" y="4708441"/>
            <a:ext cx="274865" cy="448083"/>
            <a:chOff x="6730350" y="2315900"/>
            <a:chExt cx="257700" cy="420100"/>
          </a:xfrm>
          <a:solidFill>
            <a:srgbClr val="2E0927"/>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solidFill>
                <a:srgbClr val="2E0927"/>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solidFill>
                <a:srgbClr val="2E0927"/>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solidFill>
                <a:srgbClr val="2E0927"/>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solidFill>
                <a:srgbClr val="2E0927"/>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solidFill>
                <a:srgbClr val="2E0927"/>
              </a:solid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467853" y="5517707"/>
            <a:ext cx="483228" cy="354301"/>
            <a:chOff x="4610450" y="3703750"/>
            <a:chExt cx="453050" cy="332175"/>
          </a:xfrm>
          <a:solidFill>
            <a:srgbClr val="7030A0"/>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096938" y="3057607"/>
            <a:ext cx="472829" cy="472856"/>
            <a:chOff x="570875" y="4322250"/>
            <a:chExt cx="443300" cy="443325"/>
          </a:xfrm>
          <a:solidFill>
            <a:srgbClr val="04756F"/>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solidFill>
                <a:srgbClr val="04756F"/>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solidFill>
                <a:srgbClr val="04756F"/>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solidFill>
                <a:srgbClr val="04756F"/>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solidFill>
                <a:srgbClr val="04756F"/>
              </a:solid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5" name="Rectangle 74">
            <a:extLst>
              <a:ext uri="{FF2B5EF4-FFF2-40B4-BE49-F238E27FC236}">
                <a16:creationId xmlns:a16="http://schemas.microsoft.com/office/drawing/2014/main" id="{EFF49A3A-275B-4E2D-9586-12C6492F041A}"/>
              </a:ext>
            </a:extLst>
          </p:cNvPr>
          <p:cNvSpPr/>
          <p:nvPr/>
        </p:nvSpPr>
        <p:spPr>
          <a:xfrm>
            <a:off x="428632" y="258689"/>
            <a:ext cx="4695076" cy="432170"/>
          </a:xfrm>
          <a:prstGeom prst="rect">
            <a:avLst/>
          </a:prstGeom>
          <a:noFill/>
        </p:spPr>
        <p:txBody>
          <a:bodyPr wrap="square" lIns="91440" tIns="45720" rIns="91440" bIns="45720">
            <a:spAutoFit/>
          </a:bodyPr>
          <a:lstStyle/>
          <a:p>
            <a:pPr>
              <a:lnSpc>
                <a:spcPts val="2600"/>
              </a:lnSpc>
            </a:pPr>
            <a:r>
              <a:rPr lang="en-US" sz="2800" cap="none" spc="0" dirty="0">
                <a:ln w="0"/>
                <a:solidFill>
                  <a:srgbClr val="2E0927"/>
                </a:solidFill>
                <a:latin typeface="Roboto" pitchFamily="2" charset="0"/>
                <a:ea typeface="Roboto" pitchFamily="2" charset="0"/>
                <a:cs typeface="Lato" panose="020F0502020204030203" pitchFamily="34" charset="0"/>
              </a:rPr>
              <a:t>TIMELINE </a:t>
            </a:r>
            <a:r>
              <a:rPr lang="en-US" sz="2800" b="1" cap="none" spc="0" dirty="0">
                <a:ln w="0"/>
                <a:solidFill>
                  <a:srgbClr val="2E0927"/>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INFOGRAPHIC</a:t>
            </a:r>
          </a:p>
        </p:txBody>
      </p:sp>
      <p:sp>
        <p:nvSpPr>
          <p:cNvPr id="76" name="Rectangle 75">
            <a:extLst>
              <a:ext uri="{FF2B5EF4-FFF2-40B4-BE49-F238E27FC236}">
                <a16:creationId xmlns:a16="http://schemas.microsoft.com/office/drawing/2014/main" id="{EFF49A3A-275B-4E2D-9586-12C6492F041A}"/>
              </a:ext>
            </a:extLst>
          </p:cNvPr>
          <p:cNvSpPr/>
          <p:nvPr/>
        </p:nvSpPr>
        <p:spPr>
          <a:xfrm>
            <a:off x="472823" y="502758"/>
            <a:ext cx="3281866" cy="425758"/>
          </a:xfrm>
          <a:prstGeom prst="rect">
            <a:avLst/>
          </a:prstGeom>
          <a:noFill/>
        </p:spPr>
        <p:txBody>
          <a:bodyPr wrap="square" lIns="91440" tIns="45720" rIns="91440" bIns="45720">
            <a:spAutoFit/>
          </a:bodyPr>
          <a:lstStyle/>
          <a:p>
            <a:pPr>
              <a:lnSpc>
                <a:spcPts val="2600"/>
              </a:lnSpc>
            </a:pPr>
            <a:r>
              <a:rPr lang="en-US" sz="1400" dirty="0">
                <a:ln w="0"/>
                <a:solidFill>
                  <a:srgbClr val="00B050"/>
                </a:solidFill>
                <a:latin typeface="Roboto" pitchFamily="2" charset="0"/>
                <a:ea typeface="Roboto" pitchFamily="2" charset="0"/>
                <a:cs typeface="Lato" panose="020F0502020204030203" pitchFamily="34" charset="0"/>
              </a:rPr>
              <a:t>Your Journey Starts Here</a:t>
            </a:r>
          </a:p>
        </p:txBody>
      </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21734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47246D8-B9BD-4475-AD58-7396191C61CF}"/>
              </a:ext>
            </a:extLst>
          </p:cNvPr>
          <p:cNvSpPr/>
          <p:nvPr/>
        </p:nvSpPr>
        <p:spPr>
          <a:xfrm>
            <a:off x="0" y="1966191"/>
            <a:ext cx="7551653" cy="2890622"/>
          </a:xfrm>
          <a:prstGeom prst="rect">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hape 395">
            <a:extLst>
              <a:ext uri="{FF2B5EF4-FFF2-40B4-BE49-F238E27FC236}">
                <a16:creationId xmlns:a16="http://schemas.microsoft.com/office/drawing/2014/main" id="{945A2B87-35FA-443E-9349-8FCB6F13AEBA}"/>
              </a:ext>
            </a:extLst>
          </p:cNvPr>
          <p:cNvSpPr txBox="1">
            <a:spLocks/>
          </p:cNvSpPr>
          <p:nvPr/>
        </p:nvSpPr>
        <p:spPr>
          <a:xfrm>
            <a:off x="1872769" y="2097273"/>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rgbClr val="FF0000"/>
                </a:solidFill>
                <a:sym typeface="Muli"/>
              </a:rPr>
              <a:t>	</a:t>
            </a:r>
            <a:r>
              <a:rPr lang="en-US" b="1" dirty="0">
                <a:solidFill>
                  <a:srgbClr val="FF0000"/>
                </a:solidFill>
                <a:effectLst>
                  <a:outerShdw blurRad="38100" dist="38100" dir="2700000" algn="tl">
                    <a:srgbClr val="000000">
                      <a:alpha val="43137"/>
                    </a:srgbClr>
                  </a:outerShdw>
                </a:effectLst>
                <a:sym typeface="Muli"/>
              </a:rPr>
              <a:t>ANDROID</a:t>
            </a:r>
            <a:r>
              <a:rPr lang="en-US" dirty="0">
                <a:solidFill>
                  <a:srgbClr val="FF0000"/>
                </a:solidFill>
                <a:sym typeface="Muli"/>
              </a:rPr>
              <a:t> MOCKUP</a:t>
            </a:r>
          </a:p>
          <a:p>
            <a:endParaRPr lang="en-US" dirty="0">
              <a:solidFill>
                <a:srgbClr val="FF0000"/>
              </a:solidFill>
              <a:sym typeface="Muli"/>
            </a:endParaRPr>
          </a:p>
          <a:p>
            <a:endParaRPr lang="en-US" dirty="0">
              <a:solidFill>
                <a:srgbClr val="FF0000"/>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619423" y="283208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619422" y="379168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51653" y="1330048"/>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4" name="Shape 394">
            <a:extLst>
              <a:ext uri="{FF2B5EF4-FFF2-40B4-BE49-F238E27FC236}">
                <a16:creationId xmlns:a16="http://schemas.microsoft.com/office/drawing/2014/main" id="{03D3B36F-C915-4569-B539-CCC4CA4E4B8D}"/>
              </a:ext>
            </a:extLst>
          </p:cNvPr>
          <p:cNvSpPr/>
          <p:nvPr/>
        </p:nvSpPr>
        <p:spPr>
          <a:xfrm>
            <a:off x="7491559" y="1006689"/>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5000" dir="5400000" sy="-100000" algn="bl" rotWithShape="0"/>
          </a:effectLst>
        </p:spPr>
        <p:txBody>
          <a:bodyPr lIns="91425" tIns="91425" rIns="91425" bIns="91425" anchor="ctr" anchorCtr="0">
            <a:noAutofit/>
          </a:bodyPr>
          <a:lstStyle/>
          <a:p>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2124245" y="2690776"/>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2124245" y="3650375"/>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8457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3D9334-38C7-4EC3-AC16-FE0F118AB2A9}"/>
              </a:ext>
            </a:extLst>
          </p:cNvPr>
          <p:cNvSpPr/>
          <p:nvPr/>
        </p:nvSpPr>
        <p:spPr>
          <a:xfrm>
            <a:off x="4640347" y="2006160"/>
            <a:ext cx="7551653" cy="2601867"/>
          </a:xfrm>
          <a:prstGeom prst="rect">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hape 496">
            <a:extLst>
              <a:ext uri="{FF2B5EF4-FFF2-40B4-BE49-F238E27FC236}">
                <a16:creationId xmlns:a16="http://schemas.microsoft.com/office/drawing/2014/main" id="{2917E0F2-C85E-488C-B664-9D9F976B62CE}"/>
              </a:ext>
            </a:extLst>
          </p:cNvPr>
          <p:cNvSpPr/>
          <p:nvPr/>
        </p:nvSpPr>
        <p:spPr>
          <a:xfrm>
            <a:off x="5626903" y="2728990"/>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5626977" y="369323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168697" y="2081110"/>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2E0927"/>
                </a:solidFill>
                <a:effectLst>
                  <a:outerShdw blurRad="38100" dist="38100" dir="2700000" algn="tl">
                    <a:srgbClr val="000000">
                      <a:alpha val="43137"/>
                    </a:srgbClr>
                  </a:outerShdw>
                </a:effectLst>
                <a:latin typeface="+mj-lt"/>
                <a:ea typeface="Muli"/>
                <a:cs typeface="Muli"/>
                <a:sym typeface="Muli"/>
              </a:rPr>
              <a:t>iPhone</a:t>
            </a:r>
            <a:r>
              <a:rPr lang="en-US" sz="3000" dirty="0">
                <a:solidFill>
                  <a:srgbClr val="2E0927"/>
                </a:solidFill>
                <a:latin typeface="+mj-lt"/>
                <a:ea typeface="Muli"/>
                <a:cs typeface="Muli"/>
                <a:sym typeface="Muli"/>
              </a:rPr>
              <a:t> MOCK</a:t>
            </a:r>
          </a:p>
        </p:txBody>
      </p:sp>
      <p:grpSp>
        <p:nvGrpSpPr>
          <p:cNvPr id="2" name="Group 1"/>
          <p:cNvGrpSpPr/>
          <p:nvPr/>
        </p:nvGrpSpPr>
        <p:grpSpPr>
          <a:xfrm>
            <a:off x="2350638" y="943097"/>
            <a:ext cx="2362546" cy="4971806"/>
            <a:chOff x="2060351" y="434489"/>
            <a:chExt cx="2873595" cy="604727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278680" y="1092493"/>
              <a:ext cx="2471755" cy="4713221"/>
            </a:xfrm>
            <a:prstGeom prst="roundRect">
              <a:avLst>
                <a:gd name="adj" fmla="val 0"/>
              </a:avLst>
            </a:prstGeom>
          </p:spPr>
        </p:pic>
        <p:sp>
          <p:nvSpPr>
            <p:cNvPr id="12" name="Shape 401">
              <a:extLst>
                <a:ext uri="{FF2B5EF4-FFF2-40B4-BE49-F238E27FC236}">
                  <a16:creationId xmlns:a16="http://schemas.microsoft.com/office/drawing/2014/main" id="{85F65B61-6A22-4ADE-B0F7-14DF715996CA}"/>
                </a:ext>
              </a:extLst>
            </p:cNvPr>
            <p:cNvSpPr/>
            <p:nvPr/>
          </p:nvSpPr>
          <p:spPr>
            <a:xfrm>
              <a:off x="2060351" y="434489"/>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5000" dir="5400000" sy="-100000" algn="bl" rotWithShape="0"/>
            </a:effectLst>
          </p:spPr>
          <p:txBody>
            <a:bodyPr lIns="91425" tIns="91425" rIns="91425" bIns="91425" anchor="ctr" anchorCtr="0">
              <a:noAutofit/>
            </a:bodyPr>
            <a:lstStyle/>
            <a:p>
              <a:endParaRPr/>
            </a:p>
          </p:txBody>
        </p:sp>
      </p:grpSp>
      <p:sp>
        <p:nvSpPr>
          <p:cNvPr id="14" name="Rectangle 13">
            <a:extLst>
              <a:ext uri="{FF2B5EF4-FFF2-40B4-BE49-F238E27FC236}">
                <a16:creationId xmlns:a16="http://schemas.microsoft.com/office/drawing/2014/main" id="{74AF34DA-266C-492E-A7CD-23347953F19D}"/>
              </a:ext>
            </a:extLst>
          </p:cNvPr>
          <p:cNvSpPr/>
          <p:nvPr/>
        </p:nvSpPr>
        <p:spPr>
          <a:xfrm>
            <a:off x="6158433" y="2605889"/>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5" name="Rectangle 14">
            <a:extLst>
              <a:ext uri="{FF2B5EF4-FFF2-40B4-BE49-F238E27FC236}">
                <a16:creationId xmlns:a16="http://schemas.microsoft.com/office/drawing/2014/main" id="{09A8A4CF-F10A-4A0B-9F3F-B47C3DFDCF09}"/>
              </a:ext>
            </a:extLst>
          </p:cNvPr>
          <p:cNvSpPr/>
          <p:nvPr/>
        </p:nvSpPr>
        <p:spPr>
          <a:xfrm>
            <a:off x="6158433" y="3565488"/>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13669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FD17795-6D5F-445A-BC83-5F0975B505A5}"/>
              </a:ext>
            </a:extLst>
          </p:cNvPr>
          <p:cNvSpPr/>
          <p:nvPr/>
        </p:nvSpPr>
        <p:spPr>
          <a:xfrm>
            <a:off x="0" y="1966191"/>
            <a:ext cx="7551653" cy="2601867"/>
          </a:xfrm>
          <a:prstGeom prst="rect">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hape 395">
            <a:extLst>
              <a:ext uri="{FF2B5EF4-FFF2-40B4-BE49-F238E27FC236}">
                <a16:creationId xmlns:a16="http://schemas.microsoft.com/office/drawing/2014/main" id="{019F2BB6-7F9A-4C74-9FB8-FB3619158308}"/>
              </a:ext>
            </a:extLst>
          </p:cNvPr>
          <p:cNvSpPr txBox="1">
            <a:spLocks/>
          </p:cNvSpPr>
          <p:nvPr/>
        </p:nvSpPr>
        <p:spPr>
          <a:xfrm>
            <a:off x="1448490" y="2055837"/>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rgbClr val="D90000"/>
                </a:solidFill>
                <a:effectLst>
                  <a:outerShdw blurRad="38100" dist="38100" dir="2700000" algn="tl">
                    <a:srgbClr val="000000">
                      <a:alpha val="43137"/>
                    </a:srgbClr>
                  </a:outerShdw>
                </a:effectLst>
                <a:latin typeface="+mj-lt"/>
                <a:ea typeface="Muli"/>
                <a:cs typeface="Muli"/>
                <a:sym typeface="Muli"/>
              </a:rPr>
              <a:t>WEBSITE</a:t>
            </a:r>
            <a:r>
              <a:rPr lang="en-US" sz="3000" dirty="0">
                <a:solidFill>
                  <a:srgbClr val="D90000"/>
                </a:solidFill>
                <a:latin typeface="+mj-lt"/>
                <a:ea typeface="Muli"/>
                <a:cs typeface="Muli"/>
                <a:sym typeface="Muli"/>
              </a:rPr>
              <a:t> MOCKUP</a:t>
            </a:r>
          </a:p>
          <a:p>
            <a:pPr>
              <a:spcBef>
                <a:spcPts val="0"/>
              </a:spcBef>
              <a:buFont typeface="Arial" panose="020B0604020202020204" pitchFamily="34" charset="0"/>
              <a:buNone/>
            </a:pPr>
            <a:endParaRPr lang="en-US" sz="3000" dirty="0">
              <a:solidFill>
                <a:srgbClr val="D90000"/>
              </a:solidFill>
              <a:ea typeface="Muli"/>
              <a:cs typeface="Muli"/>
              <a:sym typeface="Muli"/>
            </a:endParaRPr>
          </a:p>
          <a:p>
            <a:pPr algn="just">
              <a:spcBef>
                <a:spcPts val="0"/>
              </a:spcBef>
              <a:buFont typeface="Arial" panose="020B0604020202020204" pitchFamily="34" charset="0"/>
              <a:buNone/>
            </a:pPr>
            <a:r>
              <a:rPr lang="en-US" sz="3000" dirty="0">
                <a:solidFill>
                  <a:srgbClr val="D90000"/>
                </a:solidFill>
                <a:ea typeface="Muli"/>
                <a:cs typeface="Muli"/>
                <a:sym typeface="Muli"/>
              </a:rPr>
              <a:t>    </a:t>
            </a:r>
          </a:p>
          <a:p>
            <a:pPr>
              <a:spcBef>
                <a:spcPts val="0"/>
              </a:spcBef>
              <a:buFont typeface="Arial" panose="020B0604020202020204" pitchFamily="34" charset="0"/>
              <a:buNone/>
            </a:pPr>
            <a:endParaRPr lang="en-US" sz="3000" dirty="0">
              <a:solidFill>
                <a:srgbClr val="D90000"/>
              </a:solidFill>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858262" y="2835840"/>
            <a:ext cx="493682" cy="475442"/>
            <a:chOff x="2583325" y="2972875"/>
            <a:chExt cx="462850" cy="445750"/>
          </a:xfrm>
          <a:solidFill>
            <a:schemeClr val="bg1"/>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853083" y="3734124"/>
            <a:ext cx="493682" cy="475442"/>
            <a:chOff x="2583325" y="2972875"/>
            <a:chExt cx="462850" cy="445750"/>
          </a:xfrm>
          <a:solidFill>
            <a:schemeClr val="bg1"/>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3" name="Group 2"/>
          <p:cNvGrpSpPr/>
          <p:nvPr/>
        </p:nvGrpSpPr>
        <p:grpSpPr>
          <a:xfrm>
            <a:off x="6656402" y="1647686"/>
            <a:ext cx="4477754" cy="3682548"/>
            <a:chOff x="6089746" y="1745773"/>
            <a:chExt cx="4477754" cy="3485982"/>
          </a:xfrm>
        </p:grpSpPr>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828237"/>
              <a:ext cx="4204867" cy="2682024"/>
            </a:xfrm>
            <a:prstGeom prst="rect">
              <a:avLst/>
            </a:prstGeom>
          </p:spPr>
        </p:pic>
        <p:sp>
          <p:nvSpPr>
            <p:cNvPr id="20" name="Shape 415">
              <a:extLst>
                <a:ext uri="{FF2B5EF4-FFF2-40B4-BE49-F238E27FC236}">
                  <a16:creationId xmlns:a16="http://schemas.microsoft.com/office/drawing/2014/main" id="{A2298EC5-59AA-40DF-85C7-573D342EBB87}"/>
                </a:ext>
              </a:extLst>
            </p:cNvPr>
            <p:cNvSpPr/>
            <p:nvPr/>
          </p:nvSpPr>
          <p:spPr>
            <a:xfrm>
              <a:off x="6089746" y="174577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
        <p:nvSpPr>
          <p:cNvPr id="21" name="Rectangle 20">
            <a:extLst>
              <a:ext uri="{FF2B5EF4-FFF2-40B4-BE49-F238E27FC236}">
                <a16:creationId xmlns:a16="http://schemas.microsoft.com/office/drawing/2014/main" id="{74AF34DA-266C-492E-A7CD-23347953F19D}"/>
              </a:ext>
            </a:extLst>
          </p:cNvPr>
          <p:cNvSpPr/>
          <p:nvPr/>
        </p:nvSpPr>
        <p:spPr>
          <a:xfrm>
            <a:off x="1486798" y="2643548"/>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2" name="Rectangle 21">
            <a:extLst>
              <a:ext uri="{FF2B5EF4-FFF2-40B4-BE49-F238E27FC236}">
                <a16:creationId xmlns:a16="http://schemas.microsoft.com/office/drawing/2014/main" id="{09A8A4CF-F10A-4A0B-9F3F-B47C3DFDCF09}"/>
              </a:ext>
            </a:extLst>
          </p:cNvPr>
          <p:cNvSpPr/>
          <p:nvPr/>
        </p:nvSpPr>
        <p:spPr>
          <a:xfrm>
            <a:off x="1486798" y="3603147"/>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4215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4E5011D-5FAE-4E37-9FB3-119CD4279EF0}"/>
              </a:ext>
            </a:extLst>
          </p:cNvPr>
          <p:cNvSpPr/>
          <p:nvPr/>
        </p:nvSpPr>
        <p:spPr>
          <a:xfrm>
            <a:off x="4640347" y="2006160"/>
            <a:ext cx="7551653" cy="2601867"/>
          </a:xfrm>
          <a:prstGeom prst="rect">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C1E0BFC-97E8-4BD4-8F73-D85E270EA749}"/>
              </a:ext>
            </a:extLst>
          </p:cNvPr>
          <p:cNvSpPr/>
          <p:nvPr/>
        </p:nvSpPr>
        <p:spPr>
          <a:xfrm>
            <a:off x="6384141" y="2183709"/>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2E0927"/>
                </a:solidFill>
                <a:effectLst>
                  <a:outerShdw blurRad="38100" dist="38100" dir="2700000" algn="tl">
                    <a:srgbClr val="000000">
                      <a:alpha val="43137"/>
                    </a:srgbClr>
                  </a:outerShdw>
                </a:effectLst>
                <a:latin typeface="+mj-lt"/>
                <a:ea typeface="Muli"/>
                <a:cs typeface="Muli"/>
                <a:sym typeface="Muli"/>
              </a:rPr>
              <a:t>TABLET</a:t>
            </a:r>
            <a:r>
              <a:rPr lang="en-US" sz="3000" dirty="0">
                <a:solidFill>
                  <a:srgbClr val="2E0927"/>
                </a:solidFill>
                <a:latin typeface="+mj-lt"/>
                <a:ea typeface="Muli"/>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384141" y="2640262"/>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384141" y="3599861"/>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5658689" y="2755017"/>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5658689" y="3743644"/>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nvGrpSpPr>
          <p:cNvPr id="2" name="Group 1"/>
          <p:cNvGrpSpPr/>
          <p:nvPr/>
        </p:nvGrpSpPr>
        <p:grpSpPr>
          <a:xfrm>
            <a:off x="2053812" y="1272946"/>
            <a:ext cx="3145876" cy="4449063"/>
            <a:chOff x="1791103" y="639048"/>
            <a:chExt cx="3884506" cy="549367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973943" y="1123931"/>
              <a:ext cx="3452937" cy="4784784"/>
            </a:xfrm>
            <a:prstGeom prst="rect">
              <a:avLst/>
            </a:prstGeom>
          </p:spPr>
        </p:pic>
        <p:sp>
          <p:nvSpPr>
            <p:cNvPr id="13" name="Shape 408">
              <a:extLst>
                <a:ext uri="{FF2B5EF4-FFF2-40B4-BE49-F238E27FC236}">
                  <a16:creationId xmlns:a16="http://schemas.microsoft.com/office/drawing/2014/main" id="{BD7FF2A7-FFA6-4CA8-8801-C0C750500F42}"/>
                </a:ext>
              </a:extLst>
            </p:cNvPr>
            <p:cNvSpPr/>
            <p:nvPr/>
          </p:nvSpPr>
          <p:spPr>
            <a:xfrm>
              <a:off x="1791103" y="639048"/>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7000" dir="5400000" sy="-100000" algn="bl" rotWithShape="0"/>
            </a:effectLst>
          </p:spPr>
          <p:txBody>
            <a:bodyPr lIns="91425" tIns="91425" rIns="91425" bIns="91425" anchor="ctr" anchorCtr="0">
              <a:noAutofit/>
            </a:bodyPr>
            <a:lstStyle/>
            <a:p>
              <a:endParaRPr/>
            </a:p>
          </p:txBody>
        </p:sp>
      </p:gr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9138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grpSp>
        <p:nvGrpSpPr>
          <p:cNvPr id="2" name="Shape 350"/>
          <p:cNvGrpSpPr/>
          <p:nvPr/>
        </p:nvGrpSpPr>
        <p:grpSpPr>
          <a:xfrm>
            <a:off x="4572584" y="409303"/>
            <a:ext cx="442856" cy="560078"/>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5275909" y="490686"/>
            <a:ext cx="474134" cy="394699"/>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005312" y="488738"/>
            <a:ext cx="453311" cy="398593"/>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128377" y="467913"/>
            <a:ext cx="521040" cy="440270"/>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8893592" y="434688"/>
            <a:ext cx="428564" cy="506693"/>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330906" y="477032"/>
            <a:ext cx="429845" cy="421365"/>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053136" y="473753"/>
            <a:ext cx="423338" cy="422697"/>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4572584" y="1139346"/>
            <a:ext cx="442856" cy="535999"/>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5278521" y="1126973"/>
            <a:ext cx="468936" cy="558797"/>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003365" y="1216836"/>
            <a:ext cx="457203" cy="380354"/>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604116" y="1188197"/>
            <a:ext cx="445470" cy="446110"/>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269682" y="1138039"/>
            <a:ext cx="552291" cy="537946"/>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006898" y="1148466"/>
            <a:ext cx="515813" cy="517121"/>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4545226" y="1951438"/>
            <a:ext cx="497574" cy="349102"/>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264204" y="1882429"/>
            <a:ext cx="497574" cy="487148"/>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5998805" y="1892827"/>
            <a:ext cx="466322" cy="466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6715837" y="1890882"/>
            <a:ext cx="470214" cy="470215"/>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198081" y="1855709"/>
            <a:ext cx="381633" cy="540558"/>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8856475" y="1971623"/>
            <a:ext cx="502800" cy="308731"/>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599556" y="1896080"/>
            <a:ext cx="454589" cy="459816"/>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317227" y="1882429"/>
            <a:ext cx="457203" cy="487148"/>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015377" y="1876562"/>
            <a:ext cx="512533" cy="467601"/>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4600583" y="2637216"/>
            <a:ext cx="386860" cy="415525"/>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7561153" y="2570793"/>
            <a:ext cx="217535" cy="543171"/>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018652" y="2639830"/>
            <a:ext cx="178443" cy="405099"/>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296395" y="2573379"/>
            <a:ext cx="185002" cy="537971"/>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321786" y="2637857"/>
            <a:ext cx="448083" cy="41421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127371" y="2625483"/>
            <a:ext cx="274865" cy="448083"/>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4724310" y="3309955"/>
            <a:ext cx="139405" cy="508001"/>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6704104" y="3326221"/>
            <a:ext cx="493682" cy="475442"/>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406147" y="3397231"/>
            <a:ext cx="527546" cy="333449"/>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553958" y="3362059"/>
            <a:ext cx="545785" cy="403792"/>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168108" y="3338620"/>
            <a:ext cx="441578" cy="450669"/>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096120" y="3332088"/>
            <a:ext cx="337369" cy="479361"/>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272657" y="4121408"/>
            <a:ext cx="480668" cy="323050"/>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5998164" y="4096663"/>
            <a:ext cx="467601" cy="373180"/>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6721703" y="4090797"/>
            <a:ext cx="458482" cy="38427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462811" y="4051065"/>
            <a:ext cx="414219" cy="432458"/>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147283" y="4105782"/>
            <a:ext cx="483228" cy="354301"/>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8866260" y="4105782"/>
            <a:ext cx="483228" cy="354301"/>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602170" y="4069971"/>
            <a:ext cx="449363" cy="425925"/>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046629" y="4064743"/>
            <a:ext cx="436350" cy="43637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4557599" y="4765481"/>
            <a:ext cx="472829" cy="472856"/>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060029" y="4730337"/>
            <a:ext cx="343876" cy="543144"/>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6748393" y="4737483"/>
            <a:ext cx="405739" cy="528852"/>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576117" y="4789587"/>
            <a:ext cx="501468" cy="424644"/>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033590" y="4755083"/>
            <a:ext cx="462428" cy="493655"/>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5275909" y="5487739"/>
            <a:ext cx="474134" cy="466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037230" y="5472753"/>
            <a:ext cx="389474" cy="496268"/>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6727543" y="5491631"/>
            <a:ext cx="446803" cy="4591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402894" y="5501418"/>
            <a:ext cx="534053" cy="438963"/>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8814796" y="5454515"/>
            <a:ext cx="586155" cy="532746"/>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185708" y="5484486"/>
            <a:ext cx="406378" cy="472162"/>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538999" y="5444755"/>
            <a:ext cx="575730" cy="552264"/>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079187" y="5526804"/>
            <a:ext cx="369288" cy="424644"/>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6" name="Rectangle 275"/>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7" name="Rectangle 276">
            <a:extLst>
              <a:ext uri="{FF2B5EF4-FFF2-40B4-BE49-F238E27FC236}">
                <a16:creationId xmlns:a16="http://schemas.microsoft.com/office/drawing/2014/main" id="{0BB36990-80B5-4A53-A3AB-C412B340A5F2}"/>
              </a:ext>
            </a:extLst>
          </p:cNvPr>
          <p:cNvSpPr/>
          <p:nvPr/>
        </p:nvSpPr>
        <p:spPr>
          <a:xfrm>
            <a:off x="120078" y="2985368"/>
            <a:ext cx="4379500" cy="2985433"/>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921020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1">
            <a:extLst>
              <a:ext uri="{FF2B5EF4-FFF2-40B4-BE49-F238E27FC236}">
                <a16:creationId xmlns:a16="http://schemas.microsoft.com/office/drawing/2014/main" id="{6BCDD2DE-0664-4B9B-802D-68F4AD93E3C5}"/>
              </a:ext>
            </a:extLst>
          </p:cNvPr>
          <p:cNvSpPr txBox="1">
            <a:spLocks/>
          </p:cNvSpPr>
          <p:nvPr/>
        </p:nvSpPr>
        <p:spPr>
          <a:xfrm>
            <a:off x="214172" y="1212489"/>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KNOW HOW TO </a:t>
            </a:r>
            <a:r>
              <a:rPr lang="en" sz="3600" b="1" dirty="0">
                <a:solidFill>
                  <a:srgbClr val="FFC000"/>
                </a:solidFill>
                <a:effectLst>
                  <a:outerShdw blurRad="38100" dist="38100" dir="2700000" algn="tl">
                    <a:srgbClr val="000000">
                      <a:alpha val="43137"/>
                    </a:srgbClr>
                  </a:outerShdw>
                </a:effectLst>
              </a:rPr>
              <a:t>USE</a:t>
            </a:r>
          </a:p>
        </p:txBody>
      </p:sp>
      <p:sp>
        <p:nvSpPr>
          <p:cNvPr id="6" name="Shape 83">
            <a:extLst>
              <a:ext uri="{FF2B5EF4-FFF2-40B4-BE49-F238E27FC236}">
                <a16:creationId xmlns:a16="http://schemas.microsoft.com/office/drawing/2014/main" id="{95B8656C-FD63-4AAA-B206-7E1C765B7DC0}"/>
              </a:ext>
            </a:extLst>
          </p:cNvPr>
          <p:cNvSpPr txBox="1">
            <a:spLocks/>
          </p:cNvSpPr>
          <p:nvPr/>
        </p:nvSpPr>
        <p:spPr>
          <a:xfrm>
            <a:off x="820341" y="1844263"/>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7" name="Rectangle 6">
            <a:extLst>
              <a:ext uri="{FF2B5EF4-FFF2-40B4-BE49-F238E27FC236}">
                <a16:creationId xmlns:a16="http://schemas.microsoft.com/office/drawing/2014/main" id="{83031EDF-1C34-49BB-A711-61952CB8A541}"/>
              </a:ext>
            </a:extLst>
          </p:cNvPr>
          <p:cNvSpPr/>
          <p:nvPr/>
        </p:nvSpPr>
        <p:spPr>
          <a:xfrm>
            <a:off x="214172" y="4058926"/>
            <a:ext cx="3994363" cy="307777"/>
          </a:xfrm>
          <a:prstGeom prst="rect">
            <a:avLst/>
          </a:prstGeom>
        </p:spPr>
        <p:txBody>
          <a:bodyPr wrap="none">
            <a:spAutoFit/>
          </a:bodyPr>
          <a:lstStyle/>
          <a:p>
            <a:pPr algn="just"/>
            <a:r>
              <a:rPr lang="en-US" sz="1400" dirty="0">
                <a:solidFill>
                  <a:srgbClr val="FFC000"/>
                </a:solidFill>
              </a:rPr>
              <a:t>FONT:   </a:t>
            </a:r>
            <a:r>
              <a:rPr lang="en-US" sz="1400" dirty="0" err="1">
                <a:solidFill>
                  <a:srgbClr val="FFC000"/>
                </a:solidFill>
              </a:rPr>
              <a:t>Raleway</a:t>
            </a:r>
            <a:r>
              <a:rPr lang="en-US" sz="1400" dirty="0">
                <a:solidFill>
                  <a:srgbClr val="FFC000"/>
                </a:solidFill>
              </a:rPr>
              <a:t> &amp; </a:t>
            </a:r>
            <a:r>
              <a:rPr lang="en-US" sz="1400" dirty="0" err="1">
                <a:solidFill>
                  <a:srgbClr val="FFC000"/>
                </a:solidFill>
              </a:rPr>
              <a:t>Roboto</a:t>
            </a:r>
            <a:r>
              <a:rPr lang="en-US" sz="1400" dirty="0">
                <a:solidFill>
                  <a:srgbClr val="FFC000"/>
                </a:solidFill>
              </a:rPr>
              <a:t> (Free Google Fonts)</a:t>
            </a:r>
          </a:p>
        </p:txBody>
      </p:sp>
      <p:sp>
        <p:nvSpPr>
          <p:cNvPr id="8" name="Rectangle 7">
            <a:extLst>
              <a:ext uri="{FF2B5EF4-FFF2-40B4-BE49-F238E27FC236}">
                <a16:creationId xmlns:a16="http://schemas.microsoft.com/office/drawing/2014/main" id="{E0F5E55E-AFD7-47F6-83A4-64FBFB9C73FB}"/>
              </a:ext>
            </a:extLst>
          </p:cNvPr>
          <p:cNvSpPr/>
          <p:nvPr/>
        </p:nvSpPr>
        <p:spPr>
          <a:xfrm>
            <a:off x="214173" y="2182819"/>
            <a:ext cx="3078002" cy="1877437"/>
          </a:xfrm>
          <a:prstGeom prst="rect">
            <a:avLst/>
          </a:prstGeom>
        </p:spPr>
        <p:txBody>
          <a:bodyPr wrap="square">
            <a:spAutoFit/>
          </a:bodyPr>
          <a:lstStyle/>
          <a:p>
            <a:r>
              <a:rPr lang="en-US" sz="1400" dirty="0">
                <a:solidFill>
                  <a:srgbClr val="FFC000"/>
                </a:solidFill>
              </a:rPr>
              <a:t>DOWNLOAD AS POWERPOINT TEMPLATE</a:t>
            </a:r>
          </a:p>
          <a:p>
            <a:endParaRPr lang="en-US" sz="800" dirty="0">
              <a:solidFill>
                <a:schemeClr val="bg1"/>
              </a:solidFill>
            </a:endParaRPr>
          </a:p>
          <a:p>
            <a:r>
              <a:rPr lang="en-US" sz="1200" dirty="0">
                <a:solidFill>
                  <a:schemeClr val="bg1"/>
                </a:solidFill>
              </a:rPr>
              <a:t>Click on the button under the presentation preview that says "Download as Power Point template". You will get a .pptx file that you can edit in PowerPoint. Remember to download and install the fonts used in this presentation.</a:t>
            </a:r>
          </a:p>
          <a:p>
            <a:endParaRPr lang="en-US" sz="800" dirty="0">
              <a:solidFill>
                <a:schemeClr val="bg1"/>
              </a:solidFill>
            </a:endParaRPr>
          </a:p>
        </p:txBody>
      </p:sp>
      <p:sp>
        <p:nvSpPr>
          <p:cNvPr id="9" name="Rectangle 8">
            <a:extLst>
              <a:ext uri="{FF2B5EF4-FFF2-40B4-BE49-F238E27FC236}">
                <a16:creationId xmlns:a16="http://schemas.microsoft.com/office/drawing/2014/main" id="{D57298C0-A38E-4A89-92DC-EA24513855AE}"/>
              </a:ext>
            </a:extLst>
          </p:cNvPr>
          <p:cNvSpPr/>
          <p:nvPr/>
        </p:nvSpPr>
        <p:spPr>
          <a:xfrm>
            <a:off x="3218771" y="2151719"/>
            <a:ext cx="2972163" cy="1754326"/>
          </a:xfrm>
          <a:prstGeom prst="rect">
            <a:avLst/>
          </a:prstGeom>
        </p:spPr>
        <p:txBody>
          <a:bodyPr wrap="square">
            <a:spAutoFit/>
          </a:bodyPr>
          <a:lstStyle/>
          <a:p>
            <a:r>
              <a:rPr lang="en-US" sz="1400" dirty="0">
                <a:solidFill>
                  <a:srgbClr val="FFC000"/>
                </a:solidFill>
              </a:rPr>
              <a:t>USE AS GOOGLE SLIDES THEME</a:t>
            </a:r>
          </a:p>
          <a:p>
            <a:endParaRPr lang="en-US" sz="800" dirty="0">
              <a:solidFill>
                <a:schemeClr val="bg1"/>
              </a:solidFill>
            </a:endParaRPr>
          </a:p>
          <a:p>
            <a:r>
              <a:rPr lang="en-US" sz="1200" dirty="0">
                <a:solidFill>
                  <a:schemeClr val="bg1"/>
                </a:solidFill>
              </a:rPr>
              <a:t>Click on the button that says "Use as Google Slides Theme". You will get a copy of this document on your Google Drive and will be able to edit, add or delete slides. Remember you must be signed in to your Google account.</a:t>
            </a:r>
          </a:p>
        </p:txBody>
      </p:sp>
      <p:sp>
        <p:nvSpPr>
          <p:cNvPr id="10" name="Rectangle 9">
            <a:extLst>
              <a:ext uri="{FF2B5EF4-FFF2-40B4-BE49-F238E27FC236}">
                <a16:creationId xmlns:a16="http://schemas.microsoft.com/office/drawing/2014/main" id="{354640A0-1D52-4378-B7F5-AEA08AA29279}"/>
              </a:ext>
            </a:extLst>
          </p:cNvPr>
          <p:cNvSpPr/>
          <p:nvPr/>
        </p:nvSpPr>
        <p:spPr>
          <a:xfrm>
            <a:off x="214172" y="4599171"/>
            <a:ext cx="5614433" cy="738664"/>
          </a:xfrm>
          <a:prstGeom prst="rect">
            <a:avLst/>
          </a:prstGeom>
        </p:spPr>
        <p:txBody>
          <a:bodyPr wrap="square">
            <a:spAutoFit/>
          </a:bodyPr>
          <a:lstStyle/>
          <a:p>
            <a:r>
              <a:rPr lang="en-US" sz="1400" dirty="0">
                <a:solidFill>
                  <a:schemeClr val="bg1"/>
                </a:solidFill>
              </a:rPr>
              <a:t>This template is free to use under Creative Commons Attribution license. Please mention Slidehood.com and other resources used in a slide footer.</a:t>
            </a:r>
          </a:p>
        </p:txBody>
      </p:sp>
      <p:sp>
        <p:nvSpPr>
          <p:cNvPr id="11" name="Rectangle 10"/>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3" name="Picture 12">
            <a:extLst>
              <a:ext uri="{FF2B5EF4-FFF2-40B4-BE49-F238E27FC236}">
                <a16:creationId xmlns:a16="http://schemas.microsoft.com/office/drawing/2014/main" id="{0736ED85-F733-4C65-BA81-C7B3BC09FB83}"/>
              </a:ext>
            </a:extLst>
          </p:cNvPr>
          <p:cNvPicPr>
            <a:picLocks noChangeAspect="1"/>
          </p:cNvPicPr>
          <p:nvPr/>
        </p:nvPicPr>
        <p:blipFill>
          <a:blip r:embed="rId2"/>
          <a:stretch>
            <a:fillRect/>
          </a:stretch>
        </p:blipFill>
        <p:spPr>
          <a:xfrm>
            <a:off x="6651935" y="1033064"/>
            <a:ext cx="5060119" cy="4791871"/>
          </a:xfrm>
          <a:prstGeom prst="rect">
            <a:avLst/>
          </a:prstGeom>
        </p:spPr>
      </p:pic>
    </p:spTree>
    <p:extLst>
      <p:ext uri="{BB962C8B-B14F-4D97-AF65-F5344CB8AC3E}">
        <p14:creationId xmlns:p14="http://schemas.microsoft.com/office/powerpoint/2010/main" val="3527798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4147070" y="2442240"/>
            <a:ext cx="3897859" cy="1398399"/>
          </a:xfrm>
          <a:prstGeom prst="rect">
            <a:avLst/>
          </a:prstGeom>
        </p:spPr>
        <p:txBody>
          <a:bodyPr lIns="91425" tIns="91425" rIns="91425" bIns="91425" anchor="b" anchorCtr="0">
            <a:noAutofit/>
          </a:bodyPr>
          <a:lstStyle/>
          <a:p>
            <a:pPr lvl="0" rtl="0">
              <a:spcBef>
                <a:spcPts val="0"/>
              </a:spcBef>
              <a:buNone/>
            </a:pPr>
            <a:r>
              <a:rPr lang="en" sz="4000" dirty="0">
                <a:solidFill>
                  <a:schemeClr val="bg1"/>
                </a:solidFill>
              </a:rPr>
              <a:t>YOUR FIRST </a:t>
            </a:r>
            <a:r>
              <a:rPr lang="en" sz="4000" b="1" dirty="0">
                <a:solidFill>
                  <a:schemeClr val="bg1"/>
                </a:solidFill>
                <a:effectLst>
                  <a:outerShdw blurRad="38100" dist="38100" dir="2700000" algn="tl">
                    <a:srgbClr val="000000">
                      <a:alpha val="43137"/>
                    </a:srgbClr>
                  </a:outerShdw>
                </a:effectLst>
              </a:rPr>
              <a:t>HEADLINE</a:t>
            </a:r>
          </a:p>
        </p:txBody>
      </p:sp>
      <p:sp>
        <p:nvSpPr>
          <p:cNvPr id="5" name="Shape 99"/>
          <p:cNvSpPr txBox="1">
            <a:spLocks noGrp="1"/>
          </p:cNvSpPr>
          <p:nvPr>
            <p:ph type="subTitle" idx="1"/>
          </p:nvPr>
        </p:nvSpPr>
        <p:spPr>
          <a:xfrm>
            <a:off x="4402262" y="3733868"/>
            <a:ext cx="3387474" cy="639951"/>
          </a:xfrm>
          <a:prstGeom prst="rect">
            <a:avLst/>
          </a:prstGeom>
        </p:spPr>
        <p:txBody>
          <a:bodyPr lIns="91425" tIns="91425" rIns="91425" bIns="91425" anchor="ctr" anchorCtr="0">
            <a:noAutofit/>
          </a:bodyPr>
          <a:lstStyle/>
          <a:p>
            <a:pPr lvl="0" rtl="0">
              <a:spcBef>
                <a:spcPts val="0"/>
              </a:spcBef>
              <a:buNone/>
            </a:pPr>
            <a:r>
              <a:rPr lang="en" sz="1800" dirty="0">
                <a:solidFill>
                  <a:srgbClr val="FFFF00"/>
                </a:solidFill>
              </a:rPr>
              <a:t>First things first let’s start with the first set of slides</a:t>
            </a:r>
          </a:p>
        </p:txBody>
      </p:sp>
      <p:sp>
        <p:nvSpPr>
          <p:cNvPr id="6" name="Rectangle 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idx="1"/>
          </p:nvPr>
        </p:nvSpPr>
        <p:spPr>
          <a:xfrm>
            <a:off x="5836920" y="3276600"/>
            <a:ext cx="4465320" cy="1661159"/>
          </a:xfrm>
        </p:spPr>
        <p:txBody>
          <a:bodyPr>
            <a:normAutofit fontScale="92500" lnSpcReduction="20000"/>
          </a:bodyPr>
          <a:lstStyle/>
          <a:p>
            <a:pPr algn="r"/>
            <a:endParaRPr lang="en-US" b="0" dirty="0">
              <a:latin typeface="+mj-lt"/>
            </a:endParaRPr>
          </a:p>
          <a:p>
            <a:pPr algn="r"/>
            <a:r>
              <a:rPr lang="en-US" dirty="0">
                <a:latin typeface="Roboto" panose="02000000000000000000" pitchFamily="2" charset="0"/>
                <a:ea typeface="Roboto" panose="02000000000000000000" pitchFamily="2" charset="0"/>
              </a:rPr>
              <a:t>A fine quotation is a diamond in the hand of a man of wit and a pebble in the hand of a fool. A fine quotation is a diamond in the hand of a man of wit and a pebble in the hand of a fool. </a:t>
            </a:r>
          </a:p>
          <a:p>
            <a:pPr algn="r"/>
            <a:endParaRPr lang="en-US" b="0" dirty="0">
              <a:latin typeface="+mj-lt"/>
            </a:endParaRPr>
          </a:p>
          <a:p>
            <a:pPr algn="r"/>
            <a:endParaRPr lang="en-US" b="0" dirty="0">
              <a:latin typeface="+mj-lt"/>
            </a:endParaRPr>
          </a:p>
        </p:txBody>
      </p:sp>
      <p:pic>
        <p:nvPicPr>
          <p:cNvPr id="6" name="Picture 5">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9498330" y="2244091"/>
            <a:ext cx="895350" cy="971549"/>
          </a:xfrm>
          <a:prstGeom prst="rect">
            <a:avLst/>
          </a:prstGeom>
        </p:spPr>
      </p:pic>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8" name="Shape 81">
            <a:extLst>
              <a:ext uri="{FF2B5EF4-FFF2-40B4-BE49-F238E27FC236}">
                <a16:creationId xmlns:a16="http://schemas.microsoft.com/office/drawing/2014/main" id="{6BCDD2DE-0664-4B9B-802D-68F4AD93E3C5}"/>
              </a:ext>
            </a:extLst>
          </p:cNvPr>
          <p:cNvSpPr txBox="1">
            <a:spLocks/>
          </p:cNvSpPr>
          <p:nvPr/>
        </p:nvSpPr>
        <p:spPr>
          <a:xfrm>
            <a:off x="1454893" y="1074506"/>
            <a:ext cx="5614433" cy="134301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YOUR MESSAGE OR </a:t>
            </a:r>
            <a:r>
              <a:rPr lang="en" sz="3600" b="1" dirty="0">
                <a:solidFill>
                  <a:schemeClr val="bg1"/>
                </a:solidFill>
                <a:effectLst>
                  <a:outerShdw blurRad="38100" dist="38100" dir="2700000" algn="tl">
                    <a:srgbClr val="000000">
                      <a:alpha val="43137"/>
                    </a:srgbClr>
                  </a:outerShdw>
                </a:effectLst>
              </a:rPr>
              <a:t>QUOTE</a:t>
            </a:r>
          </a:p>
        </p:txBody>
      </p:sp>
      <p:cxnSp>
        <p:nvCxnSpPr>
          <p:cNvPr id="9" name="Straight Connector 8"/>
          <p:cNvCxnSpPr/>
          <p:nvPr/>
        </p:nvCxnSpPr>
        <p:spPr>
          <a:xfrm>
            <a:off x="10439400" y="3276600"/>
            <a:ext cx="0" cy="14478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CA8FD02C-4381-461F-8ACA-3A3C7F3DC3CD}"/>
              </a:ext>
            </a:extLst>
          </p:cNvPr>
          <p:cNvPicPr>
            <a:picLocks noChangeAspect="1"/>
          </p:cNvPicPr>
          <p:nvPr/>
        </p:nvPicPr>
        <p:blipFill>
          <a:blip r:embed="rId3"/>
          <a:stretch>
            <a:fillRect/>
          </a:stretch>
        </p:blipFill>
        <p:spPr>
          <a:xfrm>
            <a:off x="580420" y="2417521"/>
            <a:ext cx="4041998" cy="41212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3103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298888" y="3409950"/>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t>BIG </a:t>
            </a:r>
            <a:r>
              <a:rPr lang="en" sz="6600" b="1" dirty="0">
                <a:solidFill>
                  <a:schemeClr val="bg1"/>
                </a:solidFill>
                <a:effectLst>
                  <a:outerShdw blurRad="38100" dist="38100" dir="2700000" algn="tl">
                    <a:srgbClr val="000000">
                      <a:alpha val="43137"/>
                    </a:srgbClr>
                  </a:outerShdw>
                </a:effectLst>
              </a:rPr>
              <a:t>IDEA</a:t>
            </a:r>
          </a:p>
        </p:txBody>
      </p:sp>
      <p:sp>
        <p:nvSpPr>
          <p:cNvPr id="3" name="Rectangle 2">
            <a:extLst>
              <a:ext uri="{FF2B5EF4-FFF2-40B4-BE49-F238E27FC236}">
                <a16:creationId xmlns:a16="http://schemas.microsoft.com/office/drawing/2014/main" id="{42309D67-9494-45B4-939A-55DD01CAA2D7}"/>
              </a:ext>
            </a:extLst>
          </p:cNvPr>
          <p:cNvSpPr/>
          <p:nvPr/>
        </p:nvSpPr>
        <p:spPr>
          <a:xfrm>
            <a:off x="4230308" y="4193702"/>
            <a:ext cx="3822824" cy="738664"/>
          </a:xfrm>
          <a:prstGeom prst="rect">
            <a:avLst/>
          </a:prstGeom>
        </p:spPr>
        <p:txBody>
          <a:bodyPr wrap="square">
            <a:spAutoFit/>
          </a:bodyPr>
          <a:lstStyle/>
          <a:p>
            <a:pPr algn="ctr"/>
            <a:r>
              <a:rPr lang="en-US" sz="1400" dirty="0"/>
              <a:t>Grab the attention of your audience by using icons and impressive</a:t>
            </a:r>
          </a:p>
          <a:p>
            <a:pPr algn="ctr"/>
            <a:r>
              <a:rPr lang="en-US" sz="1400" dirty="0"/>
              <a:t>images</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0" name="Diamond 9"/>
          <p:cNvSpPr/>
          <p:nvPr/>
        </p:nvSpPr>
        <p:spPr>
          <a:xfrm rot="5400000">
            <a:off x="5013986" y="1079556"/>
            <a:ext cx="2164029" cy="2235584"/>
          </a:xfrm>
          <a:prstGeom prst="diamond">
            <a:avLst/>
          </a:prstGeom>
          <a:solidFill>
            <a:srgbClr val="2E0927"/>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 name="Diamond 10"/>
          <p:cNvSpPr/>
          <p:nvPr/>
        </p:nvSpPr>
        <p:spPr>
          <a:xfrm rot="5400000">
            <a:off x="5408415" y="1463554"/>
            <a:ext cx="1420613" cy="1467586"/>
          </a:xfrm>
          <a:prstGeom prst="diamond">
            <a:avLst/>
          </a:prstGeom>
          <a:solidFill>
            <a:srgbClr val="D90000"/>
          </a:soli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2" name="Shape 486"/>
          <p:cNvGrpSpPr/>
          <p:nvPr/>
        </p:nvGrpSpPr>
        <p:grpSpPr>
          <a:xfrm>
            <a:off x="5897606" y="1805953"/>
            <a:ext cx="442234" cy="720927"/>
            <a:chOff x="6730350" y="2315900"/>
            <a:chExt cx="257700" cy="420100"/>
          </a:xfrm>
          <a:solidFill>
            <a:schemeClr val="bg1"/>
          </a:solidFill>
          <a:effectLst>
            <a:outerShdw blurRad="63500" sx="102000" sy="102000" algn="ctr" rotWithShape="0">
              <a:prstClr val="black">
                <a:alpha val="40000"/>
              </a:prstClr>
            </a:outerShdw>
          </a:effectLst>
        </p:grpSpPr>
        <p:sp>
          <p:nvSpPr>
            <p:cNvPr id="13"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1695816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FFCBEE-9541-4CF2-A73C-DE3CA3F61503}"/>
              </a:ext>
            </a:extLst>
          </p:cNvPr>
          <p:cNvSpPr>
            <a:spLocks noGrp="1"/>
          </p:cNvSpPr>
          <p:nvPr>
            <p:ph type="title"/>
          </p:nvPr>
        </p:nvSpPr>
        <p:spPr>
          <a:xfrm>
            <a:off x="6569189" y="1585772"/>
            <a:ext cx="5820931" cy="847999"/>
          </a:xfrm>
        </p:spPr>
        <p:txBody>
          <a:bodyPr>
            <a:normAutofit/>
          </a:bodyPr>
          <a:lstStyle/>
          <a:p>
            <a:r>
              <a:rPr lang="en-US" sz="3600" dirty="0"/>
              <a:t>THIS IS YOUR </a:t>
            </a:r>
            <a:r>
              <a:rPr lang="en-US" sz="3600" b="1" dirty="0">
                <a:effectLst>
                  <a:outerShdw blurRad="38100" dist="38100" dir="2700000" algn="tl">
                    <a:srgbClr val="000000">
                      <a:alpha val="43137"/>
                    </a:srgbClr>
                  </a:outerShdw>
                </a:effectLst>
              </a:rPr>
              <a:t>HEADING</a:t>
            </a:r>
          </a:p>
        </p:txBody>
      </p:sp>
      <p:sp>
        <p:nvSpPr>
          <p:cNvPr id="6"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6611022" y="2824143"/>
            <a:ext cx="5024268" cy="2400627"/>
          </a:xfrm>
          <a:prstGeom prst="rect">
            <a:avLst/>
          </a:prstGeom>
        </p:spPr>
        <p:txBody>
          <a:bodyPr wrap="square">
            <a:spAutoFit/>
          </a:bodyPr>
          <a:lstStyle/>
          <a:p>
            <a:pPr marL="0" indent="0" algn="just">
              <a:buNone/>
            </a:pPr>
            <a:r>
              <a:rPr lang="en-US" sz="1400" b="1" dirty="0">
                <a:solidFill>
                  <a:srgbClr val="FFFF00"/>
                </a:solidFill>
              </a:rPr>
              <a:t>Chris Hadfield</a:t>
            </a:r>
            <a:r>
              <a:rPr lang="en-US" sz="1400" dirty="0">
                <a:solidFill>
                  <a:srgbClr val="FFFF00"/>
                </a:solidFill>
              </a:rPr>
              <a:t>	</a:t>
            </a:r>
          </a:p>
          <a:p>
            <a:pPr marL="0" indent="0" algn="just">
              <a:buNone/>
            </a:pPr>
            <a:endParaRPr lang="en-US" sz="1400" dirty="0"/>
          </a:p>
          <a:p>
            <a:pPr marL="0" indent="0" algn="just">
              <a:buNone/>
            </a:pPr>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p>
          <a:p>
            <a:pPr marL="0" indent="0" algn="just">
              <a:buNone/>
            </a:pPr>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9" name="Picture 8">
            <a:extLst>
              <a:ext uri="{FF2B5EF4-FFF2-40B4-BE49-F238E27FC236}">
                <a16:creationId xmlns:a16="http://schemas.microsoft.com/office/drawing/2014/main" id="{7F63144A-226B-440E-B0AE-48BDD85F5A8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0012" y="1107712"/>
            <a:ext cx="4556468" cy="46725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8905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YOU CAN ALSO </a:t>
            </a:r>
            <a:r>
              <a:rPr lang="en-US" b="1" dirty="0">
                <a:solidFill>
                  <a:srgbClr val="00B0F0"/>
                </a:solidFill>
                <a:effectLst>
                  <a:outerShdw blurRad="38100" dist="38100" dir="2700000" algn="tl">
                    <a:srgbClr val="000000">
                      <a:alpha val="43137"/>
                    </a:srgbClr>
                  </a:outerShdw>
                </a:effectLst>
              </a:rPr>
              <a:t>SPLIT</a:t>
            </a:r>
            <a:r>
              <a:rPr lang="en-US" dirty="0"/>
              <a:t> YOUR CONTENT</a:t>
            </a:r>
          </a:p>
        </p:txBody>
      </p:sp>
      <p:sp>
        <p:nvSpPr>
          <p:cNvPr id="6" name="Rectangle 5">
            <a:extLst>
              <a:ext uri="{FF2B5EF4-FFF2-40B4-BE49-F238E27FC236}">
                <a16:creationId xmlns:a16="http://schemas.microsoft.com/office/drawing/2014/main" id="{D18FE4C6-3116-46FB-BDC6-3D6D419688D8}"/>
              </a:ext>
            </a:extLst>
          </p:cNvPr>
          <p:cNvSpPr/>
          <p:nvPr/>
        </p:nvSpPr>
        <p:spPr>
          <a:xfrm>
            <a:off x="480215" y="2726154"/>
            <a:ext cx="3166682" cy="2000548"/>
          </a:xfrm>
          <a:prstGeom prst="rect">
            <a:avLst/>
          </a:prstGeom>
        </p:spPr>
        <p:txBody>
          <a:bodyPr wrap="square">
            <a:spAutoFit/>
          </a:bodyPr>
          <a:lstStyle/>
          <a:p>
            <a:pPr algn="ctr"/>
            <a:r>
              <a:rPr lang="en-US" sz="1400" b="1" dirty="0">
                <a:solidFill>
                  <a:srgbClr val="FFC000"/>
                </a:solidFill>
              </a:rPr>
              <a:t>Chris Hadfield</a:t>
            </a:r>
            <a:endParaRPr lang="en-US" sz="1400" dirty="0">
              <a:solidFill>
                <a:srgbClr val="FFC000"/>
              </a:solidFill>
            </a:endParaRPr>
          </a:p>
          <a:p>
            <a:pPr algn="ctr"/>
            <a:endParaRPr lang="en-US" sz="1400" dirty="0">
              <a:solidFill>
                <a:schemeClr val="bg1"/>
              </a:solidFill>
            </a:endParaRPr>
          </a:p>
          <a:p>
            <a:pPr algn="just"/>
            <a:r>
              <a:rPr lang="en-US" sz="1200" dirty="0">
                <a:solidFill>
                  <a:schemeClr val="bg1"/>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7" name="Rectangle 6">
            <a:extLst>
              <a:ext uri="{FF2B5EF4-FFF2-40B4-BE49-F238E27FC236}">
                <a16:creationId xmlns:a16="http://schemas.microsoft.com/office/drawing/2014/main" id="{5E28E566-3E70-4F93-8CF8-5E466D650FF7}"/>
              </a:ext>
            </a:extLst>
          </p:cNvPr>
          <p:cNvSpPr/>
          <p:nvPr/>
        </p:nvSpPr>
        <p:spPr>
          <a:xfrm>
            <a:off x="8651783" y="2757537"/>
            <a:ext cx="3166682" cy="2185214"/>
          </a:xfrm>
          <a:prstGeom prst="rect">
            <a:avLst/>
          </a:prstGeom>
        </p:spPr>
        <p:txBody>
          <a:bodyPr wrap="square">
            <a:spAutoFit/>
          </a:bodyPr>
          <a:lstStyle/>
          <a:p>
            <a:pPr algn="ctr"/>
            <a:r>
              <a:rPr lang="en-US" sz="1400" b="1" dirty="0">
                <a:solidFill>
                  <a:srgbClr val="FFC000"/>
                </a:solidFill>
              </a:rPr>
              <a:t>Erin Cummings</a:t>
            </a:r>
          </a:p>
          <a:p>
            <a:pPr algn="just"/>
            <a:endParaRPr lang="en-US" sz="1400" b="1" dirty="0">
              <a:solidFill>
                <a:schemeClr val="bg1"/>
              </a:solidFill>
            </a:endParaRPr>
          </a:p>
          <a:p>
            <a:pPr algn="just"/>
            <a:r>
              <a:rPr lang="en-US" sz="1200" dirty="0">
                <a:solidFill>
                  <a:schemeClr val="bg1"/>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solidFill>
                  <a:schemeClr val="bg1"/>
                </a:solidFill>
              </a:rPr>
            </a:br>
            <a:endParaRPr lang="en-US" sz="1200" dirty="0">
              <a:solidFill>
                <a:schemeClr val="bg1"/>
              </a:solidFill>
            </a:endParaRPr>
          </a:p>
        </p:txBody>
      </p:sp>
      <p:pic>
        <p:nvPicPr>
          <p:cNvPr id="4" name="Picture 3">
            <a:extLst>
              <a:ext uri="{FF2B5EF4-FFF2-40B4-BE49-F238E27FC236}">
                <a16:creationId xmlns:a16="http://schemas.microsoft.com/office/drawing/2014/main" id="{74E7EDFE-2183-46AE-903C-EF8425D884D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78049" y="1618938"/>
            <a:ext cx="4035902" cy="4499114"/>
          </a:xfrm>
          <a:prstGeom prst="rect">
            <a:avLst/>
          </a:prstGeom>
        </p:spPr>
      </p:pic>
    </p:spTree>
    <p:extLst>
      <p:ext uri="{BB962C8B-B14F-4D97-AF65-F5344CB8AC3E}">
        <p14:creationId xmlns:p14="http://schemas.microsoft.com/office/powerpoint/2010/main" val="3810890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180"/>
          <p:cNvSpPr txBox="1">
            <a:spLocks noGrp="1"/>
          </p:cNvSpPr>
          <p:nvPr>
            <p:ph type="title"/>
          </p:nvPr>
        </p:nvSpPr>
        <p:spPr>
          <a:xfrm>
            <a:off x="5105399" y="710222"/>
            <a:ext cx="7086601" cy="771892"/>
          </a:xfrm>
          <a:prstGeom prst="rect">
            <a:avLst/>
          </a:prstGeom>
        </p:spPr>
        <p:txBody>
          <a:bodyPr lIns="91425" tIns="91425" rIns="91425" bIns="91425" anchor="b" anchorCtr="0">
            <a:noAutofit/>
          </a:bodyPr>
          <a:lstStyle/>
          <a:p>
            <a:pPr lvl="0">
              <a:spcBef>
                <a:spcPts val="0"/>
              </a:spcBef>
              <a:buNone/>
            </a:pPr>
            <a:r>
              <a:rPr lang="en" sz="3600" dirty="0"/>
              <a:t>IN TWO OR </a:t>
            </a:r>
            <a:r>
              <a:rPr lang="en" sz="3600" b="1" dirty="0">
                <a:solidFill>
                  <a:srgbClr val="00B050"/>
                </a:solidFill>
                <a:effectLst>
                  <a:outerShdw blurRad="38100" dist="38100" dir="2700000" algn="tl">
                    <a:srgbClr val="000000">
                      <a:alpha val="43137"/>
                    </a:srgbClr>
                  </a:outerShdw>
                </a:effectLst>
              </a:rPr>
              <a:t>THREE</a:t>
            </a:r>
            <a:r>
              <a:rPr lang="en" sz="3600" dirty="0"/>
              <a:t> COLUMNS</a:t>
            </a:r>
          </a:p>
        </p:txBody>
      </p:sp>
      <p:sp>
        <p:nvSpPr>
          <p:cNvPr id="9" name="Rectangle 8">
            <a:extLst>
              <a:ext uri="{FF2B5EF4-FFF2-40B4-BE49-F238E27FC236}">
                <a16:creationId xmlns:a16="http://schemas.microsoft.com/office/drawing/2014/main" id="{31FC0428-E6EC-4DBE-9530-F222B75A5F18}"/>
              </a:ext>
            </a:extLst>
          </p:cNvPr>
          <p:cNvSpPr/>
          <p:nvPr/>
        </p:nvSpPr>
        <p:spPr>
          <a:xfrm>
            <a:off x="5256951" y="4870442"/>
            <a:ext cx="2648549" cy="1446550"/>
          </a:xfrm>
          <a:prstGeom prst="rect">
            <a:avLst/>
          </a:prstGeom>
        </p:spPr>
        <p:txBody>
          <a:bodyPr wrap="square">
            <a:spAutoFit/>
          </a:bodyPr>
          <a:lstStyle/>
          <a:p>
            <a:pPr algn="ctr"/>
            <a:r>
              <a:rPr lang="en-US" sz="1400" b="1" dirty="0">
                <a:solidFill>
                  <a:srgbClr val="00B050"/>
                </a:solidFill>
              </a:rPr>
              <a:t>Helen Keller </a:t>
            </a:r>
          </a:p>
          <a:p>
            <a:r>
              <a:rPr lang="en-US" sz="1400" dirty="0"/>
              <a:t>	</a:t>
            </a:r>
          </a:p>
          <a:p>
            <a:r>
              <a:rPr lang="en-US" sz="1200" dirty="0"/>
              <a:t>Character cannot be developed in ease and quiet. Only through experience of trial and suffering can the soul be strengthened, ambition inspired, and success achieved.</a:t>
            </a:r>
          </a:p>
        </p:txBody>
      </p:sp>
      <p:sp>
        <p:nvSpPr>
          <p:cNvPr id="10" name="Rectangle 9">
            <a:extLst>
              <a:ext uri="{FF2B5EF4-FFF2-40B4-BE49-F238E27FC236}">
                <a16:creationId xmlns:a16="http://schemas.microsoft.com/office/drawing/2014/main" id="{3BCB2097-C847-40BA-8D5E-74F20DE0B44A}"/>
              </a:ext>
            </a:extLst>
          </p:cNvPr>
          <p:cNvSpPr/>
          <p:nvPr/>
        </p:nvSpPr>
        <p:spPr>
          <a:xfrm>
            <a:off x="9314850" y="4870442"/>
            <a:ext cx="2648549" cy="1631216"/>
          </a:xfrm>
          <a:prstGeom prst="rect">
            <a:avLst/>
          </a:prstGeom>
        </p:spPr>
        <p:txBody>
          <a:bodyPr wrap="square">
            <a:spAutoFit/>
          </a:bodyPr>
          <a:lstStyle/>
          <a:p>
            <a:pPr algn="ctr"/>
            <a:r>
              <a:rPr lang="en-US" sz="1400" b="1" dirty="0">
                <a:solidFill>
                  <a:srgbClr val="00B050"/>
                </a:solidFill>
              </a:rPr>
              <a:t>Mario Andretti</a:t>
            </a:r>
          </a:p>
          <a:p>
            <a:endParaRPr lang="en-US" sz="1400" dirty="0">
              <a:solidFill>
                <a:srgbClr val="0070C0"/>
              </a:solidFill>
            </a:endParaRPr>
          </a:p>
          <a:p>
            <a:r>
              <a:rPr lang="en-US" sz="1200" dirty="0"/>
              <a:t>Desire is the key to motivation, but it's determination and commitment to an unrelenting pursuit of your goal - a commitment to excellence - that will enable you to attain the success you seek. </a:t>
            </a:r>
          </a:p>
        </p:txBody>
      </p:sp>
      <p:sp>
        <p:nvSpPr>
          <p:cNvPr id="11" name="Rectangle 10">
            <a:extLst>
              <a:ext uri="{FF2B5EF4-FFF2-40B4-BE49-F238E27FC236}">
                <a16:creationId xmlns:a16="http://schemas.microsoft.com/office/drawing/2014/main" id="{4CB47B4E-BAAC-4198-8C46-7F4000C010E8}"/>
              </a:ext>
            </a:extLst>
          </p:cNvPr>
          <p:cNvSpPr/>
          <p:nvPr/>
        </p:nvSpPr>
        <p:spPr>
          <a:xfrm>
            <a:off x="9314851" y="2425684"/>
            <a:ext cx="2648549" cy="1631216"/>
          </a:xfrm>
          <a:prstGeom prst="rect">
            <a:avLst/>
          </a:prstGeom>
        </p:spPr>
        <p:txBody>
          <a:bodyPr wrap="square">
            <a:spAutoFit/>
          </a:bodyPr>
          <a:lstStyle/>
          <a:p>
            <a:pPr algn="ctr"/>
            <a:r>
              <a:rPr lang="en-US" sz="1400" b="1" dirty="0">
                <a:solidFill>
                  <a:srgbClr val="00B050"/>
                </a:solidFill>
              </a:rPr>
              <a:t>Dwight. Eisenhower</a:t>
            </a:r>
          </a:p>
          <a:p>
            <a:endParaRPr lang="en-US" sz="1400" b="1" dirty="0">
              <a:solidFill>
                <a:srgbClr val="0070C0"/>
              </a:solidFill>
            </a:endParaRPr>
          </a:p>
          <a:p>
            <a:r>
              <a:rPr lang="en-US" sz="1200" dirty="0"/>
              <a:t>The supreme quality for leadership is unquestionably integrity. Without it, no real success is possible, no matter whether it is on a section gang, a football field, in an army, or in an office. </a:t>
            </a:r>
          </a:p>
        </p:txBody>
      </p:sp>
      <p:sp>
        <p:nvSpPr>
          <p:cNvPr id="12" name="Rectangle 11"/>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3" name="Rectangle 12">
            <a:extLst>
              <a:ext uri="{FF2B5EF4-FFF2-40B4-BE49-F238E27FC236}">
                <a16:creationId xmlns:a16="http://schemas.microsoft.com/office/drawing/2014/main" id="{3BCB2097-C847-40BA-8D5E-74F20DE0B44A}"/>
              </a:ext>
            </a:extLst>
          </p:cNvPr>
          <p:cNvSpPr/>
          <p:nvPr/>
        </p:nvSpPr>
        <p:spPr>
          <a:xfrm>
            <a:off x="5256951" y="2425684"/>
            <a:ext cx="2648549" cy="1631216"/>
          </a:xfrm>
          <a:prstGeom prst="rect">
            <a:avLst/>
          </a:prstGeom>
        </p:spPr>
        <p:txBody>
          <a:bodyPr wrap="square">
            <a:spAutoFit/>
          </a:bodyPr>
          <a:lstStyle/>
          <a:p>
            <a:pPr algn="ctr"/>
            <a:r>
              <a:rPr lang="en-US" sz="1400" b="1" dirty="0">
                <a:solidFill>
                  <a:srgbClr val="00B050"/>
                </a:solidFill>
              </a:rPr>
              <a:t>Mario Andretti</a:t>
            </a:r>
          </a:p>
          <a:p>
            <a:endParaRPr lang="en-US" sz="1400" dirty="0">
              <a:solidFill>
                <a:srgbClr val="0070C0"/>
              </a:solidFill>
            </a:endParaRPr>
          </a:p>
          <a:p>
            <a:r>
              <a:rPr lang="en-US" sz="1200" dirty="0"/>
              <a:t>Desire is the key to motivation, but it's determination and commitment to an unrelenting pursuit of your goal - a commitment to excellence - that will enable you to attain the success you seek. </a:t>
            </a:r>
          </a:p>
        </p:txBody>
      </p:sp>
      <p:grpSp>
        <p:nvGrpSpPr>
          <p:cNvPr id="14" name="Shape 453"/>
          <p:cNvGrpSpPr/>
          <p:nvPr/>
        </p:nvGrpSpPr>
        <p:grpSpPr>
          <a:xfrm>
            <a:off x="10410522" y="1797851"/>
            <a:ext cx="457203" cy="487148"/>
            <a:chOff x="5970800" y="1619250"/>
            <a:chExt cx="428650" cy="456725"/>
          </a:xfrm>
          <a:solidFill>
            <a:srgbClr val="D90000"/>
          </a:solidFill>
          <a:effectLst>
            <a:outerShdw blurRad="63500" sx="102000" sy="102000" algn="ctr" rotWithShape="0">
              <a:prstClr val="black">
                <a:alpha val="40000"/>
              </a:prstClr>
            </a:outerShdw>
          </a:effectLst>
        </p:grpSpPr>
        <p:sp>
          <p:nvSpPr>
            <p:cNvPr id="15"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 name="Shape 504"/>
          <p:cNvGrpSpPr/>
          <p:nvPr/>
        </p:nvGrpSpPr>
        <p:grpSpPr>
          <a:xfrm>
            <a:off x="6294123" y="1797851"/>
            <a:ext cx="545785" cy="403792"/>
            <a:chOff x="5255200" y="3006475"/>
            <a:chExt cx="511700" cy="378575"/>
          </a:xfrm>
          <a:solidFill>
            <a:srgbClr val="D90000"/>
          </a:solidFill>
          <a:effectLst>
            <a:outerShdw blurRad="63500" sx="102000" sy="102000" algn="ctr" rotWithShape="0">
              <a:prstClr val="black">
                <a:alpha val="40000"/>
              </a:prstClr>
            </a:outerShdw>
          </a:effectLst>
        </p:grpSpPr>
        <p:sp>
          <p:nvSpPr>
            <p:cNvPr id="21"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561"/>
          <p:cNvGrpSpPr/>
          <p:nvPr/>
        </p:nvGrpSpPr>
        <p:grpSpPr>
          <a:xfrm>
            <a:off x="6378355" y="4199245"/>
            <a:ext cx="405739" cy="528852"/>
            <a:chOff x="2624850" y="4296000"/>
            <a:chExt cx="380400" cy="495825"/>
          </a:xfrm>
          <a:solidFill>
            <a:srgbClr val="D90000"/>
          </a:solidFill>
          <a:effectLst>
            <a:outerShdw blurRad="63500" sx="102000" sy="102000" algn="ctr" rotWithShape="0">
              <a:prstClr val="black">
                <a:alpha val="40000"/>
              </a:prstClr>
            </a:outerShdw>
          </a:effectLst>
        </p:grpSpPr>
        <p:sp>
          <p:nvSpPr>
            <p:cNvPr id="2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7" name="Shape 578"/>
          <p:cNvGrpSpPr/>
          <p:nvPr/>
        </p:nvGrpSpPr>
        <p:grpSpPr>
          <a:xfrm>
            <a:off x="10339540" y="4251393"/>
            <a:ext cx="474134" cy="466322"/>
            <a:chOff x="1244325" y="4999400"/>
            <a:chExt cx="444525" cy="437200"/>
          </a:xfrm>
          <a:solidFill>
            <a:srgbClr val="D90000"/>
          </a:solidFill>
          <a:effectLst>
            <a:outerShdw blurRad="63500" sx="102000" sy="102000" algn="ctr" rotWithShape="0">
              <a:prstClr val="black">
                <a:alpha val="40000"/>
              </a:prstClr>
            </a:outerShdw>
          </a:effectLst>
        </p:grpSpPr>
        <p:sp>
          <p:nvSpPr>
            <p:cNvPr id="28"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pic>
        <p:nvPicPr>
          <p:cNvPr id="5" name="Picture 4">
            <a:extLst>
              <a:ext uri="{FF2B5EF4-FFF2-40B4-BE49-F238E27FC236}">
                <a16:creationId xmlns:a16="http://schemas.microsoft.com/office/drawing/2014/main" id="{8D8B854F-2996-4335-BCBC-54B75C09B131}"/>
              </a:ext>
            </a:extLst>
          </p:cNvPr>
          <p:cNvPicPr>
            <a:picLocks noChangeAspect="1"/>
          </p:cNvPicPr>
          <p:nvPr/>
        </p:nvPicPr>
        <p:blipFill>
          <a:blip r:embed="rId2"/>
          <a:stretch>
            <a:fillRect/>
          </a:stretch>
        </p:blipFill>
        <p:spPr>
          <a:xfrm>
            <a:off x="106246" y="1204662"/>
            <a:ext cx="4511630" cy="4665975"/>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57227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Title 1">
            <a:extLst>
              <a:ext uri="{FF2B5EF4-FFF2-40B4-BE49-F238E27FC236}">
                <a16:creationId xmlns:a16="http://schemas.microsoft.com/office/drawing/2014/main" id="{9C98CEC8-2E60-4064-BDD4-9E2DF1BC342E}"/>
              </a:ext>
            </a:extLst>
          </p:cNvPr>
          <p:cNvSpPr txBox="1">
            <a:spLocks/>
          </p:cNvSpPr>
          <p:nvPr/>
        </p:nvSpPr>
        <p:spPr>
          <a:xfrm>
            <a:off x="173293" y="183414"/>
            <a:ext cx="4648201"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700" dirty="0"/>
              <a:t>BIG PICTURE CREATES BIG IMPACT</a:t>
            </a:r>
            <a:br>
              <a:rPr lang="en-US" sz="2400" dirty="0"/>
            </a:br>
            <a:r>
              <a:rPr lang="en-US" sz="1400" dirty="0"/>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1348</TotalTime>
  <Words>1220</Words>
  <Application>Microsoft Office PowerPoint</Application>
  <PresentationFormat>Widescreen</PresentationFormat>
  <Paragraphs>132</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Dosis</vt:lpstr>
      <vt:lpstr>Lato</vt:lpstr>
      <vt:lpstr>Muli</vt:lpstr>
      <vt:lpstr>Raleway</vt:lpstr>
      <vt:lpstr>Roboto</vt:lpstr>
      <vt:lpstr>Roboto Cn</vt:lpstr>
      <vt:lpstr>Office Theme</vt:lpstr>
      <vt:lpstr>KITES</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Slidehood.com</cp:lastModifiedBy>
  <cp:revision>162</cp:revision>
  <dcterms:created xsi:type="dcterms:W3CDTF">2017-08-02T20:41:11Z</dcterms:created>
  <dcterms:modified xsi:type="dcterms:W3CDTF">2018-03-14T21:34:27Z</dcterms:modified>
</cp:coreProperties>
</file>