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y="10287000" cx="18288000"/>
  <p:notesSz cx="6858000" cy="9144000"/>
  <p:embeddedFontLst>
    <p:embeddedFont>
      <p:font typeface="League Spartan"/>
      <p:regular r:id="rId37"/>
      <p:bold r:id="rId38"/>
    </p:embeddedFont>
    <p:embeddedFont>
      <p:font typeface="Libre Baskerville"/>
      <p:regular r:id="rId39"/>
      <p:bold r:id="rId40"/>
      <p: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FA7B871-1B43-42B7-8097-2AD4734AA12D}">
  <a:tblStyle styleId="{BFA7B871-1B43-42B7-8097-2AD4734AA12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ibreBaskerville-bold.fntdata"/><Relationship Id="rId20" Type="http://schemas.openxmlformats.org/officeDocument/2006/relationships/slide" Target="slides/slide14.xml"/><Relationship Id="rId41" Type="http://schemas.openxmlformats.org/officeDocument/2006/relationships/font" Target="fonts/LibreBaskerville-italic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LeagueSpartan-regular.fntdata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LibreBaskerville-regular.fntdata"/><Relationship Id="rId16" Type="http://schemas.openxmlformats.org/officeDocument/2006/relationships/slide" Target="slides/slide10.xml"/><Relationship Id="rId38" Type="http://schemas.openxmlformats.org/officeDocument/2006/relationships/font" Target="fonts/LeagueSpartan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9" name="Google Shape;809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7" name="Google Shape;827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1" name="Google Shape;931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0.jp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jpg"/><Relationship Id="rId4" Type="http://schemas.openxmlformats.org/officeDocument/2006/relationships/image" Target="../media/image3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0.jpg"/><Relationship Id="rId4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0.jpg"/><Relationship Id="rId4" Type="http://schemas.openxmlformats.org/officeDocument/2006/relationships/image" Target="../media/image2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jpg"/><Relationship Id="rId4" Type="http://schemas.openxmlformats.org/officeDocument/2006/relationships/image" Target="../media/image26.png"/><Relationship Id="rId5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0.jpg"/><Relationship Id="rId4" Type="http://schemas.openxmlformats.org/officeDocument/2006/relationships/image" Target="../media/image5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jpg"/><Relationship Id="rId4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jpg"/><Relationship Id="rId4" Type="http://schemas.openxmlformats.org/officeDocument/2006/relationships/image" Target="../media/image3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0.jpg"/><Relationship Id="rId4" Type="http://schemas.openxmlformats.org/officeDocument/2006/relationships/image" Target="../media/image35.jpg"/><Relationship Id="rId9" Type="http://schemas.openxmlformats.org/officeDocument/2006/relationships/image" Target="../media/image32.png"/><Relationship Id="rId5" Type="http://schemas.openxmlformats.org/officeDocument/2006/relationships/image" Target="../media/image34.jpg"/><Relationship Id="rId6" Type="http://schemas.openxmlformats.org/officeDocument/2006/relationships/image" Target="../media/image38.jpg"/><Relationship Id="rId7" Type="http://schemas.openxmlformats.org/officeDocument/2006/relationships/image" Target="../media/image13.png"/><Relationship Id="rId8" Type="http://schemas.openxmlformats.org/officeDocument/2006/relationships/image" Target="../media/image2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7.jpg"/><Relationship Id="rId4" Type="http://schemas.openxmlformats.org/officeDocument/2006/relationships/image" Target="../media/image45.jpg"/><Relationship Id="rId5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0.jpg"/><Relationship Id="rId4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jpg"/><Relationship Id="rId4" Type="http://schemas.openxmlformats.org/officeDocument/2006/relationships/image" Target="../media/image4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0.jpg"/><Relationship Id="rId4" Type="http://schemas.openxmlformats.org/officeDocument/2006/relationships/image" Target="../media/image56.jpg"/><Relationship Id="rId5" Type="http://schemas.openxmlformats.org/officeDocument/2006/relationships/image" Target="../media/image40.jpg"/><Relationship Id="rId6" Type="http://schemas.openxmlformats.org/officeDocument/2006/relationships/image" Target="../media/image48.jpg"/><Relationship Id="rId7" Type="http://schemas.openxmlformats.org/officeDocument/2006/relationships/image" Target="../media/image46.jpg"/><Relationship Id="rId8" Type="http://schemas.openxmlformats.org/officeDocument/2006/relationships/image" Target="../media/image5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0.jpg"/><Relationship Id="rId4" Type="http://schemas.openxmlformats.org/officeDocument/2006/relationships/image" Target="../media/image50.jpg"/><Relationship Id="rId5" Type="http://schemas.openxmlformats.org/officeDocument/2006/relationships/image" Target="../media/image4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jpg"/><Relationship Id="rId4" Type="http://schemas.openxmlformats.org/officeDocument/2006/relationships/image" Target="../media/image44.jpg"/><Relationship Id="rId5" Type="http://schemas.openxmlformats.org/officeDocument/2006/relationships/image" Target="../media/image42.jpg"/><Relationship Id="rId6" Type="http://schemas.openxmlformats.org/officeDocument/2006/relationships/image" Target="../media/image4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0.jpg"/><Relationship Id="rId4" Type="http://schemas.openxmlformats.org/officeDocument/2006/relationships/image" Target="../media/image51.png"/><Relationship Id="rId5" Type="http://schemas.openxmlformats.org/officeDocument/2006/relationships/image" Target="../media/image1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0.jpg"/><Relationship Id="rId4" Type="http://schemas.openxmlformats.org/officeDocument/2006/relationships/image" Target="../media/image62.png"/><Relationship Id="rId5" Type="http://schemas.openxmlformats.org/officeDocument/2006/relationships/image" Target="../media/image6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4.jpg"/><Relationship Id="rId4" Type="http://schemas.openxmlformats.org/officeDocument/2006/relationships/image" Target="../media/image65.jpg"/><Relationship Id="rId10" Type="http://schemas.openxmlformats.org/officeDocument/2006/relationships/image" Target="../media/image67.jpg"/><Relationship Id="rId9" Type="http://schemas.openxmlformats.org/officeDocument/2006/relationships/image" Target="../media/image68.jpg"/><Relationship Id="rId5" Type="http://schemas.openxmlformats.org/officeDocument/2006/relationships/image" Target="../media/image58.jpg"/><Relationship Id="rId6" Type="http://schemas.openxmlformats.org/officeDocument/2006/relationships/image" Target="../media/image64.jpg"/><Relationship Id="rId7" Type="http://schemas.openxmlformats.org/officeDocument/2006/relationships/image" Target="../media/image60.jpg"/><Relationship Id="rId8" Type="http://schemas.openxmlformats.org/officeDocument/2006/relationships/image" Target="../media/image59.jpg"/></Relationships>
</file>

<file path=ppt/slides/_rels/slide28.xml.rels><?xml version="1.0" encoding="UTF-8" standalone="yes"?><Relationships xmlns="http://schemas.openxmlformats.org/package/2006/relationships"><Relationship Id="rId11" Type="http://schemas.openxmlformats.org/officeDocument/2006/relationships/image" Target="../media/image76.png"/><Relationship Id="rId10" Type="http://schemas.openxmlformats.org/officeDocument/2006/relationships/image" Target="../media/image27.png"/><Relationship Id="rId13" Type="http://schemas.openxmlformats.org/officeDocument/2006/relationships/image" Target="../media/image77.png"/><Relationship Id="rId1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0.jpg"/><Relationship Id="rId4" Type="http://schemas.openxmlformats.org/officeDocument/2006/relationships/image" Target="../media/image63.png"/><Relationship Id="rId9" Type="http://schemas.openxmlformats.org/officeDocument/2006/relationships/image" Target="../media/image13.png"/><Relationship Id="rId5" Type="http://schemas.openxmlformats.org/officeDocument/2006/relationships/image" Target="../media/image21.png"/><Relationship Id="rId6" Type="http://schemas.openxmlformats.org/officeDocument/2006/relationships/image" Target="../media/image18.png"/><Relationship Id="rId7" Type="http://schemas.openxmlformats.org/officeDocument/2006/relationships/image" Target="../media/image41.png"/><Relationship Id="rId8" Type="http://schemas.openxmlformats.org/officeDocument/2006/relationships/image" Target="../media/image1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9.jpg"/><Relationship Id="rId4" Type="http://schemas.openxmlformats.org/officeDocument/2006/relationships/image" Target="../media/image9.png"/><Relationship Id="rId5" Type="http://schemas.openxmlformats.org/officeDocument/2006/relationships/image" Target="../media/image15.png"/><Relationship Id="rId6" Type="http://schemas.openxmlformats.org/officeDocument/2006/relationships/image" Target="../media/image6.png"/><Relationship Id="rId7" Type="http://schemas.openxmlformats.org/officeDocument/2006/relationships/image" Target="../media/image1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0.jpg"/><Relationship Id="rId4" Type="http://schemas.openxmlformats.org/officeDocument/2006/relationships/image" Target="../media/image72.png"/><Relationship Id="rId5" Type="http://schemas.openxmlformats.org/officeDocument/2006/relationships/image" Target="../media/image21.png"/><Relationship Id="rId6" Type="http://schemas.openxmlformats.org/officeDocument/2006/relationships/image" Target="../media/image7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9.jpg"/><Relationship Id="rId4" Type="http://schemas.openxmlformats.org/officeDocument/2006/relationships/image" Target="../media/image9.png"/><Relationship Id="rId5" Type="http://schemas.openxmlformats.org/officeDocument/2006/relationships/image" Target="../media/image15.png"/><Relationship Id="rId6" Type="http://schemas.openxmlformats.org/officeDocument/2006/relationships/image" Target="../media/image4.png"/><Relationship Id="rId7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0.jpg"/><Relationship Id="rId4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0.jpg"/><Relationship Id="rId4" Type="http://schemas.openxmlformats.org/officeDocument/2006/relationships/image" Target="../media/image1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0.jpg"/><Relationship Id="rId4" Type="http://schemas.openxmlformats.org/officeDocument/2006/relationships/image" Target="../media/image2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0.jpg"/><Relationship Id="rId4" Type="http://schemas.openxmlformats.org/officeDocument/2006/relationships/image" Target="../media/image16.jpg"/><Relationship Id="rId5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0.jp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b="5268" l="0" r="0" t="5268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/>
          <p:nvPr/>
        </p:nvSpPr>
        <p:spPr>
          <a:xfrm>
            <a:off x="11222255" y="-567726"/>
            <a:ext cx="9308195" cy="9308157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65B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86538" y="752282"/>
            <a:ext cx="5993200" cy="8936738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504158" y="2884754"/>
            <a:ext cx="10718100" cy="48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191919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YOUR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BIOLOGY THESIS</a:t>
            </a:r>
            <a:endParaRPr b="1" sz="3200">
              <a:latin typeface="League Spartan"/>
              <a:ea typeface="League Spartan"/>
              <a:cs typeface="League Spartan"/>
              <a:sym typeface="League Spartan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191919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PRESENTATION</a:t>
            </a:r>
            <a:endParaRPr/>
          </a:p>
        </p:txBody>
      </p:sp>
      <p:cxnSp>
        <p:nvCxnSpPr>
          <p:cNvPr id="88" name="Google Shape;88;p13"/>
          <p:cNvCxnSpPr/>
          <p:nvPr/>
        </p:nvCxnSpPr>
        <p:spPr>
          <a:xfrm>
            <a:off x="-58834" y="6132203"/>
            <a:ext cx="10671900" cy="0"/>
          </a:xfrm>
          <a:prstGeom prst="straightConnector1">
            <a:avLst/>
          </a:prstGeom>
          <a:noFill/>
          <a:ln cap="rnd" cmpd="sng" w="190500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89" name="Google Shape;89;p13"/>
          <p:cNvGrpSpPr/>
          <p:nvPr/>
        </p:nvGrpSpPr>
        <p:grpSpPr>
          <a:xfrm>
            <a:off x="6920448" y="752282"/>
            <a:ext cx="269790" cy="270999"/>
            <a:chOff x="1813" y="0"/>
            <a:chExt cx="809173" cy="812800"/>
          </a:xfrm>
        </p:grpSpPr>
        <p:sp>
          <p:nvSpPr>
            <p:cNvPr id="90" name="Google Shape;90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3F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" name="Google Shape;92;p13"/>
          <p:cNvGrpSpPr/>
          <p:nvPr/>
        </p:nvGrpSpPr>
        <p:grpSpPr>
          <a:xfrm>
            <a:off x="8956366" y="2389801"/>
            <a:ext cx="375267" cy="376949"/>
            <a:chOff x="1813" y="0"/>
            <a:chExt cx="809173" cy="812800"/>
          </a:xfrm>
        </p:grpSpPr>
        <p:sp>
          <p:nvSpPr>
            <p:cNvPr id="93" name="Google Shape;93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C6E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5" name="Google Shape;95;p13"/>
          <p:cNvSpPr/>
          <p:nvPr/>
        </p:nvSpPr>
        <p:spPr>
          <a:xfrm>
            <a:off x="3441331" y="8266515"/>
            <a:ext cx="5891144" cy="5891119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6" name="Google Shape;96;p13"/>
          <p:cNvGrpSpPr/>
          <p:nvPr/>
        </p:nvGrpSpPr>
        <p:grpSpPr>
          <a:xfrm>
            <a:off x="1836778" y="8740432"/>
            <a:ext cx="375267" cy="376949"/>
            <a:chOff x="1813" y="0"/>
            <a:chExt cx="809173" cy="812800"/>
          </a:xfrm>
        </p:grpSpPr>
        <p:sp>
          <p:nvSpPr>
            <p:cNvPr id="97" name="Google Shape;97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" name="Google Shape;99;p13"/>
          <p:cNvGrpSpPr/>
          <p:nvPr/>
        </p:nvGrpSpPr>
        <p:grpSpPr>
          <a:xfrm>
            <a:off x="17380579" y="8740432"/>
            <a:ext cx="375267" cy="376949"/>
            <a:chOff x="1813" y="0"/>
            <a:chExt cx="809173" cy="812800"/>
          </a:xfrm>
        </p:grpSpPr>
        <p:sp>
          <p:nvSpPr>
            <p:cNvPr id="100" name="Google Shape;100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C6E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" name="Google Shape;102;p13"/>
          <p:cNvGrpSpPr/>
          <p:nvPr/>
        </p:nvGrpSpPr>
        <p:grpSpPr>
          <a:xfrm>
            <a:off x="11386958" y="563807"/>
            <a:ext cx="187634" cy="188475"/>
            <a:chOff x="1813" y="0"/>
            <a:chExt cx="809173" cy="812800"/>
          </a:xfrm>
        </p:grpSpPr>
        <p:sp>
          <p:nvSpPr>
            <p:cNvPr id="103" name="Google Shape;103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5" name="Google Shape;105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21022" y="8740432"/>
            <a:ext cx="3370423" cy="24716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3"/>
          <p:cNvGrpSpPr/>
          <p:nvPr/>
        </p:nvGrpSpPr>
        <p:grpSpPr>
          <a:xfrm>
            <a:off x="13843037" y="2118802"/>
            <a:ext cx="269790" cy="270999"/>
            <a:chOff x="1813" y="0"/>
            <a:chExt cx="809173" cy="812800"/>
          </a:xfrm>
        </p:grpSpPr>
        <p:sp>
          <p:nvSpPr>
            <p:cNvPr id="107" name="Google Shape;107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3F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" name="Google Shape;109;p13"/>
          <p:cNvSpPr/>
          <p:nvPr/>
        </p:nvSpPr>
        <p:spPr>
          <a:xfrm>
            <a:off x="-58813" y="-3528742"/>
            <a:ext cx="5922057" cy="5922033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22"/>
          <p:cNvPicPr preferRelativeResize="0"/>
          <p:nvPr/>
        </p:nvPicPr>
        <p:blipFill rotWithShape="1">
          <a:blip r:embed="rId3">
            <a:alphaModFix/>
          </a:blip>
          <a:srcRect b="5268" l="0" r="0" t="5268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22"/>
          <p:cNvSpPr txBox="1"/>
          <p:nvPr/>
        </p:nvSpPr>
        <p:spPr>
          <a:xfrm>
            <a:off x="1521148" y="1028700"/>
            <a:ext cx="15290035" cy="1095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YOUR TOPIC OR IDEA</a:t>
            </a:r>
            <a:endParaRPr/>
          </a:p>
        </p:txBody>
      </p:sp>
      <p:grpSp>
        <p:nvGrpSpPr>
          <p:cNvPr id="306" name="Google Shape;306;p22"/>
          <p:cNvGrpSpPr/>
          <p:nvPr/>
        </p:nvGrpSpPr>
        <p:grpSpPr>
          <a:xfrm>
            <a:off x="1192162" y="7871748"/>
            <a:ext cx="4584151" cy="1618869"/>
            <a:chOff x="0" y="0"/>
            <a:chExt cx="6112200" cy="2158492"/>
          </a:xfrm>
        </p:grpSpPr>
        <p:sp>
          <p:nvSpPr>
            <p:cNvPr id="307" name="Google Shape;307;p22"/>
            <p:cNvSpPr txBox="1"/>
            <p:nvPr/>
          </p:nvSpPr>
          <p:spPr>
            <a:xfrm>
              <a:off x="0" y="0"/>
              <a:ext cx="61122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403F3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Add a main point</a:t>
              </a:r>
              <a:endParaRPr b="1">
                <a:latin typeface="League Spartan"/>
                <a:ea typeface="League Spartan"/>
                <a:cs typeface="League Spartan"/>
                <a:sym typeface="League Spartan"/>
              </a:endParaRPr>
            </a:p>
          </p:txBody>
        </p:sp>
        <p:sp>
          <p:nvSpPr>
            <p:cNvPr id="308" name="Google Shape;308;p22"/>
            <p:cNvSpPr txBox="1"/>
            <p:nvPr/>
          </p:nvSpPr>
          <p:spPr>
            <a:xfrm>
              <a:off x="0" y="1084072"/>
              <a:ext cx="6112166" cy="1074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Briefly elaborate on what you want to discuss. </a:t>
              </a:r>
              <a:endParaRPr/>
            </a:p>
          </p:txBody>
        </p:sp>
      </p:grpSp>
      <p:grpSp>
        <p:nvGrpSpPr>
          <p:cNvPr id="309" name="Google Shape;309;p22"/>
          <p:cNvGrpSpPr/>
          <p:nvPr/>
        </p:nvGrpSpPr>
        <p:grpSpPr>
          <a:xfrm>
            <a:off x="6874103" y="7871748"/>
            <a:ext cx="4584151" cy="1618869"/>
            <a:chOff x="0" y="0"/>
            <a:chExt cx="6112200" cy="2158492"/>
          </a:xfrm>
        </p:grpSpPr>
        <p:sp>
          <p:nvSpPr>
            <p:cNvPr id="310" name="Google Shape;310;p22"/>
            <p:cNvSpPr txBox="1"/>
            <p:nvPr/>
          </p:nvSpPr>
          <p:spPr>
            <a:xfrm>
              <a:off x="0" y="0"/>
              <a:ext cx="61122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403F3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Add a main point</a:t>
              </a:r>
              <a:endParaRPr b="1">
                <a:latin typeface="League Spartan"/>
                <a:ea typeface="League Spartan"/>
                <a:cs typeface="League Spartan"/>
                <a:sym typeface="League Spartan"/>
              </a:endParaRPr>
            </a:p>
          </p:txBody>
        </p:sp>
        <p:sp>
          <p:nvSpPr>
            <p:cNvPr id="311" name="Google Shape;311;p22"/>
            <p:cNvSpPr txBox="1"/>
            <p:nvPr/>
          </p:nvSpPr>
          <p:spPr>
            <a:xfrm>
              <a:off x="0" y="1084072"/>
              <a:ext cx="6112166" cy="1074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Briefly elaborate on what you want to discuss. </a:t>
              </a:r>
              <a:endParaRPr/>
            </a:p>
          </p:txBody>
        </p:sp>
      </p:grpSp>
      <p:sp>
        <p:nvSpPr>
          <p:cNvPr id="312" name="Google Shape;312;p22"/>
          <p:cNvSpPr/>
          <p:nvPr/>
        </p:nvSpPr>
        <p:spPr>
          <a:xfrm>
            <a:off x="12675175" y="3211285"/>
            <a:ext cx="4114816" cy="4114799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3" name="Google Shape;313;p22"/>
          <p:cNvGrpSpPr/>
          <p:nvPr/>
        </p:nvGrpSpPr>
        <p:grpSpPr>
          <a:xfrm>
            <a:off x="12675175" y="7871748"/>
            <a:ext cx="4584151" cy="1618869"/>
            <a:chOff x="0" y="0"/>
            <a:chExt cx="6112200" cy="2158492"/>
          </a:xfrm>
        </p:grpSpPr>
        <p:sp>
          <p:nvSpPr>
            <p:cNvPr id="314" name="Google Shape;314;p22"/>
            <p:cNvSpPr txBox="1"/>
            <p:nvPr/>
          </p:nvSpPr>
          <p:spPr>
            <a:xfrm>
              <a:off x="0" y="0"/>
              <a:ext cx="61122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403F3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Add a main point</a:t>
              </a:r>
              <a:endParaRPr b="1">
                <a:latin typeface="League Spartan"/>
                <a:ea typeface="League Spartan"/>
                <a:cs typeface="League Spartan"/>
                <a:sym typeface="League Spartan"/>
              </a:endParaRPr>
            </a:p>
          </p:txBody>
        </p:sp>
        <p:sp>
          <p:nvSpPr>
            <p:cNvPr id="315" name="Google Shape;315;p22"/>
            <p:cNvSpPr txBox="1"/>
            <p:nvPr/>
          </p:nvSpPr>
          <p:spPr>
            <a:xfrm>
              <a:off x="0" y="1084072"/>
              <a:ext cx="6112166" cy="1074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Briefly elaborate on what you want to discuss. </a:t>
              </a:r>
              <a:endParaRPr/>
            </a:p>
          </p:txBody>
        </p:sp>
      </p:grpSp>
      <p:sp>
        <p:nvSpPr>
          <p:cNvPr id="316" name="Google Shape;316;p22"/>
          <p:cNvSpPr/>
          <p:nvPr/>
        </p:nvSpPr>
        <p:spPr>
          <a:xfrm>
            <a:off x="6874103" y="3210306"/>
            <a:ext cx="4114816" cy="4114799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65B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7" name="Google Shape;317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51707" y="3574281"/>
            <a:ext cx="2508385" cy="3386849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22"/>
          <p:cNvSpPr/>
          <p:nvPr/>
        </p:nvSpPr>
        <p:spPr>
          <a:xfrm>
            <a:off x="1307480" y="3210306"/>
            <a:ext cx="4114816" cy="4114799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9" name="Google Shape;319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90696" y="3574281"/>
            <a:ext cx="2508385" cy="338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640316" y="3634436"/>
            <a:ext cx="2508385" cy="3386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23"/>
          <p:cNvPicPr preferRelativeResize="0"/>
          <p:nvPr/>
        </p:nvPicPr>
        <p:blipFill rotWithShape="1">
          <a:blip r:embed="rId3">
            <a:alphaModFix/>
          </a:blip>
          <a:srcRect b="5268" l="0" r="0" t="5268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23"/>
          <p:cNvSpPr/>
          <p:nvPr/>
        </p:nvSpPr>
        <p:spPr>
          <a:xfrm>
            <a:off x="9729142" y="-426359"/>
            <a:ext cx="12243660" cy="12243609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65B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23"/>
          <p:cNvSpPr txBox="1"/>
          <p:nvPr/>
        </p:nvSpPr>
        <p:spPr>
          <a:xfrm>
            <a:off x="10525988" y="3006072"/>
            <a:ext cx="6748500" cy="46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288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02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328" name="Google Shape;328;p23"/>
          <p:cNvSpPr txBox="1"/>
          <p:nvPr/>
        </p:nvSpPr>
        <p:spPr>
          <a:xfrm>
            <a:off x="1028700" y="4150492"/>
            <a:ext cx="8065045" cy="29660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SECTION </a:t>
            </a:r>
            <a:endParaRPr/>
          </a:p>
          <a:p>
            <a:pPr indent="0" lvl="0" marL="0" marR="0" rtl="0" algn="l">
              <a:lnSpc>
                <a:spcPct val="135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TITLE</a:t>
            </a:r>
            <a:endParaRPr/>
          </a:p>
        </p:txBody>
      </p:sp>
      <p:pic>
        <p:nvPicPr>
          <p:cNvPr id="329" name="Google Shape;32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4062428">
            <a:off x="-3640251" y="-2885766"/>
            <a:ext cx="6395084" cy="86347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0" name="Google Shape;330;p23"/>
          <p:cNvCxnSpPr/>
          <p:nvPr/>
        </p:nvCxnSpPr>
        <p:spPr>
          <a:xfrm>
            <a:off x="-1279478" y="7421377"/>
            <a:ext cx="8132100" cy="0"/>
          </a:xfrm>
          <a:prstGeom prst="straightConnector1">
            <a:avLst/>
          </a:prstGeom>
          <a:noFill/>
          <a:ln cap="rnd" cmpd="sng" w="190500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31" name="Google Shape;331;p23"/>
          <p:cNvGrpSpPr/>
          <p:nvPr/>
        </p:nvGrpSpPr>
        <p:grpSpPr>
          <a:xfrm>
            <a:off x="5061827" y="563807"/>
            <a:ext cx="269790" cy="270999"/>
            <a:chOff x="1813" y="0"/>
            <a:chExt cx="809173" cy="812800"/>
          </a:xfrm>
        </p:grpSpPr>
        <p:sp>
          <p:nvSpPr>
            <p:cNvPr id="332" name="Google Shape;332;p2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3F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4" name="Google Shape;334;p23"/>
          <p:cNvGrpSpPr/>
          <p:nvPr/>
        </p:nvGrpSpPr>
        <p:grpSpPr>
          <a:xfrm>
            <a:off x="6853431" y="2702562"/>
            <a:ext cx="375267" cy="376949"/>
            <a:chOff x="1813" y="0"/>
            <a:chExt cx="809173" cy="812800"/>
          </a:xfrm>
        </p:grpSpPr>
        <p:sp>
          <p:nvSpPr>
            <p:cNvPr id="335" name="Google Shape;335;p2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C6E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7" name="Google Shape;337;p23"/>
          <p:cNvSpPr/>
          <p:nvPr/>
        </p:nvSpPr>
        <p:spPr>
          <a:xfrm>
            <a:off x="3981555" y="8928907"/>
            <a:ext cx="4654312" cy="4654293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65B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8" name="Google Shape;338;p23"/>
          <p:cNvGrpSpPr/>
          <p:nvPr/>
        </p:nvGrpSpPr>
        <p:grpSpPr>
          <a:xfrm>
            <a:off x="1836778" y="8740432"/>
            <a:ext cx="375267" cy="376949"/>
            <a:chOff x="1813" y="0"/>
            <a:chExt cx="809173" cy="812800"/>
          </a:xfrm>
        </p:grpSpPr>
        <p:sp>
          <p:nvSpPr>
            <p:cNvPr id="339" name="Google Shape;339;p2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1" name="Google Shape;341;p23"/>
          <p:cNvGrpSpPr/>
          <p:nvPr/>
        </p:nvGrpSpPr>
        <p:grpSpPr>
          <a:xfrm>
            <a:off x="9541087" y="699307"/>
            <a:ext cx="187634" cy="188475"/>
            <a:chOff x="1813" y="0"/>
            <a:chExt cx="809173" cy="812800"/>
          </a:xfrm>
        </p:grpSpPr>
        <p:sp>
          <p:nvSpPr>
            <p:cNvPr id="342" name="Google Shape;342;p2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4" name="Google Shape;344;p23"/>
          <p:cNvGrpSpPr/>
          <p:nvPr/>
        </p:nvGrpSpPr>
        <p:grpSpPr>
          <a:xfrm>
            <a:off x="9364510" y="9258300"/>
            <a:ext cx="269790" cy="270999"/>
            <a:chOff x="1813" y="0"/>
            <a:chExt cx="809173" cy="812800"/>
          </a:xfrm>
        </p:grpSpPr>
        <p:sp>
          <p:nvSpPr>
            <p:cNvPr id="345" name="Google Shape;345;p2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3F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7" name="Google Shape;347;p23"/>
          <p:cNvGrpSpPr/>
          <p:nvPr/>
        </p:nvGrpSpPr>
        <p:grpSpPr>
          <a:xfrm>
            <a:off x="8768006" y="5143500"/>
            <a:ext cx="375153" cy="376835"/>
            <a:chOff x="1813" y="0"/>
            <a:chExt cx="809173" cy="812800"/>
          </a:xfrm>
        </p:grpSpPr>
        <p:sp>
          <p:nvSpPr>
            <p:cNvPr id="348" name="Google Shape;348;p2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0" name="Google Shape;350;p23"/>
          <p:cNvGrpSpPr/>
          <p:nvPr/>
        </p:nvGrpSpPr>
        <p:grpSpPr>
          <a:xfrm>
            <a:off x="2213394" y="3390500"/>
            <a:ext cx="226448" cy="227463"/>
            <a:chOff x="1813" y="0"/>
            <a:chExt cx="809173" cy="812800"/>
          </a:xfrm>
        </p:grpSpPr>
        <p:sp>
          <p:nvSpPr>
            <p:cNvPr id="351" name="Google Shape;351;p2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C6E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3" name="Google Shape;353;p23"/>
          <p:cNvGrpSpPr/>
          <p:nvPr/>
        </p:nvGrpSpPr>
        <p:grpSpPr>
          <a:xfrm>
            <a:off x="6947247" y="8000394"/>
            <a:ext cx="187634" cy="188475"/>
            <a:chOff x="1813" y="0"/>
            <a:chExt cx="809173" cy="812800"/>
          </a:xfrm>
        </p:grpSpPr>
        <p:sp>
          <p:nvSpPr>
            <p:cNvPr id="354" name="Google Shape;354;p2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24"/>
          <p:cNvPicPr preferRelativeResize="0"/>
          <p:nvPr/>
        </p:nvPicPr>
        <p:blipFill rotWithShape="1">
          <a:blip r:embed="rId3">
            <a:alphaModFix/>
          </a:blip>
          <a:srcRect b="5268" l="0" r="0" t="5268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24"/>
          <p:cNvSpPr txBox="1"/>
          <p:nvPr/>
        </p:nvSpPr>
        <p:spPr>
          <a:xfrm>
            <a:off x="11413527" y="2360249"/>
            <a:ext cx="5183669" cy="9074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Elaborate on what you want to discuss. </a:t>
            </a:r>
            <a:endParaRPr/>
          </a:p>
        </p:txBody>
      </p:sp>
      <p:sp>
        <p:nvSpPr>
          <p:cNvPr id="362" name="Google Shape;362;p24"/>
          <p:cNvSpPr/>
          <p:nvPr/>
        </p:nvSpPr>
        <p:spPr>
          <a:xfrm>
            <a:off x="57659" y="-421912"/>
            <a:ext cx="9086341" cy="11526211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24"/>
          <p:cNvSpPr txBox="1"/>
          <p:nvPr/>
        </p:nvSpPr>
        <p:spPr>
          <a:xfrm>
            <a:off x="1737493" y="7757830"/>
            <a:ext cx="5726673" cy="1695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FFFFE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WRITE YOUR TOPIC OR IDEA</a:t>
            </a:r>
            <a:endParaRPr/>
          </a:p>
        </p:txBody>
      </p:sp>
      <p:grpSp>
        <p:nvGrpSpPr>
          <p:cNvPr id="364" name="Google Shape;364;p24"/>
          <p:cNvGrpSpPr/>
          <p:nvPr/>
        </p:nvGrpSpPr>
        <p:grpSpPr>
          <a:xfrm>
            <a:off x="10751424" y="-206378"/>
            <a:ext cx="6507876" cy="3556248"/>
            <a:chOff x="0" y="-325288"/>
            <a:chExt cx="1714009" cy="936625"/>
          </a:xfrm>
        </p:grpSpPr>
        <p:sp>
          <p:nvSpPr>
            <p:cNvPr id="365" name="Google Shape;365;p24"/>
            <p:cNvSpPr/>
            <p:nvPr/>
          </p:nvSpPr>
          <p:spPr>
            <a:xfrm>
              <a:off x="0" y="0"/>
              <a:ext cx="1714009" cy="296488"/>
            </a:xfrm>
            <a:custGeom>
              <a:rect b="b" l="l" r="r" t="t"/>
              <a:pathLst>
                <a:path extrusionOk="0" h="296488" w="1714009">
                  <a:moveTo>
                    <a:pt x="0" y="0"/>
                  </a:moveTo>
                  <a:lnTo>
                    <a:pt x="1714009" y="0"/>
                  </a:lnTo>
                  <a:lnTo>
                    <a:pt x="1714009" y="296488"/>
                  </a:lnTo>
                  <a:lnTo>
                    <a:pt x="0" y="29648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366" name="Google Shape;366;p24"/>
            <p:cNvSpPr txBox="1"/>
            <p:nvPr/>
          </p:nvSpPr>
          <p:spPr>
            <a:xfrm>
              <a:off x="77781" y="-325288"/>
              <a:ext cx="1443076" cy="936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2C6E49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Add a main point</a:t>
              </a:r>
              <a:endParaRPr/>
            </a:p>
          </p:txBody>
        </p:sp>
      </p:grpSp>
      <p:sp>
        <p:nvSpPr>
          <p:cNvPr id="367" name="Google Shape;367;p24"/>
          <p:cNvSpPr txBox="1"/>
          <p:nvPr/>
        </p:nvSpPr>
        <p:spPr>
          <a:xfrm>
            <a:off x="11413527" y="5407868"/>
            <a:ext cx="5323059" cy="9074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Elaborate on what you want to discuss. </a:t>
            </a:r>
            <a:endParaRPr/>
          </a:p>
        </p:txBody>
      </p:sp>
      <p:grpSp>
        <p:nvGrpSpPr>
          <p:cNvPr id="368" name="Google Shape;368;p24"/>
          <p:cNvGrpSpPr/>
          <p:nvPr/>
        </p:nvGrpSpPr>
        <p:grpSpPr>
          <a:xfrm>
            <a:off x="10751424" y="2862031"/>
            <a:ext cx="6507876" cy="3556248"/>
            <a:chOff x="0" y="-320068"/>
            <a:chExt cx="1714009" cy="936625"/>
          </a:xfrm>
        </p:grpSpPr>
        <p:sp>
          <p:nvSpPr>
            <p:cNvPr id="369" name="Google Shape;369;p24"/>
            <p:cNvSpPr/>
            <p:nvPr/>
          </p:nvSpPr>
          <p:spPr>
            <a:xfrm>
              <a:off x="0" y="0"/>
              <a:ext cx="1714009" cy="296488"/>
            </a:xfrm>
            <a:custGeom>
              <a:rect b="b" l="l" r="r" t="t"/>
              <a:pathLst>
                <a:path extrusionOk="0" h="296488" w="1714009">
                  <a:moveTo>
                    <a:pt x="0" y="0"/>
                  </a:moveTo>
                  <a:lnTo>
                    <a:pt x="1714009" y="0"/>
                  </a:lnTo>
                  <a:lnTo>
                    <a:pt x="1714009" y="296488"/>
                  </a:lnTo>
                  <a:lnTo>
                    <a:pt x="0" y="29648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370" name="Google Shape;370;p24"/>
            <p:cNvSpPr txBox="1"/>
            <p:nvPr/>
          </p:nvSpPr>
          <p:spPr>
            <a:xfrm>
              <a:off x="26839" y="-320068"/>
              <a:ext cx="1527331" cy="936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2C6E49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Add a main point</a:t>
              </a:r>
              <a:endParaRPr/>
            </a:p>
          </p:txBody>
        </p:sp>
      </p:grpSp>
      <p:sp>
        <p:nvSpPr>
          <p:cNvPr id="371" name="Google Shape;371;p24"/>
          <p:cNvSpPr txBox="1"/>
          <p:nvPr/>
        </p:nvSpPr>
        <p:spPr>
          <a:xfrm>
            <a:off x="11416344" y="8457984"/>
            <a:ext cx="5399724" cy="9074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Elaborate on what you want to discuss. </a:t>
            </a:r>
            <a:endParaRPr/>
          </a:p>
        </p:txBody>
      </p:sp>
      <p:grpSp>
        <p:nvGrpSpPr>
          <p:cNvPr id="372" name="Google Shape;372;p24"/>
          <p:cNvGrpSpPr/>
          <p:nvPr/>
        </p:nvGrpSpPr>
        <p:grpSpPr>
          <a:xfrm>
            <a:off x="10751424" y="5932623"/>
            <a:ext cx="6507876" cy="3556248"/>
            <a:chOff x="0" y="-314273"/>
            <a:chExt cx="1714009" cy="936625"/>
          </a:xfrm>
        </p:grpSpPr>
        <p:sp>
          <p:nvSpPr>
            <p:cNvPr id="373" name="Google Shape;373;p24"/>
            <p:cNvSpPr/>
            <p:nvPr/>
          </p:nvSpPr>
          <p:spPr>
            <a:xfrm>
              <a:off x="0" y="0"/>
              <a:ext cx="1714009" cy="296488"/>
            </a:xfrm>
            <a:custGeom>
              <a:rect b="b" l="l" r="r" t="t"/>
              <a:pathLst>
                <a:path extrusionOk="0" h="296488" w="1714009">
                  <a:moveTo>
                    <a:pt x="0" y="0"/>
                  </a:moveTo>
                  <a:lnTo>
                    <a:pt x="1714009" y="0"/>
                  </a:lnTo>
                  <a:lnTo>
                    <a:pt x="1714009" y="296488"/>
                  </a:lnTo>
                  <a:lnTo>
                    <a:pt x="0" y="29648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374" name="Google Shape;374;p24"/>
            <p:cNvSpPr txBox="1"/>
            <p:nvPr/>
          </p:nvSpPr>
          <p:spPr>
            <a:xfrm>
              <a:off x="0" y="-314273"/>
              <a:ext cx="1623698" cy="936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2C6E49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Add a main point</a:t>
              </a:r>
              <a:endParaRPr/>
            </a:p>
          </p:txBody>
        </p:sp>
      </p:grpSp>
      <p:pic>
        <p:nvPicPr>
          <p:cNvPr id="375" name="Google Shape;375;p24"/>
          <p:cNvPicPr preferRelativeResize="0"/>
          <p:nvPr/>
        </p:nvPicPr>
        <p:blipFill rotWithShape="1">
          <a:blip r:embed="rId4">
            <a:alphaModFix/>
          </a:blip>
          <a:srcRect b="0" l="0" r="0" t="26806"/>
          <a:stretch/>
        </p:blipFill>
        <p:spPr>
          <a:xfrm>
            <a:off x="1737493" y="840505"/>
            <a:ext cx="5726673" cy="62853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6" name="Google Shape;376;p24"/>
          <p:cNvCxnSpPr/>
          <p:nvPr/>
        </p:nvCxnSpPr>
        <p:spPr>
          <a:xfrm>
            <a:off x="8440829" y="1572514"/>
            <a:ext cx="2310595" cy="0"/>
          </a:xfrm>
          <a:prstGeom prst="straightConnector1">
            <a:avLst/>
          </a:prstGeom>
          <a:noFill/>
          <a:ln cap="flat" cmpd="sng" w="38100">
            <a:solidFill>
              <a:srgbClr val="40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7" name="Google Shape;377;p24"/>
          <p:cNvCxnSpPr/>
          <p:nvPr/>
        </p:nvCxnSpPr>
        <p:spPr>
          <a:xfrm>
            <a:off x="8440829" y="4640153"/>
            <a:ext cx="2310595" cy="0"/>
          </a:xfrm>
          <a:prstGeom prst="straightConnector1">
            <a:avLst/>
          </a:prstGeom>
          <a:noFill/>
          <a:ln cap="flat" cmpd="sng" w="38100">
            <a:solidFill>
              <a:srgbClr val="40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8" name="Google Shape;378;p24"/>
          <p:cNvCxnSpPr/>
          <p:nvPr/>
        </p:nvCxnSpPr>
        <p:spPr>
          <a:xfrm>
            <a:off x="8440829" y="7707792"/>
            <a:ext cx="2310595" cy="0"/>
          </a:xfrm>
          <a:prstGeom prst="straightConnector1">
            <a:avLst/>
          </a:prstGeom>
          <a:noFill/>
          <a:ln cap="flat" cmpd="sng" w="38100">
            <a:solidFill>
              <a:srgbClr val="403F3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25"/>
          <p:cNvPicPr preferRelativeResize="0"/>
          <p:nvPr/>
        </p:nvPicPr>
        <p:blipFill rotWithShape="1">
          <a:blip r:embed="rId3">
            <a:alphaModFix/>
          </a:blip>
          <a:srcRect b="10536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4" name="Google Shape;384;p25"/>
          <p:cNvGrpSpPr/>
          <p:nvPr/>
        </p:nvGrpSpPr>
        <p:grpSpPr>
          <a:xfrm>
            <a:off x="6934803" y="3368926"/>
            <a:ext cx="4418326" cy="3800016"/>
            <a:chOff x="0" y="-57150"/>
            <a:chExt cx="5891100" cy="5066689"/>
          </a:xfrm>
        </p:grpSpPr>
        <p:sp>
          <p:nvSpPr>
            <p:cNvPr id="385" name="Google Shape;385;p25"/>
            <p:cNvSpPr txBox="1"/>
            <p:nvPr/>
          </p:nvSpPr>
          <p:spPr>
            <a:xfrm>
              <a:off x="0" y="-57150"/>
              <a:ext cx="5891100" cy="254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400" u="none" cap="none" strike="noStrike">
                  <a:solidFill>
                    <a:srgbClr val="65BB8B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Add a main point</a:t>
              </a:r>
              <a:endParaRPr b="1">
                <a:latin typeface="League Spartan"/>
                <a:ea typeface="League Spartan"/>
                <a:cs typeface="League Spartan"/>
                <a:sym typeface="League Spartan"/>
              </a:endParaRPr>
            </a:p>
          </p:txBody>
        </p:sp>
        <p:sp>
          <p:nvSpPr>
            <p:cNvPr id="386" name="Google Shape;386;p25"/>
            <p:cNvSpPr txBox="1"/>
            <p:nvPr/>
          </p:nvSpPr>
          <p:spPr>
            <a:xfrm>
              <a:off x="0" y="3199577"/>
              <a:ext cx="3916132" cy="1809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8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Elaborate on what you want to discuss. </a:t>
              </a:r>
              <a:endParaRPr/>
            </a:p>
          </p:txBody>
        </p:sp>
      </p:grpSp>
      <p:pic>
        <p:nvPicPr>
          <p:cNvPr id="387" name="Google Shape;387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128137" y="7168942"/>
            <a:ext cx="7170039" cy="82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784639" y="7621127"/>
            <a:ext cx="8045071" cy="923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7211" y="8119566"/>
            <a:ext cx="5513578" cy="63283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0" name="Google Shape;390;p25"/>
          <p:cNvGrpSpPr/>
          <p:nvPr/>
        </p:nvGrpSpPr>
        <p:grpSpPr>
          <a:xfrm>
            <a:off x="1028700" y="3368926"/>
            <a:ext cx="4418326" cy="3800016"/>
            <a:chOff x="0" y="-57150"/>
            <a:chExt cx="5891100" cy="5066689"/>
          </a:xfrm>
        </p:grpSpPr>
        <p:sp>
          <p:nvSpPr>
            <p:cNvPr id="391" name="Google Shape;391;p25"/>
            <p:cNvSpPr txBox="1"/>
            <p:nvPr/>
          </p:nvSpPr>
          <p:spPr>
            <a:xfrm>
              <a:off x="0" y="-57150"/>
              <a:ext cx="5891100" cy="254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400" u="none" cap="none" strike="noStrike">
                  <a:solidFill>
                    <a:srgbClr val="9DD193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Add a main point</a:t>
              </a:r>
              <a:endParaRPr b="1">
                <a:latin typeface="League Spartan"/>
                <a:ea typeface="League Spartan"/>
                <a:cs typeface="League Spartan"/>
                <a:sym typeface="League Spartan"/>
              </a:endParaRPr>
            </a:p>
          </p:txBody>
        </p:sp>
        <p:sp>
          <p:nvSpPr>
            <p:cNvPr id="392" name="Google Shape;392;p25"/>
            <p:cNvSpPr txBox="1"/>
            <p:nvPr/>
          </p:nvSpPr>
          <p:spPr>
            <a:xfrm>
              <a:off x="0" y="3199577"/>
              <a:ext cx="3916132" cy="1809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8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Elaborate on what you want to discuss. </a:t>
              </a:r>
              <a:endParaRPr/>
            </a:p>
          </p:txBody>
        </p:sp>
      </p:grpSp>
      <p:sp>
        <p:nvSpPr>
          <p:cNvPr id="393" name="Google Shape;393;p25"/>
          <p:cNvSpPr txBox="1"/>
          <p:nvPr/>
        </p:nvSpPr>
        <p:spPr>
          <a:xfrm>
            <a:off x="1028700" y="1028700"/>
            <a:ext cx="16230600" cy="1095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YOUR TOPIC OR IDEA</a:t>
            </a:r>
            <a:endParaRPr/>
          </a:p>
        </p:txBody>
      </p:sp>
      <p:grpSp>
        <p:nvGrpSpPr>
          <p:cNvPr id="394" name="Google Shape;394;p25"/>
          <p:cNvGrpSpPr/>
          <p:nvPr/>
        </p:nvGrpSpPr>
        <p:grpSpPr>
          <a:xfrm>
            <a:off x="12840906" y="3368926"/>
            <a:ext cx="4418326" cy="3800016"/>
            <a:chOff x="0" y="-57150"/>
            <a:chExt cx="5891100" cy="5066689"/>
          </a:xfrm>
        </p:grpSpPr>
        <p:sp>
          <p:nvSpPr>
            <p:cNvPr id="395" name="Google Shape;395;p25"/>
            <p:cNvSpPr txBox="1"/>
            <p:nvPr/>
          </p:nvSpPr>
          <p:spPr>
            <a:xfrm>
              <a:off x="0" y="-57150"/>
              <a:ext cx="5891100" cy="254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400" u="none" cap="none" strike="noStrike">
                  <a:solidFill>
                    <a:srgbClr val="2C6E49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Add a main point</a:t>
              </a:r>
              <a:endParaRPr b="1">
                <a:latin typeface="League Spartan"/>
                <a:ea typeface="League Spartan"/>
                <a:cs typeface="League Spartan"/>
                <a:sym typeface="League Spartan"/>
              </a:endParaRPr>
            </a:p>
          </p:txBody>
        </p:sp>
        <p:sp>
          <p:nvSpPr>
            <p:cNvPr id="396" name="Google Shape;396;p25"/>
            <p:cNvSpPr txBox="1"/>
            <p:nvPr/>
          </p:nvSpPr>
          <p:spPr>
            <a:xfrm>
              <a:off x="0" y="3199577"/>
              <a:ext cx="3916132" cy="1809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8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397" name="Google Shape;397;p25"/>
          <p:cNvGrpSpPr/>
          <p:nvPr/>
        </p:nvGrpSpPr>
        <p:grpSpPr>
          <a:xfrm>
            <a:off x="5753841" y="4955610"/>
            <a:ext cx="187052" cy="187890"/>
            <a:chOff x="1813" y="0"/>
            <a:chExt cx="809173" cy="812800"/>
          </a:xfrm>
        </p:grpSpPr>
        <p:sp>
          <p:nvSpPr>
            <p:cNvPr id="398" name="Google Shape;398;p2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2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0" name="Google Shape;400;p25"/>
          <p:cNvGrpSpPr/>
          <p:nvPr/>
        </p:nvGrpSpPr>
        <p:grpSpPr>
          <a:xfrm>
            <a:off x="11713318" y="4955610"/>
            <a:ext cx="187052" cy="187890"/>
            <a:chOff x="1813" y="0"/>
            <a:chExt cx="809173" cy="812800"/>
          </a:xfrm>
        </p:grpSpPr>
        <p:sp>
          <p:nvSpPr>
            <p:cNvPr id="401" name="Google Shape;401;p2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2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03" name="Google Shape;403;p25"/>
          <p:cNvCxnSpPr/>
          <p:nvPr/>
        </p:nvCxnSpPr>
        <p:spPr>
          <a:xfrm>
            <a:off x="8824691" y="2124075"/>
            <a:ext cx="8057418" cy="0"/>
          </a:xfrm>
          <a:prstGeom prst="straightConnector1">
            <a:avLst/>
          </a:prstGeom>
          <a:noFill/>
          <a:ln cap="rnd" cmpd="sng" w="190500">
            <a:solidFill>
              <a:srgbClr val="65BB8B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26"/>
          <p:cNvPicPr preferRelativeResize="0"/>
          <p:nvPr/>
        </p:nvPicPr>
        <p:blipFill rotWithShape="1">
          <a:blip r:embed="rId3">
            <a:alphaModFix/>
          </a:blip>
          <a:srcRect b="10536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9" name="Google Shape;409;p26"/>
          <p:cNvGrpSpPr/>
          <p:nvPr/>
        </p:nvGrpSpPr>
        <p:grpSpPr>
          <a:xfrm>
            <a:off x="1218805" y="673444"/>
            <a:ext cx="15850389" cy="8128616"/>
            <a:chOff x="0" y="-47625"/>
            <a:chExt cx="4174588" cy="2140870"/>
          </a:xfrm>
        </p:grpSpPr>
        <p:sp>
          <p:nvSpPr>
            <p:cNvPr id="410" name="Google Shape;410;p26"/>
            <p:cNvSpPr/>
            <p:nvPr/>
          </p:nvSpPr>
          <p:spPr>
            <a:xfrm>
              <a:off x="0" y="0"/>
              <a:ext cx="4174588" cy="2093245"/>
            </a:xfrm>
            <a:custGeom>
              <a:rect b="b" l="l" r="r" t="t"/>
              <a:pathLst>
                <a:path extrusionOk="0" h="2093245" w="4174588">
                  <a:moveTo>
                    <a:pt x="0" y="0"/>
                  </a:moveTo>
                  <a:lnTo>
                    <a:pt x="4174588" y="0"/>
                  </a:lnTo>
                  <a:lnTo>
                    <a:pt x="4174588" y="2093245"/>
                  </a:lnTo>
                  <a:lnTo>
                    <a:pt x="0" y="209324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85725">
              <a:solidFill>
                <a:srgbClr val="2C6E49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411" name="Google Shape;411;p2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2" name="Google Shape;412;p26"/>
          <p:cNvGrpSpPr/>
          <p:nvPr/>
        </p:nvGrpSpPr>
        <p:grpSpPr>
          <a:xfrm>
            <a:off x="1615096" y="1287884"/>
            <a:ext cx="4170343" cy="3881735"/>
            <a:chOff x="-31836" y="-83094"/>
            <a:chExt cx="1098362" cy="1022350"/>
          </a:xfrm>
        </p:grpSpPr>
        <p:sp>
          <p:nvSpPr>
            <p:cNvPr id="413" name="Google Shape;413;p26"/>
            <p:cNvSpPr/>
            <p:nvPr/>
          </p:nvSpPr>
          <p:spPr>
            <a:xfrm>
              <a:off x="0" y="0"/>
              <a:ext cx="1012197" cy="880152"/>
            </a:xfrm>
            <a:custGeom>
              <a:rect b="b" l="l" r="r" t="t"/>
              <a:pathLst>
                <a:path extrusionOk="0" h="880152" w="1012197">
                  <a:moveTo>
                    <a:pt x="0" y="0"/>
                  </a:moveTo>
                  <a:lnTo>
                    <a:pt x="1012197" y="0"/>
                  </a:lnTo>
                  <a:lnTo>
                    <a:pt x="1012197" y="880152"/>
                  </a:lnTo>
                  <a:lnTo>
                    <a:pt x="0" y="8801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414" name="Google Shape;414;p26"/>
            <p:cNvSpPr txBox="1"/>
            <p:nvPr/>
          </p:nvSpPr>
          <p:spPr>
            <a:xfrm>
              <a:off x="-31836" y="-83094"/>
              <a:ext cx="1098362" cy="1022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200" u="none" cap="none" strike="noStrike">
                  <a:solidFill>
                    <a:srgbClr val="2C6E49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2 out </a:t>
              </a:r>
              <a:endParaRPr b="1" i="0" sz="72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endParaRPr>
            </a:p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200" u="none" cap="none" strike="noStrike">
                  <a:solidFill>
                    <a:srgbClr val="2C6E49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of 5</a:t>
              </a:r>
              <a:endParaRPr b="1">
                <a:latin typeface="League Spartan"/>
                <a:ea typeface="League Spartan"/>
                <a:cs typeface="League Spartan"/>
                <a:sym typeface="League Spartan"/>
              </a:endParaRPr>
            </a:p>
          </p:txBody>
        </p:sp>
      </p:grpSp>
      <p:grpSp>
        <p:nvGrpSpPr>
          <p:cNvPr id="415" name="Google Shape;415;p26"/>
          <p:cNvGrpSpPr/>
          <p:nvPr/>
        </p:nvGrpSpPr>
        <p:grpSpPr>
          <a:xfrm>
            <a:off x="7082292" y="1493547"/>
            <a:ext cx="3537861" cy="3881732"/>
            <a:chOff x="0" y="-209550"/>
            <a:chExt cx="931782" cy="1022350"/>
          </a:xfrm>
        </p:grpSpPr>
        <p:sp>
          <p:nvSpPr>
            <p:cNvPr id="416" name="Google Shape;416;p26"/>
            <p:cNvSpPr/>
            <p:nvPr/>
          </p:nvSpPr>
          <p:spPr>
            <a:xfrm>
              <a:off x="0" y="0"/>
              <a:ext cx="931782" cy="518908"/>
            </a:xfrm>
            <a:custGeom>
              <a:rect b="b" l="l" r="r" t="t"/>
              <a:pathLst>
                <a:path extrusionOk="0" h="518908" w="931782">
                  <a:moveTo>
                    <a:pt x="0" y="0"/>
                  </a:moveTo>
                  <a:lnTo>
                    <a:pt x="931782" y="0"/>
                  </a:lnTo>
                  <a:lnTo>
                    <a:pt x="931782" y="518908"/>
                  </a:lnTo>
                  <a:lnTo>
                    <a:pt x="0" y="5189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417" name="Google Shape;417;p26"/>
            <p:cNvSpPr txBox="1"/>
            <p:nvPr/>
          </p:nvSpPr>
          <p:spPr>
            <a:xfrm>
              <a:off x="0" y="-209550"/>
              <a:ext cx="812800" cy="1022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200" u="none" cap="none" strike="noStrike">
                  <a:solidFill>
                    <a:srgbClr val="2C6E49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95%</a:t>
              </a:r>
              <a:endParaRPr b="1">
                <a:latin typeface="League Spartan"/>
                <a:ea typeface="League Spartan"/>
                <a:cs typeface="League Spartan"/>
                <a:sym typeface="League Spartan"/>
              </a:endParaRPr>
            </a:p>
          </p:txBody>
        </p:sp>
      </p:grpSp>
      <p:grpSp>
        <p:nvGrpSpPr>
          <p:cNvPr id="418" name="Google Shape;418;p26"/>
          <p:cNvGrpSpPr/>
          <p:nvPr/>
        </p:nvGrpSpPr>
        <p:grpSpPr>
          <a:xfrm>
            <a:off x="12021285" y="1249972"/>
            <a:ext cx="4482021" cy="3881735"/>
            <a:chOff x="0" y="-93079"/>
            <a:chExt cx="1180450" cy="1022350"/>
          </a:xfrm>
        </p:grpSpPr>
        <p:sp>
          <p:nvSpPr>
            <p:cNvPr id="419" name="Google Shape;419;p26"/>
            <p:cNvSpPr/>
            <p:nvPr/>
          </p:nvSpPr>
          <p:spPr>
            <a:xfrm>
              <a:off x="0" y="0"/>
              <a:ext cx="1180450" cy="880152"/>
            </a:xfrm>
            <a:custGeom>
              <a:rect b="b" l="l" r="r" t="t"/>
              <a:pathLst>
                <a:path extrusionOk="0" h="880152" w="1180450">
                  <a:moveTo>
                    <a:pt x="0" y="0"/>
                  </a:moveTo>
                  <a:lnTo>
                    <a:pt x="1180450" y="0"/>
                  </a:lnTo>
                  <a:lnTo>
                    <a:pt x="1180450" y="880152"/>
                  </a:lnTo>
                  <a:lnTo>
                    <a:pt x="0" y="8801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420" name="Google Shape;420;p26"/>
            <p:cNvSpPr txBox="1"/>
            <p:nvPr/>
          </p:nvSpPr>
          <p:spPr>
            <a:xfrm>
              <a:off x="91176" y="-93079"/>
              <a:ext cx="988211" cy="1022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200" u="none" cap="none" strike="noStrike">
                  <a:solidFill>
                    <a:srgbClr val="2C6E49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12 million</a:t>
              </a:r>
              <a:endParaRPr b="1">
                <a:latin typeface="League Spartan"/>
                <a:ea typeface="League Spartan"/>
                <a:cs typeface="League Spartan"/>
                <a:sym typeface="League Spartan"/>
              </a:endParaRPr>
            </a:p>
          </p:txBody>
        </p:sp>
      </p:grpSp>
      <p:pic>
        <p:nvPicPr>
          <p:cNvPr id="421" name="Google Shape;421;p26"/>
          <p:cNvPicPr preferRelativeResize="0"/>
          <p:nvPr/>
        </p:nvPicPr>
        <p:blipFill rotWithShape="1">
          <a:blip r:embed="rId4">
            <a:alphaModFix/>
          </a:blip>
          <a:srcRect b="36656" l="0" r="0" t="45720"/>
          <a:stretch/>
        </p:blipFill>
        <p:spPr>
          <a:xfrm>
            <a:off x="0" y="6801227"/>
            <a:ext cx="18288000" cy="41100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2" name="Google Shape;422;p26"/>
          <p:cNvGrpSpPr/>
          <p:nvPr/>
        </p:nvGrpSpPr>
        <p:grpSpPr>
          <a:xfrm>
            <a:off x="6237199" y="3274295"/>
            <a:ext cx="187052" cy="187890"/>
            <a:chOff x="1813" y="0"/>
            <a:chExt cx="809173" cy="812800"/>
          </a:xfrm>
        </p:grpSpPr>
        <p:sp>
          <p:nvSpPr>
            <p:cNvPr id="423" name="Google Shape;423;p2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2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5" name="Google Shape;425;p26"/>
          <p:cNvSpPr txBox="1"/>
          <p:nvPr/>
        </p:nvSpPr>
        <p:spPr>
          <a:xfrm>
            <a:off x="1735973" y="5133975"/>
            <a:ext cx="3949750" cy="105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Elaborate on the featured statistic.</a:t>
            </a:r>
            <a:endParaRPr/>
          </a:p>
        </p:txBody>
      </p:sp>
      <p:sp>
        <p:nvSpPr>
          <p:cNvPr id="426" name="Google Shape;426;p26"/>
          <p:cNvSpPr txBox="1"/>
          <p:nvPr/>
        </p:nvSpPr>
        <p:spPr>
          <a:xfrm>
            <a:off x="6876348" y="5149579"/>
            <a:ext cx="3949750" cy="105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Elaborate on the featured statistic.</a:t>
            </a:r>
            <a:endParaRPr/>
          </a:p>
        </p:txBody>
      </p:sp>
      <p:sp>
        <p:nvSpPr>
          <p:cNvPr id="427" name="Google Shape;427;p26"/>
          <p:cNvSpPr txBox="1"/>
          <p:nvPr/>
        </p:nvSpPr>
        <p:spPr>
          <a:xfrm>
            <a:off x="12287421" y="5149579"/>
            <a:ext cx="3949750" cy="105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Elaborate on the featured statistic.</a:t>
            </a:r>
            <a:endParaRPr/>
          </a:p>
        </p:txBody>
      </p:sp>
      <p:grpSp>
        <p:nvGrpSpPr>
          <p:cNvPr id="428" name="Google Shape;428;p26"/>
          <p:cNvGrpSpPr/>
          <p:nvPr/>
        </p:nvGrpSpPr>
        <p:grpSpPr>
          <a:xfrm>
            <a:off x="11486153" y="3274295"/>
            <a:ext cx="187052" cy="187890"/>
            <a:chOff x="1813" y="0"/>
            <a:chExt cx="809173" cy="812800"/>
          </a:xfrm>
        </p:grpSpPr>
        <p:sp>
          <p:nvSpPr>
            <p:cNvPr id="429" name="Google Shape;429;p2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2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Google Shape;435;p27"/>
          <p:cNvPicPr preferRelativeResize="0"/>
          <p:nvPr/>
        </p:nvPicPr>
        <p:blipFill rotWithShape="1">
          <a:blip r:embed="rId3">
            <a:alphaModFix/>
          </a:blip>
          <a:srcRect b="5268" l="0" r="0" t="5268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27"/>
          <p:cNvSpPr/>
          <p:nvPr/>
        </p:nvSpPr>
        <p:spPr>
          <a:xfrm>
            <a:off x="9729142" y="-426359"/>
            <a:ext cx="12243660" cy="12243609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27"/>
          <p:cNvSpPr txBox="1"/>
          <p:nvPr/>
        </p:nvSpPr>
        <p:spPr>
          <a:xfrm>
            <a:off x="10354757" y="2923668"/>
            <a:ext cx="7573500" cy="46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288" u="none" cap="none" strike="noStrike">
                <a:solidFill>
                  <a:srgbClr val="9DD19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03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438" name="Google Shape;438;p27"/>
          <p:cNvSpPr txBox="1"/>
          <p:nvPr/>
        </p:nvSpPr>
        <p:spPr>
          <a:xfrm>
            <a:off x="1028700" y="4150492"/>
            <a:ext cx="8065045" cy="29660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SECTION </a:t>
            </a:r>
            <a:endParaRPr/>
          </a:p>
          <a:p>
            <a:pPr indent="0" lvl="0" marL="0" marR="0" rtl="0" algn="l">
              <a:lnSpc>
                <a:spcPct val="135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TITLE</a:t>
            </a:r>
            <a:endParaRPr/>
          </a:p>
        </p:txBody>
      </p:sp>
      <p:pic>
        <p:nvPicPr>
          <p:cNvPr id="439" name="Google Shape;43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4062428">
            <a:off x="-3640251" y="-2885766"/>
            <a:ext cx="6395084" cy="86347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0" name="Google Shape;440;p27"/>
          <p:cNvCxnSpPr/>
          <p:nvPr/>
        </p:nvCxnSpPr>
        <p:spPr>
          <a:xfrm>
            <a:off x="-1279478" y="7573777"/>
            <a:ext cx="8132100" cy="0"/>
          </a:xfrm>
          <a:prstGeom prst="straightConnector1">
            <a:avLst/>
          </a:prstGeom>
          <a:noFill/>
          <a:ln cap="rnd" cmpd="sng" w="190500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41" name="Google Shape;441;p27"/>
          <p:cNvGrpSpPr/>
          <p:nvPr/>
        </p:nvGrpSpPr>
        <p:grpSpPr>
          <a:xfrm>
            <a:off x="5061827" y="563807"/>
            <a:ext cx="269790" cy="270999"/>
            <a:chOff x="1813" y="0"/>
            <a:chExt cx="809173" cy="812800"/>
          </a:xfrm>
        </p:grpSpPr>
        <p:sp>
          <p:nvSpPr>
            <p:cNvPr id="442" name="Google Shape;442;p2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3F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4" name="Google Shape;444;p27"/>
          <p:cNvGrpSpPr/>
          <p:nvPr/>
        </p:nvGrpSpPr>
        <p:grpSpPr>
          <a:xfrm>
            <a:off x="6853431" y="2702562"/>
            <a:ext cx="375267" cy="376949"/>
            <a:chOff x="1813" y="0"/>
            <a:chExt cx="809173" cy="812800"/>
          </a:xfrm>
        </p:grpSpPr>
        <p:sp>
          <p:nvSpPr>
            <p:cNvPr id="445" name="Google Shape;445;p2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C6E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7" name="Google Shape;447;p27"/>
          <p:cNvSpPr/>
          <p:nvPr/>
        </p:nvSpPr>
        <p:spPr>
          <a:xfrm>
            <a:off x="3981555" y="8928907"/>
            <a:ext cx="4654312" cy="4654293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8" name="Google Shape;448;p27"/>
          <p:cNvGrpSpPr/>
          <p:nvPr/>
        </p:nvGrpSpPr>
        <p:grpSpPr>
          <a:xfrm>
            <a:off x="1836778" y="8740432"/>
            <a:ext cx="375267" cy="376949"/>
            <a:chOff x="1813" y="0"/>
            <a:chExt cx="809173" cy="812800"/>
          </a:xfrm>
        </p:grpSpPr>
        <p:sp>
          <p:nvSpPr>
            <p:cNvPr id="449" name="Google Shape;449;p2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1" name="Google Shape;451;p27"/>
          <p:cNvGrpSpPr/>
          <p:nvPr/>
        </p:nvGrpSpPr>
        <p:grpSpPr>
          <a:xfrm>
            <a:off x="9541087" y="699307"/>
            <a:ext cx="187634" cy="188475"/>
            <a:chOff x="1813" y="0"/>
            <a:chExt cx="809173" cy="812800"/>
          </a:xfrm>
        </p:grpSpPr>
        <p:sp>
          <p:nvSpPr>
            <p:cNvPr id="452" name="Google Shape;452;p2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4" name="Google Shape;454;p27"/>
          <p:cNvGrpSpPr/>
          <p:nvPr/>
        </p:nvGrpSpPr>
        <p:grpSpPr>
          <a:xfrm>
            <a:off x="9364510" y="9258300"/>
            <a:ext cx="269790" cy="270999"/>
            <a:chOff x="1813" y="0"/>
            <a:chExt cx="809173" cy="812800"/>
          </a:xfrm>
        </p:grpSpPr>
        <p:sp>
          <p:nvSpPr>
            <p:cNvPr id="455" name="Google Shape;455;p2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3F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7" name="Google Shape;457;p27"/>
          <p:cNvGrpSpPr/>
          <p:nvPr/>
        </p:nvGrpSpPr>
        <p:grpSpPr>
          <a:xfrm>
            <a:off x="8768006" y="5143500"/>
            <a:ext cx="375153" cy="376835"/>
            <a:chOff x="1813" y="0"/>
            <a:chExt cx="809173" cy="812800"/>
          </a:xfrm>
        </p:grpSpPr>
        <p:sp>
          <p:nvSpPr>
            <p:cNvPr id="458" name="Google Shape;458;p2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0" name="Google Shape;460;p27"/>
          <p:cNvGrpSpPr/>
          <p:nvPr/>
        </p:nvGrpSpPr>
        <p:grpSpPr>
          <a:xfrm>
            <a:off x="2213394" y="3390500"/>
            <a:ext cx="226448" cy="227463"/>
            <a:chOff x="1813" y="0"/>
            <a:chExt cx="809173" cy="812800"/>
          </a:xfrm>
        </p:grpSpPr>
        <p:sp>
          <p:nvSpPr>
            <p:cNvPr id="461" name="Google Shape;461;p2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C6E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3" name="Google Shape;463;p27"/>
          <p:cNvGrpSpPr/>
          <p:nvPr/>
        </p:nvGrpSpPr>
        <p:grpSpPr>
          <a:xfrm>
            <a:off x="6947247" y="8000394"/>
            <a:ext cx="187634" cy="188475"/>
            <a:chOff x="1813" y="0"/>
            <a:chExt cx="809173" cy="812800"/>
          </a:xfrm>
        </p:grpSpPr>
        <p:sp>
          <p:nvSpPr>
            <p:cNvPr id="464" name="Google Shape;464;p2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" name="Google Shape;470;p28"/>
          <p:cNvPicPr preferRelativeResize="0"/>
          <p:nvPr/>
        </p:nvPicPr>
        <p:blipFill rotWithShape="1">
          <a:blip r:embed="rId3">
            <a:alphaModFix/>
          </a:blip>
          <a:srcRect b="10536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71" name="Google Shape;471;p28"/>
          <p:cNvGraphicFramePr/>
          <p:nvPr/>
        </p:nvGraphicFramePr>
        <p:xfrm>
          <a:off x="1981722" y="2578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{BFA7B871-1B43-42B7-8097-2AD4734AA12D}</a:tableStyleId>
              </a:tblPr>
              <a:tblGrid>
                <a:gridCol w="3086100"/>
              </a:tblGrid>
              <a:tr h="629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403F3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1ST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DD193"/>
                    </a:solidFill>
                  </a:tcPr>
                </a:tc>
              </a:tr>
              <a:tr h="67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403F3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January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28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403F3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403F3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February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39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403F3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403F3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March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24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403F3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472" name="Google Shape;472;p28"/>
          <p:cNvGraphicFramePr/>
          <p:nvPr/>
        </p:nvGraphicFramePr>
        <p:xfrm>
          <a:off x="5705648" y="2578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{BFA7B871-1B43-42B7-8097-2AD4734AA12D}</a:tableStyleId>
              </a:tblPr>
              <a:tblGrid>
                <a:gridCol w="3086100"/>
              </a:tblGrid>
              <a:tr h="629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403F3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2ND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DD193"/>
                    </a:solidFill>
                  </a:tcPr>
                </a:tc>
              </a:tr>
              <a:tr h="67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403F3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April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28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403F3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403F3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May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39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403F3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403F3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June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24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403F3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473" name="Google Shape;473;p28"/>
          <p:cNvGraphicFramePr/>
          <p:nvPr/>
        </p:nvGraphicFramePr>
        <p:xfrm>
          <a:off x="9429575" y="2559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{BFA7B871-1B43-42B7-8097-2AD4734AA12D}</a:tableStyleId>
              </a:tblPr>
              <a:tblGrid>
                <a:gridCol w="3086100"/>
              </a:tblGrid>
              <a:tr h="629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403F3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3RD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DD193"/>
                    </a:solidFill>
                  </a:tcPr>
                </a:tc>
              </a:tr>
              <a:tr h="67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403F3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July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28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403F3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403F3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August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39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403F3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403F3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September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24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403F3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474" name="Google Shape;474;p28"/>
          <p:cNvGraphicFramePr/>
          <p:nvPr/>
        </p:nvGraphicFramePr>
        <p:xfrm>
          <a:off x="13153501" y="2559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{BFA7B871-1B43-42B7-8097-2AD4734AA12D}</a:tableStyleId>
              </a:tblPr>
              <a:tblGrid>
                <a:gridCol w="3086100"/>
              </a:tblGrid>
              <a:tr h="629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84" u="none" cap="none" strike="noStrike">
                          <a:solidFill>
                            <a:srgbClr val="403F3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4TH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DD193"/>
                    </a:solidFill>
                  </a:tcPr>
                </a:tc>
              </a:tr>
              <a:tr h="67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403F3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October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28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403F3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403F3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November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39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403F3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403F3F"/>
                          </a:solidFill>
                          <a:latin typeface="League Spartan"/>
                          <a:ea typeface="League Spartan"/>
                          <a:cs typeface="League Spartan"/>
                          <a:sym typeface="League Spartan"/>
                        </a:rPr>
                        <a:t>December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24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403F3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0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475" name="Google Shape;475;p28"/>
          <p:cNvGrpSpPr/>
          <p:nvPr/>
        </p:nvGrpSpPr>
        <p:grpSpPr>
          <a:xfrm>
            <a:off x="0" y="-180826"/>
            <a:ext cx="3086103" cy="10467826"/>
            <a:chOff x="0" y="-47625"/>
            <a:chExt cx="812800" cy="2756958"/>
          </a:xfrm>
        </p:grpSpPr>
        <p:sp>
          <p:nvSpPr>
            <p:cNvPr id="476" name="Google Shape;476;p28"/>
            <p:cNvSpPr/>
            <p:nvPr/>
          </p:nvSpPr>
          <p:spPr>
            <a:xfrm>
              <a:off x="0" y="0"/>
              <a:ext cx="338340" cy="2709333"/>
            </a:xfrm>
            <a:custGeom>
              <a:rect b="b" l="l" r="r" t="t"/>
              <a:pathLst>
                <a:path extrusionOk="0" h="2709333" w="338340">
                  <a:moveTo>
                    <a:pt x="0" y="0"/>
                  </a:moveTo>
                  <a:lnTo>
                    <a:pt x="338340" y="0"/>
                  </a:lnTo>
                  <a:lnTo>
                    <a:pt x="33834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9DD193"/>
            </a:solidFill>
            <a:ln>
              <a:noFill/>
            </a:ln>
          </p:spPr>
        </p:sp>
        <p:sp>
          <p:nvSpPr>
            <p:cNvPr id="477" name="Google Shape;477;p2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8" name="Google Shape;478;p28"/>
          <p:cNvSpPr txBox="1"/>
          <p:nvPr/>
        </p:nvSpPr>
        <p:spPr>
          <a:xfrm>
            <a:off x="2192893" y="755263"/>
            <a:ext cx="13902214" cy="962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YOUR TOPIC OR IDEA</a:t>
            </a:r>
            <a:endParaRPr/>
          </a:p>
        </p:txBody>
      </p:sp>
      <p:grpSp>
        <p:nvGrpSpPr>
          <p:cNvPr id="479" name="Google Shape;479;p28"/>
          <p:cNvGrpSpPr/>
          <p:nvPr/>
        </p:nvGrpSpPr>
        <p:grpSpPr>
          <a:xfrm>
            <a:off x="0" y="0"/>
            <a:ext cx="1303686" cy="11358113"/>
            <a:chOff x="0" y="0"/>
            <a:chExt cx="1738248" cy="15144151"/>
          </a:xfrm>
        </p:grpSpPr>
        <p:pic>
          <p:nvPicPr>
            <p:cNvPr id="480" name="Google Shape;480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10800000">
              <a:off x="0" y="0"/>
              <a:ext cx="1700148" cy="382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1" name="Google Shape;481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10800000">
              <a:off x="12700" y="3773338"/>
              <a:ext cx="1700148" cy="382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2" name="Google Shape;482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10800000">
              <a:off x="25400" y="7546675"/>
              <a:ext cx="1700148" cy="382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3" name="Google Shape;483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10800000">
              <a:off x="38100" y="11320013"/>
              <a:ext cx="1700148" cy="382413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4" name="Google Shape;484;p28"/>
          <p:cNvGrpSpPr/>
          <p:nvPr/>
        </p:nvGrpSpPr>
        <p:grpSpPr>
          <a:xfrm>
            <a:off x="16974789" y="-180826"/>
            <a:ext cx="3086103" cy="10467826"/>
            <a:chOff x="0" y="-47625"/>
            <a:chExt cx="812800" cy="2756958"/>
          </a:xfrm>
        </p:grpSpPr>
        <p:sp>
          <p:nvSpPr>
            <p:cNvPr id="485" name="Google Shape;485;p28"/>
            <p:cNvSpPr/>
            <p:nvPr/>
          </p:nvSpPr>
          <p:spPr>
            <a:xfrm>
              <a:off x="0" y="0"/>
              <a:ext cx="338340" cy="2709333"/>
            </a:xfrm>
            <a:custGeom>
              <a:rect b="b" l="l" r="r" t="t"/>
              <a:pathLst>
                <a:path extrusionOk="0" h="2709333" w="338340">
                  <a:moveTo>
                    <a:pt x="0" y="0"/>
                  </a:moveTo>
                  <a:lnTo>
                    <a:pt x="338340" y="0"/>
                  </a:lnTo>
                  <a:lnTo>
                    <a:pt x="33834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9DD193"/>
            </a:solidFill>
            <a:ln>
              <a:noFill/>
            </a:ln>
          </p:spPr>
        </p:sp>
        <p:sp>
          <p:nvSpPr>
            <p:cNvPr id="486" name="Google Shape;486;p2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7" name="Google Shape;487;p28"/>
          <p:cNvGrpSpPr/>
          <p:nvPr/>
        </p:nvGrpSpPr>
        <p:grpSpPr>
          <a:xfrm>
            <a:off x="16955739" y="0"/>
            <a:ext cx="1303686" cy="11358113"/>
            <a:chOff x="0" y="0"/>
            <a:chExt cx="1738248" cy="15144151"/>
          </a:xfrm>
        </p:grpSpPr>
        <p:pic>
          <p:nvPicPr>
            <p:cNvPr id="488" name="Google Shape;488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10800000">
              <a:off x="0" y="0"/>
              <a:ext cx="1700148" cy="382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9" name="Google Shape;489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10800000">
              <a:off x="12700" y="3773338"/>
              <a:ext cx="1700148" cy="382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0" name="Google Shape;490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10800000">
              <a:off x="25400" y="7546675"/>
              <a:ext cx="1700148" cy="382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1" name="Google Shape;491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10800000">
              <a:off x="38100" y="11320013"/>
              <a:ext cx="1700148" cy="3824138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92" name="Google Shape;492;p28"/>
          <p:cNvCxnSpPr/>
          <p:nvPr/>
        </p:nvCxnSpPr>
        <p:spPr>
          <a:xfrm>
            <a:off x="8355648" y="1717288"/>
            <a:ext cx="7739459" cy="0"/>
          </a:xfrm>
          <a:prstGeom prst="straightConnector1">
            <a:avLst/>
          </a:prstGeom>
          <a:noFill/>
          <a:ln cap="rnd" cmpd="sng" w="190500">
            <a:solidFill>
              <a:srgbClr val="9DD193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EB"/>
        </a:solidFill>
      </p:bgPr>
    </p:bg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Google Shape;497;p29"/>
          <p:cNvPicPr preferRelativeResize="0"/>
          <p:nvPr/>
        </p:nvPicPr>
        <p:blipFill rotWithShape="1">
          <a:blip r:embed="rId3">
            <a:alphaModFix/>
          </a:blip>
          <a:srcRect b="0" l="5554" r="5555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8" name="Google Shape;498;p29"/>
          <p:cNvGrpSpPr/>
          <p:nvPr/>
        </p:nvGrpSpPr>
        <p:grpSpPr>
          <a:xfrm>
            <a:off x="0" y="8669525"/>
            <a:ext cx="18287996" cy="3266924"/>
            <a:chOff x="0" y="-47625"/>
            <a:chExt cx="4816592" cy="860425"/>
          </a:xfrm>
        </p:grpSpPr>
        <p:sp>
          <p:nvSpPr>
            <p:cNvPr id="499" name="Google Shape;499;p29"/>
            <p:cNvSpPr/>
            <p:nvPr/>
          </p:nvSpPr>
          <p:spPr>
            <a:xfrm>
              <a:off x="0" y="0"/>
              <a:ext cx="4816592" cy="378377"/>
            </a:xfrm>
            <a:custGeom>
              <a:rect b="b" l="l" r="r" t="t"/>
              <a:pathLst>
                <a:path extrusionOk="0" h="37837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78377"/>
                  </a:lnTo>
                  <a:lnTo>
                    <a:pt x="0" y="378377"/>
                  </a:lnTo>
                  <a:close/>
                </a:path>
              </a:pathLst>
            </a:custGeom>
            <a:solidFill>
              <a:srgbClr val="9DD193"/>
            </a:solidFill>
            <a:ln>
              <a:noFill/>
            </a:ln>
          </p:spPr>
        </p:sp>
        <p:sp>
          <p:nvSpPr>
            <p:cNvPr id="500" name="Google Shape;500;p29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1" name="Google Shape;501;p29"/>
          <p:cNvSpPr txBox="1"/>
          <p:nvPr/>
        </p:nvSpPr>
        <p:spPr>
          <a:xfrm>
            <a:off x="6203217" y="9248775"/>
            <a:ext cx="116667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403F3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Write a Heading Here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Google Shape;506;p30"/>
          <p:cNvPicPr preferRelativeResize="0"/>
          <p:nvPr/>
        </p:nvPicPr>
        <p:blipFill rotWithShape="1">
          <a:blip r:embed="rId3">
            <a:alphaModFix/>
          </a:blip>
          <a:srcRect b="10536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30"/>
          <p:cNvPicPr preferRelativeResize="0"/>
          <p:nvPr/>
        </p:nvPicPr>
        <p:blipFill rotWithShape="1">
          <a:blip r:embed="rId4">
            <a:alphaModFix/>
          </a:blip>
          <a:srcRect b="0" l="25405" r="25405" t="0"/>
          <a:stretch/>
        </p:blipFill>
        <p:spPr>
          <a:xfrm>
            <a:off x="0" y="3015492"/>
            <a:ext cx="5365076" cy="7271508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30"/>
          <p:cNvSpPr/>
          <p:nvPr/>
        </p:nvSpPr>
        <p:spPr>
          <a:xfrm>
            <a:off x="12922924" y="0"/>
            <a:ext cx="5365076" cy="5102502"/>
          </a:xfrm>
          <a:prstGeom prst="rect">
            <a:avLst/>
          </a:prstGeom>
          <a:solidFill>
            <a:srgbClr val="65B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09" name="Google Shape;509;p30"/>
          <p:cNvPicPr preferRelativeResize="0"/>
          <p:nvPr/>
        </p:nvPicPr>
        <p:blipFill rotWithShape="1">
          <a:blip r:embed="rId5">
            <a:alphaModFix/>
          </a:blip>
          <a:srcRect b="0" l="13936" r="13936" t="0"/>
          <a:stretch/>
        </p:blipFill>
        <p:spPr>
          <a:xfrm>
            <a:off x="12925425" y="5328093"/>
            <a:ext cx="5365076" cy="495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30"/>
          <p:cNvPicPr preferRelativeResize="0"/>
          <p:nvPr/>
        </p:nvPicPr>
        <p:blipFill rotWithShape="1">
          <a:blip r:embed="rId6">
            <a:alphaModFix/>
          </a:blip>
          <a:srcRect b="0" l="10402" r="10402" t="0"/>
          <a:stretch/>
        </p:blipFill>
        <p:spPr>
          <a:xfrm>
            <a:off x="5552028" y="0"/>
            <a:ext cx="7183944" cy="5102502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30"/>
          <p:cNvSpPr/>
          <p:nvPr/>
        </p:nvSpPr>
        <p:spPr>
          <a:xfrm>
            <a:off x="0" y="0"/>
            <a:ext cx="5361528" cy="2844913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30"/>
          <p:cNvSpPr/>
          <p:nvPr/>
        </p:nvSpPr>
        <p:spPr>
          <a:xfrm>
            <a:off x="5553279" y="5328093"/>
            <a:ext cx="7183944" cy="5102502"/>
          </a:xfrm>
          <a:prstGeom prst="rect">
            <a:avLst/>
          </a:prstGeom>
          <a:solidFill>
            <a:srgbClr val="9DD1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3" name="Google Shape;513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733200" y="8302468"/>
            <a:ext cx="1024672" cy="993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298852" y="310170"/>
            <a:ext cx="3277274" cy="4425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3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-5400000">
            <a:off x="1485387" y="-1175217"/>
            <a:ext cx="2377956" cy="5348730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30"/>
          <p:cNvSpPr txBox="1"/>
          <p:nvPr/>
        </p:nvSpPr>
        <p:spPr>
          <a:xfrm>
            <a:off x="6477000" y="6618234"/>
            <a:ext cx="5334000" cy="1261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a caption for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the photos.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" name="Google Shape;521;p31"/>
          <p:cNvPicPr preferRelativeResize="0"/>
          <p:nvPr/>
        </p:nvPicPr>
        <p:blipFill rotWithShape="1">
          <a:blip r:embed="rId3">
            <a:alphaModFix/>
          </a:blip>
          <a:srcRect b="7824" l="0" r="0" t="782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2" name="Google Shape;522;p31"/>
          <p:cNvGrpSpPr/>
          <p:nvPr/>
        </p:nvGrpSpPr>
        <p:grpSpPr>
          <a:xfrm>
            <a:off x="4291056" y="-180826"/>
            <a:ext cx="9705893" cy="10467826"/>
            <a:chOff x="0" y="-47625"/>
            <a:chExt cx="2556284" cy="2756958"/>
          </a:xfrm>
        </p:grpSpPr>
        <p:sp>
          <p:nvSpPr>
            <p:cNvPr id="523" name="Google Shape;523;p31"/>
            <p:cNvSpPr/>
            <p:nvPr/>
          </p:nvSpPr>
          <p:spPr>
            <a:xfrm>
              <a:off x="0" y="0"/>
              <a:ext cx="2556284" cy="2709333"/>
            </a:xfrm>
            <a:custGeom>
              <a:rect b="b" l="l" r="r" t="t"/>
              <a:pathLst>
                <a:path extrusionOk="0" h="2709333" w="2556284">
                  <a:moveTo>
                    <a:pt x="0" y="0"/>
                  </a:moveTo>
                  <a:lnTo>
                    <a:pt x="2556284" y="0"/>
                  </a:lnTo>
                  <a:lnTo>
                    <a:pt x="255628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EB"/>
            </a:solidFill>
            <a:ln>
              <a:noFill/>
            </a:ln>
          </p:spPr>
        </p:sp>
        <p:sp>
          <p:nvSpPr>
            <p:cNvPr id="524" name="Google Shape;524;p3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25" name="Google Shape;525;p31"/>
          <p:cNvPicPr preferRelativeResize="0"/>
          <p:nvPr/>
        </p:nvPicPr>
        <p:blipFill rotWithShape="1">
          <a:blip r:embed="rId4">
            <a:alphaModFix amt="25000"/>
          </a:blip>
          <a:srcRect b="0" l="7605" r="7604" t="0"/>
          <a:stretch/>
        </p:blipFill>
        <p:spPr>
          <a:xfrm rot="5400000">
            <a:off x="2599586" y="1691469"/>
            <a:ext cx="13088827" cy="9705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97507" y="7863185"/>
            <a:ext cx="1292986" cy="1254197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31"/>
          <p:cNvSpPr txBox="1"/>
          <p:nvPr/>
        </p:nvSpPr>
        <p:spPr>
          <a:xfrm>
            <a:off x="4891651" y="3762375"/>
            <a:ext cx="85047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THANK YOU!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28" name="Google Shape;528;p31"/>
          <p:cNvSpPr txBox="1"/>
          <p:nvPr/>
        </p:nvSpPr>
        <p:spPr>
          <a:xfrm>
            <a:off x="5703818" y="5540218"/>
            <a:ext cx="6880363" cy="1136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a closing statement or call-to-action here.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4"/>
          <p:cNvPicPr preferRelativeResize="0"/>
          <p:nvPr/>
        </p:nvPicPr>
        <p:blipFill rotWithShape="1">
          <a:blip r:embed="rId3">
            <a:alphaModFix/>
          </a:blip>
          <a:srcRect b="5268" l="0" r="0" t="5268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" name="Google Shape;115;p14"/>
          <p:cNvGrpSpPr/>
          <p:nvPr/>
        </p:nvGrpSpPr>
        <p:grpSpPr>
          <a:xfrm>
            <a:off x="0" y="3806974"/>
            <a:ext cx="18287996" cy="3266929"/>
            <a:chOff x="0" y="-47625"/>
            <a:chExt cx="4816592" cy="860425"/>
          </a:xfrm>
        </p:grpSpPr>
        <p:sp>
          <p:nvSpPr>
            <p:cNvPr id="116" name="Google Shape;116;p14"/>
            <p:cNvSpPr/>
            <p:nvPr/>
          </p:nvSpPr>
          <p:spPr>
            <a:xfrm>
              <a:off x="0" y="0"/>
              <a:ext cx="4816592" cy="534442"/>
            </a:xfrm>
            <a:custGeom>
              <a:rect b="b" l="l" r="r" t="t"/>
              <a:pathLst>
                <a:path extrusionOk="0" h="53444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34442"/>
                  </a:lnTo>
                  <a:lnTo>
                    <a:pt x="0" y="534442"/>
                  </a:lnTo>
                  <a:close/>
                </a:path>
              </a:pathLst>
            </a:custGeom>
            <a:solidFill>
              <a:srgbClr val="2C6E49"/>
            </a:solidFill>
            <a:ln>
              <a:noFill/>
            </a:ln>
          </p:spPr>
        </p:sp>
        <p:sp>
          <p:nvSpPr>
            <p:cNvPr id="117" name="Google Shape;117;p1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" name="Google Shape;118;p14"/>
          <p:cNvGrpSpPr/>
          <p:nvPr/>
        </p:nvGrpSpPr>
        <p:grpSpPr>
          <a:xfrm>
            <a:off x="676404" y="4270524"/>
            <a:ext cx="5496896" cy="5425926"/>
            <a:chOff x="0" y="-47625"/>
            <a:chExt cx="1447742" cy="1429051"/>
          </a:xfrm>
        </p:grpSpPr>
        <p:sp>
          <p:nvSpPr>
            <p:cNvPr id="119" name="Google Shape;119;p14"/>
            <p:cNvSpPr/>
            <p:nvPr/>
          </p:nvSpPr>
          <p:spPr>
            <a:xfrm>
              <a:off x="0" y="0"/>
              <a:ext cx="1447742" cy="1381426"/>
            </a:xfrm>
            <a:custGeom>
              <a:rect b="b" l="l" r="r" t="t"/>
              <a:pathLst>
                <a:path extrusionOk="0" h="1381426" w="1447742">
                  <a:moveTo>
                    <a:pt x="0" y="0"/>
                  </a:moveTo>
                  <a:lnTo>
                    <a:pt x="1447742" y="0"/>
                  </a:lnTo>
                  <a:lnTo>
                    <a:pt x="1447742" y="1381426"/>
                  </a:lnTo>
                  <a:lnTo>
                    <a:pt x="0" y="1381426"/>
                  </a:ln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</p:sp>
        <p:sp>
          <p:nvSpPr>
            <p:cNvPr id="120" name="Google Shape;120;p1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14"/>
          <p:cNvGrpSpPr/>
          <p:nvPr/>
        </p:nvGrpSpPr>
        <p:grpSpPr>
          <a:xfrm>
            <a:off x="6395552" y="4270524"/>
            <a:ext cx="5496896" cy="5425926"/>
            <a:chOff x="0" y="-47625"/>
            <a:chExt cx="1447742" cy="1429051"/>
          </a:xfrm>
        </p:grpSpPr>
        <p:sp>
          <p:nvSpPr>
            <p:cNvPr id="122" name="Google Shape;122;p14"/>
            <p:cNvSpPr/>
            <p:nvPr/>
          </p:nvSpPr>
          <p:spPr>
            <a:xfrm>
              <a:off x="0" y="0"/>
              <a:ext cx="1447742" cy="1381426"/>
            </a:xfrm>
            <a:custGeom>
              <a:rect b="b" l="l" r="r" t="t"/>
              <a:pathLst>
                <a:path extrusionOk="0" h="1381426" w="1447742">
                  <a:moveTo>
                    <a:pt x="0" y="0"/>
                  </a:moveTo>
                  <a:lnTo>
                    <a:pt x="1447742" y="0"/>
                  </a:lnTo>
                  <a:lnTo>
                    <a:pt x="1447742" y="1381426"/>
                  </a:lnTo>
                  <a:lnTo>
                    <a:pt x="0" y="1381426"/>
                  </a:ln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</p:sp>
        <p:sp>
          <p:nvSpPr>
            <p:cNvPr id="123" name="Google Shape;123;p1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14"/>
          <p:cNvGrpSpPr/>
          <p:nvPr/>
        </p:nvGrpSpPr>
        <p:grpSpPr>
          <a:xfrm>
            <a:off x="12114701" y="4270524"/>
            <a:ext cx="5496896" cy="5425926"/>
            <a:chOff x="0" y="-47625"/>
            <a:chExt cx="1447742" cy="1429051"/>
          </a:xfrm>
        </p:grpSpPr>
        <p:sp>
          <p:nvSpPr>
            <p:cNvPr id="125" name="Google Shape;125;p14"/>
            <p:cNvSpPr/>
            <p:nvPr/>
          </p:nvSpPr>
          <p:spPr>
            <a:xfrm>
              <a:off x="0" y="0"/>
              <a:ext cx="1447742" cy="1381426"/>
            </a:xfrm>
            <a:custGeom>
              <a:rect b="b" l="l" r="r" t="t"/>
              <a:pathLst>
                <a:path extrusionOk="0" h="1381426" w="1447742">
                  <a:moveTo>
                    <a:pt x="0" y="0"/>
                  </a:moveTo>
                  <a:lnTo>
                    <a:pt x="1447742" y="0"/>
                  </a:lnTo>
                  <a:lnTo>
                    <a:pt x="1447742" y="1381426"/>
                  </a:lnTo>
                  <a:lnTo>
                    <a:pt x="0" y="1381426"/>
                  </a:ln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</p:sp>
        <p:sp>
          <p:nvSpPr>
            <p:cNvPr id="126" name="Google Shape;126;p1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14"/>
          <p:cNvSpPr txBox="1"/>
          <p:nvPr/>
        </p:nvSpPr>
        <p:spPr>
          <a:xfrm>
            <a:off x="2563642" y="863600"/>
            <a:ext cx="13160715" cy="2447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HOW TO USE THIS PRESENTATION</a:t>
            </a:r>
            <a:endParaRPr/>
          </a:p>
        </p:txBody>
      </p:sp>
      <p:sp>
        <p:nvSpPr>
          <p:cNvPr id="128" name="Google Shape;128;p14"/>
          <p:cNvSpPr txBox="1"/>
          <p:nvPr/>
        </p:nvSpPr>
        <p:spPr>
          <a:xfrm>
            <a:off x="549500" y="5483225"/>
            <a:ext cx="5141400" cy="41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Click on the "Google Slides" button below this presentation preview. </a:t>
            </a:r>
            <a:endParaRPr/>
          </a:p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Click on "Make a copy."</a:t>
            </a:r>
            <a:endParaRPr/>
          </a:p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Start editing your presentation.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You need to sign in to your Google account.</a:t>
            </a:r>
            <a:endParaRPr/>
          </a:p>
        </p:txBody>
      </p:sp>
      <p:sp>
        <p:nvSpPr>
          <p:cNvPr id="129" name="Google Shape;129;p14"/>
          <p:cNvSpPr txBox="1"/>
          <p:nvPr/>
        </p:nvSpPr>
        <p:spPr>
          <a:xfrm>
            <a:off x="854201" y="4665721"/>
            <a:ext cx="51414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FFFFE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Google Slides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30" name="Google Shape;130;p14"/>
          <p:cNvSpPr txBox="1"/>
          <p:nvPr/>
        </p:nvSpPr>
        <p:spPr>
          <a:xfrm>
            <a:off x="6190750" y="5483225"/>
            <a:ext cx="5695500" cy="36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FFFEB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Click on the "PowerPoint" button below this presentation preview. </a:t>
            </a:r>
            <a:endParaRPr/>
          </a:p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FFFEB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Start editing your presentation.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EB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Download and install the</a:t>
            </a:r>
            <a:r>
              <a:rPr lang="en-US" sz="2500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</a:t>
            </a:r>
            <a:r>
              <a:rPr b="0" i="0" lang="en-US" sz="2500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fonts used in this</a:t>
            </a:r>
            <a:r>
              <a:rPr lang="en-US" sz="2500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</a:t>
            </a:r>
            <a:r>
              <a:rPr b="0" i="0" lang="en-US" sz="2500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presentation as listed on the next page.</a:t>
            </a:r>
            <a:endParaRPr/>
          </a:p>
        </p:txBody>
      </p:sp>
      <p:sp>
        <p:nvSpPr>
          <p:cNvPr id="131" name="Google Shape;131;p14"/>
          <p:cNvSpPr txBox="1"/>
          <p:nvPr/>
        </p:nvSpPr>
        <p:spPr>
          <a:xfrm>
            <a:off x="6573349" y="4665721"/>
            <a:ext cx="51414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FFFFE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PowerPoint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32" name="Google Shape;132;p14"/>
          <p:cNvSpPr txBox="1"/>
          <p:nvPr/>
        </p:nvSpPr>
        <p:spPr>
          <a:xfrm>
            <a:off x="11911498" y="5457825"/>
            <a:ext cx="5141400" cy="36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FFFEB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Click on the "Canva" button under this presentation preview. </a:t>
            </a:r>
            <a:endParaRPr/>
          </a:p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FFFEB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Start editing your presentation.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EB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You need to sign in to your Canva account.</a:t>
            </a:r>
            <a:endParaRPr/>
          </a:p>
        </p:txBody>
      </p:sp>
      <p:sp>
        <p:nvSpPr>
          <p:cNvPr id="133" name="Google Shape;133;p14"/>
          <p:cNvSpPr txBox="1"/>
          <p:nvPr/>
        </p:nvSpPr>
        <p:spPr>
          <a:xfrm>
            <a:off x="12292498" y="4665721"/>
            <a:ext cx="51414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FFFFE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Canva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134" name="Google Shape;13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723256">
            <a:off x="14351893" y="5938991"/>
            <a:ext cx="3773612" cy="4487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1640" y="3447698"/>
            <a:ext cx="3492489" cy="4153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Google Shape;533;p32"/>
          <p:cNvPicPr preferRelativeResize="0"/>
          <p:nvPr/>
        </p:nvPicPr>
        <p:blipFill rotWithShape="1">
          <a:blip r:embed="rId3">
            <a:alphaModFix/>
          </a:blip>
          <a:srcRect b="10536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52192" y="2145479"/>
            <a:ext cx="8506998" cy="837939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5" name="Google Shape;535;p32"/>
          <p:cNvCxnSpPr/>
          <p:nvPr/>
        </p:nvCxnSpPr>
        <p:spPr>
          <a:xfrm>
            <a:off x="0" y="2674902"/>
            <a:ext cx="9144000" cy="0"/>
          </a:xfrm>
          <a:prstGeom prst="straightConnector1">
            <a:avLst/>
          </a:prstGeom>
          <a:noFill/>
          <a:ln cap="rnd" cmpd="sng" w="190500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36" name="Google Shape;536;p32"/>
          <p:cNvSpPr txBox="1"/>
          <p:nvPr/>
        </p:nvSpPr>
        <p:spPr>
          <a:xfrm>
            <a:off x="349105" y="944528"/>
            <a:ext cx="8794895" cy="1377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2C6E49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GET IN TOUCH</a:t>
            </a:r>
            <a:endParaRPr/>
          </a:p>
        </p:txBody>
      </p:sp>
      <p:grpSp>
        <p:nvGrpSpPr>
          <p:cNvPr id="537" name="Google Shape;537;p32"/>
          <p:cNvGrpSpPr/>
          <p:nvPr/>
        </p:nvGrpSpPr>
        <p:grpSpPr>
          <a:xfrm>
            <a:off x="1566444" y="3625239"/>
            <a:ext cx="7464812" cy="1048385"/>
            <a:chOff x="0" y="-76200"/>
            <a:chExt cx="9953083" cy="1397847"/>
          </a:xfrm>
        </p:grpSpPr>
        <p:sp>
          <p:nvSpPr>
            <p:cNvPr id="538" name="Google Shape;538;p32"/>
            <p:cNvSpPr txBox="1"/>
            <p:nvPr/>
          </p:nvSpPr>
          <p:spPr>
            <a:xfrm>
              <a:off x="0" y="-76200"/>
              <a:ext cx="9953083" cy="563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2C6E49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Email </a:t>
              </a:r>
              <a:endParaRPr/>
            </a:p>
          </p:txBody>
        </p:sp>
        <p:sp>
          <p:nvSpPr>
            <p:cNvPr id="539" name="Google Shape;539;p32"/>
            <p:cNvSpPr txBox="1"/>
            <p:nvPr/>
          </p:nvSpPr>
          <p:spPr>
            <a:xfrm>
              <a:off x="0" y="538480"/>
              <a:ext cx="9953083" cy="7831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hello@reallygreatsite.com</a:t>
              </a:r>
              <a:endParaRPr/>
            </a:p>
          </p:txBody>
        </p:sp>
      </p:grpSp>
      <p:grpSp>
        <p:nvGrpSpPr>
          <p:cNvPr id="540" name="Google Shape;540;p32"/>
          <p:cNvGrpSpPr/>
          <p:nvPr/>
        </p:nvGrpSpPr>
        <p:grpSpPr>
          <a:xfrm>
            <a:off x="1566444" y="5782408"/>
            <a:ext cx="7464812" cy="1048385"/>
            <a:chOff x="0" y="-76200"/>
            <a:chExt cx="9953083" cy="1397847"/>
          </a:xfrm>
        </p:grpSpPr>
        <p:sp>
          <p:nvSpPr>
            <p:cNvPr id="541" name="Google Shape;541;p32"/>
            <p:cNvSpPr txBox="1"/>
            <p:nvPr/>
          </p:nvSpPr>
          <p:spPr>
            <a:xfrm>
              <a:off x="0" y="-76200"/>
              <a:ext cx="9953083" cy="563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2C6E49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Social Media </a:t>
              </a:r>
              <a:endParaRPr/>
            </a:p>
          </p:txBody>
        </p:sp>
        <p:sp>
          <p:nvSpPr>
            <p:cNvPr id="542" name="Google Shape;542;p32"/>
            <p:cNvSpPr txBox="1"/>
            <p:nvPr/>
          </p:nvSpPr>
          <p:spPr>
            <a:xfrm>
              <a:off x="0" y="538480"/>
              <a:ext cx="9953083" cy="7831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@reallygreatsite</a:t>
              </a:r>
              <a:endParaRPr/>
            </a:p>
          </p:txBody>
        </p:sp>
      </p:grpSp>
      <p:grpSp>
        <p:nvGrpSpPr>
          <p:cNvPr id="543" name="Google Shape;543;p32"/>
          <p:cNvGrpSpPr/>
          <p:nvPr/>
        </p:nvGrpSpPr>
        <p:grpSpPr>
          <a:xfrm>
            <a:off x="1566444" y="7939577"/>
            <a:ext cx="7464812" cy="1048385"/>
            <a:chOff x="0" y="-76200"/>
            <a:chExt cx="9953083" cy="1397847"/>
          </a:xfrm>
        </p:grpSpPr>
        <p:sp>
          <p:nvSpPr>
            <p:cNvPr id="544" name="Google Shape;544;p32"/>
            <p:cNvSpPr txBox="1"/>
            <p:nvPr/>
          </p:nvSpPr>
          <p:spPr>
            <a:xfrm>
              <a:off x="0" y="-76200"/>
              <a:ext cx="9953083" cy="563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2C6E49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Call us </a:t>
              </a:r>
              <a:endParaRPr/>
            </a:p>
          </p:txBody>
        </p:sp>
        <p:sp>
          <p:nvSpPr>
            <p:cNvPr id="545" name="Google Shape;545;p32"/>
            <p:cNvSpPr txBox="1"/>
            <p:nvPr/>
          </p:nvSpPr>
          <p:spPr>
            <a:xfrm>
              <a:off x="0" y="538480"/>
              <a:ext cx="9953083" cy="7831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123-456-7890</a:t>
              </a:r>
              <a:endParaRPr/>
            </a:p>
          </p:txBody>
        </p:sp>
      </p:grpSp>
      <p:grpSp>
        <p:nvGrpSpPr>
          <p:cNvPr id="546" name="Google Shape;546;p32"/>
          <p:cNvGrpSpPr/>
          <p:nvPr/>
        </p:nvGrpSpPr>
        <p:grpSpPr>
          <a:xfrm>
            <a:off x="7920980" y="9341530"/>
            <a:ext cx="269790" cy="270999"/>
            <a:chOff x="1813" y="0"/>
            <a:chExt cx="809173" cy="812800"/>
          </a:xfrm>
        </p:grpSpPr>
        <p:sp>
          <p:nvSpPr>
            <p:cNvPr id="547" name="Google Shape;547;p3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3F3F">
                <a:alpha val="5725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9" name="Google Shape;549;p32"/>
          <p:cNvGrpSpPr/>
          <p:nvPr/>
        </p:nvGrpSpPr>
        <p:grpSpPr>
          <a:xfrm>
            <a:off x="11838667" y="557513"/>
            <a:ext cx="375267" cy="376949"/>
            <a:chOff x="1813" y="0"/>
            <a:chExt cx="809173" cy="812800"/>
          </a:xfrm>
        </p:grpSpPr>
        <p:sp>
          <p:nvSpPr>
            <p:cNvPr id="550" name="Google Shape;550;p3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C6E49">
                <a:alpha val="5725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2" name="Google Shape;552;p32"/>
          <p:cNvGrpSpPr/>
          <p:nvPr/>
        </p:nvGrpSpPr>
        <p:grpSpPr>
          <a:xfrm>
            <a:off x="17259720" y="8893724"/>
            <a:ext cx="187634" cy="188475"/>
            <a:chOff x="1813" y="0"/>
            <a:chExt cx="809173" cy="812800"/>
          </a:xfrm>
        </p:grpSpPr>
        <p:sp>
          <p:nvSpPr>
            <p:cNvPr id="553" name="Google Shape;553;p3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>
                <a:alpha val="5725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5" name="Google Shape;555;p32"/>
          <p:cNvGrpSpPr/>
          <p:nvPr/>
        </p:nvGrpSpPr>
        <p:grpSpPr>
          <a:xfrm>
            <a:off x="10936831" y="2231781"/>
            <a:ext cx="269790" cy="270999"/>
            <a:chOff x="1813" y="0"/>
            <a:chExt cx="809173" cy="812800"/>
          </a:xfrm>
        </p:grpSpPr>
        <p:sp>
          <p:nvSpPr>
            <p:cNvPr id="556" name="Google Shape;556;p3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3F3F">
                <a:alpha val="5725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8" name="Google Shape;558;p32"/>
          <p:cNvGrpSpPr/>
          <p:nvPr/>
        </p:nvGrpSpPr>
        <p:grpSpPr>
          <a:xfrm>
            <a:off x="10537818" y="7808252"/>
            <a:ext cx="187634" cy="188475"/>
            <a:chOff x="1813" y="0"/>
            <a:chExt cx="809173" cy="812800"/>
          </a:xfrm>
        </p:grpSpPr>
        <p:sp>
          <p:nvSpPr>
            <p:cNvPr id="559" name="Google Shape;559;p3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9DD193">
                <a:alpha val="5725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1" name="Google Shape;561;p32"/>
          <p:cNvGrpSpPr/>
          <p:nvPr/>
        </p:nvGrpSpPr>
        <p:grpSpPr>
          <a:xfrm>
            <a:off x="16813150" y="934463"/>
            <a:ext cx="187634" cy="188475"/>
            <a:chOff x="1813" y="0"/>
            <a:chExt cx="809173" cy="812800"/>
          </a:xfrm>
        </p:grpSpPr>
        <p:sp>
          <p:nvSpPr>
            <p:cNvPr id="562" name="Google Shape;562;p3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>
                <a:alpha val="5725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3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4" name="Google Shape;564;p32"/>
          <p:cNvGrpSpPr/>
          <p:nvPr/>
        </p:nvGrpSpPr>
        <p:grpSpPr>
          <a:xfrm>
            <a:off x="17771556" y="6335175"/>
            <a:ext cx="375267" cy="376949"/>
            <a:chOff x="1813" y="0"/>
            <a:chExt cx="809173" cy="812800"/>
          </a:xfrm>
        </p:grpSpPr>
        <p:sp>
          <p:nvSpPr>
            <p:cNvPr id="565" name="Google Shape;565;p3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C6E49">
                <a:alpha val="5725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7" name="Google Shape;567;p32"/>
          <p:cNvGrpSpPr/>
          <p:nvPr/>
        </p:nvGrpSpPr>
        <p:grpSpPr>
          <a:xfrm>
            <a:off x="13208577" y="1697990"/>
            <a:ext cx="269790" cy="270999"/>
            <a:chOff x="1813" y="0"/>
            <a:chExt cx="809173" cy="812800"/>
          </a:xfrm>
        </p:grpSpPr>
        <p:sp>
          <p:nvSpPr>
            <p:cNvPr id="568" name="Google Shape;568;p3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>
                <a:alpha val="5725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0" name="Google Shape;570;p32"/>
          <p:cNvGrpSpPr/>
          <p:nvPr/>
        </p:nvGrpSpPr>
        <p:grpSpPr>
          <a:xfrm>
            <a:off x="13385154" y="7808252"/>
            <a:ext cx="187634" cy="188475"/>
            <a:chOff x="1813" y="0"/>
            <a:chExt cx="809173" cy="812800"/>
          </a:xfrm>
        </p:grpSpPr>
        <p:sp>
          <p:nvSpPr>
            <p:cNvPr id="571" name="Google Shape;571;p3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>
                <a:alpha val="5529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3" name="Google Shape;573;p32"/>
          <p:cNvGrpSpPr/>
          <p:nvPr/>
        </p:nvGrpSpPr>
        <p:grpSpPr>
          <a:xfrm>
            <a:off x="15205935" y="286515"/>
            <a:ext cx="457423" cy="459473"/>
            <a:chOff x="1813" y="0"/>
            <a:chExt cx="809173" cy="812800"/>
          </a:xfrm>
        </p:grpSpPr>
        <p:sp>
          <p:nvSpPr>
            <p:cNvPr id="574" name="Google Shape;574;p3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3F3F">
                <a:alpha val="5725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Google Shape;580;p33"/>
          <p:cNvPicPr preferRelativeResize="0"/>
          <p:nvPr/>
        </p:nvPicPr>
        <p:blipFill rotWithShape="1">
          <a:blip r:embed="rId3">
            <a:alphaModFix/>
          </a:blip>
          <a:srcRect b="5268" l="0" r="0" t="5268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33"/>
          <p:cNvPicPr preferRelativeResize="0"/>
          <p:nvPr/>
        </p:nvPicPr>
        <p:blipFill rotWithShape="1">
          <a:blip r:embed="rId4">
            <a:alphaModFix/>
          </a:blip>
          <a:srcRect b="30543" l="0" r="0" t="30543"/>
          <a:stretch/>
        </p:blipFill>
        <p:spPr>
          <a:xfrm>
            <a:off x="0" y="0"/>
            <a:ext cx="18288000" cy="4744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33"/>
          <p:cNvPicPr preferRelativeResize="0"/>
          <p:nvPr/>
        </p:nvPicPr>
        <p:blipFill rotWithShape="1">
          <a:blip r:embed="rId5">
            <a:alphaModFix/>
          </a:blip>
          <a:srcRect b="8274" l="0" r="0" t="8274"/>
          <a:stretch/>
        </p:blipFill>
        <p:spPr>
          <a:xfrm>
            <a:off x="865168" y="3284402"/>
            <a:ext cx="3871018" cy="4845438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33"/>
          <p:cNvSpPr txBox="1"/>
          <p:nvPr/>
        </p:nvSpPr>
        <p:spPr>
          <a:xfrm>
            <a:off x="865168" y="836477"/>
            <a:ext cx="165576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FFFFE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ADD A TEAM MEMBERS PAGE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4" name="Google Shape;584;p33"/>
          <p:cNvSpPr txBox="1"/>
          <p:nvPr/>
        </p:nvSpPr>
        <p:spPr>
          <a:xfrm>
            <a:off x="2142260" y="2144206"/>
            <a:ext cx="14003480" cy="565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Elaborate on what you want to discuss. </a:t>
            </a:r>
            <a:endParaRPr/>
          </a:p>
        </p:txBody>
      </p:sp>
      <p:sp>
        <p:nvSpPr>
          <p:cNvPr id="585" name="Google Shape;585;p33"/>
          <p:cNvSpPr txBox="1"/>
          <p:nvPr/>
        </p:nvSpPr>
        <p:spPr>
          <a:xfrm>
            <a:off x="1585814" y="8422608"/>
            <a:ext cx="2429727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NAME</a:t>
            </a:r>
            <a:endParaRPr/>
          </a:p>
        </p:txBody>
      </p:sp>
      <p:sp>
        <p:nvSpPr>
          <p:cNvPr id="586" name="Google Shape;586;p33"/>
          <p:cNvSpPr txBox="1"/>
          <p:nvPr/>
        </p:nvSpPr>
        <p:spPr>
          <a:xfrm>
            <a:off x="1225491" y="9091612"/>
            <a:ext cx="3150373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88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Title or Position</a:t>
            </a:r>
            <a:endParaRPr/>
          </a:p>
        </p:txBody>
      </p:sp>
      <p:pic>
        <p:nvPicPr>
          <p:cNvPr id="587" name="Google Shape;587;p33"/>
          <p:cNvPicPr preferRelativeResize="0"/>
          <p:nvPr/>
        </p:nvPicPr>
        <p:blipFill rotWithShape="1">
          <a:blip r:embed="rId6">
            <a:alphaModFix/>
          </a:blip>
          <a:srcRect b="3060" l="0" r="0" t="3060"/>
          <a:stretch/>
        </p:blipFill>
        <p:spPr>
          <a:xfrm>
            <a:off x="5094050" y="3267345"/>
            <a:ext cx="3871018" cy="4845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33"/>
          <p:cNvPicPr preferRelativeResize="0"/>
          <p:nvPr/>
        </p:nvPicPr>
        <p:blipFill rotWithShape="1">
          <a:blip r:embed="rId7">
            <a:alphaModFix/>
          </a:blip>
          <a:srcRect b="0" l="36078" r="15177" t="8479"/>
          <a:stretch/>
        </p:blipFill>
        <p:spPr>
          <a:xfrm>
            <a:off x="9322932" y="3250288"/>
            <a:ext cx="3871018" cy="4845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33"/>
          <p:cNvPicPr preferRelativeResize="0"/>
          <p:nvPr/>
        </p:nvPicPr>
        <p:blipFill rotWithShape="1">
          <a:blip r:embed="rId8">
            <a:alphaModFix/>
          </a:blip>
          <a:srcRect b="13534" l="0" r="0" t="3016"/>
          <a:stretch/>
        </p:blipFill>
        <p:spPr>
          <a:xfrm>
            <a:off x="13551814" y="3233231"/>
            <a:ext cx="3871018" cy="4845438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33"/>
          <p:cNvSpPr txBox="1"/>
          <p:nvPr/>
        </p:nvSpPr>
        <p:spPr>
          <a:xfrm>
            <a:off x="5814695" y="8422608"/>
            <a:ext cx="2429727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NAME</a:t>
            </a:r>
            <a:endParaRPr/>
          </a:p>
        </p:txBody>
      </p:sp>
      <p:sp>
        <p:nvSpPr>
          <p:cNvPr id="591" name="Google Shape;591;p33"/>
          <p:cNvSpPr txBox="1"/>
          <p:nvPr/>
        </p:nvSpPr>
        <p:spPr>
          <a:xfrm>
            <a:off x="5454373" y="9091612"/>
            <a:ext cx="3150373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88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Title or Position</a:t>
            </a:r>
            <a:endParaRPr/>
          </a:p>
        </p:txBody>
      </p:sp>
      <p:sp>
        <p:nvSpPr>
          <p:cNvPr id="592" name="Google Shape;592;p33"/>
          <p:cNvSpPr txBox="1"/>
          <p:nvPr/>
        </p:nvSpPr>
        <p:spPr>
          <a:xfrm>
            <a:off x="10043577" y="8422608"/>
            <a:ext cx="2429727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NAME</a:t>
            </a:r>
            <a:endParaRPr/>
          </a:p>
        </p:txBody>
      </p:sp>
      <p:sp>
        <p:nvSpPr>
          <p:cNvPr id="593" name="Google Shape;593;p33"/>
          <p:cNvSpPr txBox="1"/>
          <p:nvPr/>
        </p:nvSpPr>
        <p:spPr>
          <a:xfrm>
            <a:off x="9683255" y="9091612"/>
            <a:ext cx="3150373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88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Title or Position</a:t>
            </a:r>
            <a:endParaRPr/>
          </a:p>
        </p:txBody>
      </p:sp>
      <p:sp>
        <p:nvSpPr>
          <p:cNvPr id="594" name="Google Shape;594;p33"/>
          <p:cNvSpPr txBox="1"/>
          <p:nvPr/>
        </p:nvSpPr>
        <p:spPr>
          <a:xfrm>
            <a:off x="14272459" y="8422608"/>
            <a:ext cx="2429727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NAME</a:t>
            </a:r>
            <a:endParaRPr/>
          </a:p>
        </p:txBody>
      </p:sp>
      <p:sp>
        <p:nvSpPr>
          <p:cNvPr id="595" name="Google Shape;595;p33"/>
          <p:cNvSpPr txBox="1"/>
          <p:nvPr/>
        </p:nvSpPr>
        <p:spPr>
          <a:xfrm>
            <a:off x="13912137" y="9091612"/>
            <a:ext cx="3150373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88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Title or Position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" name="Google Shape;600;p34"/>
          <p:cNvPicPr preferRelativeResize="0"/>
          <p:nvPr/>
        </p:nvPicPr>
        <p:blipFill rotWithShape="1">
          <a:blip r:embed="rId3">
            <a:alphaModFix/>
          </a:blip>
          <a:srcRect b="5268" l="0" r="0" t="5268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34"/>
          <p:cNvSpPr/>
          <p:nvPr/>
        </p:nvSpPr>
        <p:spPr>
          <a:xfrm>
            <a:off x="4733502" y="9496356"/>
            <a:ext cx="4410498" cy="4410480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2C6E49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02" name="Google Shape;602;p34"/>
          <p:cNvPicPr preferRelativeResize="0"/>
          <p:nvPr/>
        </p:nvPicPr>
        <p:blipFill rotWithShape="1">
          <a:blip r:embed="rId4">
            <a:alphaModFix/>
          </a:blip>
          <a:srcRect b="15687" l="0" r="0" t="15687"/>
          <a:stretch/>
        </p:blipFill>
        <p:spPr>
          <a:xfrm>
            <a:off x="11430000" y="1063099"/>
            <a:ext cx="6858000" cy="8360596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34"/>
          <p:cNvSpPr txBox="1"/>
          <p:nvPr/>
        </p:nvSpPr>
        <p:spPr>
          <a:xfrm>
            <a:off x="230419" y="1063099"/>
            <a:ext cx="58260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800" u="none" cap="none" strike="noStrike">
                <a:solidFill>
                  <a:srgbClr val="2C6E49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CREDITS</a:t>
            </a:r>
            <a:endParaRPr sz="2000"/>
          </a:p>
        </p:txBody>
      </p:sp>
      <p:pic>
        <p:nvPicPr>
          <p:cNvPr id="604" name="Google Shape;604;p34"/>
          <p:cNvPicPr preferRelativeResize="0"/>
          <p:nvPr/>
        </p:nvPicPr>
        <p:blipFill rotWithShape="1">
          <a:blip r:embed="rId5">
            <a:alphaModFix/>
          </a:blip>
          <a:srcRect b="9349" l="0" r="0" t="9350"/>
          <a:stretch/>
        </p:blipFill>
        <p:spPr>
          <a:xfrm>
            <a:off x="10570427" y="2735764"/>
            <a:ext cx="4665776" cy="5688053"/>
          </a:xfrm>
          <a:prstGeom prst="rect">
            <a:avLst/>
          </a:prstGeom>
          <a:noFill/>
          <a:ln>
            <a:noFill/>
          </a:ln>
        </p:spPr>
      </p:pic>
      <p:sp>
        <p:nvSpPr>
          <p:cNvPr id="605" name="Google Shape;605;p34"/>
          <p:cNvSpPr txBox="1"/>
          <p:nvPr/>
        </p:nvSpPr>
        <p:spPr>
          <a:xfrm>
            <a:off x="1028700" y="4005634"/>
            <a:ext cx="9105499" cy="1136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This presentation template is free for everyone to use thanks to the following:</a:t>
            </a:r>
            <a:endParaRPr/>
          </a:p>
        </p:txBody>
      </p:sp>
      <p:sp>
        <p:nvSpPr>
          <p:cNvPr id="606" name="Google Shape;606;p34"/>
          <p:cNvSpPr txBox="1"/>
          <p:nvPr/>
        </p:nvSpPr>
        <p:spPr>
          <a:xfrm>
            <a:off x="1028700" y="5901794"/>
            <a:ext cx="8115300" cy="8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SlidesCarnival for the presentation template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Pexels for the photos</a:t>
            </a:r>
            <a:endParaRPr/>
          </a:p>
        </p:txBody>
      </p:sp>
      <p:sp>
        <p:nvSpPr>
          <p:cNvPr id="607" name="Google Shape;607;p34"/>
          <p:cNvSpPr txBox="1"/>
          <p:nvPr/>
        </p:nvSpPr>
        <p:spPr>
          <a:xfrm>
            <a:off x="1028700" y="7849142"/>
            <a:ext cx="6257534" cy="6800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200" u="none" cap="none" strike="noStrike">
                <a:solidFill>
                  <a:srgbClr val="403F3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Happy designing! </a:t>
            </a:r>
            <a:endParaRPr/>
          </a:p>
        </p:txBody>
      </p:sp>
      <p:cxnSp>
        <p:nvCxnSpPr>
          <p:cNvPr id="608" name="Google Shape;608;p34"/>
          <p:cNvCxnSpPr/>
          <p:nvPr/>
        </p:nvCxnSpPr>
        <p:spPr>
          <a:xfrm>
            <a:off x="-6056361" y="2545264"/>
            <a:ext cx="12112722" cy="0"/>
          </a:xfrm>
          <a:prstGeom prst="straightConnector1">
            <a:avLst/>
          </a:prstGeom>
          <a:noFill/>
          <a:ln cap="rnd" cmpd="sng" w="190500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09" name="Google Shape;609;p34"/>
          <p:cNvSpPr/>
          <p:nvPr/>
        </p:nvSpPr>
        <p:spPr>
          <a:xfrm>
            <a:off x="16685528" y="-1496915"/>
            <a:ext cx="4410498" cy="4410480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2C6E49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Google Shape;614;p35"/>
          <p:cNvPicPr preferRelativeResize="0"/>
          <p:nvPr/>
        </p:nvPicPr>
        <p:blipFill rotWithShape="1">
          <a:blip r:embed="rId3">
            <a:alphaModFix/>
          </a:blip>
          <a:srcRect b="10536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35"/>
          <p:cNvSpPr txBox="1"/>
          <p:nvPr/>
        </p:nvSpPr>
        <p:spPr>
          <a:xfrm>
            <a:off x="231136" y="3387663"/>
            <a:ext cx="7892002" cy="2218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2C6E49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FONTS IN THIS PRESENTATION</a:t>
            </a:r>
            <a:endParaRPr/>
          </a:p>
        </p:txBody>
      </p:sp>
      <p:sp>
        <p:nvSpPr>
          <p:cNvPr id="616" name="Google Shape;616;p35"/>
          <p:cNvSpPr txBox="1"/>
          <p:nvPr/>
        </p:nvSpPr>
        <p:spPr>
          <a:xfrm>
            <a:off x="8833959" y="1616075"/>
            <a:ext cx="8625767" cy="1136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This presentation template uses the following free fonts:</a:t>
            </a:r>
            <a:endParaRPr/>
          </a:p>
        </p:txBody>
      </p:sp>
      <p:sp>
        <p:nvSpPr>
          <p:cNvPr id="617" name="Google Shape;617;p35"/>
          <p:cNvSpPr txBox="1"/>
          <p:nvPr/>
        </p:nvSpPr>
        <p:spPr>
          <a:xfrm>
            <a:off x="8833959" y="3515964"/>
            <a:ext cx="8625767" cy="1289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Titles: Libre Baskerville&amp;League Spartan</a:t>
            </a:r>
            <a:endParaRPr/>
          </a:p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Headers: Libre Baskerville&amp;League Spartan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03F3F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Body Copy: Libre Baskerville</a:t>
            </a:r>
            <a:endParaRPr/>
          </a:p>
        </p:txBody>
      </p:sp>
      <p:sp>
        <p:nvSpPr>
          <p:cNvPr id="618" name="Google Shape;618;p35"/>
          <p:cNvSpPr txBox="1"/>
          <p:nvPr/>
        </p:nvSpPr>
        <p:spPr>
          <a:xfrm>
            <a:off x="8833959" y="5568253"/>
            <a:ext cx="8377315" cy="1136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You can find these fonts online too. Happy designing! </a:t>
            </a:r>
            <a:endParaRPr/>
          </a:p>
        </p:txBody>
      </p:sp>
      <p:sp>
        <p:nvSpPr>
          <p:cNvPr id="619" name="Google Shape;619;p35"/>
          <p:cNvSpPr/>
          <p:nvPr/>
        </p:nvSpPr>
        <p:spPr>
          <a:xfrm>
            <a:off x="8340845" y="-649912"/>
            <a:ext cx="25347" cy="11612150"/>
          </a:xfrm>
          <a:prstGeom prst="rect">
            <a:avLst/>
          </a:prstGeom>
          <a:solidFill>
            <a:srgbClr val="3737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35"/>
          <p:cNvSpPr/>
          <p:nvPr/>
        </p:nvSpPr>
        <p:spPr>
          <a:xfrm>
            <a:off x="-761191" y="8066345"/>
            <a:ext cx="9102036" cy="2761179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1" name="Google Shape;621;p35"/>
          <p:cNvGrpSpPr/>
          <p:nvPr/>
        </p:nvGrpSpPr>
        <p:grpSpPr>
          <a:xfrm>
            <a:off x="8366191" y="8066345"/>
            <a:ext cx="9921809" cy="2220655"/>
            <a:chOff x="0" y="0"/>
            <a:chExt cx="13229078" cy="2960873"/>
          </a:xfrm>
        </p:grpSpPr>
        <p:pic>
          <p:nvPicPr>
            <p:cNvPr id="622" name="Google Shape;622;p35"/>
            <p:cNvPicPr preferRelativeResize="0"/>
            <p:nvPr/>
          </p:nvPicPr>
          <p:blipFill rotWithShape="1">
            <a:blip r:embed="rId4">
              <a:alphaModFix/>
            </a:blip>
            <a:srcRect b="0" l="1118" r="1117" t="0"/>
            <a:stretch/>
          </p:blipFill>
          <p:spPr>
            <a:xfrm>
              <a:off x="0" y="0"/>
              <a:ext cx="4341959" cy="29608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3" name="Google Shape;623;p35"/>
            <p:cNvPicPr preferRelativeResize="0"/>
            <p:nvPr/>
          </p:nvPicPr>
          <p:blipFill rotWithShape="1">
            <a:blip r:embed="rId5">
              <a:alphaModFix/>
            </a:blip>
            <a:srcRect b="28199" l="0" r="0" t="28198"/>
            <a:stretch/>
          </p:blipFill>
          <p:spPr>
            <a:xfrm>
              <a:off x="4443559" y="0"/>
              <a:ext cx="4341959" cy="29608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4" name="Google Shape;624;p35"/>
            <p:cNvPicPr preferRelativeResize="0"/>
            <p:nvPr/>
          </p:nvPicPr>
          <p:blipFill rotWithShape="1">
            <a:blip r:embed="rId6">
              <a:alphaModFix/>
            </a:blip>
            <a:srcRect b="0" l="1118" r="1117" t="0"/>
            <a:stretch/>
          </p:blipFill>
          <p:spPr>
            <a:xfrm>
              <a:off x="8887119" y="0"/>
              <a:ext cx="4341959" cy="296087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9" name="Google Shape;629;p36"/>
          <p:cNvPicPr preferRelativeResize="0"/>
          <p:nvPr/>
        </p:nvPicPr>
        <p:blipFill rotWithShape="1">
          <a:blip r:embed="rId3">
            <a:alphaModFix/>
          </a:blip>
          <a:srcRect b="10536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0" name="Google Shape;630;p36"/>
          <p:cNvGrpSpPr/>
          <p:nvPr/>
        </p:nvGrpSpPr>
        <p:grpSpPr>
          <a:xfrm>
            <a:off x="13778217" y="3747641"/>
            <a:ext cx="4625942" cy="6539359"/>
            <a:chOff x="0" y="-47625"/>
            <a:chExt cx="1218355" cy="1722300"/>
          </a:xfrm>
        </p:grpSpPr>
        <p:sp>
          <p:nvSpPr>
            <p:cNvPr id="631" name="Google Shape;631;p36"/>
            <p:cNvSpPr/>
            <p:nvPr/>
          </p:nvSpPr>
          <p:spPr>
            <a:xfrm>
              <a:off x="0" y="0"/>
              <a:ext cx="1218355" cy="1674675"/>
            </a:xfrm>
            <a:custGeom>
              <a:rect b="b" l="l" r="r" t="t"/>
              <a:pathLst>
                <a:path extrusionOk="0" h="1674675" w="1218355">
                  <a:moveTo>
                    <a:pt x="0" y="0"/>
                  </a:moveTo>
                  <a:lnTo>
                    <a:pt x="1218355" y="0"/>
                  </a:lnTo>
                  <a:lnTo>
                    <a:pt x="1218355" y="1674675"/>
                  </a:lnTo>
                  <a:lnTo>
                    <a:pt x="0" y="1674675"/>
                  </a:lnTo>
                  <a:close/>
                </a:path>
              </a:pathLst>
            </a:custGeom>
            <a:solidFill>
              <a:srgbClr val="9DD193"/>
            </a:solidFill>
            <a:ln>
              <a:noFill/>
            </a:ln>
          </p:spPr>
        </p:sp>
        <p:sp>
          <p:nvSpPr>
            <p:cNvPr id="632" name="Google Shape;632;p3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3" name="Google Shape;633;p36"/>
          <p:cNvGrpSpPr/>
          <p:nvPr/>
        </p:nvGrpSpPr>
        <p:grpSpPr>
          <a:xfrm>
            <a:off x="9146758" y="3747641"/>
            <a:ext cx="4625942" cy="6539359"/>
            <a:chOff x="0" y="-47625"/>
            <a:chExt cx="1218355" cy="1722300"/>
          </a:xfrm>
        </p:grpSpPr>
        <p:sp>
          <p:nvSpPr>
            <p:cNvPr id="634" name="Google Shape;634;p36"/>
            <p:cNvSpPr/>
            <p:nvPr/>
          </p:nvSpPr>
          <p:spPr>
            <a:xfrm>
              <a:off x="0" y="0"/>
              <a:ext cx="1218355" cy="1674675"/>
            </a:xfrm>
            <a:custGeom>
              <a:rect b="b" l="l" r="r" t="t"/>
              <a:pathLst>
                <a:path extrusionOk="0" h="1674675" w="1218355">
                  <a:moveTo>
                    <a:pt x="0" y="0"/>
                  </a:moveTo>
                  <a:lnTo>
                    <a:pt x="1218355" y="0"/>
                  </a:lnTo>
                  <a:lnTo>
                    <a:pt x="1218355" y="1674675"/>
                  </a:lnTo>
                  <a:lnTo>
                    <a:pt x="0" y="1674675"/>
                  </a:lnTo>
                  <a:close/>
                </a:path>
              </a:pathLst>
            </a:custGeom>
            <a:solidFill>
              <a:srgbClr val="2C6E49"/>
            </a:solidFill>
            <a:ln>
              <a:noFill/>
            </a:ln>
          </p:spPr>
        </p:sp>
        <p:sp>
          <p:nvSpPr>
            <p:cNvPr id="635" name="Google Shape;635;p3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6" name="Google Shape;636;p36"/>
          <p:cNvGrpSpPr/>
          <p:nvPr/>
        </p:nvGrpSpPr>
        <p:grpSpPr>
          <a:xfrm>
            <a:off x="4515300" y="3747641"/>
            <a:ext cx="4625942" cy="6539359"/>
            <a:chOff x="0" y="-47625"/>
            <a:chExt cx="1218355" cy="1722300"/>
          </a:xfrm>
        </p:grpSpPr>
        <p:sp>
          <p:nvSpPr>
            <p:cNvPr id="637" name="Google Shape;637;p36"/>
            <p:cNvSpPr/>
            <p:nvPr/>
          </p:nvSpPr>
          <p:spPr>
            <a:xfrm>
              <a:off x="0" y="0"/>
              <a:ext cx="1218355" cy="1674675"/>
            </a:xfrm>
            <a:custGeom>
              <a:rect b="b" l="l" r="r" t="t"/>
              <a:pathLst>
                <a:path extrusionOk="0" h="1674675" w="1218355">
                  <a:moveTo>
                    <a:pt x="0" y="0"/>
                  </a:moveTo>
                  <a:lnTo>
                    <a:pt x="1218355" y="0"/>
                  </a:lnTo>
                  <a:lnTo>
                    <a:pt x="1218355" y="1674675"/>
                  </a:lnTo>
                  <a:lnTo>
                    <a:pt x="0" y="1674675"/>
                  </a:ln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</p:sp>
        <p:sp>
          <p:nvSpPr>
            <p:cNvPr id="638" name="Google Shape;638;p3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9" name="Google Shape;639;p36"/>
          <p:cNvGrpSpPr/>
          <p:nvPr/>
        </p:nvGrpSpPr>
        <p:grpSpPr>
          <a:xfrm>
            <a:off x="-116159" y="3747641"/>
            <a:ext cx="4625942" cy="6539359"/>
            <a:chOff x="0" y="-47625"/>
            <a:chExt cx="1218355" cy="1722300"/>
          </a:xfrm>
        </p:grpSpPr>
        <p:sp>
          <p:nvSpPr>
            <p:cNvPr id="640" name="Google Shape;640;p36"/>
            <p:cNvSpPr/>
            <p:nvPr/>
          </p:nvSpPr>
          <p:spPr>
            <a:xfrm>
              <a:off x="0" y="0"/>
              <a:ext cx="1218355" cy="1674675"/>
            </a:xfrm>
            <a:custGeom>
              <a:rect b="b" l="l" r="r" t="t"/>
              <a:pathLst>
                <a:path extrusionOk="0" h="1674675" w="1218355">
                  <a:moveTo>
                    <a:pt x="0" y="0"/>
                  </a:moveTo>
                  <a:lnTo>
                    <a:pt x="1218355" y="0"/>
                  </a:lnTo>
                  <a:lnTo>
                    <a:pt x="1218355" y="1674675"/>
                  </a:lnTo>
                  <a:lnTo>
                    <a:pt x="0" y="1674675"/>
                  </a:lnTo>
                  <a:close/>
                </a:path>
              </a:pathLst>
            </a:custGeom>
            <a:solidFill>
              <a:srgbClr val="9DD193"/>
            </a:solidFill>
            <a:ln>
              <a:noFill/>
            </a:ln>
          </p:spPr>
        </p:sp>
        <p:sp>
          <p:nvSpPr>
            <p:cNvPr id="641" name="Google Shape;641;p3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2" name="Google Shape;642;p36"/>
          <p:cNvSpPr/>
          <p:nvPr/>
        </p:nvSpPr>
        <p:spPr>
          <a:xfrm>
            <a:off x="1029489" y="5294709"/>
            <a:ext cx="352038" cy="353616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3" name="Google Shape;643;p36"/>
          <p:cNvSpPr/>
          <p:nvPr/>
        </p:nvSpPr>
        <p:spPr>
          <a:xfrm>
            <a:off x="6650807" y="5275921"/>
            <a:ext cx="352038" cy="353616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" name="Google Shape;644;p36"/>
          <p:cNvSpPr/>
          <p:nvPr/>
        </p:nvSpPr>
        <p:spPr>
          <a:xfrm>
            <a:off x="11283710" y="5282310"/>
            <a:ext cx="352038" cy="353616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36"/>
          <p:cNvSpPr/>
          <p:nvPr/>
        </p:nvSpPr>
        <p:spPr>
          <a:xfrm>
            <a:off x="16907214" y="5269733"/>
            <a:ext cx="352038" cy="353616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46" name="Google Shape;646;p36"/>
          <p:cNvCxnSpPr/>
          <p:nvPr/>
        </p:nvCxnSpPr>
        <p:spPr>
          <a:xfrm rot="-11490">
            <a:off x="1382300" y="5438311"/>
            <a:ext cx="5267734" cy="0"/>
          </a:xfrm>
          <a:prstGeom prst="straightConnector1">
            <a:avLst/>
          </a:prstGeom>
          <a:noFill/>
          <a:ln cap="flat" cmpd="sng" w="47625">
            <a:solidFill>
              <a:srgbClr val="FFFFE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47" name="Google Shape;647;p36"/>
          <p:cNvCxnSpPr/>
          <p:nvPr/>
        </p:nvCxnSpPr>
        <p:spPr>
          <a:xfrm rot="4740">
            <a:off x="7003631" y="5432111"/>
            <a:ext cx="4279292" cy="0"/>
          </a:xfrm>
          <a:prstGeom prst="straightConnector1">
            <a:avLst/>
          </a:prstGeom>
          <a:noFill/>
          <a:ln cap="flat" cmpd="sng" w="47625">
            <a:solidFill>
              <a:srgbClr val="FFFFE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48" name="Google Shape;648;p36"/>
          <p:cNvCxnSpPr/>
          <p:nvPr/>
        </p:nvCxnSpPr>
        <p:spPr>
          <a:xfrm rot="-7688">
            <a:off x="11636530" y="5429017"/>
            <a:ext cx="5269902" cy="0"/>
          </a:xfrm>
          <a:prstGeom prst="straightConnector1">
            <a:avLst/>
          </a:prstGeom>
          <a:noFill/>
          <a:ln cap="flat" cmpd="sng" w="47625">
            <a:solidFill>
              <a:srgbClr val="FFFFE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49" name="Google Shape;649;p36"/>
          <p:cNvSpPr txBox="1"/>
          <p:nvPr/>
        </p:nvSpPr>
        <p:spPr>
          <a:xfrm>
            <a:off x="675825" y="2328267"/>
            <a:ext cx="13737200" cy="1228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TIMELINE PAGE</a:t>
            </a:r>
            <a:endParaRPr/>
          </a:p>
        </p:txBody>
      </p:sp>
      <p:sp>
        <p:nvSpPr>
          <p:cNvPr id="650" name="Google Shape;650;p36"/>
          <p:cNvSpPr txBox="1"/>
          <p:nvPr/>
        </p:nvSpPr>
        <p:spPr>
          <a:xfrm>
            <a:off x="683650" y="6103989"/>
            <a:ext cx="3364925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E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Add a main point</a:t>
            </a:r>
            <a:endParaRPr/>
          </a:p>
        </p:txBody>
      </p:sp>
      <p:sp>
        <p:nvSpPr>
          <p:cNvPr id="651" name="Google Shape;651;p36"/>
          <p:cNvSpPr txBox="1"/>
          <p:nvPr/>
        </p:nvSpPr>
        <p:spPr>
          <a:xfrm>
            <a:off x="683650" y="7296138"/>
            <a:ext cx="3364925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Elaborate on what you want to discuss. </a:t>
            </a:r>
            <a:endParaRPr/>
          </a:p>
        </p:txBody>
      </p:sp>
      <p:sp>
        <p:nvSpPr>
          <p:cNvPr id="652" name="Google Shape;652;p36"/>
          <p:cNvSpPr txBox="1"/>
          <p:nvPr/>
        </p:nvSpPr>
        <p:spPr>
          <a:xfrm>
            <a:off x="5145808" y="6103989"/>
            <a:ext cx="3364925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E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Add a main point</a:t>
            </a:r>
            <a:endParaRPr/>
          </a:p>
        </p:txBody>
      </p:sp>
      <p:sp>
        <p:nvSpPr>
          <p:cNvPr id="653" name="Google Shape;653;p36"/>
          <p:cNvSpPr txBox="1"/>
          <p:nvPr/>
        </p:nvSpPr>
        <p:spPr>
          <a:xfrm>
            <a:off x="5145808" y="7296138"/>
            <a:ext cx="3364925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Elaborate on what you want to discuss. </a:t>
            </a:r>
            <a:endParaRPr/>
          </a:p>
        </p:txBody>
      </p:sp>
      <p:pic>
        <p:nvPicPr>
          <p:cNvPr id="654" name="Google Shape;654;p36"/>
          <p:cNvPicPr preferRelativeResize="0"/>
          <p:nvPr/>
        </p:nvPicPr>
        <p:blipFill rotWithShape="1">
          <a:blip r:embed="rId4">
            <a:alphaModFix amt="80000"/>
          </a:blip>
          <a:srcRect b="0" l="6421" r="6422" t="0"/>
          <a:stretch/>
        </p:blipFill>
        <p:spPr>
          <a:xfrm>
            <a:off x="0" y="5929323"/>
            <a:ext cx="3198257" cy="4364311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36"/>
          <p:cNvSpPr txBox="1"/>
          <p:nvPr/>
        </p:nvSpPr>
        <p:spPr>
          <a:xfrm>
            <a:off x="9779417" y="6103989"/>
            <a:ext cx="3364925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E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Add a main point</a:t>
            </a:r>
            <a:endParaRPr/>
          </a:p>
        </p:txBody>
      </p:sp>
      <p:sp>
        <p:nvSpPr>
          <p:cNvPr id="656" name="Google Shape;656;p36"/>
          <p:cNvSpPr txBox="1"/>
          <p:nvPr/>
        </p:nvSpPr>
        <p:spPr>
          <a:xfrm>
            <a:off x="9779417" y="7296138"/>
            <a:ext cx="3364925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Elaborate on what you want to discuss. </a:t>
            </a:r>
            <a:endParaRPr/>
          </a:p>
        </p:txBody>
      </p:sp>
      <p:sp>
        <p:nvSpPr>
          <p:cNvPr id="657" name="Google Shape;657;p36"/>
          <p:cNvSpPr txBox="1"/>
          <p:nvPr/>
        </p:nvSpPr>
        <p:spPr>
          <a:xfrm>
            <a:off x="14413025" y="6103989"/>
            <a:ext cx="3364925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E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Add a main point</a:t>
            </a:r>
            <a:endParaRPr/>
          </a:p>
        </p:txBody>
      </p:sp>
      <p:sp>
        <p:nvSpPr>
          <p:cNvPr id="658" name="Google Shape;658;p36"/>
          <p:cNvSpPr txBox="1"/>
          <p:nvPr/>
        </p:nvSpPr>
        <p:spPr>
          <a:xfrm>
            <a:off x="14413025" y="7296138"/>
            <a:ext cx="3364925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Elaborate on what you want to discuss. </a:t>
            </a:r>
            <a:endParaRPr/>
          </a:p>
        </p:txBody>
      </p:sp>
      <p:pic>
        <p:nvPicPr>
          <p:cNvPr id="659" name="Google Shape;659;p36"/>
          <p:cNvPicPr preferRelativeResize="0"/>
          <p:nvPr/>
        </p:nvPicPr>
        <p:blipFill rotWithShape="1">
          <a:blip r:embed="rId5">
            <a:alphaModFix amt="80000"/>
          </a:blip>
          <a:srcRect b="0" l="0" r="0" t="0"/>
          <a:stretch/>
        </p:blipFill>
        <p:spPr>
          <a:xfrm rot="-381369">
            <a:off x="11646062" y="0"/>
            <a:ext cx="7292687" cy="86731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4" name="Google Shape;664;p37"/>
          <p:cNvPicPr preferRelativeResize="0"/>
          <p:nvPr/>
        </p:nvPicPr>
        <p:blipFill rotWithShape="1">
          <a:blip r:embed="rId3">
            <a:alphaModFix/>
          </a:blip>
          <a:srcRect b="10536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5" name="Google Shape;665;p37"/>
          <p:cNvGrpSpPr/>
          <p:nvPr/>
        </p:nvGrpSpPr>
        <p:grpSpPr>
          <a:xfrm>
            <a:off x="15201900" y="-180826"/>
            <a:ext cx="3086100" cy="10467826"/>
            <a:chOff x="0" y="-47625"/>
            <a:chExt cx="812800" cy="2756958"/>
          </a:xfrm>
        </p:grpSpPr>
        <p:sp>
          <p:nvSpPr>
            <p:cNvPr id="666" name="Google Shape;666;p37"/>
            <p:cNvSpPr/>
            <p:nvPr/>
          </p:nvSpPr>
          <p:spPr>
            <a:xfrm>
              <a:off x="0" y="0"/>
              <a:ext cx="812800" cy="2709333"/>
            </a:xfrm>
            <a:custGeom>
              <a:rect b="b" l="l" r="r" t="t"/>
              <a:pathLst>
                <a:path extrusionOk="0" h="2709333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C6E49"/>
            </a:solidFill>
            <a:ln>
              <a:noFill/>
            </a:ln>
          </p:spPr>
        </p:sp>
        <p:sp>
          <p:nvSpPr>
            <p:cNvPr id="667" name="Google Shape;667;p3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8" name="Google Shape;668;p37"/>
          <p:cNvSpPr/>
          <p:nvPr/>
        </p:nvSpPr>
        <p:spPr>
          <a:xfrm>
            <a:off x="7600950" y="-662575"/>
            <a:ext cx="95042" cy="11612150"/>
          </a:xfrm>
          <a:prstGeom prst="rect">
            <a:avLst/>
          </a:prstGeom>
          <a:solidFill>
            <a:srgbClr val="3737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" name="Google Shape;669;p37"/>
          <p:cNvSpPr/>
          <p:nvPr/>
        </p:nvSpPr>
        <p:spPr>
          <a:xfrm rot="5400000">
            <a:off x="7564629" y="-2293541"/>
            <a:ext cx="72643" cy="15201900"/>
          </a:xfrm>
          <a:prstGeom prst="rect">
            <a:avLst/>
          </a:prstGeom>
          <a:solidFill>
            <a:srgbClr val="3737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37"/>
          <p:cNvSpPr txBox="1"/>
          <p:nvPr/>
        </p:nvSpPr>
        <p:spPr>
          <a:xfrm rot="5400000">
            <a:off x="12413850" y="4589389"/>
            <a:ext cx="85827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FFFFE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SWOT ANALYSIS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671" name="Google Shape;671;p37"/>
          <p:cNvSpPr txBox="1"/>
          <p:nvPr/>
        </p:nvSpPr>
        <p:spPr>
          <a:xfrm>
            <a:off x="1017446" y="1918288"/>
            <a:ext cx="6194911" cy="1476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are you doing well? </a:t>
            </a:r>
            <a:endParaRPr/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sets you apart?</a:t>
            </a:r>
            <a:endParaRPr/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are your good qualities?</a:t>
            </a:r>
            <a:endParaRPr/>
          </a:p>
        </p:txBody>
      </p:sp>
      <p:sp>
        <p:nvSpPr>
          <p:cNvPr id="672" name="Google Shape;672;p37"/>
          <p:cNvSpPr txBox="1"/>
          <p:nvPr/>
        </p:nvSpPr>
        <p:spPr>
          <a:xfrm>
            <a:off x="225586" y="7420180"/>
            <a:ext cx="69867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Where do you need to improve? </a:t>
            </a:r>
            <a:endParaRPr/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Are resources adequate? </a:t>
            </a:r>
            <a:endParaRPr/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do others do better than you?</a:t>
            </a:r>
            <a:endParaRPr/>
          </a:p>
        </p:txBody>
      </p:sp>
      <p:sp>
        <p:nvSpPr>
          <p:cNvPr id="673" name="Google Shape;673;p37"/>
          <p:cNvSpPr txBox="1"/>
          <p:nvPr/>
        </p:nvSpPr>
        <p:spPr>
          <a:xfrm>
            <a:off x="8086517" y="1918288"/>
            <a:ext cx="5259672" cy="1476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are your goals?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Are demands shifting?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How can it be improved?</a:t>
            </a:r>
            <a:endParaRPr/>
          </a:p>
        </p:txBody>
      </p:sp>
      <p:sp>
        <p:nvSpPr>
          <p:cNvPr id="674" name="Google Shape;674;p37"/>
          <p:cNvSpPr txBox="1"/>
          <p:nvPr/>
        </p:nvSpPr>
        <p:spPr>
          <a:xfrm>
            <a:off x="8086517" y="7420180"/>
            <a:ext cx="7218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are the blockers you're facing?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are factors outside of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your control?</a:t>
            </a:r>
            <a:endParaRPr/>
          </a:p>
        </p:txBody>
      </p:sp>
      <p:sp>
        <p:nvSpPr>
          <p:cNvPr id="675" name="Google Shape;675;p37"/>
          <p:cNvSpPr txBox="1"/>
          <p:nvPr/>
        </p:nvSpPr>
        <p:spPr>
          <a:xfrm>
            <a:off x="3154242" y="981075"/>
            <a:ext cx="4058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STRENGTHS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676" name="Google Shape;676;p37"/>
          <p:cNvSpPr txBox="1"/>
          <p:nvPr/>
        </p:nvSpPr>
        <p:spPr>
          <a:xfrm>
            <a:off x="8086517" y="981075"/>
            <a:ext cx="4499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OPPORTUNITIES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677" name="Google Shape;677;p37"/>
          <p:cNvSpPr txBox="1"/>
          <p:nvPr/>
        </p:nvSpPr>
        <p:spPr>
          <a:xfrm>
            <a:off x="2812935" y="6486990"/>
            <a:ext cx="4220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WEAKNESSES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678" name="Google Shape;678;p37"/>
          <p:cNvSpPr txBox="1"/>
          <p:nvPr/>
        </p:nvSpPr>
        <p:spPr>
          <a:xfrm>
            <a:off x="8086517" y="6486990"/>
            <a:ext cx="3314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THREATS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3" name="Google Shape;683;p38"/>
          <p:cNvPicPr preferRelativeResize="0"/>
          <p:nvPr/>
        </p:nvPicPr>
        <p:blipFill rotWithShape="1">
          <a:blip r:embed="rId3">
            <a:alphaModFix/>
          </a:blip>
          <a:srcRect b="10536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4" name="Google Shape;684;p38"/>
          <p:cNvGrpSpPr/>
          <p:nvPr/>
        </p:nvGrpSpPr>
        <p:grpSpPr>
          <a:xfrm>
            <a:off x="9078383" y="1064902"/>
            <a:ext cx="8360569" cy="8433435"/>
            <a:chOff x="0" y="-38100"/>
            <a:chExt cx="11147425" cy="11244580"/>
          </a:xfrm>
        </p:grpSpPr>
        <p:sp>
          <p:nvSpPr>
            <p:cNvPr id="685" name="Google Shape;685;p38"/>
            <p:cNvSpPr txBox="1"/>
            <p:nvPr/>
          </p:nvSpPr>
          <p:spPr>
            <a:xfrm>
              <a:off x="1167368" y="10690860"/>
              <a:ext cx="1289209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Item 1</a:t>
              </a:r>
              <a:endParaRPr/>
            </a:p>
          </p:txBody>
        </p:sp>
        <p:sp>
          <p:nvSpPr>
            <p:cNvPr id="686" name="Google Shape;686;p38"/>
            <p:cNvSpPr txBox="1"/>
            <p:nvPr/>
          </p:nvSpPr>
          <p:spPr>
            <a:xfrm>
              <a:off x="3228816" y="10690860"/>
              <a:ext cx="1358265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Item 2</a:t>
              </a:r>
              <a:endParaRPr/>
            </a:p>
          </p:txBody>
        </p:sp>
        <p:sp>
          <p:nvSpPr>
            <p:cNvPr id="687" name="Google Shape;687;p38"/>
            <p:cNvSpPr txBox="1"/>
            <p:nvPr/>
          </p:nvSpPr>
          <p:spPr>
            <a:xfrm>
              <a:off x="5324792" y="10690860"/>
              <a:ext cx="1358265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Item 3</a:t>
              </a:r>
              <a:endParaRPr/>
            </a:p>
          </p:txBody>
        </p:sp>
        <p:sp>
          <p:nvSpPr>
            <p:cNvPr id="688" name="Google Shape;688;p38"/>
            <p:cNvSpPr txBox="1"/>
            <p:nvPr/>
          </p:nvSpPr>
          <p:spPr>
            <a:xfrm>
              <a:off x="7427039" y="10690860"/>
              <a:ext cx="1345724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Item 4</a:t>
              </a:r>
              <a:endParaRPr/>
            </a:p>
          </p:txBody>
        </p:sp>
        <p:sp>
          <p:nvSpPr>
            <p:cNvPr id="689" name="Google Shape;689;p38"/>
            <p:cNvSpPr txBox="1"/>
            <p:nvPr/>
          </p:nvSpPr>
          <p:spPr>
            <a:xfrm>
              <a:off x="9526508" y="10690860"/>
              <a:ext cx="1338739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Item 5</a:t>
              </a:r>
              <a:endParaRPr/>
            </a:p>
          </p:txBody>
        </p:sp>
        <p:grpSp>
          <p:nvGrpSpPr>
            <p:cNvPr id="690" name="Google Shape;690;p38"/>
            <p:cNvGrpSpPr/>
            <p:nvPr/>
          </p:nvGrpSpPr>
          <p:grpSpPr>
            <a:xfrm>
              <a:off x="860425" y="232410"/>
              <a:ext cx="10287000" cy="10299700"/>
              <a:chOff x="0" y="-6350"/>
              <a:chExt cx="10287000" cy="10299700"/>
            </a:xfrm>
          </p:grpSpPr>
          <p:sp>
            <p:nvSpPr>
              <p:cNvPr id="691" name="Google Shape;691;p38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03F3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692" name="Google Shape;692;p38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03F3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693" name="Google Shape;693;p38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03F3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694" name="Google Shape;694;p38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03F3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695" name="Google Shape;695;p38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03F3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696" name="Google Shape;696;p38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03F3F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697" name="Google Shape;697;p38"/>
            <p:cNvSpPr txBox="1"/>
            <p:nvPr/>
          </p:nvSpPr>
          <p:spPr>
            <a:xfrm>
              <a:off x="59214" y="-38100"/>
              <a:ext cx="598011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25 </a:t>
              </a:r>
              <a:endParaRPr/>
            </a:p>
          </p:txBody>
        </p:sp>
        <p:sp>
          <p:nvSpPr>
            <p:cNvPr id="698" name="Google Shape;698;p38"/>
            <p:cNvSpPr txBox="1"/>
            <p:nvPr/>
          </p:nvSpPr>
          <p:spPr>
            <a:xfrm>
              <a:off x="0" y="2019300"/>
              <a:ext cx="657225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20 </a:t>
              </a:r>
              <a:endParaRPr/>
            </a:p>
          </p:txBody>
        </p:sp>
        <p:sp>
          <p:nvSpPr>
            <p:cNvPr id="699" name="Google Shape;699;p38"/>
            <p:cNvSpPr txBox="1"/>
            <p:nvPr/>
          </p:nvSpPr>
          <p:spPr>
            <a:xfrm>
              <a:off x="128429" y="4076700"/>
              <a:ext cx="528796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15 </a:t>
              </a:r>
              <a:endParaRPr/>
            </a:p>
          </p:txBody>
        </p:sp>
        <p:sp>
          <p:nvSpPr>
            <p:cNvPr id="700" name="Google Shape;700;p38"/>
            <p:cNvSpPr txBox="1"/>
            <p:nvPr/>
          </p:nvSpPr>
          <p:spPr>
            <a:xfrm>
              <a:off x="69056" y="6134100"/>
              <a:ext cx="588169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10 </a:t>
              </a:r>
              <a:endParaRPr/>
            </a:p>
          </p:txBody>
        </p:sp>
        <p:sp>
          <p:nvSpPr>
            <p:cNvPr id="701" name="Google Shape;701;p38"/>
            <p:cNvSpPr txBox="1"/>
            <p:nvPr/>
          </p:nvSpPr>
          <p:spPr>
            <a:xfrm>
              <a:off x="309562" y="8191500"/>
              <a:ext cx="347662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5 </a:t>
              </a:r>
              <a:endParaRPr/>
            </a:p>
          </p:txBody>
        </p:sp>
        <p:sp>
          <p:nvSpPr>
            <p:cNvPr id="702" name="Google Shape;702;p38"/>
            <p:cNvSpPr txBox="1"/>
            <p:nvPr/>
          </p:nvSpPr>
          <p:spPr>
            <a:xfrm>
              <a:off x="250349" y="10248900"/>
              <a:ext cx="406876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0 </a:t>
              </a:r>
              <a:endParaRPr/>
            </a:p>
          </p:txBody>
        </p:sp>
        <p:grpSp>
          <p:nvGrpSpPr>
            <p:cNvPr id="703" name="Google Shape;703;p38"/>
            <p:cNvGrpSpPr/>
            <p:nvPr/>
          </p:nvGrpSpPr>
          <p:grpSpPr>
            <a:xfrm>
              <a:off x="860425" y="1466850"/>
              <a:ext cx="10287000" cy="9058910"/>
              <a:chOff x="0" y="1228090"/>
              <a:chExt cx="10287000" cy="9058910"/>
            </a:xfrm>
          </p:grpSpPr>
          <p:sp>
            <p:nvSpPr>
              <p:cNvPr id="704" name="Google Shape;704;p38"/>
              <p:cNvSpPr/>
              <p:nvPr/>
            </p:nvSpPr>
            <p:spPr>
              <a:xfrm>
                <a:off x="0" y="10287000"/>
                <a:ext cx="617432" cy="0"/>
              </a:xfrm>
              <a:custGeom>
                <a:rect b="b" l="l" r="r" t="t"/>
                <a:pathLst>
                  <a:path extrusionOk="0" h="120000" w="617432">
                    <a:moveTo>
                      <a:pt x="0" y="0"/>
                    </a:moveTo>
                    <a:lnTo>
                      <a:pt x="0" y="0"/>
                    </a:lnTo>
                    <a:lnTo>
                      <a:pt x="617432" y="0"/>
                    </a:lnTo>
                    <a:lnTo>
                      <a:pt x="617432" y="0"/>
                    </a:lnTo>
                    <a:close/>
                  </a:path>
                </a:pathLst>
              </a:custGeom>
              <a:solidFill>
                <a:srgbClr val="2C6E49"/>
              </a:solidFill>
              <a:ln>
                <a:noFill/>
              </a:ln>
            </p:spPr>
          </p:sp>
          <p:sp>
            <p:nvSpPr>
              <p:cNvPr id="705" name="Google Shape;705;p38"/>
              <p:cNvSpPr/>
              <p:nvPr/>
            </p:nvSpPr>
            <p:spPr>
              <a:xfrm>
                <a:off x="2095976" y="6988810"/>
                <a:ext cx="617431" cy="3298190"/>
              </a:xfrm>
              <a:custGeom>
                <a:rect b="b" l="l" r="r" t="t"/>
                <a:pathLst>
                  <a:path extrusionOk="0" h="3298190" w="617431">
                    <a:moveTo>
                      <a:pt x="0" y="329819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8" y="14467"/>
                    </a:cubicBezTo>
                    <a:cubicBezTo>
                      <a:pt x="23731" y="5204"/>
                      <a:pt x="36295" y="0"/>
                      <a:pt x="49395" y="0"/>
                    </a:cubicBezTo>
                    <a:lnTo>
                      <a:pt x="568037" y="0"/>
                    </a:lnTo>
                    <a:cubicBezTo>
                      <a:pt x="581138" y="0"/>
                      <a:pt x="593701" y="5204"/>
                      <a:pt x="602964" y="14467"/>
                    </a:cubicBezTo>
                    <a:cubicBezTo>
                      <a:pt x="612228" y="23730"/>
                      <a:pt x="617432" y="36295"/>
                      <a:pt x="617432" y="49395"/>
                    </a:cubicBezTo>
                    <a:lnTo>
                      <a:pt x="617432" y="3298190"/>
                    </a:lnTo>
                    <a:close/>
                  </a:path>
                </a:pathLst>
              </a:custGeom>
              <a:solidFill>
                <a:srgbClr val="2C6E4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6" name="Google Shape;706;p38"/>
              <p:cNvSpPr/>
              <p:nvPr/>
            </p:nvSpPr>
            <p:spPr>
              <a:xfrm>
                <a:off x="4191953" y="4108450"/>
                <a:ext cx="617432" cy="6178550"/>
              </a:xfrm>
              <a:custGeom>
                <a:rect b="b" l="l" r="r" t="t"/>
                <a:pathLst>
                  <a:path extrusionOk="0" h="6178550" w="617432">
                    <a:moveTo>
                      <a:pt x="0" y="6178550"/>
                    </a:moveTo>
                    <a:lnTo>
                      <a:pt x="0" y="49395"/>
                    </a:lnTo>
                    <a:cubicBezTo>
                      <a:pt x="0" y="22115"/>
                      <a:pt x="2211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1"/>
                      <a:pt x="617431" y="36294"/>
                      <a:pt x="617431" y="49395"/>
                    </a:cubicBezTo>
                    <a:lnTo>
                      <a:pt x="617431" y="6178550"/>
                    </a:lnTo>
                    <a:close/>
                  </a:path>
                </a:pathLst>
              </a:custGeom>
              <a:solidFill>
                <a:srgbClr val="2C6E4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7" name="Google Shape;707;p38"/>
              <p:cNvSpPr/>
              <p:nvPr/>
            </p:nvSpPr>
            <p:spPr>
              <a:xfrm>
                <a:off x="6287929" y="2874010"/>
                <a:ext cx="617432" cy="7412990"/>
              </a:xfrm>
              <a:custGeom>
                <a:rect b="b" l="l" r="r" t="t"/>
                <a:pathLst>
                  <a:path extrusionOk="0" h="7412990" w="617432">
                    <a:moveTo>
                      <a:pt x="0" y="7412990"/>
                    </a:moveTo>
                    <a:lnTo>
                      <a:pt x="0" y="49395"/>
                    </a:lnTo>
                    <a:cubicBezTo>
                      <a:pt x="0" y="36294"/>
                      <a:pt x="5204" y="23731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1"/>
                      <a:pt x="617432" y="36294"/>
                      <a:pt x="617432" y="49395"/>
                    </a:cubicBezTo>
                    <a:lnTo>
                      <a:pt x="617432" y="7412990"/>
                    </a:lnTo>
                    <a:close/>
                  </a:path>
                </a:pathLst>
              </a:custGeom>
              <a:solidFill>
                <a:srgbClr val="2C6E4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8" name="Google Shape;708;p38"/>
              <p:cNvSpPr/>
              <p:nvPr/>
            </p:nvSpPr>
            <p:spPr>
              <a:xfrm>
                <a:off x="8383905" y="1228090"/>
                <a:ext cx="617431" cy="9058910"/>
              </a:xfrm>
              <a:custGeom>
                <a:rect b="b" l="l" r="r" t="t"/>
                <a:pathLst>
                  <a:path extrusionOk="0" h="9058910" w="617431">
                    <a:moveTo>
                      <a:pt x="0" y="9058910"/>
                    </a:moveTo>
                    <a:lnTo>
                      <a:pt x="0" y="49395"/>
                    </a:lnTo>
                    <a:cubicBezTo>
                      <a:pt x="0" y="22115"/>
                      <a:pt x="2211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0"/>
                      <a:pt x="617432" y="36294"/>
                      <a:pt x="617432" y="49395"/>
                    </a:cubicBezTo>
                    <a:lnTo>
                      <a:pt x="617432" y="9058910"/>
                    </a:lnTo>
                    <a:close/>
                  </a:path>
                </a:pathLst>
              </a:custGeom>
              <a:solidFill>
                <a:srgbClr val="2C6E4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9" name="Google Shape;709;p38"/>
              <p:cNvSpPr/>
              <p:nvPr/>
            </p:nvSpPr>
            <p:spPr>
              <a:xfrm>
                <a:off x="642832" y="8216900"/>
                <a:ext cx="617432" cy="2070100"/>
              </a:xfrm>
              <a:custGeom>
                <a:rect b="b" l="l" r="r" t="t"/>
                <a:pathLst>
                  <a:path extrusionOk="0" h="2070100" w="617432">
                    <a:moveTo>
                      <a:pt x="0" y="207010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0"/>
                      <a:pt x="617431" y="36295"/>
                      <a:pt x="617431" y="49395"/>
                    </a:cubicBezTo>
                    <a:lnTo>
                      <a:pt x="617431" y="2070100"/>
                    </a:lnTo>
                    <a:close/>
                  </a:path>
                </a:pathLst>
              </a:custGeom>
              <a:solidFill>
                <a:srgbClr val="65BB8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0" name="Google Shape;710;p38"/>
              <p:cNvSpPr/>
              <p:nvPr/>
            </p:nvSpPr>
            <p:spPr>
              <a:xfrm>
                <a:off x="2738808" y="6988810"/>
                <a:ext cx="617432" cy="3298190"/>
              </a:xfrm>
              <a:custGeom>
                <a:rect b="b" l="l" r="r" t="t"/>
                <a:pathLst>
                  <a:path extrusionOk="0" h="3298190" w="617432">
                    <a:moveTo>
                      <a:pt x="0" y="329819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7" y="14467"/>
                    </a:cubicBezTo>
                    <a:cubicBezTo>
                      <a:pt x="23731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8" y="23730"/>
                      <a:pt x="617432" y="36295"/>
                      <a:pt x="617432" y="49395"/>
                    </a:cubicBezTo>
                    <a:lnTo>
                      <a:pt x="617432" y="3298190"/>
                    </a:lnTo>
                    <a:close/>
                  </a:path>
                </a:pathLst>
              </a:custGeom>
              <a:solidFill>
                <a:srgbClr val="65BB8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" name="Google Shape;711;p38"/>
              <p:cNvSpPr/>
              <p:nvPr/>
            </p:nvSpPr>
            <p:spPr>
              <a:xfrm>
                <a:off x="4834784" y="6167967"/>
                <a:ext cx="617431" cy="4119033"/>
              </a:xfrm>
              <a:custGeom>
                <a:rect b="b" l="l" r="r" t="t"/>
                <a:pathLst>
                  <a:path extrusionOk="0" h="4119033" w="617431">
                    <a:moveTo>
                      <a:pt x="0" y="4119033"/>
                    </a:moveTo>
                    <a:lnTo>
                      <a:pt x="0" y="49394"/>
                    </a:lnTo>
                    <a:cubicBezTo>
                      <a:pt x="0" y="22114"/>
                      <a:pt x="22115" y="0"/>
                      <a:pt x="49395" y="0"/>
                    </a:cubicBezTo>
                    <a:lnTo>
                      <a:pt x="568037" y="0"/>
                    </a:lnTo>
                    <a:cubicBezTo>
                      <a:pt x="595317" y="0"/>
                      <a:pt x="617432" y="22114"/>
                      <a:pt x="617432" y="49394"/>
                    </a:cubicBezTo>
                    <a:lnTo>
                      <a:pt x="617432" y="4119033"/>
                    </a:lnTo>
                    <a:close/>
                  </a:path>
                </a:pathLst>
              </a:custGeom>
              <a:solidFill>
                <a:srgbClr val="65BB8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" name="Google Shape;712;p38"/>
              <p:cNvSpPr/>
              <p:nvPr/>
            </p:nvSpPr>
            <p:spPr>
              <a:xfrm>
                <a:off x="6930761" y="4521341"/>
                <a:ext cx="617431" cy="5765659"/>
              </a:xfrm>
              <a:custGeom>
                <a:rect b="b" l="l" r="r" t="t"/>
                <a:pathLst>
                  <a:path extrusionOk="0" h="5765659" w="617431">
                    <a:moveTo>
                      <a:pt x="0" y="5765659"/>
                    </a:moveTo>
                    <a:lnTo>
                      <a:pt x="0" y="49395"/>
                    </a:lnTo>
                    <a:cubicBezTo>
                      <a:pt x="0" y="36294"/>
                      <a:pt x="5204" y="23731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6" y="0"/>
                    </a:lnTo>
                    <a:cubicBezTo>
                      <a:pt x="581136" y="0"/>
                      <a:pt x="593701" y="5204"/>
                      <a:pt x="602964" y="14467"/>
                    </a:cubicBezTo>
                    <a:cubicBezTo>
                      <a:pt x="612227" y="23731"/>
                      <a:pt x="617431" y="36294"/>
                      <a:pt x="617431" y="49395"/>
                    </a:cubicBezTo>
                    <a:lnTo>
                      <a:pt x="617431" y="5765659"/>
                    </a:lnTo>
                    <a:close/>
                  </a:path>
                </a:pathLst>
              </a:custGeom>
              <a:solidFill>
                <a:srgbClr val="65BB8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" name="Google Shape;713;p38"/>
              <p:cNvSpPr/>
              <p:nvPr/>
            </p:nvSpPr>
            <p:spPr>
              <a:xfrm>
                <a:off x="9026737" y="2051627"/>
                <a:ext cx="617432" cy="8235373"/>
              </a:xfrm>
              <a:custGeom>
                <a:rect b="b" l="l" r="r" t="t"/>
                <a:pathLst>
                  <a:path extrusionOk="0" h="8235373" w="617432">
                    <a:moveTo>
                      <a:pt x="0" y="8235373"/>
                    </a:moveTo>
                    <a:lnTo>
                      <a:pt x="0" y="49395"/>
                    </a:lnTo>
                    <a:cubicBezTo>
                      <a:pt x="0" y="36295"/>
                      <a:pt x="5204" y="23731"/>
                      <a:pt x="14467" y="14468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8"/>
                    </a:cubicBezTo>
                    <a:cubicBezTo>
                      <a:pt x="612227" y="23731"/>
                      <a:pt x="617432" y="36295"/>
                      <a:pt x="617432" y="49395"/>
                    </a:cubicBezTo>
                    <a:lnTo>
                      <a:pt x="617432" y="8235373"/>
                    </a:lnTo>
                    <a:close/>
                  </a:path>
                </a:pathLst>
              </a:custGeom>
              <a:solidFill>
                <a:srgbClr val="65BB8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" name="Google Shape;714;p38"/>
              <p:cNvSpPr/>
              <p:nvPr/>
            </p:nvSpPr>
            <p:spPr>
              <a:xfrm>
                <a:off x="1285663" y="8216900"/>
                <a:ext cx="617432" cy="2070100"/>
              </a:xfrm>
              <a:custGeom>
                <a:rect b="b" l="l" r="r" t="t"/>
                <a:pathLst>
                  <a:path extrusionOk="0" h="2070100" w="617432">
                    <a:moveTo>
                      <a:pt x="0" y="207010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8" y="14467"/>
                    </a:cubicBezTo>
                    <a:cubicBezTo>
                      <a:pt x="23731" y="5204"/>
                      <a:pt x="36295" y="0"/>
                      <a:pt x="49395" y="0"/>
                    </a:cubicBezTo>
                    <a:lnTo>
                      <a:pt x="568037" y="0"/>
                    </a:lnTo>
                    <a:cubicBezTo>
                      <a:pt x="581138" y="0"/>
                      <a:pt x="593701" y="5204"/>
                      <a:pt x="602965" y="14467"/>
                    </a:cubicBezTo>
                    <a:cubicBezTo>
                      <a:pt x="612228" y="23730"/>
                      <a:pt x="617432" y="36295"/>
                      <a:pt x="617432" y="49395"/>
                    </a:cubicBezTo>
                    <a:lnTo>
                      <a:pt x="617432" y="2070100"/>
                    </a:ln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" name="Google Shape;715;p38"/>
              <p:cNvSpPr/>
              <p:nvPr/>
            </p:nvSpPr>
            <p:spPr>
              <a:xfrm>
                <a:off x="3381640" y="8637905"/>
                <a:ext cx="617432" cy="1649095"/>
              </a:xfrm>
              <a:custGeom>
                <a:rect b="b" l="l" r="r" t="t"/>
                <a:pathLst>
                  <a:path extrusionOk="0" h="1649095" w="617432">
                    <a:moveTo>
                      <a:pt x="0" y="1649095"/>
                    </a:moveTo>
                    <a:lnTo>
                      <a:pt x="0" y="49394"/>
                    </a:lnTo>
                    <a:cubicBezTo>
                      <a:pt x="0" y="22114"/>
                      <a:pt x="22115" y="0"/>
                      <a:pt x="49394" y="0"/>
                    </a:cubicBezTo>
                    <a:lnTo>
                      <a:pt x="568037" y="0"/>
                    </a:lnTo>
                    <a:cubicBezTo>
                      <a:pt x="595316" y="0"/>
                      <a:pt x="617431" y="22114"/>
                      <a:pt x="617431" y="49394"/>
                    </a:cubicBezTo>
                    <a:lnTo>
                      <a:pt x="617431" y="1649095"/>
                    </a:ln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" name="Google Shape;716;p38"/>
              <p:cNvSpPr/>
              <p:nvPr/>
            </p:nvSpPr>
            <p:spPr>
              <a:xfrm>
                <a:off x="5477616" y="8227483"/>
                <a:ext cx="617432" cy="2059517"/>
              </a:xfrm>
              <a:custGeom>
                <a:rect b="b" l="l" r="r" t="t"/>
                <a:pathLst>
                  <a:path extrusionOk="0" h="2059517" w="617432">
                    <a:moveTo>
                      <a:pt x="0" y="2059517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95317" y="0"/>
                      <a:pt x="617431" y="22115"/>
                      <a:pt x="617431" y="49395"/>
                    </a:cubicBezTo>
                    <a:lnTo>
                      <a:pt x="617431" y="2059517"/>
                    </a:ln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7" name="Google Shape;717;p38"/>
              <p:cNvSpPr/>
              <p:nvPr/>
            </p:nvSpPr>
            <p:spPr>
              <a:xfrm>
                <a:off x="7573592" y="6992338"/>
                <a:ext cx="617432" cy="3294662"/>
              </a:xfrm>
              <a:custGeom>
                <a:rect b="b" l="l" r="r" t="t"/>
                <a:pathLst>
                  <a:path extrusionOk="0" h="3294662" w="617432">
                    <a:moveTo>
                      <a:pt x="0" y="3294662"/>
                    </a:moveTo>
                    <a:lnTo>
                      <a:pt x="0" y="49394"/>
                    </a:lnTo>
                    <a:cubicBezTo>
                      <a:pt x="0" y="36294"/>
                      <a:pt x="5204" y="23730"/>
                      <a:pt x="14467" y="14467"/>
                    </a:cubicBezTo>
                    <a:cubicBezTo>
                      <a:pt x="23730" y="5204"/>
                      <a:pt x="36295" y="0"/>
                      <a:pt x="49395" y="0"/>
                    </a:cubicBezTo>
                    <a:lnTo>
                      <a:pt x="568037" y="0"/>
                    </a:lnTo>
                    <a:cubicBezTo>
                      <a:pt x="581137" y="0"/>
                      <a:pt x="593702" y="5204"/>
                      <a:pt x="602965" y="14467"/>
                    </a:cubicBezTo>
                    <a:cubicBezTo>
                      <a:pt x="612228" y="23730"/>
                      <a:pt x="617432" y="36294"/>
                      <a:pt x="617432" y="49394"/>
                    </a:cubicBezTo>
                    <a:lnTo>
                      <a:pt x="617432" y="3294662"/>
                    </a:ln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8" name="Google Shape;718;p38"/>
              <p:cNvSpPr/>
              <p:nvPr/>
            </p:nvSpPr>
            <p:spPr>
              <a:xfrm>
                <a:off x="9669569" y="6992851"/>
                <a:ext cx="617431" cy="3294149"/>
              </a:xfrm>
              <a:custGeom>
                <a:rect b="b" l="l" r="r" t="t"/>
                <a:pathLst>
                  <a:path extrusionOk="0" h="3294149" w="617431">
                    <a:moveTo>
                      <a:pt x="0" y="3294149"/>
                    </a:moveTo>
                    <a:lnTo>
                      <a:pt x="0" y="49394"/>
                    </a:lnTo>
                    <a:cubicBezTo>
                      <a:pt x="0" y="22115"/>
                      <a:pt x="22114" y="0"/>
                      <a:pt x="49394" y="0"/>
                    </a:cubicBezTo>
                    <a:lnTo>
                      <a:pt x="568036" y="0"/>
                    </a:lnTo>
                    <a:cubicBezTo>
                      <a:pt x="581136" y="0"/>
                      <a:pt x="593701" y="5204"/>
                      <a:pt x="602964" y="14467"/>
                    </a:cubicBezTo>
                    <a:cubicBezTo>
                      <a:pt x="612227" y="23730"/>
                      <a:pt x="617431" y="36294"/>
                      <a:pt x="617431" y="49394"/>
                    </a:cubicBezTo>
                    <a:lnTo>
                      <a:pt x="617431" y="3294149"/>
                    </a:ln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719" name="Google Shape;719;p38"/>
          <p:cNvSpPr txBox="1"/>
          <p:nvPr/>
        </p:nvSpPr>
        <p:spPr>
          <a:xfrm>
            <a:off x="789375" y="1083952"/>
            <a:ext cx="7754183" cy="3438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YOUR</a:t>
            </a:r>
            <a:r>
              <a:rPr b="0" i="0" lang="en-US" sz="7500" u="none" cap="none" strike="noStrike">
                <a:solidFill>
                  <a:srgbClr val="2C6E49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TOPIC OR IDEA</a:t>
            </a:r>
            <a:endParaRPr/>
          </a:p>
        </p:txBody>
      </p:sp>
      <p:sp>
        <p:nvSpPr>
          <p:cNvPr id="720" name="Google Shape;720;p38"/>
          <p:cNvSpPr txBox="1"/>
          <p:nvPr/>
        </p:nvSpPr>
        <p:spPr>
          <a:xfrm>
            <a:off x="789375" y="5105400"/>
            <a:ext cx="5887034" cy="1136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Elaborate on what you want to discuss. </a:t>
            </a:r>
            <a:endParaRPr/>
          </a:p>
        </p:txBody>
      </p:sp>
      <p:pic>
        <p:nvPicPr>
          <p:cNvPr id="721" name="Google Shape;721;p38"/>
          <p:cNvPicPr preferRelativeResize="0"/>
          <p:nvPr/>
        </p:nvPicPr>
        <p:blipFill rotWithShape="1">
          <a:blip r:embed="rId4">
            <a:alphaModFix/>
          </a:blip>
          <a:srcRect b="0" l="1697" r="1696" t="0"/>
          <a:stretch/>
        </p:blipFill>
        <p:spPr>
          <a:xfrm>
            <a:off x="-2000340" y="6861175"/>
            <a:ext cx="5193008" cy="5232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38"/>
          <p:cNvPicPr preferRelativeResize="0"/>
          <p:nvPr/>
        </p:nvPicPr>
        <p:blipFill rotWithShape="1">
          <a:blip r:embed="rId4">
            <a:alphaModFix/>
          </a:blip>
          <a:srcRect b="0" l="851" r="850" t="0"/>
          <a:stretch/>
        </p:blipFill>
        <p:spPr>
          <a:xfrm>
            <a:off x="2567146" y="8510279"/>
            <a:ext cx="4709650" cy="4663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" name="Google Shape;723;p38"/>
          <p:cNvPicPr preferRelativeResize="0"/>
          <p:nvPr/>
        </p:nvPicPr>
        <p:blipFill rotWithShape="1">
          <a:blip r:embed="rId4">
            <a:alphaModFix/>
          </a:blip>
          <a:srcRect b="3686" l="0" r="0" t="3686"/>
          <a:stretch/>
        </p:blipFill>
        <p:spPr>
          <a:xfrm rot="5994656">
            <a:off x="-2448288" y="3779753"/>
            <a:ext cx="3363436" cy="3032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38"/>
          <p:cNvPicPr preferRelativeResize="0"/>
          <p:nvPr/>
        </p:nvPicPr>
        <p:blipFill rotWithShape="1">
          <a:blip r:embed="rId5">
            <a:alphaModFix/>
          </a:blip>
          <a:srcRect b="780" l="0" r="0" t="781"/>
          <a:stretch/>
        </p:blipFill>
        <p:spPr>
          <a:xfrm rot="528703">
            <a:off x="7650447" y="9800045"/>
            <a:ext cx="1786223" cy="1711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Google Shape;729;p39"/>
          <p:cNvPicPr preferRelativeResize="0"/>
          <p:nvPr/>
        </p:nvPicPr>
        <p:blipFill rotWithShape="1">
          <a:blip r:embed="rId3">
            <a:alphaModFix/>
          </a:blip>
          <a:srcRect b="7811" l="0" r="0" t="7812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0" name="Google Shape;730;p39"/>
          <p:cNvCxnSpPr/>
          <p:nvPr/>
        </p:nvCxnSpPr>
        <p:spPr>
          <a:xfrm rot="10800000">
            <a:off x="5506030" y="5310342"/>
            <a:ext cx="7404435" cy="0"/>
          </a:xfrm>
          <a:prstGeom prst="straightConnector1">
            <a:avLst/>
          </a:prstGeom>
          <a:noFill/>
          <a:ln cap="flat" cmpd="sng" w="19050">
            <a:solidFill>
              <a:srgbClr val="40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1" name="Google Shape;731;p39"/>
          <p:cNvCxnSpPr/>
          <p:nvPr/>
        </p:nvCxnSpPr>
        <p:spPr>
          <a:xfrm rot="-5400000">
            <a:off x="8695870" y="4588856"/>
            <a:ext cx="1423921" cy="0"/>
          </a:xfrm>
          <a:prstGeom prst="straightConnector1">
            <a:avLst/>
          </a:prstGeom>
          <a:noFill/>
          <a:ln cap="flat" cmpd="sng" w="19050">
            <a:solidFill>
              <a:srgbClr val="40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2" name="Google Shape;732;p39"/>
          <p:cNvCxnSpPr/>
          <p:nvPr/>
        </p:nvCxnSpPr>
        <p:spPr>
          <a:xfrm rot="-5400000">
            <a:off x="12724516" y="5496291"/>
            <a:ext cx="352848" cy="0"/>
          </a:xfrm>
          <a:prstGeom prst="straightConnector1">
            <a:avLst/>
          </a:prstGeom>
          <a:noFill/>
          <a:ln cap="flat" cmpd="sng" w="19050">
            <a:solidFill>
              <a:srgbClr val="40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3" name="Google Shape;733;p39"/>
          <p:cNvCxnSpPr/>
          <p:nvPr/>
        </p:nvCxnSpPr>
        <p:spPr>
          <a:xfrm rot="-5468555">
            <a:off x="5342460" y="5496136"/>
            <a:ext cx="353229" cy="0"/>
          </a:xfrm>
          <a:prstGeom prst="straightConnector1">
            <a:avLst/>
          </a:prstGeom>
          <a:noFill/>
          <a:ln cap="flat" cmpd="sng" w="19050">
            <a:solidFill>
              <a:srgbClr val="40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4" name="Google Shape;734;p39"/>
          <p:cNvCxnSpPr/>
          <p:nvPr/>
        </p:nvCxnSpPr>
        <p:spPr>
          <a:xfrm rot="10800000">
            <a:off x="4298518" y="6960505"/>
            <a:ext cx="2739325" cy="0"/>
          </a:xfrm>
          <a:prstGeom prst="straightConnector1">
            <a:avLst/>
          </a:prstGeom>
          <a:noFill/>
          <a:ln cap="flat" cmpd="sng" w="19050">
            <a:solidFill>
              <a:srgbClr val="40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5" name="Google Shape;735;p39"/>
          <p:cNvCxnSpPr/>
          <p:nvPr/>
        </p:nvCxnSpPr>
        <p:spPr>
          <a:xfrm rot="-5400000">
            <a:off x="5351027" y="6798461"/>
            <a:ext cx="343139" cy="0"/>
          </a:xfrm>
          <a:prstGeom prst="straightConnector1">
            <a:avLst/>
          </a:prstGeom>
          <a:noFill/>
          <a:ln cap="flat" cmpd="sng" w="19050">
            <a:solidFill>
              <a:srgbClr val="40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6" name="Google Shape;736;p39"/>
          <p:cNvCxnSpPr/>
          <p:nvPr/>
        </p:nvCxnSpPr>
        <p:spPr>
          <a:xfrm rot="-5400000">
            <a:off x="6328495" y="7669853"/>
            <a:ext cx="1399645" cy="0"/>
          </a:xfrm>
          <a:prstGeom prst="straightConnector1">
            <a:avLst/>
          </a:prstGeom>
          <a:noFill/>
          <a:ln cap="flat" cmpd="sng" w="19050">
            <a:solidFill>
              <a:srgbClr val="40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7" name="Google Shape;737;p39"/>
          <p:cNvCxnSpPr/>
          <p:nvPr/>
        </p:nvCxnSpPr>
        <p:spPr>
          <a:xfrm rot="-5400000">
            <a:off x="3523381" y="7716593"/>
            <a:ext cx="1531224" cy="0"/>
          </a:xfrm>
          <a:prstGeom prst="straightConnector1">
            <a:avLst/>
          </a:prstGeom>
          <a:noFill/>
          <a:ln cap="flat" cmpd="sng" w="19050">
            <a:solidFill>
              <a:srgbClr val="40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8" name="Google Shape;738;p39"/>
          <p:cNvCxnSpPr/>
          <p:nvPr/>
        </p:nvCxnSpPr>
        <p:spPr>
          <a:xfrm rot="10800000">
            <a:off x="11676862" y="6957189"/>
            <a:ext cx="2739325" cy="0"/>
          </a:xfrm>
          <a:prstGeom prst="straightConnector1">
            <a:avLst/>
          </a:prstGeom>
          <a:noFill/>
          <a:ln cap="flat" cmpd="sng" w="19050">
            <a:solidFill>
              <a:srgbClr val="40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9" name="Google Shape;739;p39"/>
          <p:cNvCxnSpPr/>
          <p:nvPr/>
        </p:nvCxnSpPr>
        <p:spPr>
          <a:xfrm rot="-5400000">
            <a:off x="12731029" y="6796803"/>
            <a:ext cx="339823" cy="0"/>
          </a:xfrm>
          <a:prstGeom prst="straightConnector1">
            <a:avLst/>
          </a:prstGeom>
          <a:noFill/>
          <a:ln cap="flat" cmpd="sng" w="19050">
            <a:solidFill>
              <a:srgbClr val="40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40" name="Google Shape;740;p39"/>
          <p:cNvCxnSpPr/>
          <p:nvPr/>
        </p:nvCxnSpPr>
        <p:spPr>
          <a:xfrm rot="-5400000">
            <a:off x="14104982" y="7268394"/>
            <a:ext cx="603359" cy="0"/>
          </a:xfrm>
          <a:prstGeom prst="straightConnector1">
            <a:avLst/>
          </a:prstGeom>
          <a:noFill/>
          <a:ln cap="flat" cmpd="sng" w="19050">
            <a:solidFill>
              <a:srgbClr val="40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41" name="Google Shape;741;p39"/>
          <p:cNvCxnSpPr/>
          <p:nvPr/>
        </p:nvCxnSpPr>
        <p:spPr>
          <a:xfrm rot="-5400000">
            <a:off x="11047522" y="7567479"/>
            <a:ext cx="1239629" cy="0"/>
          </a:xfrm>
          <a:prstGeom prst="straightConnector1">
            <a:avLst/>
          </a:prstGeom>
          <a:noFill/>
          <a:ln cap="flat" cmpd="sng" w="19050">
            <a:solidFill>
              <a:srgbClr val="403F3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742" name="Google Shape;742;p39"/>
          <p:cNvGrpSpPr/>
          <p:nvPr/>
        </p:nvGrpSpPr>
        <p:grpSpPr>
          <a:xfrm>
            <a:off x="6885865" y="3222072"/>
            <a:ext cx="4319874" cy="3707027"/>
            <a:chOff x="0" y="-530424"/>
            <a:chExt cx="5759831" cy="4942702"/>
          </a:xfrm>
        </p:grpSpPr>
        <p:grpSp>
          <p:nvGrpSpPr>
            <p:cNvPr id="743" name="Google Shape;743;p39"/>
            <p:cNvGrpSpPr/>
            <p:nvPr/>
          </p:nvGrpSpPr>
          <p:grpSpPr>
            <a:xfrm>
              <a:off x="1645030" y="56377"/>
              <a:ext cx="4114801" cy="4355901"/>
              <a:chOff x="0" y="-47625"/>
              <a:chExt cx="812800" cy="860425"/>
            </a:xfrm>
          </p:grpSpPr>
          <p:sp>
            <p:nvSpPr>
              <p:cNvPr id="744" name="Google Shape;744;p39"/>
              <p:cNvSpPr/>
              <p:nvPr/>
            </p:nvSpPr>
            <p:spPr>
              <a:xfrm>
                <a:off x="0" y="0"/>
                <a:ext cx="778031" cy="292883"/>
              </a:xfrm>
              <a:custGeom>
                <a:rect b="b" l="l" r="r" t="t"/>
                <a:pathLst>
                  <a:path extrusionOk="0" h="292883" w="778031">
                    <a:moveTo>
                      <a:pt x="0" y="0"/>
                    </a:moveTo>
                    <a:lnTo>
                      <a:pt x="778031" y="0"/>
                    </a:lnTo>
                    <a:lnTo>
                      <a:pt x="778031" y="292883"/>
                    </a:lnTo>
                    <a:lnTo>
                      <a:pt x="0" y="292883"/>
                    </a:lnTo>
                    <a:close/>
                  </a:path>
                </a:pathLst>
              </a:custGeom>
              <a:solidFill>
                <a:srgbClr val="2C6E49"/>
              </a:solidFill>
              <a:ln>
                <a:noFill/>
              </a:ln>
            </p:spPr>
          </p:sp>
          <p:sp>
            <p:nvSpPr>
              <p:cNvPr id="745" name="Google Shape;745;p39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6" name="Google Shape;746;p39"/>
            <p:cNvGrpSpPr/>
            <p:nvPr/>
          </p:nvGrpSpPr>
          <p:grpSpPr>
            <a:xfrm>
              <a:off x="0" y="-530424"/>
              <a:ext cx="4114803" cy="2609766"/>
              <a:chOff x="0" y="-104775"/>
              <a:chExt cx="812800" cy="515509"/>
            </a:xfrm>
          </p:grpSpPr>
          <p:sp>
            <p:nvSpPr>
              <p:cNvPr id="747" name="Google Shape;747;p39"/>
              <p:cNvSpPr/>
              <p:nvPr/>
            </p:nvSpPr>
            <p:spPr>
              <a:xfrm>
                <a:off x="3517" y="-329"/>
                <a:ext cx="415021" cy="411063"/>
              </a:xfrm>
              <a:custGeom>
                <a:rect b="b" l="l" r="r" t="t"/>
                <a:pathLst>
                  <a:path extrusionOk="0" h="411063" w="415021">
                    <a:moveTo>
                      <a:pt x="215337" y="329"/>
                    </a:moveTo>
                    <a:lnTo>
                      <a:pt x="215337" y="329"/>
                    </a:lnTo>
                    <a:cubicBezTo>
                      <a:pt x="141807" y="0"/>
                      <a:pt x="73721" y="39039"/>
                      <a:pt x="36860" y="102665"/>
                    </a:cubicBezTo>
                    <a:cubicBezTo>
                      <a:pt x="0" y="166290"/>
                      <a:pt x="0" y="244774"/>
                      <a:pt x="36860" y="308399"/>
                    </a:cubicBezTo>
                    <a:cubicBezTo>
                      <a:pt x="73721" y="372024"/>
                      <a:pt x="141807" y="411063"/>
                      <a:pt x="215337" y="410734"/>
                    </a:cubicBezTo>
                    <a:lnTo>
                      <a:pt x="199683" y="410734"/>
                    </a:lnTo>
                    <a:cubicBezTo>
                      <a:pt x="273213" y="411063"/>
                      <a:pt x="341300" y="372024"/>
                      <a:pt x="378160" y="308399"/>
                    </a:cubicBezTo>
                    <a:cubicBezTo>
                      <a:pt x="415021" y="244774"/>
                      <a:pt x="415021" y="166290"/>
                      <a:pt x="378160" y="102665"/>
                    </a:cubicBezTo>
                    <a:cubicBezTo>
                      <a:pt x="341300" y="39039"/>
                      <a:pt x="273213" y="0"/>
                      <a:pt x="199683" y="329"/>
                    </a:cubicBezTo>
                    <a:close/>
                  </a:path>
                </a:pathLst>
              </a:custGeom>
              <a:solidFill>
                <a:srgbClr val="2C6E4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" name="Google Shape;748;p39"/>
              <p:cNvSpPr txBox="1"/>
              <p:nvPr/>
            </p:nvSpPr>
            <p:spPr>
              <a:xfrm>
                <a:off x="0" y="-104775"/>
                <a:ext cx="812800" cy="5111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49" name="Google Shape;749;p39"/>
          <p:cNvSpPr/>
          <p:nvPr/>
        </p:nvSpPr>
        <p:spPr>
          <a:xfrm>
            <a:off x="7068426" y="3806985"/>
            <a:ext cx="1184072" cy="1184067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67785" l="-135500" r="-22231" t="-4041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0" name="Google Shape;750;p39"/>
          <p:cNvSpPr txBox="1"/>
          <p:nvPr/>
        </p:nvSpPr>
        <p:spPr>
          <a:xfrm>
            <a:off x="1028700" y="1095375"/>
            <a:ext cx="16230600" cy="1152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CHART PAGE</a:t>
            </a:r>
            <a:endParaRPr/>
          </a:p>
        </p:txBody>
      </p:sp>
      <p:sp>
        <p:nvSpPr>
          <p:cNvPr id="751" name="Google Shape;751;p39"/>
          <p:cNvSpPr txBox="1"/>
          <p:nvPr/>
        </p:nvSpPr>
        <p:spPr>
          <a:xfrm>
            <a:off x="8648774" y="3934183"/>
            <a:ext cx="2881856" cy="1243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E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NAME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Job Title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E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grpSp>
        <p:nvGrpSpPr>
          <p:cNvPr id="752" name="Google Shape;752;p39"/>
          <p:cNvGrpSpPr/>
          <p:nvPr/>
        </p:nvGrpSpPr>
        <p:grpSpPr>
          <a:xfrm>
            <a:off x="3015698" y="4968002"/>
            <a:ext cx="4319874" cy="3707027"/>
            <a:chOff x="0" y="-530424"/>
            <a:chExt cx="5759831" cy="4942702"/>
          </a:xfrm>
        </p:grpSpPr>
        <p:grpSp>
          <p:nvGrpSpPr>
            <p:cNvPr id="753" name="Google Shape;753;p39"/>
            <p:cNvGrpSpPr/>
            <p:nvPr/>
          </p:nvGrpSpPr>
          <p:grpSpPr>
            <a:xfrm>
              <a:off x="1645030" y="56377"/>
              <a:ext cx="4114801" cy="4355901"/>
              <a:chOff x="0" y="-47625"/>
              <a:chExt cx="812800" cy="860425"/>
            </a:xfrm>
          </p:grpSpPr>
          <p:sp>
            <p:nvSpPr>
              <p:cNvPr id="754" name="Google Shape;754;p39"/>
              <p:cNvSpPr/>
              <p:nvPr/>
            </p:nvSpPr>
            <p:spPr>
              <a:xfrm>
                <a:off x="0" y="0"/>
                <a:ext cx="778031" cy="292883"/>
              </a:xfrm>
              <a:custGeom>
                <a:rect b="b" l="l" r="r" t="t"/>
                <a:pathLst>
                  <a:path extrusionOk="0" h="292883" w="778031">
                    <a:moveTo>
                      <a:pt x="0" y="0"/>
                    </a:moveTo>
                    <a:lnTo>
                      <a:pt x="778031" y="0"/>
                    </a:lnTo>
                    <a:lnTo>
                      <a:pt x="778031" y="292883"/>
                    </a:lnTo>
                    <a:lnTo>
                      <a:pt x="0" y="292883"/>
                    </a:lnTo>
                    <a:close/>
                  </a:path>
                </a:pathLst>
              </a:custGeom>
              <a:solidFill>
                <a:srgbClr val="65BB8B"/>
              </a:solidFill>
              <a:ln>
                <a:noFill/>
              </a:ln>
            </p:spPr>
          </p:sp>
          <p:sp>
            <p:nvSpPr>
              <p:cNvPr id="755" name="Google Shape;755;p39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6" name="Google Shape;756;p39"/>
            <p:cNvGrpSpPr/>
            <p:nvPr/>
          </p:nvGrpSpPr>
          <p:grpSpPr>
            <a:xfrm>
              <a:off x="0" y="-530424"/>
              <a:ext cx="4114803" cy="2609766"/>
              <a:chOff x="0" y="-104775"/>
              <a:chExt cx="812800" cy="515509"/>
            </a:xfrm>
          </p:grpSpPr>
          <p:sp>
            <p:nvSpPr>
              <p:cNvPr id="757" name="Google Shape;757;p39"/>
              <p:cNvSpPr/>
              <p:nvPr/>
            </p:nvSpPr>
            <p:spPr>
              <a:xfrm>
                <a:off x="3517" y="-329"/>
                <a:ext cx="415021" cy="411063"/>
              </a:xfrm>
              <a:custGeom>
                <a:rect b="b" l="l" r="r" t="t"/>
                <a:pathLst>
                  <a:path extrusionOk="0" h="411063" w="415021">
                    <a:moveTo>
                      <a:pt x="215337" y="329"/>
                    </a:moveTo>
                    <a:lnTo>
                      <a:pt x="215337" y="329"/>
                    </a:lnTo>
                    <a:cubicBezTo>
                      <a:pt x="141807" y="0"/>
                      <a:pt x="73721" y="39039"/>
                      <a:pt x="36860" y="102665"/>
                    </a:cubicBezTo>
                    <a:cubicBezTo>
                      <a:pt x="0" y="166290"/>
                      <a:pt x="0" y="244774"/>
                      <a:pt x="36860" y="308399"/>
                    </a:cubicBezTo>
                    <a:cubicBezTo>
                      <a:pt x="73721" y="372024"/>
                      <a:pt x="141807" y="411063"/>
                      <a:pt x="215337" y="410734"/>
                    </a:cubicBezTo>
                    <a:lnTo>
                      <a:pt x="199683" y="410734"/>
                    </a:lnTo>
                    <a:cubicBezTo>
                      <a:pt x="273213" y="411063"/>
                      <a:pt x="341300" y="372024"/>
                      <a:pt x="378160" y="308399"/>
                    </a:cubicBezTo>
                    <a:cubicBezTo>
                      <a:pt x="415021" y="244774"/>
                      <a:pt x="415021" y="166290"/>
                      <a:pt x="378160" y="102665"/>
                    </a:cubicBezTo>
                    <a:cubicBezTo>
                      <a:pt x="341300" y="39039"/>
                      <a:pt x="273213" y="0"/>
                      <a:pt x="199683" y="329"/>
                    </a:cubicBezTo>
                    <a:close/>
                  </a:path>
                </a:pathLst>
              </a:custGeom>
              <a:solidFill>
                <a:srgbClr val="65BB8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8" name="Google Shape;758;p39"/>
              <p:cNvSpPr txBox="1"/>
              <p:nvPr/>
            </p:nvSpPr>
            <p:spPr>
              <a:xfrm>
                <a:off x="0" y="-104775"/>
                <a:ext cx="812800" cy="5111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59" name="Google Shape;759;p39"/>
          <p:cNvSpPr/>
          <p:nvPr/>
        </p:nvSpPr>
        <p:spPr>
          <a:xfrm>
            <a:off x="3198258" y="5552915"/>
            <a:ext cx="1184072" cy="1184067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69462" l="-14146" r="-5751" t="-10384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0" name="Google Shape;760;p39"/>
          <p:cNvSpPr txBox="1"/>
          <p:nvPr/>
        </p:nvSpPr>
        <p:spPr>
          <a:xfrm>
            <a:off x="4778606" y="5680112"/>
            <a:ext cx="2881856" cy="1243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E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NAME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Job Title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E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grpSp>
        <p:nvGrpSpPr>
          <p:cNvPr id="761" name="Google Shape;761;p39"/>
          <p:cNvGrpSpPr/>
          <p:nvPr/>
        </p:nvGrpSpPr>
        <p:grpSpPr>
          <a:xfrm>
            <a:off x="10569033" y="4968002"/>
            <a:ext cx="4319874" cy="3707027"/>
            <a:chOff x="0" y="-530424"/>
            <a:chExt cx="5759831" cy="4942702"/>
          </a:xfrm>
        </p:grpSpPr>
        <p:grpSp>
          <p:nvGrpSpPr>
            <p:cNvPr id="762" name="Google Shape;762;p39"/>
            <p:cNvGrpSpPr/>
            <p:nvPr/>
          </p:nvGrpSpPr>
          <p:grpSpPr>
            <a:xfrm>
              <a:off x="1645030" y="56377"/>
              <a:ext cx="4114801" cy="4355901"/>
              <a:chOff x="0" y="-47625"/>
              <a:chExt cx="812800" cy="860425"/>
            </a:xfrm>
          </p:grpSpPr>
          <p:sp>
            <p:nvSpPr>
              <p:cNvPr id="763" name="Google Shape;763;p39"/>
              <p:cNvSpPr/>
              <p:nvPr/>
            </p:nvSpPr>
            <p:spPr>
              <a:xfrm>
                <a:off x="0" y="0"/>
                <a:ext cx="778031" cy="292883"/>
              </a:xfrm>
              <a:custGeom>
                <a:rect b="b" l="l" r="r" t="t"/>
                <a:pathLst>
                  <a:path extrusionOk="0" h="292883" w="778031">
                    <a:moveTo>
                      <a:pt x="0" y="0"/>
                    </a:moveTo>
                    <a:lnTo>
                      <a:pt x="778031" y="0"/>
                    </a:lnTo>
                    <a:lnTo>
                      <a:pt x="778031" y="292883"/>
                    </a:lnTo>
                    <a:lnTo>
                      <a:pt x="0" y="292883"/>
                    </a:lnTo>
                    <a:close/>
                  </a:path>
                </a:pathLst>
              </a:custGeom>
              <a:solidFill>
                <a:srgbClr val="65BB8B"/>
              </a:solidFill>
              <a:ln>
                <a:noFill/>
              </a:ln>
            </p:spPr>
          </p:sp>
          <p:sp>
            <p:nvSpPr>
              <p:cNvPr id="764" name="Google Shape;764;p39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5" name="Google Shape;765;p39"/>
            <p:cNvGrpSpPr/>
            <p:nvPr/>
          </p:nvGrpSpPr>
          <p:grpSpPr>
            <a:xfrm>
              <a:off x="0" y="-530424"/>
              <a:ext cx="4114803" cy="2609766"/>
              <a:chOff x="0" y="-104775"/>
              <a:chExt cx="812800" cy="515509"/>
            </a:xfrm>
          </p:grpSpPr>
          <p:sp>
            <p:nvSpPr>
              <p:cNvPr id="766" name="Google Shape;766;p39"/>
              <p:cNvSpPr/>
              <p:nvPr/>
            </p:nvSpPr>
            <p:spPr>
              <a:xfrm>
                <a:off x="3517" y="-329"/>
                <a:ext cx="415021" cy="411063"/>
              </a:xfrm>
              <a:custGeom>
                <a:rect b="b" l="l" r="r" t="t"/>
                <a:pathLst>
                  <a:path extrusionOk="0" h="411063" w="415021">
                    <a:moveTo>
                      <a:pt x="215337" y="329"/>
                    </a:moveTo>
                    <a:lnTo>
                      <a:pt x="215337" y="329"/>
                    </a:lnTo>
                    <a:cubicBezTo>
                      <a:pt x="141807" y="0"/>
                      <a:pt x="73721" y="39039"/>
                      <a:pt x="36860" y="102665"/>
                    </a:cubicBezTo>
                    <a:cubicBezTo>
                      <a:pt x="0" y="166290"/>
                      <a:pt x="0" y="244774"/>
                      <a:pt x="36860" y="308399"/>
                    </a:cubicBezTo>
                    <a:cubicBezTo>
                      <a:pt x="73721" y="372024"/>
                      <a:pt x="141807" y="411063"/>
                      <a:pt x="215337" y="410734"/>
                    </a:cubicBezTo>
                    <a:lnTo>
                      <a:pt x="199683" y="410734"/>
                    </a:lnTo>
                    <a:cubicBezTo>
                      <a:pt x="273213" y="411063"/>
                      <a:pt x="341300" y="372024"/>
                      <a:pt x="378160" y="308399"/>
                    </a:cubicBezTo>
                    <a:cubicBezTo>
                      <a:pt x="415021" y="244774"/>
                      <a:pt x="415021" y="166290"/>
                      <a:pt x="378160" y="102665"/>
                    </a:cubicBezTo>
                    <a:cubicBezTo>
                      <a:pt x="341300" y="39039"/>
                      <a:pt x="273213" y="0"/>
                      <a:pt x="199683" y="329"/>
                    </a:cubicBezTo>
                    <a:close/>
                  </a:path>
                </a:pathLst>
              </a:custGeom>
              <a:solidFill>
                <a:srgbClr val="65BB8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7" name="Google Shape;767;p39"/>
              <p:cNvSpPr txBox="1"/>
              <p:nvPr/>
            </p:nvSpPr>
            <p:spPr>
              <a:xfrm>
                <a:off x="0" y="-104775"/>
                <a:ext cx="812800" cy="5111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68" name="Google Shape;768;p39"/>
          <p:cNvSpPr/>
          <p:nvPr/>
        </p:nvSpPr>
        <p:spPr>
          <a:xfrm>
            <a:off x="10751594" y="5552915"/>
            <a:ext cx="1184072" cy="1184067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35757" l="-78638" r="-24998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9" name="Google Shape;769;p39"/>
          <p:cNvSpPr txBox="1"/>
          <p:nvPr/>
        </p:nvSpPr>
        <p:spPr>
          <a:xfrm>
            <a:off x="12331942" y="5680112"/>
            <a:ext cx="2881856" cy="1243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E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NAME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Job Title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E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grpSp>
        <p:nvGrpSpPr>
          <p:cNvPr id="770" name="Google Shape;770;p39"/>
          <p:cNvGrpSpPr/>
          <p:nvPr/>
        </p:nvGrpSpPr>
        <p:grpSpPr>
          <a:xfrm>
            <a:off x="1229130" y="6838912"/>
            <a:ext cx="4319874" cy="3707027"/>
            <a:chOff x="0" y="-530424"/>
            <a:chExt cx="5759831" cy="4942702"/>
          </a:xfrm>
        </p:grpSpPr>
        <p:grpSp>
          <p:nvGrpSpPr>
            <p:cNvPr id="771" name="Google Shape;771;p39"/>
            <p:cNvGrpSpPr/>
            <p:nvPr/>
          </p:nvGrpSpPr>
          <p:grpSpPr>
            <a:xfrm>
              <a:off x="1645030" y="56377"/>
              <a:ext cx="4114801" cy="4355901"/>
              <a:chOff x="0" y="-47625"/>
              <a:chExt cx="812800" cy="860425"/>
            </a:xfrm>
          </p:grpSpPr>
          <p:sp>
            <p:nvSpPr>
              <p:cNvPr id="772" name="Google Shape;772;p39"/>
              <p:cNvSpPr/>
              <p:nvPr/>
            </p:nvSpPr>
            <p:spPr>
              <a:xfrm>
                <a:off x="0" y="0"/>
                <a:ext cx="778031" cy="292883"/>
              </a:xfrm>
              <a:custGeom>
                <a:rect b="b" l="l" r="r" t="t"/>
                <a:pathLst>
                  <a:path extrusionOk="0" h="292883" w="778031">
                    <a:moveTo>
                      <a:pt x="0" y="0"/>
                    </a:moveTo>
                    <a:lnTo>
                      <a:pt x="778031" y="0"/>
                    </a:lnTo>
                    <a:lnTo>
                      <a:pt x="778031" y="292883"/>
                    </a:lnTo>
                    <a:lnTo>
                      <a:pt x="0" y="292883"/>
                    </a:ln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</p:sp>
          <p:sp>
            <p:nvSpPr>
              <p:cNvPr id="773" name="Google Shape;773;p39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4" name="Google Shape;774;p39"/>
            <p:cNvGrpSpPr/>
            <p:nvPr/>
          </p:nvGrpSpPr>
          <p:grpSpPr>
            <a:xfrm>
              <a:off x="0" y="-530424"/>
              <a:ext cx="4114803" cy="2609766"/>
              <a:chOff x="0" y="-104775"/>
              <a:chExt cx="812800" cy="515509"/>
            </a:xfrm>
          </p:grpSpPr>
          <p:sp>
            <p:nvSpPr>
              <p:cNvPr id="775" name="Google Shape;775;p39"/>
              <p:cNvSpPr/>
              <p:nvPr/>
            </p:nvSpPr>
            <p:spPr>
              <a:xfrm>
                <a:off x="3517" y="-329"/>
                <a:ext cx="415021" cy="411063"/>
              </a:xfrm>
              <a:custGeom>
                <a:rect b="b" l="l" r="r" t="t"/>
                <a:pathLst>
                  <a:path extrusionOk="0" h="411063" w="415021">
                    <a:moveTo>
                      <a:pt x="215337" y="329"/>
                    </a:moveTo>
                    <a:lnTo>
                      <a:pt x="215337" y="329"/>
                    </a:lnTo>
                    <a:cubicBezTo>
                      <a:pt x="141807" y="0"/>
                      <a:pt x="73721" y="39039"/>
                      <a:pt x="36860" y="102665"/>
                    </a:cubicBezTo>
                    <a:cubicBezTo>
                      <a:pt x="0" y="166290"/>
                      <a:pt x="0" y="244774"/>
                      <a:pt x="36860" y="308399"/>
                    </a:cubicBezTo>
                    <a:cubicBezTo>
                      <a:pt x="73721" y="372024"/>
                      <a:pt x="141807" y="411063"/>
                      <a:pt x="215337" y="410734"/>
                    </a:cubicBezTo>
                    <a:lnTo>
                      <a:pt x="199683" y="410734"/>
                    </a:lnTo>
                    <a:cubicBezTo>
                      <a:pt x="273213" y="411063"/>
                      <a:pt x="341300" y="372024"/>
                      <a:pt x="378160" y="308399"/>
                    </a:cubicBezTo>
                    <a:cubicBezTo>
                      <a:pt x="415021" y="244774"/>
                      <a:pt x="415021" y="166290"/>
                      <a:pt x="378160" y="102665"/>
                    </a:cubicBezTo>
                    <a:cubicBezTo>
                      <a:pt x="341300" y="39039"/>
                      <a:pt x="273213" y="0"/>
                      <a:pt x="199683" y="329"/>
                    </a:cubicBez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" name="Google Shape;776;p39"/>
              <p:cNvSpPr txBox="1"/>
              <p:nvPr/>
            </p:nvSpPr>
            <p:spPr>
              <a:xfrm>
                <a:off x="0" y="-104775"/>
                <a:ext cx="812800" cy="5111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77" name="Google Shape;777;p39"/>
          <p:cNvSpPr/>
          <p:nvPr/>
        </p:nvSpPr>
        <p:spPr>
          <a:xfrm>
            <a:off x="1407916" y="7404776"/>
            <a:ext cx="1184072" cy="1184067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50528" l="-41168" r="-90452" t="-388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8" name="Google Shape;778;p39"/>
          <p:cNvSpPr txBox="1"/>
          <p:nvPr/>
        </p:nvSpPr>
        <p:spPr>
          <a:xfrm>
            <a:off x="2992038" y="7551023"/>
            <a:ext cx="2881856" cy="1243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E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NAME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Job Title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E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grpSp>
        <p:nvGrpSpPr>
          <p:cNvPr id="779" name="Google Shape;779;p39"/>
          <p:cNvGrpSpPr/>
          <p:nvPr/>
        </p:nvGrpSpPr>
        <p:grpSpPr>
          <a:xfrm>
            <a:off x="4881175" y="6829387"/>
            <a:ext cx="4319874" cy="3707027"/>
            <a:chOff x="0" y="-530424"/>
            <a:chExt cx="5759831" cy="4942702"/>
          </a:xfrm>
        </p:grpSpPr>
        <p:grpSp>
          <p:nvGrpSpPr>
            <p:cNvPr id="780" name="Google Shape;780;p39"/>
            <p:cNvGrpSpPr/>
            <p:nvPr/>
          </p:nvGrpSpPr>
          <p:grpSpPr>
            <a:xfrm>
              <a:off x="1645030" y="56377"/>
              <a:ext cx="4114801" cy="4355901"/>
              <a:chOff x="0" y="-47625"/>
              <a:chExt cx="812800" cy="860425"/>
            </a:xfrm>
          </p:grpSpPr>
          <p:sp>
            <p:nvSpPr>
              <p:cNvPr id="781" name="Google Shape;781;p39"/>
              <p:cNvSpPr/>
              <p:nvPr/>
            </p:nvSpPr>
            <p:spPr>
              <a:xfrm>
                <a:off x="0" y="0"/>
                <a:ext cx="778031" cy="292883"/>
              </a:xfrm>
              <a:custGeom>
                <a:rect b="b" l="l" r="r" t="t"/>
                <a:pathLst>
                  <a:path extrusionOk="0" h="292883" w="778031">
                    <a:moveTo>
                      <a:pt x="0" y="0"/>
                    </a:moveTo>
                    <a:lnTo>
                      <a:pt x="778031" y="0"/>
                    </a:lnTo>
                    <a:lnTo>
                      <a:pt x="778031" y="292883"/>
                    </a:lnTo>
                    <a:lnTo>
                      <a:pt x="0" y="292883"/>
                    </a:ln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</p:sp>
          <p:sp>
            <p:nvSpPr>
              <p:cNvPr id="782" name="Google Shape;782;p39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3" name="Google Shape;783;p39"/>
            <p:cNvGrpSpPr/>
            <p:nvPr/>
          </p:nvGrpSpPr>
          <p:grpSpPr>
            <a:xfrm>
              <a:off x="0" y="-530424"/>
              <a:ext cx="4114803" cy="2609766"/>
              <a:chOff x="0" y="-104775"/>
              <a:chExt cx="812800" cy="515509"/>
            </a:xfrm>
          </p:grpSpPr>
          <p:sp>
            <p:nvSpPr>
              <p:cNvPr id="784" name="Google Shape;784;p39"/>
              <p:cNvSpPr/>
              <p:nvPr/>
            </p:nvSpPr>
            <p:spPr>
              <a:xfrm>
                <a:off x="3517" y="-329"/>
                <a:ext cx="415021" cy="411063"/>
              </a:xfrm>
              <a:custGeom>
                <a:rect b="b" l="l" r="r" t="t"/>
                <a:pathLst>
                  <a:path extrusionOk="0" h="411063" w="415021">
                    <a:moveTo>
                      <a:pt x="215337" y="329"/>
                    </a:moveTo>
                    <a:lnTo>
                      <a:pt x="215337" y="329"/>
                    </a:lnTo>
                    <a:cubicBezTo>
                      <a:pt x="141807" y="0"/>
                      <a:pt x="73721" y="39039"/>
                      <a:pt x="36860" y="102665"/>
                    </a:cubicBezTo>
                    <a:cubicBezTo>
                      <a:pt x="0" y="166290"/>
                      <a:pt x="0" y="244774"/>
                      <a:pt x="36860" y="308399"/>
                    </a:cubicBezTo>
                    <a:cubicBezTo>
                      <a:pt x="73721" y="372024"/>
                      <a:pt x="141807" y="411063"/>
                      <a:pt x="215337" y="410734"/>
                    </a:cubicBezTo>
                    <a:lnTo>
                      <a:pt x="199683" y="410734"/>
                    </a:lnTo>
                    <a:cubicBezTo>
                      <a:pt x="273213" y="411063"/>
                      <a:pt x="341300" y="372024"/>
                      <a:pt x="378160" y="308399"/>
                    </a:cubicBezTo>
                    <a:cubicBezTo>
                      <a:pt x="415021" y="244774"/>
                      <a:pt x="415021" y="166290"/>
                      <a:pt x="378160" y="102665"/>
                    </a:cubicBezTo>
                    <a:cubicBezTo>
                      <a:pt x="341300" y="39039"/>
                      <a:pt x="273213" y="0"/>
                      <a:pt x="199683" y="329"/>
                    </a:cubicBez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39"/>
              <p:cNvSpPr txBox="1"/>
              <p:nvPr/>
            </p:nvSpPr>
            <p:spPr>
              <a:xfrm>
                <a:off x="0" y="-104775"/>
                <a:ext cx="812800" cy="5111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86" name="Google Shape;786;p39"/>
          <p:cNvSpPr/>
          <p:nvPr/>
        </p:nvSpPr>
        <p:spPr>
          <a:xfrm>
            <a:off x="5063736" y="7414301"/>
            <a:ext cx="1184072" cy="1184067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89676" l="-18189" r="-20364" t="-18158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p39"/>
          <p:cNvSpPr txBox="1"/>
          <p:nvPr/>
        </p:nvSpPr>
        <p:spPr>
          <a:xfrm>
            <a:off x="6644084" y="7541498"/>
            <a:ext cx="2881856" cy="1243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E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NAME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Job Title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E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grpSp>
        <p:nvGrpSpPr>
          <p:cNvPr id="788" name="Google Shape;788;p39"/>
          <p:cNvGrpSpPr/>
          <p:nvPr/>
        </p:nvGrpSpPr>
        <p:grpSpPr>
          <a:xfrm>
            <a:off x="8762060" y="6829387"/>
            <a:ext cx="4319874" cy="3707027"/>
            <a:chOff x="0" y="-530424"/>
            <a:chExt cx="5759831" cy="4942702"/>
          </a:xfrm>
        </p:grpSpPr>
        <p:grpSp>
          <p:nvGrpSpPr>
            <p:cNvPr id="789" name="Google Shape;789;p39"/>
            <p:cNvGrpSpPr/>
            <p:nvPr/>
          </p:nvGrpSpPr>
          <p:grpSpPr>
            <a:xfrm>
              <a:off x="1645030" y="56377"/>
              <a:ext cx="4114801" cy="4355901"/>
              <a:chOff x="0" y="-47625"/>
              <a:chExt cx="812800" cy="860425"/>
            </a:xfrm>
          </p:grpSpPr>
          <p:sp>
            <p:nvSpPr>
              <p:cNvPr id="790" name="Google Shape;790;p39"/>
              <p:cNvSpPr/>
              <p:nvPr/>
            </p:nvSpPr>
            <p:spPr>
              <a:xfrm>
                <a:off x="0" y="0"/>
                <a:ext cx="778031" cy="292883"/>
              </a:xfrm>
              <a:custGeom>
                <a:rect b="b" l="l" r="r" t="t"/>
                <a:pathLst>
                  <a:path extrusionOk="0" h="292883" w="778031">
                    <a:moveTo>
                      <a:pt x="0" y="0"/>
                    </a:moveTo>
                    <a:lnTo>
                      <a:pt x="778031" y="0"/>
                    </a:lnTo>
                    <a:lnTo>
                      <a:pt x="778031" y="292883"/>
                    </a:lnTo>
                    <a:lnTo>
                      <a:pt x="0" y="292883"/>
                    </a:ln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</p:sp>
          <p:sp>
            <p:nvSpPr>
              <p:cNvPr id="791" name="Google Shape;791;p39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2" name="Google Shape;792;p39"/>
            <p:cNvGrpSpPr/>
            <p:nvPr/>
          </p:nvGrpSpPr>
          <p:grpSpPr>
            <a:xfrm>
              <a:off x="0" y="-530424"/>
              <a:ext cx="4114803" cy="2609766"/>
              <a:chOff x="0" y="-104775"/>
              <a:chExt cx="812800" cy="515509"/>
            </a:xfrm>
          </p:grpSpPr>
          <p:sp>
            <p:nvSpPr>
              <p:cNvPr id="793" name="Google Shape;793;p39"/>
              <p:cNvSpPr/>
              <p:nvPr/>
            </p:nvSpPr>
            <p:spPr>
              <a:xfrm>
                <a:off x="3517" y="-329"/>
                <a:ext cx="415021" cy="411063"/>
              </a:xfrm>
              <a:custGeom>
                <a:rect b="b" l="l" r="r" t="t"/>
                <a:pathLst>
                  <a:path extrusionOk="0" h="411063" w="415021">
                    <a:moveTo>
                      <a:pt x="215337" y="329"/>
                    </a:moveTo>
                    <a:lnTo>
                      <a:pt x="215337" y="329"/>
                    </a:lnTo>
                    <a:cubicBezTo>
                      <a:pt x="141807" y="0"/>
                      <a:pt x="73721" y="39039"/>
                      <a:pt x="36860" y="102665"/>
                    </a:cubicBezTo>
                    <a:cubicBezTo>
                      <a:pt x="0" y="166290"/>
                      <a:pt x="0" y="244774"/>
                      <a:pt x="36860" y="308399"/>
                    </a:cubicBezTo>
                    <a:cubicBezTo>
                      <a:pt x="73721" y="372024"/>
                      <a:pt x="141807" y="411063"/>
                      <a:pt x="215337" y="410734"/>
                    </a:cubicBezTo>
                    <a:lnTo>
                      <a:pt x="199683" y="410734"/>
                    </a:lnTo>
                    <a:cubicBezTo>
                      <a:pt x="273213" y="411063"/>
                      <a:pt x="341300" y="372024"/>
                      <a:pt x="378160" y="308399"/>
                    </a:cubicBezTo>
                    <a:cubicBezTo>
                      <a:pt x="415021" y="244774"/>
                      <a:pt x="415021" y="166290"/>
                      <a:pt x="378160" y="102665"/>
                    </a:cubicBezTo>
                    <a:cubicBezTo>
                      <a:pt x="341300" y="39039"/>
                      <a:pt x="273213" y="0"/>
                      <a:pt x="199683" y="329"/>
                    </a:cubicBez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4" name="Google Shape;794;p39"/>
              <p:cNvSpPr txBox="1"/>
              <p:nvPr/>
            </p:nvSpPr>
            <p:spPr>
              <a:xfrm>
                <a:off x="0" y="-104775"/>
                <a:ext cx="812800" cy="5111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95" name="Google Shape;795;p39"/>
          <p:cNvSpPr/>
          <p:nvPr/>
        </p:nvSpPr>
        <p:spPr>
          <a:xfrm>
            <a:off x="8944621" y="7414301"/>
            <a:ext cx="1184072" cy="1184067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14145" l="-50652" r="-24998" t="-2953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6" name="Google Shape;796;p39"/>
          <p:cNvSpPr txBox="1"/>
          <p:nvPr/>
        </p:nvSpPr>
        <p:spPr>
          <a:xfrm>
            <a:off x="10524969" y="7541498"/>
            <a:ext cx="2881856" cy="1243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E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NAME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Job Title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E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grpSp>
        <p:nvGrpSpPr>
          <p:cNvPr id="797" name="Google Shape;797;p39"/>
          <p:cNvGrpSpPr/>
          <p:nvPr/>
        </p:nvGrpSpPr>
        <p:grpSpPr>
          <a:xfrm>
            <a:off x="12414106" y="6819862"/>
            <a:ext cx="4319874" cy="3707027"/>
            <a:chOff x="0" y="-530424"/>
            <a:chExt cx="5759831" cy="4942702"/>
          </a:xfrm>
        </p:grpSpPr>
        <p:grpSp>
          <p:nvGrpSpPr>
            <p:cNvPr id="798" name="Google Shape;798;p39"/>
            <p:cNvGrpSpPr/>
            <p:nvPr/>
          </p:nvGrpSpPr>
          <p:grpSpPr>
            <a:xfrm>
              <a:off x="1645030" y="56377"/>
              <a:ext cx="4114801" cy="4355901"/>
              <a:chOff x="0" y="-47625"/>
              <a:chExt cx="812800" cy="860425"/>
            </a:xfrm>
          </p:grpSpPr>
          <p:sp>
            <p:nvSpPr>
              <p:cNvPr id="799" name="Google Shape;799;p39"/>
              <p:cNvSpPr/>
              <p:nvPr/>
            </p:nvSpPr>
            <p:spPr>
              <a:xfrm>
                <a:off x="0" y="0"/>
                <a:ext cx="778031" cy="292883"/>
              </a:xfrm>
              <a:custGeom>
                <a:rect b="b" l="l" r="r" t="t"/>
                <a:pathLst>
                  <a:path extrusionOk="0" h="292883" w="778031">
                    <a:moveTo>
                      <a:pt x="0" y="0"/>
                    </a:moveTo>
                    <a:lnTo>
                      <a:pt x="778031" y="0"/>
                    </a:lnTo>
                    <a:lnTo>
                      <a:pt x="778031" y="292883"/>
                    </a:lnTo>
                    <a:lnTo>
                      <a:pt x="0" y="292883"/>
                    </a:ln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</p:sp>
          <p:sp>
            <p:nvSpPr>
              <p:cNvPr id="800" name="Google Shape;800;p39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1" name="Google Shape;801;p39"/>
            <p:cNvGrpSpPr/>
            <p:nvPr/>
          </p:nvGrpSpPr>
          <p:grpSpPr>
            <a:xfrm>
              <a:off x="0" y="-530424"/>
              <a:ext cx="4114803" cy="2609766"/>
              <a:chOff x="0" y="-104775"/>
              <a:chExt cx="812800" cy="515509"/>
            </a:xfrm>
          </p:grpSpPr>
          <p:sp>
            <p:nvSpPr>
              <p:cNvPr id="802" name="Google Shape;802;p39"/>
              <p:cNvSpPr/>
              <p:nvPr/>
            </p:nvSpPr>
            <p:spPr>
              <a:xfrm>
                <a:off x="3517" y="-329"/>
                <a:ext cx="415021" cy="411063"/>
              </a:xfrm>
              <a:custGeom>
                <a:rect b="b" l="l" r="r" t="t"/>
                <a:pathLst>
                  <a:path extrusionOk="0" h="411063" w="415021">
                    <a:moveTo>
                      <a:pt x="215337" y="329"/>
                    </a:moveTo>
                    <a:lnTo>
                      <a:pt x="215337" y="329"/>
                    </a:lnTo>
                    <a:cubicBezTo>
                      <a:pt x="141807" y="0"/>
                      <a:pt x="73721" y="39039"/>
                      <a:pt x="36860" y="102665"/>
                    </a:cubicBezTo>
                    <a:cubicBezTo>
                      <a:pt x="0" y="166290"/>
                      <a:pt x="0" y="244774"/>
                      <a:pt x="36860" y="308399"/>
                    </a:cubicBezTo>
                    <a:cubicBezTo>
                      <a:pt x="73721" y="372024"/>
                      <a:pt x="141807" y="411063"/>
                      <a:pt x="215337" y="410734"/>
                    </a:cubicBezTo>
                    <a:lnTo>
                      <a:pt x="199683" y="410734"/>
                    </a:lnTo>
                    <a:cubicBezTo>
                      <a:pt x="273213" y="411063"/>
                      <a:pt x="341300" y="372024"/>
                      <a:pt x="378160" y="308399"/>
                    </a:cubicBezTo>
                    <a:cubicBezTo>
                      <a:pt x="415021" y="244774"/>
                      <a:pt x="415021" y="166290"/>
                      <a:pt x="378160" y="102665"/>
                    </a:cubicBezTo>
                    <a:cubicBezTo>
                      <a:pt x="341300" y="39039"/>
                      <a:pt x="273213" y="0"/>
                      <a:pt x="199683" y="329"/>
                    </a:cubicBezTo>
                    <a:close/>
                  </a:path>
                </a:pathLst>
              </a:custGeom>
              <a:solidFill>
                <a:srgbClr val="9DD19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3" name="Google Shape;803;p39"/>
              <p:cNvSpPr txBox="1"/>
              <p:nvPr/>
            </p:nvSpPr>
            <p:spPr>
              <a:xfrm>
                <a:off x="0" y="-104775"/>
                <a:ext cx="812800" cy="5111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04" name="Google Shape;804;p39"/>
          <p:cNvSpPr/>
          <p:nvPr/>
        </p:nvSpPr>
        <p:spPr>
          <a:xfrm>
            <a:off x="12596666" y="7404776"/>
            <a:ext cx="1184072" cy="1184067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103728" l="-22232" r="-15738" t="-2968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p39"/>
          <p:cNvSpPr txBox="1"/>
          <p:nvPr/>
        </p:nvSpPr>
        <p:spPr>
          <a:xfrm>
            <a:off x="14177015" y="7531973"/>
            <a:ext cx="2881856" cy="1243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E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NAME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E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Job Title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E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cxnSp>
        <p:nvCxnSpPr>
          <p:cNvPr id="806" name="Google Shape;806;p39"/>
          <p:cNvCxnSpPr/>
          <p:nvPr/>
        </p:nvCxnSpPr>
        <p:spPr>
          <a:xfrm>
            <a:off x="3012674" y="2381250"/>
            <a:ext cx="12112722" cy="0"/>
          </a:xfrm>
          <a:prstGeom prst="straightConnector1">
            <a:avLst/>
          </a:prstGeom>
          <a:noFill/>
          <a:ln cap="rnd" cmpd="sng" w="190500">
            <a:solidFill>
              <a:srgbClr val="65BB8B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1" name="Google Shape;811;p40"/>
          <p:cNvPicPr preferRelativeResize="0"/>
          <p:nvPr/>
        </p:nvPicPr>
        <p:blipFill rotWithShape="1">
          <a:blip r:embed="rId3">
            <a:alphaModFix/>
          </a:blip>
          <a:srcRect b="10536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12" name="Google Shape;812;p40"/>
          <p:cNvCxnSpPr/>
          <p:nvPr/>
        </p:nvCxnSpPr>
        <p:spPr>
          <a:xfrm rot="-5400000">
            <a:off x="1792016" y="5146282"/>
            <a:ext cx="10257527" cy="0"/>
          </a:xfrm>
          <a:prstGeom prst="straightConnector1">
            <a:avLst/>
          </a:prstGeom>
          <a:noFill/>
          <a:ln cap="rnd" cmpd="sng" w="9525">
            <a:solidFill>
              <a:srgbClr val="403F3F">
                <a:alpha val="29803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13" name="Google Shape;813;p40"/>
          <p:cNvSpPr txBox="1"/>
          <p:nvPr/>
        </p:nvSpPr>
        <p:spPr>
          <a:xfrm>
            <a:off x="1028700" y="1028700"/>
            <a:ext cx="5407500" cy="24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RESOURCE 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PAGE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814" name="Google Shape;814;p40"/>
          <p:cNvSpPr txBox="1"/>
          <p:nvPr/>
        </p:nvSpPr>
        <p:spPr>
          <a:xfrm>
            <a:off x="1028700" y="6926580"/>
            <a:ext cx="5059131" cy="233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Use these design resources in your Canva Presentation. Happy designing!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Don't forget to delete this page before presenting. </a:t>
            </a:r>
            <a:endParaRPr/>
          </a:p>
        </p:txBody>
      </p:sp>
      <p:pic>
        <p:nvPicPr>
          <p:cNvPr id="815" name="Google Shape;815;p40"/>
          <p:cNvPicPr preferRelativeResize="0"/>
          <p:nvPr/>
        </p:nvPicPr>
        <p:blipFill rotWithShape="1">
          <a:blip r:embed="rId4">
            <a:alphaModFix/>
          </a:blip>
          <a:srcRect b="0" l="896" r="896" t="0"/>
          <a:stretch/>
        </p:blipFill>
        <p:spPr>
          <a:xfrm>
            <a:off x="9953088" y="4225424"/>
            <a:ext cx="2325623" cy="2304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" name="Google Shape;816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64866" y="479531"/>
            <a:ext cx="3068736" cy="4143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7" name="Google Shape;817;p40"/>
          <p:cNvPicPr preferRelativeResize="0"/>
          <p:nvPr/>
        </p:nvPicPr>
        <p:blipFill rotWithShape="1">
          <a:blip r:embed="rId6">
            <a:alphaModFix amt="80000"/>
          </a:blip>
          <a:srcRect b="0" l="0" r="0" t="0"/>
          <a:stretch/>
        </p:blipFill>
        <p:spPr>
          <a:xfrm>
            <a:off x="13083669" y="335787"/>
            <a:ext cx="4938599" cy="5873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" name="Google Shape;818;p4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394929" y="6530338"/>
            <a:ext cx="3627340" cy="3572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" name="Google Shape;819;p4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021647" y="3652927"/>
            <a:ext cx="3773162" cy="2556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" name="Google Shape;820;p4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851014" y="4955048"/>
            <a:ext cx="1292986" cy="1254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" name="Google Shape;821;p4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125393" y="6624317"/>
            <a:ext cx="3031036" cy="347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" name="Google Shape;822;p4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 rot="-5400000">
            <a:off x="10621444" y="-100026"/>
            <a:ext cx="1069970" cy="2406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" name="Google Shape;823;p4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1627084" y="6530338"/>
            <a:ext cx="2297189" cy="3425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" name="Google Shape;824;p4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 rot="-1904832">
            <a:off x="9941178" y="2167623"/>
            <a:ext cx="2542077" cy="1864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" name="Google Shape;829;p41"/>
          <p:cNvPicPr preferRelativeResize="0"/>
          <p:nvPr/>
        </p:nvPicPr>
        <p:blipFill rotWithShape="1">
          <a:blip r:embed="rId3">
            <a:alphaModFix/>
          </a:blip>
          <a:srcRect b="10536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30" name="Google Shape;830;p41"/>
          <p:cNvCxnSpPr/>
          <p:nvPr/>
        </p:nvCxnSpPr>
        <p:spPr>
          <a:xfrm rot="-5400000">
            <a:off x="1792016" y="5146282"/>
            <a:ext cx="10257527" cy="0"/>
          </a:xfrm>
          <a:prstGeom prst="straightConnector1">
            <a:avLst/>
          </a:prstGeom>
          <a:noFill/>
          <a:ln cap="rnd" cmpd="sng" w="9525">
            <a:solidFill>
              <a:srgbClr val="403F3F">
                <a:alpha val="29803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31" name="Google Shape;831;p41"/>
          <p:cNvSpPr txBox="1"/>
          <p:nvPr/>
        </p:nvSpPr>
        <p:spPr>
          <a:xfrm>
            <a:off x="1028700" y="1028700"/>
            <a:ext cx="5553900" cy="24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RESOURCE 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PAGE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832" name="Google Shape;832;p41"/>
          <p:cNvSpPr txBox="1"/>
          <p:nvPr/>
        </p:nvSpPr>
        <p:spPr>
          <a:xfrm>
            <a:off x="1028700" y="6926580"/>
            <a:ext cx="5059131" cy="233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Use these design resources in your Canva Presentation. Happy designing!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403F3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Don't forget to delete this page before presenting. </a:t>
            </a:r>
            <a:endParaRPr/>
          </a:p>
        </p:txBody>
      </p:sp>
      <p:sp>
        <p:nvSpPr>
          <p:cNvPr id="833" name="Google Shape;833;p41"/>
          <p:cNvSpPr/>
          <p:nvPr/>
        </p:nvSpPr>
        <p:spPr>
          <a:xfrm>
            <a:off x="7899189" y="1160677"/>
            <a:ext cx="829917" cy="711739"/>
          </a:xfrm>
          <a:custGeom>
            <a:rect b="b" l="l" r="r" t="t"/>
            <a:pathLst>
              <a:path extrusionOk="0" h="711739" w="829917">
                <a:moveTo>
                  <a:pt x="103736" y="416332"/>
                </a:moveTo>
                <a:cubicBezTo>
                  <a:pt x="31410" y="345345"/>
                  <a:pt x="0" y="267547"/>
                  <a:pt x="0" y="197933"/>
                </a:cubicBezTo>
                <a:cubicBezTo>
                  <a:pt x="0" y="79187"/>
                  <a:pt x="79187" y="0"/>
                  <a:pt x="199271" y="0"/>
                </a:cubicBezTo>
                <a:cubicBezTo>
                  <a:pt x="311173" y="0"/>
                  <a:pt x="349444" y="51893"/>
                  <a:pt x="414959" y="126946"/>
                </a:cubicBezTo>
                <a:cubicBezTo>
                  <a:pt x="480473" y="51893"/>
                  <a:pt x="518677" y="0"/>
                  <a:pt x="630596" y="0"/>
                </a:cubicBezTo>
                <a:cubicBezTo>
                  <a:pt x="750748" y="0"/>
                  <a:pt x="829918" y="79187"/>
                  <a:pt x="829918" y="197933"/>
                </a:cubicBezTo>
                <a:cubicBezTo>
                  <a:pt x="829918" y="267547"/>
                  <a:pt x="798508" y="345362"/>
                  <a:pt x="726199" y="416332"/>
                </a:cubicBezTo>
                <a:lnTo>
                  <a:pt x="439762" y="701499"/>
                </a:lnTo>
                <a:cubicBezTo>
                  <a:pt x="426056" y="715154"/>
                  <a:pt x="403879" y="715154"/>
                  <a:pt x="390173" y="701499"/>
                </a:cubicBezTo>
                <a:lnTo>
                  <a:pt x="103736" y="416332"/>
                </a:ln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41"/>
          <p:cNvSpPr/>
          <p:nvPr/>
        </p:nvSpPr>
        <p:spPr>
          <a:xfrm>
            <a:off x="7890719" y="1152207"/>
            <a:ext cx="846859" cy="72863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41"/>
          <p:cNvSpPr/>
          <p:nvPr/>
        </p:nvSpPr>
        <p:spPr>
          <a:xfrm>
            <a:off x="10521857" y="1108778"/>
            <a:ext cx="562724" cy="815295"/>
          </a:xfrm>
          <a:custGeom>
            <a:rect b="b" l="l" r="r" t="t"/>
            <a:pathLst>
              <a:path extrusionOk="0" h="815295" w="562724">
                <a:moveTo>
                  <a:pt x="561888" y="785226"/>
                </a:moveTo>
                <a:cubicBezTo>
                  <a:pt x="517453" y="803347"/>
                  <a:pt x="469105" y="813863"/>
                  <a:pt x="418459" y="815161"/>
                </a:cubicBezTo>
                <a:cubicBezTo>
                  <a:pt x="186809" y="821069"/>
                  <a:pt x="-4385" y="631223"/>
                  <a:pt x="77" y="399643"/>
                </a:cubicBezTo>
                <a:cubicBezTo>
                  <a:pt x="4339" y="178198"/>
                  <a:pt x="185277" y="0"/>
                  <a:pt x="407854" y="0"/>
                </a:cubicBezTo>
                <a:cubicBezTo>
                  <a:pt x="462362" y="0"/>
                  <a:pt x="514373" y="10683"/>
                  <a:pt x="561888" y="30069"/>
                </a:cubicBezTo>
                <a:cubicBezTo>
                  <a:pt x="563004" y="30518"/>
                  <a:pt x="563004" y="32115"/>
                  <a:pt x="561888" y="32581"/>
                </a:cubicBezTo>
                <a:cubicBezTo>
                  <a:pt x="416178" y="94765"/>
                  <a:pt x="314072" y="239284"/>
                  <a:pt x="314072" y="407647"/>
                </a:cubicBezTo>
                <a:cubicBezTo>
                  <a:pt x="314072" y="575994"/>
                  <a:pt x="416178" y="720530"/>
                  <a:pt x="561888" y="782713"/>
                </a:cubicBezTo>
                <a:cubicBezTo>
                  <a:pt x="563004" y="783179"/>
                  <a:pt x="563004" y="784760"/>
                  <a:pt x="561888" y="785226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41"/>
          <p:cNvSpPr/>
          <p:nvPr/>
        </p:nvSpPr>
        <p:spPr>
          <a:xfrm>
            <a:off x="10513529" y="1100458"/>
            <a:ext cx="579389" cy="831934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41"/>
          <p:cNvSpPr/>
          <p:nvPr/>
        </p:nvSpPr>
        <p:spPr>
          <a:xfrm>
            <a:off x="9209671" y="1100458"/>
            <a:ext cx="831401" cy="831385"/>
          </a:xfrm>
          <a:custGeom>
            <a:rect b="b" l="l" r="r" t="t"/>
            <a:pathLst>
              <a:path extrusionOk="0" h="831385" w="831401">
                <a:moveTo>
                  <a:pt x="831402" y="415684"/>
                </a:moveTo>
                <a:cubicBezTo>
                  <a:pt x="831402" y="422690"/>
                  <a:pt x="827126" y="428747"/>
                  <a:pt x="820519" y="431110"/>
                </a:cubicBezTo>
                <a:lnTo>
                  <a:pt x="653104" y="490631"/>
                </a:lnTo>
                <a:cubicBezTo>
                  <a:pt x="648728" y="504476"/>
                  <a:pt x="643170" y="517804"/>
                  <a:pt x="636547" y="530484"/>
                </a:cubicBezTo>
                <a:lnTo>
                  <a:pt x="712858" y="691027"/>
                </a:lnTo>
                <a:cubicBezTo>
                  <a:pt x="715854" y="697367"/>
                  <a:pt x="714606" y="704655"/>
                  <a:pt x="709647" y="709614"/>
                </a:cubicBezTo>
                <a:cubicBezTo>
                  <a:pt x="706469" y="712792"/>
                  <a:pt x="702342" y="714456"/>
                  <a:pt x="698115" y="714456"/>
                </a:cubicBezTo>
                <a:cubicBezTo>
                  <a:pt x="695736" y="714456"/>
                  <a:pt x="693323" y="713923"/>
                  <a:pt x="691043" y="712842"/>
                </a:cubicBezTo>
                <a:lnTo>
                  <a:pt x="530501" y="636531"/>
                </a:lnTo>
                <a:cubicBezTo>
                  <a:pt x="517821" y="643153"/>
                  <a:pt x="504492" y="648711"/>
                  <a:pt x="490648" y="653088"/>
                </a:cubicBezTo>
                <a:lnTo>
                  <a:pt x="431126" y="820503"/>
                </a:lnTo>
                <a:cubicBezTo>
                  <a:pt x="428763" y="827109"/>
                  <a:pt x="422723" y="831385"/>
                  <a:pt x="415701" y="831385"/>
                </a:cubicBezTo>
                <a:cubicBezTo>
                  <a:pt x="408696" y="831385"/>
                  <a:pt x="402639" y="827109"/>
                  <a:pt x="400276" y="820503"/>
                </a:cubicBezTo>
                <a:lnTo>
                  <a:pt x="340754" y="653088"/>
                </a:lnTo>
                <a:cubicBezTo>
                  <a:pt x="326910" y="648711"/>
                  <a:pt x="313581" y="643153"/>
                  <a:pt x="300902" y="636531"/>
                </a:cubicBezTo>
                <a:lnTo>
                  <a:pt x="140375" y="712842"/>
                </a:lnTo>
                <a:cubicBezTo>
                  <a:pt x="138079" y="713923"/>
                  <a:pt x="135666" y="714456"/>
                  <a:pt x="133287" y="714456"/>
                </a:cubicBezTo>
                <a:cubicBezTo>
                  <a:pt x="129060" y="714456"/>
                  <a:pt x="124933" y="712792"/>
                  <a:pt x="121755" y="709614"/>
                </a:cubicBezTo>
                <a:cubicBezTo>
                  <a:pt x="116796" y="704655"/>
                  <a:pt x="115548" y="697367"/>
                  <a:pt x="118544" y="691027"/>
                </a:cubicBezTo>
                <a:lnTo>
                  <a:pt x="194855" y="530484"/>
                </a:lnTo>
                <a:cubicBezTo>
                  <a:pt x="188232" y="517804"/>
                  <a:pt x="182674" y="504476"/>
                  <a:pt x="178298" y="490631"/>
                </a:cubicBezTo>
                <a:lnTo>
                  <a:pt x="10883" y="431110"/>
                </a:lnTo>
                <a:cubicBezTo>
                  <a:pt x="4276" y="428747"/>
                  <a:pt x="0" y="422690"/>
                  <a:pt x="0" y="415684"/>
                </a:cubicBezTo>
                <a:cubicBezTo>
                  <a:pt x="0" y="408662"/>
                  <a:pt x="4276" y="402622"/>
                  <a:pt x="10883" y="400259"/>
                </a:cubicBezTo>
                <a:lnTo>
                  <a:pt x="178298" y="340738"/>
                </a:lnTo>
                <a:cubicBezTo>
                  <a:pt x="182674" y="326893"/>
                  <a:pt x="188232" y="313565"/>
                  <a:pt x="194855" y="300885"/>
                </a:cubicBezTo>
                <a:lnTo>
                  <a:pt x="118544" y="140359"/>
                </a:lnTo>
                <a:cubicBezTo>
                  <a:pt x="115548" y="134019"/>
                  <a:pt x="116813" y="126714"/>
                  <a:pt x="121772" y="121755"/>
                </a:cubicBezTo>
                <a:cubicBezTo>
                  <a:pt x="126730" y="116796"/>
                  <a:pt x="134035" y="115532"/>
                  <a:pt x="140359" y="118527"/>
                </a:cubicBezTo>
                <a:lnTo>
                  <a:pt x="300902" y="194838"/>
                </a:lnTo>
                <a:cubicBezTo>
                  <a:pt x="313581" y="188215"/>
                  <a:pt x="326910" y="182658"/>
                  <a:pt x="340754" y="178281"/>
                </a:cubicBezTo>
                <a:lnTo>
                  <a:pt x="400276" y="10866"/>
                </a:lnTo>
                <a:cubicBezTo>
                  <a:pt x="401457" y="7555"/>
                  <a:pt x="403554" y="4842"/>
                  <a:pt x="406249" y="2962"/>
                </a:cubicBezTo>
                <a:cubicBezTo>
                  <a:pt x="408929" y="1065"/>
                  <a:pt x="412207" y="0"/>
                  <a:pt x="415701" y="0"/>
                </a:cubicBezTo>
                <a:cubicBezTo>
                  <a:pt x="422706" y="0"/>
                  <a:pt x="428763" y="4260"/>
                  <a:pt x="431126" y="10866"/>
                </a:cubicBezTo>
                <a:lnTo>
                  <a:pt x="490648" y="178281"/>
                </a:lnTo>
                <a:cubicBezTo>
                  <a:pt x="504492" y="182658"/>
                  <a:pt x="517821" y="188215"/>
                  <a:pt x="530501" y="194838"/>
                </a:cubicBezTo>
                <a:lnTo>
                  <a:pt x="691027" y="118527"/>
                </a:lnTo>
                <a:cubicBezTo>
                  <a:pt x="697367" y="115532"/>
                  <a:pt x="704672" y="116796"/>
                  <a:pt x="709630" y="121755"/>
                </a:cubicBezTo>
                <a:cubicBezTo>
                  <a:pt x="714589" y="126714"/>
                  <a:pt x="715854" y="134019"/>
                  <a:pt x="712858" y="140342"/>
                </a:cubicBezTo>
                <a:lnTo>
                  <a:pt x="636547" y="300885"/>
                </a:lnTo>
                <a:cubicBezTo>
                  <a:pt x="643170" y="313565"/>
                  <a:pt x="648728" y="326893"/>
                  <a:pt x="653104" y="340738"/>
                </a:cubicBezTo>
                <a:lnTo>
                  <a:pt x="820503" y="400259"/>
                </a:lnTo>
                <a:cubicBezTo>
                  <a:pt x="827126" y="402622"/>
                  <a:pt x="831402" y="408662"/>
                  <a:pt x="831402" y="415684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8" name="Google Shape;838;p41"/>
          <p:cNvSpPr/>
          <p:nvPr/>
        </p:nvSpPr>
        <p:spPr>
          <a:xfrm>
            <a:off x="9226843" y="1117613"/>
            <a:ext cx="797056" cy="797056"/>
          </a:xfrm>
          <a:custGeom>
            <a:rect b="b" l="l" r="r" t="t"/>
            <a:pathLst>
              <a:path extrusionOk="0" h="797056" w="797056">
                <a:moveTo>
                  <a:pt x="530883" y="187766"/>
                </a:moveTo>
                <a:lnTo>
                  <a:pt x="680327" y="116730"/>
                </a:lnTo>
                <a:lnTo>
                  <a:pt x="609291" y="266174"/>
                </a:lnTo>
                <a:cubicBezTo>
                  <a:pt x="589356" y="234558"/>
                  <a:pt x="562499" y="207701"/>
                  <a:pt x="530883" y="187766"/>
                </a:cubicBezTo>
                <a:close/>
                <a:moveTo>
                  <a:pt x="797057" y="398528"/>
                </a:moveTo>
                <a:lnTo>
                  <a:pt x="641256" y="343134"/>
                </a:lnTo>
                <a:cubicBezTo>
                  <a:pt x="645317" y="360955"/>
                  <a:pt x="647480" y="379492"/>
                  <a:pt x="647480" y="398528"/>
                </a:cubicBezTo>
                <a:cubicBezTo>
                  <a:pt x="647480" y="417565"/>
                  <a:pt x="645317" y="436102"/>
                  <a:pt x="641256" y="453923"/>
                </a:cubicBezTo>
                <a:lnTo>
                  <a:pt x="797057" y="398528"/>
                </a:lnTo>
                <a:close/>
                <a:moveTo>
                  <a:pt x="530883" y="609291"/>
                </a:moveTo>
                <a:lnTo>
                  <a:pt x="680311" y="680327"/>
                </a:lnTo>
                <a:lnTo>
                  <a:pt x="609291" y="530883"/>
                </a:lnTo>
                <a:cubicBezTo>
                  <a:pt x="589356" y="562499"/>
                  <a:pt x="562499" y="589356"/>
                  <a:pt x="530883" y="609291"/>
                </a:cubicBezTo>
                <a:close/>
                <a:moveTo>
                  <a:pt x="343134" y="641256"/>
                </a:moveTo>
                <a:lnTo>
                  <a:pt x="398529" y="797057"/>
                </a:lnTo>
                <a:lnTo>
                  <a:pt x="453923" y="641256"/>
                </a:lnTo>
                <a:cubicBezTo>
                  <a:pt x="436102" y="645317"/>
                  <a:pt x="417565" y="647480"/>
                  <a:pt x="398529" y="647480"/>
                </a:cubicBezTo>
                <a:cubicBezTo>
                  <a:pt x="379492" y="647480"/>
                  <a:pt x="360955" y="645317"/>
                  <a:pt x="343134" y="641256"/>
                </a:cubicBezTo>
                <a:close/>
                <a:moveTo>
                  <a:pt x="187766" y="530883"/>
                </a:moveTo>
                <a:lnTo>
                  <a:pt x="116730" y="680327"/>
                </a:lnTo>
                <a:lnTo>
                  <a:pt x="266174" y="609291"/>
                </a:lnTo>
                <a:cubicBezTo>
                  <a:pt x="234558" y="589356"/>
                  <a:pt x="207701" y="562499"/>
                  <a:pt x="187766" y="530883"/>
                </a:cubicBezTo>
                <a:close/>
                <a:moveTo>
                  <a:pt x="149577" y="398528"/>
                </a:moveTo>
                <a:cubicBezTo>
                  <a:pt x="149577" y="379492"/>
                  <a:pt x="151740" y="360955"/>
                  <a:pt x="155801" y="343134"/>
                </a:cubicBezTo>
                <a:lnTo>
                  <a:pt x="0" y="398528"/>
                </a:lnTo>
                <a:lnTo>
                  <a:pt x="155801" y="453923"/>
                </a:lnTo>
                <a:cubicBezTo>
                  <a:pt x="151740" y="436102"/>
                  <a:pt x="149577" y="417565"/>
                  <a:pt x="149577" y="398528"/>
                </a:cubicBezTo>
                <a:close/>
                <a:moveTo>
                  <a:pt x="266174" y="187766"/>
                </a:moveTo>
                <a:lnTo>
                  <a:pt x="116730" y="116730"/>
                </a:lnTo>
                <a:lnTo>
                  <a:pt x="187766" y="266174"/>
                </a:lnTo>
                <a:cubicBezTo>
                  <a:pt x="207701" y="234558"/>
                  <a:pt x="234558" y="207701"/>
                  <a:pt x="266174" y="187766"/>
                </a:cubicBezTo>
                <a:close/>
                <a:moveTo>
                  <a:pt x="398529" y="166217"/>
                </a:moveTo>
                <a:cubicBezTo>
                  <a:pt x="270434" y="166217"/>
                  <a:pt x="166217" y="270434"/>
                  <a:pt x="166217" y="398528"/>
                </a:cubicBezTo>
                <a:cubicBezTo>
                  <a:pt x="166217" y="526623"/>
                  <a:pt x="270434" y="630840"/>
                  <a:pt x="398529" y="630840"/>
                </a:cubicBezTo>
                <a:cubicBezTo>
                  <a:pt x="526623" y="630840"/>
                  <a:pt x="630840" y="526623"/>
                  <a:pt x="630840" y="398528"/>
                </a:cubicBezTo>
                <a:cubicBezTo>
                  <a:pt x="630840" y="270434"/>
                  <a:pt x="526623" y="166217"/>
                  <a:pt x="398529" y="166217"/>
                </a:cubicBezTo>
                <a:close/>
                <a:moveTo>
                  <a:pt x="453923" y="155801"/>
                </a:moveTo>
                <a:lnTo>
                  <a:pt x="398529" y="0"/>
                </a:lnTo>
                <a:lnTo>
                  <a:pt x="343134" y="155801"/>
                </a:lnTo>
                <a:cubicBezTo>
                  <a:pt x="360955" y="151740"/>
                  <a:pt x="379492" y="149577"/>
                  <a:pt x="398529" y="149577"/>
                </a:cubicBezTo>
                <a:cubicBezTo>
                  <a:pt x="417565" y="149577"/>
                  <a:pt x="436102" y="151740"/>
                  <a:pt x="453923" y="155801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41"/>
          <p:cNvSpPr/>
          <p:nvPr/>
        </p:nvSpPr>
        <p:spPr>
          <a:xfrm>
            <a:off x="9209671" y="1100458"/>
            <a:ext cx="831401" cy="831385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0" name="Google Shape;840;p41"/>
          <p:cNvSpPr/>
          <p:nvPr/>
        </p:nvSpPr>
        <p:spPr>
          <a:xfrm>
            <a:off x="11574946" y="1214135"/>
            <a:ext cx="996498" cy="604382"/>
          </a:xfrm>
          <a:custGeom>
            <a:rect b="b" l="l" r="r" t="t"/>
            <a:pathLst>
              <a:path extrusionOk="0" h="604382" w="996498">
                <a:moveTo>
                  <a:pt x="996253" y="424353"/>
                </a:moveTo>
                <a:cubicBezTo>
                  <a:pt x="1001470" y="522847"/>
                  <a:pt x="923043" y="604383"/>
                  <a:pt x="825540" y="604383"/>
                </a:cubicBezTo>
                <a:lnTo>
                  <a:pt x="193866" y="604383"/>
                </a:lnTo>
                <a:cubicBezTo>
                  <a:pt x="86783" y="604362"/>
                  <a:pt x="0" y="517656"/>
                  <a:pt x="0" y="410712"/>
                </a:cubicBezTo>
                <a:cubicBezTo>
                  <a:pt x="0" y="337768"/>
                  <a:pt x="40396" y="274249"/>
                  <a:pt x="100031" y="241208"/>
                </a:cubicBezTo>
                <a:cubicBezTo>
                  <a:pt x="108326" y="236607"/>
                  <a:pt x="113136" y="227689"/>
                  <a:pt x="112565" y="218243"/>
                </a:cubicBezTo>
                <a:cubicBezTo>
                  <a:pt x="112300" y="213988"/>
                  <a:pt x="112178" y="209672"/>
                  <a:pt x="112178" y="205336"/>
                </a:cubicBezTo>
                <a:cubicBezTo>
                  <a:pt x="112158" y="91939"/>
                  <a:pt x="204199" y="0"/>
                  <a:pt x="317763" y="0"/>
                </a:cubicBezTo>
                <a:cubicBezTo>
                  <a:pt x="413657" y="0"/>
                  <a:pt x="494223" y="65615"/>
                  <a:pt x="516928" y="154358"/>
                </a:cubicBezTo>
                <a:cubicBezTo>
                  <a:pt x="519313" y="163723"/>
                  <a:pt x="529707" y="168528"/>
                  <a:pt x="538450" y="164395"/>
                </a:cubicBezTo>
                <a:cubicBezTo>
                  <a:pt x="560544" y="153971"/>
                  <a:pt x="585246" y="148149"/>
                  <a:pt x="611313" y="148149"/>
                </a:cubicBezTo>
                <a:cubicBezTo>
                  <a:pt x="683218" y="148149"/>
                  <a:pt x="744728" y="192469"/>
                  <a:pt x="770001" y="255255"/>
                </a:cubicBezTo>
                <a:cubicBezTo>
                  <a:pt x="773323" y="263520"/>
                  <a:pt x="781965" y="268203"/>
                  <a:pt x="790688" y="266391"/>
                </a:cubicBezTo>
                <a:cubicBezTo>
                  <a:pt x="803814" y="263683"/>
                  <a:pt x="817510" y="262462"/>
                  <a:pt x="831573" y="262950"/>
                </a:cubicBezTo>
                <a:cubicBezTo>
                  <a:pt x="919517" y="265963"/>
                  <a:pt x="991606" y="336546"/>
                  <a:pt x="996253" y="424353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41"/>
          <p:cNvSpPr/>
          <p:nvPr/>
        </p:nvSpPr>
        <p:spPr>
          <a:xfrm>
            <a:off x="11564756" y="1203956"/>
            <a:ext cx="1016878" cy="62472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2" name="Google Shape;842;p41"/>
          <p:cNvSpPr/>
          <p:nvPr/>
        </p:nvSpPr>
        <p:spPr>
          <a:xfrm>
            <a:off x="13061078" y="1152227"/>
            <a:ext cx="729088" cy="729088"/>
          </a:xfrm>
          <a:custGeom>
            <a:rect b="b" l="l" r="r" t="t"/>
            <a:pathLst>
              <a:path extrusionOk="0" h="729088" w="729088">
                <a:moveTo>
                  <a:pt x="729089" y="364544"/>
                </a:moveTo>
                <a:cubicBezTo>
                  <a:pt x="729089" y="565877"/>
                  <a:pt x="565877" y="729089"/>
                  <a:pt x="364544" y="729089"/>
                </a:cubicBezTo>
                <a:cubicBezTo>
                  <a:pt x="163211" y="729089"/>
                  <a:pt x="0" y="565877"/>
                  <a:pt x="0" y="364544"/>
                </a:cubicBezTo>
                <a:cubicBezTo>
                  <a:pt x="0" y="163211"/>
                  <a:pt x="163211" y="0"/>
                  <a:pt x="364544" y="0"/>
                </a:cubicBezTo>
                <a:cubicBezTo>
                  <a:pt x="565877" y="0"/>
                  <a:pt x="729089" y="163211"/>
                  <a:pt x="729089" y="364544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p41"/>
          <p:cNvSpPr/>
          <p:nvPr/>
        </p:nvSpPr>
        <p:spPr>
          <a:xfrm>
            <a:off x="13053630" y="1144779"/>
            <a:ext cx="743985" cy="743985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41"/>
          <p:cNvSpPr/>
          <p:nvPr/>
        </p:nvSpPr>
        <p:spPr>
          <a:xfrm>
            <a:off x="14268845" y="1144771"/>
            <a:ext cx="822054" cy="743466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5" name="Google Shape;845;p41"/>
          <p:cNvSpPr/>
          <p:nvPr/>
        </p:nvSpPr>
        <p:spPr>
          <a:xfrm>
            <a:off x="14285330" y="1161268"/>
            <a:ext cx="789083" cy="710486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41"/>
          <p:cNvSpPr/>
          <p:nvPr/>
        </p:nvSpPr>
        <p:spPr>
          <a:xfrm>
            <a:off x="14268845" y="1144771"/>
            <a:ext cx="822054" cy="743466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7" name="Google Shape;847;p41"/>
          <p:cNvSpPr/>
          <p:nvPr/>
        </p:nvSpPr>
        <p:spPr>
          <a:xfrm>
            <a:off x="15563331" y="1144779"/>
            <a:ext cx="496053" cy="743255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41"/>
          <p:cNvSpPr/>
          <p:nvPr/>
        </p:nvSpPr>
        <p:spPr>
          <a:xfrm>
            <a:off x="15578226" y="1159675"/>
            <a:ext cx="466262" cy="71346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41"/>
          <p:cNvSpPr/>
          <p:nvPr/>
        </p:nvSpPr>
        <p:spPr>
          <a:xfrm>
            <a:off x="15563331" y="1144779"/>
            <a:ext cx="496053" cy="743255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41"/>
          <p:cNvSpPr/>
          <p:nvPr/>
        </p:nvSpPr>
        <p:spPr>
          <a:xfrm>
            <a:off x="16531216" y="1100458"/>
            <a:ext cx="602618" cy="831651"/>
          </a:xfrm>
          <a:custGeom>
            <a:rect b="b" l="l" r="r" t="t"/>
            <a:pathLst>
              <a:path extrusionOk="0" h="831651" w="602618">
                <a:moveTo>
                  <a:pt x="599432" y="729632"/>
                </a:moveTo>
                <a:cubicBezTo>
                  <a:pt x="596056" y="734540"/>
                  <a:pt x="590468" y="737486"/>
                  <a:pt x="584497" y="737486"/>
                </a:cubicBezTo>
                <a:lnTo>
                  <a:pt x="403394" y="737486"/>
                </a:lnTo>
                <a:cubicBezTo>
                  <a:pt x="399153" y="790118"/>
                  <a:pt x="355013" y="831652"/>
                  <a:pt x="301326" y="831652"/>
                </a:cubicBezTo>
                <a:cubicBezTo>
                  <a:pt x="247622" y="831652"/>
                  <a:pt x="203465" y="790118"/>
                  <a:pt x="199224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2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7" y="98991"/>
                </a:cubicBezTo>
                <a:cubicBezTo>
                  <a:pt x="252412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7" y="0"/>
                  <a:pt x="357724" y="25326"/>
                  <a:pt x="357724" y="56460"/>
                </a:cubicBezTo>
                <a:cubicBezTo>
                  <a:pt x="357724" y="73399"/>
                  <a:pt x="350223" y="88608"/>
                  <a:pt x="338364" y="98958"/>
                </a:cubicBezTo>
                <a:cubicBezTo>
                  <a:pt x="391536" y="106762"/>
                  <a:pt x="440599" y="131323"/>
                  <a:pt x="479301" y="170028"/>
                </a:cubicBezTo>
                <a:cubicBezTo>
                  <a:pt x="526851" y="217568"/>
                  <a:pt x="553030" y="280817"/>
                  <a:pt x="553030" y="348093"/>
                </a:cubicBezTo>
                <a:lnTo>
                  <a:pt x="553030" y="435303"/>
                </a:lnTo>
                <a:cubicBezTo>
                  <a:pt x="553030" y="435320"/>
                  <a:pt x="553013" y="435336"/>
                  <a:pt x="553013" y="435353"/>
                </a:cubicBezTo>
                <a:cubicBezTo>
                  <a:pt x="553030" y="572084"/>
                  <a:pt x="586858" y="674986"/>
                  <a:pt x="601411" y="712875"/>
                </a:cubicBezTo>
                <a:cubicBezTo>
                  <a:pt x="603557" y="718450"/>
                  <a:pt x="602808" y="724706"/>
                  <a:pt x="599432" y="729632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41"/>
          <p:cNvSpPr/>
          <p:nvPr/>
        </p:nvSpPr>
        <p:spPr>
          <a:xfrm>
            <a:off x="16547842" y="1117098"/>
            <a:ext cx="569370" cy="798371"/>
          </a:xfrm>
          <a:custGeom>
            <a:rect b="b" l="l" r="r" t="t"/>
            <a:pathLst>
              <a:path extrusionOk="0" h="798371" w="569370">
                <a:moveTo>
                  <a:pt x="284683" y="720846"/>
                </a:moveTo>
                <a:lnTo>
                  <a:pt x="370104" y="720846"/>
                </a:lnTo>
                <a:cubicBezTo>
                  <a:pt x="365912" y="764293"/>
                  <a:pt x="329206" y="798372"/>
                  <a:pt x="284700" y="798372"/>
                </a:cubicBezTo>
                <a:cubicBezTo>
                  <a:pt x="240177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8" y="702209"/>
                </a:moveTo>
                <a:cubicBezTo>
                  <a:pt x="562582" y="684803"/>
                  <a:pt x="551938" y="654019"/>
                  <a:pt x="542225" y="612769"/>
                </a:cubicBezTo>
                <a:lnTo>
                  <a:pt x="27142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9" y="704206"/>
                </a:lnTo>
                <a:lnTo>
                  <a:pt x="567871" y="704206"/>
                </a:lnTo>
                <a:cubicBezTo>
                  <a:pt x="568403" y="704206"/>
                  <a:pt x="568802" y="703989"/>
                  <a:pt x="569102" y="703557"/>
                </a:cubicBezTo>
                <a:cubicBezTo>
                  <a:pt x="569384" y="703141"/>
                  <a:pt x="569451" y="702691"/>
                  <a:pt x="569268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3" y="596129"/>
                </a:moveTo>
                <a:cubicBezTo>
                  <a:pt x="528171" y="547873"/>
                  <a:pt x="519755" y="487436"/>
                  <a:pt x="519755" y="418663"/>
                </a:cubicBezTo>
                <a:cubicBezTo>
                  <a:pt x="519755" y="418646"/>
                  <a:pt x="519772" y="418630"/>
                  <a:pt x="519772" y="418613"/>
                </a:cubicBezTo>
                <a:lnTo>
                  <a:pt x="519772" y="331453"/>
                </a:lnTo>
                <a:cubicBezTo>
                  <a:pt x="519772" y="268620"/>
                  <a:pt x="495323" y="209564"/>
                  <a:pt x="450917" y="165152"/>
                </a:cubicBezTo>
                <a:cubicBezTo>
                  <a:pt x="406494" y="120740"/>
                  <a:pt x="347468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3" y="596129"/>
                </a:ln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2" name="Google Shape;852;p41"/>
          <p:cNvSpPr/>
          <p:nvPr/>
        </p:nvSpPr>
        <p:spPr>
          <a:xfrm>
            <a:off x="16531216" y="1100458"/>
            <a:ext cx="602618" cy="831651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41"/>
          <p:cNvSpPr/>
          <p:nvPr/>
        </p:nvSpPr>
        <p:spPr>
          <a:xfrm>
            <a:off x="9077124" y="2950011"/>
            <a:ext cx="728790" cy="728790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41"/>
          <p:cNvSpPr/>
          <p:nvPr/>
        </p:nvSpPr>
        <p:spPr>
          <a:xfrm>
            <a:off x="9069676" y="2942563"/>
            <a:ext cx="743687" cy="743687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41"/>
          <p:cNvSpPr/>
          <p:nvPr/>
        </p:nvSpPr>
        <p:spPr>
          <a:xfrm>
            <a:off x="7917486" y="2950011"/>
            <a:ext cx="728790" cy="728790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41"/>
          <p:cNvSpPr/>
          <p:nvPr/>
        </p:nvSpPr>
        <p:spPr>
          <a:xfrm>
            <a:off x="7910038" y="2942563"/>
            <a:ext cx="743687" cy="743687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41"/>
          <p:cNvSpPr/>
          <p:nvPr/>
        </p:nvSpPr>
        <p:spPr>
          <a:xfrm>
            <a:off x="15004888" y="2898242"/>
            <a:ext cx="826980" cy="831251"/>
          </a:xfrm>
          <a:custGeom>
            <a:rect b="b" l="l" r="r" t="t"/>
            <a:pathLst>
              <a:path extrusionOk="0" h="831251" w="826980">
                <a:moveTo>
                  <a:pt x="826980" y="205969"/>
                </a:moveTo>
                <a:lnTo>
                  <a:pt x="826980" y="308821"/>
                </a:lnTo>
                <a:cubicBezTo>
                  <a:pt x="826980" y="328906"/>
                  <a:pt x="810631" y="345246"/>
                  <a:pt x="790535" y="345246"/>
                </a:cubicBezTo>
                <a:lnTo>
                  <a:pt x="778498" y="345246"/>
                </a:lnTo>
                <a:lnTo>
                  <a:pt x="778498" y="789968"/>
                </a:lnTo>
                <a:cubicBezTo>
                  <a:pt x="778498" y="812731"/>
                  <a:pt x="759967" y="831251"/>
                  <a:pt x="737191" y="831251"/>
                </a:cubicBezTo>
                <a:lnTo>
                  <a:pt x="481827" y="831251"/>
                </a:lnTo>
                <a:lnTo>
                  <a:pt x="345170" y="831251"/>
                </a:lnTo>
                <a:lnTo>
                  <a:pt x="89806" y="831251"/>
                </a:lnTo>
                <a:cubicBezTo>
                  <a:pt x="67013" y="831251"/>
                  <a:pt x="48482" y="812731"/>
                  <a:pt x="48482" y="789968"/>
                </a:cubicBezTo>
                <a:lnTo>
                  <a:pt x="48482" y="345246"/>
                </a:lnTo>
                <a:lnTo>
                  <a:pt x="36445" y="345246"/>
                </a:lnTo>
                <a:cubicBezTo>
                  <a:pt x="16349" y="345246"/>
                  <a:pt x="0" y="328906"/>
                  <a:pt x="0" y="308821"/>
                </a:cubicBezTo>
                <a:lnTo>
                  <a:pt x="0" y="205969"/>
                </a:lnTo>
                <a:cubicBezTo>
                  <a:pt x="0" y="185885"/>
                  <a:pt x="16349" y="169544"/>
                  <a:pt x="36445" y="169544"/>
                </a:cubicBezTo>
                <a:lnTo>
                  <a:pt x="211761" y="169544"/>
                </a:lnTo>
                <a:cubicBezTo>
                  <a:pt x="204934" y="163654"/>
                  <a:pt x="198941" y="157048"/>
                  <a:pt x="193780" y="149793"/>
                </a:cubicBezTo>
                <a:cubicBezTo>
                  <a:pt x="173984" y="121904"/>
                  <a:pt x="167707" y="81635"/>
                  <a:pt x="178512" y="51866"/>
                </a:cubicBezTo>
                <a:cubicBezTo>
                  <a:pt x="193330" y="10982"/>
                  <a:pt x="232372" y="-1548"/>
                  <a:pt x="261292" y="149"/>
                </a:cubicBezTo>
                <a:cubicBezTo>
                  <a:pt x="298553" y="2312"/>
                  <a:pt x="335414" y="22613"/>
                  <a:pt x="362402" y="55860"/>
                </a:cubicBezTo>
                <a:cubicBezTo>
                  <a:pt x="381449" y="79339"/>
                  <a:pt x="403459" y="116995"/>
                  <a:pt x="413498" y="157730"/>
                </a:cubicBezTo>
                <a:cubicBezTo>
                  <a:pt x="423521" y="116995"/>
                  <a:pt x="445548" y="79339"/>
                  <a:pt x="464578" y="55860"/>
                </a:cubicBezTo>
                <a:cubicBezTo>
                  <a:pt x="491583" y="22613"/>
                  <a:pt x="528428" y="2312"/>
                  <a:pt x="565705" y="149"/>
                </a:cubicBezTo>
                <a:cubicBezTo>
                  <a:pt x="594625" y="-1548"/>
                  <a:pt x="633650" y="10982"/>
                  <a:pt x="648468" y="51866"/>
                </a:cubicBezTo>
                <a:cubicBezTo>
                  <a:pt x="659273" y="81635"/>
                  <a:pt x="652997" y="121904"/>
                  <a:pt x="633201" y="149793"/>
                </a:cubicBezTo>
                <a:cubicBezTo>
                  <a:pt x="628056" y="157048"/>
                  <a:pt x="622046" y="163637"/>
                  <a:pt x="615236" y="169544"/>
                </a:cubicBezTo>
                <a:lnTo>
                  <a:pt x="790535" y="169544"/>
                </a:lnTo>
                <a:cubicBezTo>
                  <a:pt x="810631" y="169544"/>
                  <a:pt x="826980" y="185885"/>
                  <a:pt x="826980" y="205969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41"/>
          <p:cNvSpPr/>
          <p:nvPr/>
        </p:nvSpPr>
        <p:spPr>
          <a:xfrm>
            <a:off x="15021537" y="2914876"/>
            <a:ext cx="793681" cy="797977"/>
          </a:xfrm>
          <a:custGeom>
            <a:rect b="b" l="l" r="r" t="t"/>
            <a:pathLst>
              <a:path extrusionOk="0" h="797977" w="793681">
                <a:moveTo>
                  <a:pt x="48482" y="328613"/>
                </a:moveTo>
                <a:lnTo>
                  <a:pt x="328521" y="328613"/>
                </a:lnTo>
                <a:lnTo>
                  <a:pt x="328521" y="797978"/>
                </a:lnTo>
                <a:lnTo>
                  <a:pt x="73156" y="797978"/>
                </a:lnTo>
                <a:cubicBezTo>
                  <a:pt x="59554" y="797978"/>
                  <a:pt x="48482" y="786929"/>
                  <a:pt x="48482" y="773334"/>
                </a:cubicBezTo>
                <a:lnTo>
                  <a:pt x="48482" y="328613"/>
                </a:lnTo>
                <a:close/>
                <a:moveTo>
                  <a:pt x="345170" y="797978"/>
                </a:moveTo>
                <a:lnTo>
                  <a:pt x="448528" y="797978"/>
                </a:lnTo>
                <a:lnTo>
                  <a:pt x="448528" y="328613"/>
                </a:lnTo>
                <a:lnTo>
                  <a:pt x="345170" y="328613"/>
                </a:lnTo>
                <a:lnTo>
                  <a:pt x="345170" y="797978"/>
                </a:lnTo>
                <a:close/>
                <a:moveTo>
                  <a:pt x="465177" y="797978"/>
                </a:moveTo>
                <a:lnTo>
                  <a:pt x="720542" y="797978"/>
                </a:lnTo>
                <a:cubicBezTo>
                  <a:pt x="734145" y="797978"/>
                  <a:pt x="745200" y="786929"/>
                  <a:pt x="745200" y="773334"/>
                </a:cubicBezTo>
                <a:lnTo>
                  <a:pt x="745200" y="328613"/>
                </a:lnTo>
                <a:lnTo>
                  <a:pt x="465177" y="328613"/>
                </a:lnTo>
                <a:lnTo>
                  <a:pt x="465177" y="797978"/>
                </a:lnTo>
                <a:close/>
                <a:moveTo>
                  <a:pt x="773886" y="169551"/>
                </a:moveTo>
                <a:lnTo>
                  <a:pt x="465177" y="169551"/>
                </a:lnTo>
                <a:lnTo>
                  <a:pt x="465177" y="311973"/>
                </a:lnTo>
                <a:lnTo>
                  <a:pt x="761849" y="311973"/>
                </a:lnTo>
                <a:lnTo>
                  <a:pt x="773886" y="311973"/>
                </a:lnTo>
                <a:cubicBezTo>
                  <a:pt x="784808" y="311973"/>
                  <a:pt x="793682" y="303103"/>
                  <a:pt x="793682" y="292188"/>
                </a:cubicBezTo>
                <a:lnTo>
                  <a:pt x="793682" y="189336"/>
                </a:lnTo>
                <a:cubicBezTo>
                  <a:pt x="793682" y="178420"/>
                  <a:pt x="784808" y="169551"/>
                  <a:pt x="773886" y="169551"/>
                </a:cubicBezTo>
                <a:close/>
                <a:moveTo>
                  <a:pt x="345170" y="311973"/>
                </a:moveTo>
                <a:lnTo>
                  <a:pt x="448528" y="311973"/>
                </a:lnTo>
                <a:lnTo>
                  <a:pt x="448528" y="169551"/>
                </a:lnTo>
                <a:lnTo>
                  <a:pt x="345170" y="169551"/>
                </a:lnTo>
                <a:lnTo>
                  <a:pt x="345170" y="311973"/>
                </a:lnTo>
                <a:close/>
                <a:moveTo>
                  <a:pt x="0" y="189336"/>
                </a:moveTo>
                <a:lnTo>
                  <a:pt x="0" y="292188"/>
                </a:lnTo>
                <a:cubicBezTo>
                  <a:pt x="0" y="303103"/>
                  <a:pt x="8891" y="311973"/>
                  <a:pt x="19796" y="311973"/>
                </a:cubicBezTo>
                <a:lnTo>
                  <a:pt x="31833" y="311973"/>
                </a:lnTo>
                <a:lnTo>
                  <a:pt x="328521" y="311973"/>
                </a:lnTo>
                <a:lnTo>
                  <a:pt x="328521" y="169551"/>
                </a:lnTo>
                <a:lnTo>
                  <a:pt x="19796" y="169551"/>
                </a:lnTo>
                <a:cubicBezTo>
                  <a:pt x="8891" y="169551"/>
                  <a:pt x="0" y="178420"/>
                  <a:pt x="0" y="189336"/>
                </a:cubicBezTo>
                <a:close/>
                <a:moveTo>
                  <a:pt x="569484" y="152911"/>
                </a:moveTo>
                <a:cubicBezTo>
                  <a:pt x="583220" y="145323"/>
                  <a:pt x="594508" y="135472"/>
                  <a:pt x="602982" y="123524"/>
                </a:cubicBezTo>
                <a:cubicBezTo>
                  <a:pt x="619798" y="99829"/>
                  <a:pt x="625226" y="65850"/>
                  <a:pt x="616169" y="40907"/>
                </a:cubicBezTo>
                <a:cubicBezTo>
                  <a:pt x="604464" y="8625"/>
                  <a:pt x="573180" y="-1226"/>
                  <a:pt x="550021" y="122"/>
                </a:cubicBezTo>
                <a:cubicBezTo>
                  <a:pt x="517406" y="2019"/>
                  <a:pt x="484923" y="20090"/>
                  <a:pt x="460865" y="49709"/>
                </a:cubicBezTo>
                <a:cubicBezTo>
                  <a:pt x="441769" y="73255"/>
                  <a:pt x="419492" y="111926"/>
                  <a:pt x="411251" y="152911"/>
                </a:cubicBezTo>
                <a:lnTo>
                  <a:pt x="465177" y="152911"/>
                </a:lnTo>
                <a:lnTo>
                  <a:pt x="569484" y="152911"/>
                </a:lnTo>
                <a:close/>
                <a:moveTo>
                  <a:pt x="332817" y="49709"/>
                </a:moveTo>
                <a:cubicBezTo>
                  <a:pt x="308775" y="20090"/>
                  <a:pt x="276276" y="2019"/>
                  <a:pt x="243677" y="122"/>
                </a:cubicBezTo>
                <a:cubicBezTo>
                  <a:pt x="220468" y="-1243"/>
                  <a:pt x="189218" y="8625"/>
                  <a:pt x="177530" y="40907"/>
                </a:cubicBezTo>
                <a:cubicBezTo>
                  <a:pt x="168473" y="65850"/>
                  <a:pt x="173884" y="99829"/>
                  <a:pt x="190716" y="123524"/>
                </a:cubicBezTo>
                <a:cubicBezTo>
                  <a:pt x="199190" y="135472"/>
                  <a:pt x="210462" y="145323"/>
                  <a:pt x="224214" y="152911"/>
                </a:cubicBezTo>
                <a:lnTo>
                  <a:pt x="328521" y="152911"/>
                </a:lnTo>
                <a:lnTo>
                  <a:pt x="382431" y="152911"/>
                </a:lnTo>
                <a:cubicBezTo>
                  <a:pt x="374190" y="111926"/>
                  <a:pt x="351913" y="73255"/>
                  <a:pt x="332817" y="49709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9" name="Google Shape;859;p41"/>
          <p:cNvSpPr/>
          <p:nvPr/>
        </p:nvSpPr>
        <p:spPr>
          <a:xfrm>
            <a:off x="15004888" y="2898242"/>
            <a:ext cx="826980" cy="831251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0" name="Google Shape;860;p41"/>
          <p:cNvSpPr/>
          <p:nvPr/>
        </p:nvSpPr>
        <p:spPr>
          <a:xfrm>
            <a:off x="12578825" y="2906995"/>
            <a:ext cx="854619" cy="814868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1" name="Google Shape;861;p41"/>
          <p:cNvSpPr/>
          <p:nvPr/>
        </p:nvSpPr>
        <p:spPr>
          <a:xfrm>
            <a:off x="12570067" y="2898242"/>
            <a:ext cx="872135" cy="832368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41"/>
          <p:cNvSpPr/>
          <p:nvPr/>
        </p:nvSpPr>
        <p:spPr>
          <a:xfrm>
            <a:off x="11471543" y="2898242"/>
            <a:ext cx="681542" cy="831368"/>
          </a:xfrm>
          <a:custGeom>
            <a:rect b="b" l="l" r="r" t="t"/>
            <a:pathLst>
              <a:path extrusionOk="0" h="831368" w="681542">
                <a:moveTo>
                  <a:pt x="681542" y="661041"/>
                </a:moveTo>
                <a:lnTo>
                  <a:pt x="681542" y="698382"/>
                </a:lnTo>
                <a:cubicBezTo>
                  <a:pt x="681542" y="713641"/>
                  <a:pt x="670976" y="726037"/>
                  <a:pt x="657980" y="726037"/>
                </a:cubicBezTo>
                <a:lnTo>
                  <a:pt x="477552" y="726037"/>
                </a:lnTo>
                <a:cubicBezTo>
                  <a:pt x="472776" y="737153"/>
                  <a:pt x="467718" y="748285"/>
                  <a:pt x="462360" y="759434"/>
                </a:cubicBezTo>
                <a:cubicBezTo>
                  <a:pt x="460613" y="763061"/>
                  <a:pt x="458117" y="766290"/>
                  <a:pt x="454955" y="769035"/>
                </a:cubicBezTo>
                <a:cubicBezTo>
                  <a:pt x="449247" y="773994"/>
                  <a:pt x="441859" y="776856"/>
                  <a:pt x="433988" y="777289"/>
                </a:cubicBezTo>
                <a:lnTo>
                  <a:pt x="433988" y="814329"/>
                </a:lnTo>
                <a:cubicBezTo>
                  <a:pt x="433988" y="823731"/>
                  <a:pt x="426334" y="831369"/>
                  <a:pt x="416949" y="831369"/>
                </a:cubicBezTo>
                <a:lnTo>
                  <a:pt x="264593" y="831369"/>
                </a:lnTo>
                <a:cubicBezTo>
                  <a:pt x="255208" y="831369"/>
                  <a:pt x="247554" y="823731"/>
                  <a:pt x="247554" y="814329"/>
                </a:cubicBezTo>
                <a:lnTo>
                  <a:pt x="247554" y="777305"/>
                </a:lnTo>
                <a:cubicBezTo>
                  <a:pt x="235157" y="776623"/>
                  <a:pt x="224158" y="769767"/>
                  <a:pt x="219166" y="759434"/>
                </a:cubicBezTo>
                <a:cubicBezTo>
                  <a:pt x="213808" y="748285"/>
                  <a:pt x="208766" y="737153"/>
                  <a:pt x="203973" y="726037"/>
                </a:cubicBezTo>
                <a:lnTo>
                  <a:pt x="23562" y="726037"/>
                </a:lnTo>
                <a:cubicBezTo>
                  <a:pt x="10566" y="726037"/>
                  <a:pt x="0" y="713641"/>
                  <a:pt x="0" y="698382"/>
                </a:cubicBezTo>
                <a:lnTo>
                  <a:pt x="0" y="661041"/>
                </a:lnTo>
                <a:cubicBezTo>
                  <a:pt x="0" y="651889"/>
                  <a:pt x="2563" y="642920"/>
                  <a:pt x="7205" y="635782"/>
                </a:cubicBezTo>
                <a:lnTo>
                  <a:pt x="147747" y="418879"/>
                </a:lnTo>
                <a:cubicBezTo>
                  <a:pt x="151075" y="375482"/>
                  <a:pt x="159328" y="331103"/>
                  <a:pt x="172391" y="286441"/>
                </a:cubicBezTo>
                <a:cubicBezTo>
                  <a:pt x="186285" y="238967"/>
                  <a:pt x="205637" y="191027"/>
                  <a:pt x="229915" y="143953"/>
                </a:cubicBezTo>
                <a:cubicBezTo>
                  <a:pt x="271149" y="64047"/>
                  <a:pt x="312516" y="13994"/>
                  <a:pt x="314247" y="11914"/>
                </a:cubicBezTo>
                <a:cubicBezTo>
                  <a:pt x="320487" y="4443"/>
                  <a:pt x="330388" y="0"/>
                  <a:pt x="340771" y="0"/>
                </a:cubicBezTo>
                <a:cubicBezTo>
                  <a:pt x="351154" y="0"/>
                  <a:pt x="361072" y="4443"/>
                  <a:pt x="367279" y="11914"/>
                </a:cubicBezTo>
                <a:cubicBezTo>
                  <a:pt x="368976" y="13944"/>
                  <a:pt x="409927" y="63149"/>
                  <a:pt x="451627" y="143953"/>
                </a:cubicBezTo>
                <a:cubicBezTo>
                  <a:pt x="475905" y="191044"/>
                  <a:pt x="495257" y="238984"/>
                  <a:pt x="509152" y="286458"/>
                </a:cubicBezTo>
                <a:cubicBezTo>
                  <a:pt x="522214" y="331103"/>
                  <a:pt x="530467" y="375482"/>
                  <a:pt x="533795" y="418879"/>
                </a:cubicBezTo>
                <a:lnTo>
                  <a:pt x="674354" y="635782"/>
                </a:lnTo>
                <a:cubicBezTo>
                  <a:pt x="678980" y="642920"/>
                  <a:pt x="681542" y="651889"/>
                  <a:pt x="681542" y="661041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3" name="Google Shape;863;p41"/>
          <p:cNvSpPr/>
          <p:nvPr/>
        </p:nvSpPr>
        <p:spPr>
          <a:xfrm>
            <a:off x="11471543" y="2898242"/>
            <a:ext cx="681542" cy="831368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41"/>
          <p:cNvSpPr/>
          <p:nvPr/>
        </p:nvSpPr>
        <p:spPr>
          <a:xfrm>
            <a:off x="11488183" y="2914882"/>
            <a:ext cx="648262" cy="798088"/>
          </a:xfrm>
          <a:custGeom>
            <a:rect b="b" l="l" r="r" t="t"/>
            <a:pathLst>
              <a:path extrusionOk="0" h="798088" w="648262">
                <a:moveTo>
                  <a:pt x="648262" y="652721"/>
                </a:moveTo>
                <a:lnTo>
                  <a:pt x="648262" y="681742"/>
                </a:lnTo>
                <a:cubicBezTo>
                  <a:pt x="648262" y="688231"/>
                  <a:pt x="644618" y="692757"/>
                  <a:pt x="641340" y="692757"/>
                </a:cubicBezTo>
                <a:lnTo>
                  <a:pt x="467851" y="692757"/>
                </a:lnTo>
                <a:cubicBezTo>
                  <a:pt x="473259" y="679395"/>
                  <a:pt x="478234" y="666050"/>
                  <a:pt x="482777" y="652721"/>
                </a:cubicBezTo>
                <a:lnTo>
                  <a:pt x="648262" y="652721"/>
                </a:lnTo>
                <a:close/>
                <a:moveTo>
                  <a:pt x="488252" y="636081"/>
                </a:moveTo>
                <a:lnTo>
                  <a:pt x="647180" y="636081"/>
                </a:lnTo>
                <a:cubicBezTo>
                  <a:pt x="646415" y="633219"/>
                  <a:pt x="645267" y="630524"/>
                  <a:pt x="643753" y="628194"/>
                </a:cubicBezTo>
                <a:lnTo>
                  <a:pt x="518753" y="435286"/>
                </a:lnTo>
                <a:cubicBezTo>
                  <a:pt x="518819" y="438814"/>
                  <a:pt x="518853" y="442325"/>
                  <a:pt x="518853" y="445836"/>
                </a:cubicBezTo>
                <a:cubicBezTo>
                  <a:pt x="518853" y="507970"/>
                  <a:pt x="508569" y="571635"/>
                  <a:pt x="488252" y="636081"/>
                </a:cubicBezTo>
                <a:close/>
                <a:moveTo>
                  <a:pt x="502213" y="445836"/>
                </a:moveTo>
                <a:cubicBezTo>
                  <a:pt x="502213" y="539553"/>
                  <a:pt x="478151" y="637030"/>
                  <a:pt x="430727" y="735572"/>
                </a:cubicBezTo>
                <a:cubicBezTo>
                  <a:pt x="429962" y="737153"/>
                  <a:pt x="428863" y="738584"/>
                  <a:pt x="427416" y="739815"/>
                </a:cubicBezTo>
                <a:cubicBezTo>
                  <a:pt x="424287" y="742528"/>
                  <a:pt x="419878" y="744092"/>
                  <a:pt x="415318" y="744092"/>
                </a:cubicBezTo>
                <a:lnTo>
                  <a:pt x="409028" y="744092"/>
                </a:lnTo>
                <a:lnTo>
                  <a:pt x="239234" y="744092"/>
                </a:lnTo>
                <a:lnTo>
                  <a:pt x="232944" y="744092"/>
                </a:lnTo>
                <a:cubicBezTo>
                  <a:pt x="226171" y="744092"/>
                  <a:pt x="219981" y="740664"/>
                  <a:pt x="217518" y="735572"/>
                </a:cubicBezTo>
                <a:cubicBezTo>
                  <a:pt x="211461" y="722992"/>
                  <a:pt x="205804" y="710412"/>
                  <a:pt x="200512" y="697866"/>
                </a:cubicBezTo>
                <a:cubicBezTo>
                  <a:pt x="200496" y="697849"/>
                  <a:pt x="200496" y="697833"/>
                  <a:pt x="200479" y="697816"/>
                </a:cubicBezTo>
                <a:cubicBezTo>
                  <a:pt x="164354" y="612153"/>
                  <a:pt x="146049" y="527555"/>
                  <a:pt x="146049" y="445836"/>
                </a:cubicBezTo>
                <a:cubicBezTo>
                  <a:pt x="146049" y="390342"/>
                  <a:pt x="154686" y="332701"/>
                  <a:pt x="171725" y="274477"/>
                </a:cubicBezTo>
                <a:cubicBezTo>
                  <a:pt x="185320" y="228018"/>
                  <a:pt x="204273" y="181077"/>
                  <a:pt x="228068" y="134934"/>
                </a:cubicBezTo>
                <a:cubicBezTo>
                  <a:pt x="268470" y="56626"/>
                  <a:pt x="308706" y="7954"/>
                  <a:pt x="310386" y="5924"/>
                </a:cubicBezTo>
                <a:cubicBezTo>
                  <a:pt x="313498" y="2213"/>
                  <a:pt x="318623" y="0"/>
                  <a:pt x="324131" y="0"/>
                </a:cubicBezTo>
                <a:cubicBezTo>
                  <a:pt x="329639" y="0"/>
                  <a:pt x="334764" y="2213"/>
                  <a:pt x="337859" y="5940"/>
                </a:cubicBezTo>
                <a:cubicBezTo>
                  <a:pt x="338275" y="6423"/>
                  <a:pt x="379343" y="55761"/>
                  <a:pt x="420194" y="134934"/>
                </a:cubicBezTo>
                <a:cubicBezTo>
                  <a:pt x="443989" y="181077"/>
                  <a:pt x="462942" y="228035"/>
                  <a:pt x="476537" y="274477"/>
                </a:cubicBezTo>
                <a:cubicBezTo>
                  <a:pt x="493576" y="332701"/>
                  <a:pt x="502213" y="390342"/>
                  <a:pt x="502213" y="445836"/>
                </a:cubicBezTo>
                <a:close/>
                <a:moveTo>
                  <a:pt x="398795" y="559171"/>
                </a:moveTo>
                <a:cubicBezTo>
                  <a:pt x="398795" y="518004"/>
                  <a:pt x="365298" y="484524"/>
                  <a:pt x="324131" y="484524"/>
                </a:cubicBezTo>
                <a:cubicBezTo>
                  <a:pt x="282964" y="484524"/>
                  <a:pt x="249467" y="518004"/>
                  <a:pt x="249467" y="559171"/>
                </a:cubicBezTo>
                <a:cubicBezTo>
                  <a:pt x="249467" y="600339"/>
                  <a:pt x="282964" y="633835"/>
                  <a:pt x="324131" y="633835"/>
                </a:cubicBezTo>
                <a:cubicBezTo>
                  <a:pt x="365298" y="633835"/>
                  <a:pt x="398795" y="600339"/>
                  <a:pt x="398795" y="559171"/>
                </a:cubicBezTo>
                <a:close/>
                <a:moveTo>
                  <a:pt x="438764" y="336062"/>
                </a:moveTo>
                <a:cubicBezTo>
                  <a:pt x="438764" y="272863"/>
                  <a:pt x="387330" y="221445"/>
                  <a:pt x="324131" y="221445"/>
                </a:cubicBezTo>
                <a:cubicBezTo>
                  <a:pt x="260932" y="221445"/>
                  <a:pt x="209498" y="272863"/>
                  <a:pt x="209498" y="336062"/>
                </a:cubicBezTo>
                <a:cubicBezTo>
                  <a:pt x="209498" y="399277"/>
                  <a:pt x="260932" y="450695"/>
                  <a:pt x="324131" y="450695"/>
                </a:cubicBezTo>
                <a:cubicBezTo>
                  <a:pt x="387330" y="450695"/>
                  <a:pt x="438764" y="399277"/>
                  <a:pt x="438764" y="336062"/>
                </a:cubicBezTo>
                <a:close/>
                <a:moveTo>
                  <a:pt x="247554" y="797689"/>
                </a:moveTo>
                <a:cubicBezTo>
                  <a:pt x="247554" y="797906"/>
                  <a:pt x="247737" y="798089"/>
                  <a:pt x="247953" y="798089"/>
                </a:cubicBezTo>
                <a:lnTo>
                  <a:pt x="400309" y="798089"/>
                </a:lnTo>
                <a:cubicBezTo>
                  <a:pt x="400525" y="798089"/>
                  <a:pt x="400708" y="797906"/>
                  <a:pt x="400708" y="797689"/>
                </a:cubicBezTo>
                <a:lnTo>
                  <a:pt x="400708" y="760732"/>
                </a:lnTo>
                <a:lnTo>
                  <a:pt x="247554" y="760732"/>
                </a:lnTo>
                <a:lnTo>
                  <a:pt x="247554" y="797689"/>
                </a:lnTo>
                <a:close/>
                <a:moveTo>
                  <a:pt x="324131" y="238085"/>
                </a:moveTo>
                <a:cubicBezTo>
                  <a:pt x="270101" y="238085"/>
                  <a:pt x="226138" y="282032"/>
                  <a:pt x="226138" y="336062"/>
                </a:cubicBezTo>
                <a:cubicBezTo>
                  <a:pt x="226138" y="390092"/>
                  <a:pt x="270101" y="434055"/>
                  <a:pt x="324131" y="434055"/>
                </a:cubicBezTo>
                <a:cubicBezTo>
                  <a:pt x="378161" y="434055"/>
                  <a:pt x="422124" y="390092"/>
                  <a:pt x="422124" y="336062"/>
                </a:cubicBezTo>
                <a:cubicBezTo>
                  <a:pt x="422124" y="282032"/>
                  <a:pt x="378161" y="238085"/>
                  <a:pt x="324131" y="238085"/>
                </a:cubicBezTo>
                <a:close/>
                <a:moveTo>
                  <a:pt x="324131" y="501164"/>
                </a:moveTo>
                <a:cubicBezTo>
                  <a:pt x="292132" y="501164"/>
                  <a:pt x="266107" y="527189"/>
                  <a:pt x="266107" y="559171"/>
                </a:cubicBezTo>
                <a:cubicBezTo>
                  <a:pt x="266107" y="591170"/>
                  <a:pt x="292132" y="617195"/>
                  <a:pt x="324131" y="617195"/>
                </a:cubicBezTo>
                <a:cubicBezTo>
                  <a:pt x="356130" y="617195"/>
                  <a:pt x="382155" y="591170"/>
                  <a:pt x="382155" y="559171"/>
                </a:cubicBezTo>
                <a:cubicBezTo>
                  <a:pt x="382155" y="527189"/>
                  <a:pt x="356130" y="501164"/>
                  <a:pt x="324131" y="501164"/>
                </a:cubicBezTo>
                <a:close/>
                <a:moveTo>
                  <a:pt x="0" y="652721"/>
                </a:moveTo>
                <a:lnTo>
                  <a:pt x="0" y="681742"/>
                </a:lnTo>
                <a:cubicBezTo>
                  <a:pt x="0" y="688231"/>
                  <a:pt x="3644" y="692757"/>
                  <a:pt x="6922" y="692757"/>
                </a:cubicBezTo>
                <a:lnTo>
                  <a:pt x="180395" y="692757"/>
                </a:lnTo>
                <a:cubicBezTo>
                  <a:pt x="175003" y="679395"/>
                  <a:pt x="170028" y="666050"/>
                  <a:pt x="165485" y="652721"/>
                </a:cubicBezTo>
                <a:lnTo>
                  <a:pt x="0" y="652721"/>
                </a:lnTo>
                <a:close/>
                <a:moveTo>
                  <a:pt x="129409" y="445836"/>
                </a:moveTo>
                <a:cubicBezTo>
                  <a:pt x="129409" y="442325"/>
                  <a:pt x="129443" y="438814"/>
                  <a:pt x="129509" y="435286"/>
                </a:cubicBezTo>
                <a:lnTo>
                  <a:pt x="4526" y="628194"/>
                </a:lnTo>
                <a:cubicBezTo>
                  <a:pt x="3012" y="630524"/>
                  <a:pt x="1847" y="633219"/>
                  <a:pt x="1082" y="636081"/>
                </a:cubicBezTo>
                <a:lnTo>
                  <a:pt x="160010" y="636081"/>
                </a:lnTo>
                <a:cubicBezTo>
                  <a:pt x="139676" y="571635"/>
                  <a:pt x="129409" y="507970"/>
                  <a:pt x="129409" y="445836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5" name="Google Shape;865;p41"/>
          <p:cNvSpPr/>
          <p:nvPr/>
        </p:nvSpPr>
        <p:spPr>
          <a:xfrm>
            <a:off x="10229315" y="2898242"/>
            <a:ext cx="825163" cy="831934"/>
          </a:xfrm>
          <a:custGeom>
            <a:rect b="b" l="l" r="r" t="t"/>
            <a:pathLst>
              <a:path extrusionOk="0" h="831934" w="825163">
                <a:moveTo>
                  <a:pt x="825164" y="8370"/>
                </a:moveTo>
                <a:lnTo>
                  <a:pt x="825164" y="591173"/>
                </a:lnTo>
                <a:cubicBezTo>
                  <a:pt x="825164" y="591809"/>
                  <a:pt x="825080" y="592412"/>
                  <a:pt x="824946" y="593014"/>
                </a:cubicBezTo>
                <a:cubicBezTo>
                  <a:pt x="821193" y="659842"/>
                  <a:pt x="765621" y="713060"/>
                  <a:pt x="697820" y="713060"/>
                </a:cubicBezTo>
                <a:cubicBezTo>
                  <a:pt x="627605" y="713060"/>
                  <a:pt x="570476" y="655992"/>
                  <a:pt x="570476" y="585833"/>
                </a:cubicBezTo>
                <a:cubicBezTo>
                  <a:pt x="570476" y="515656"/>
                  <a:pt x="627605" y="458588"/>
                  <a:pt x="697820" y="458588"/>
                </a:cubicBezTo>
                <a:cubicBezTo>
                  <a:pt x="745115" y="458588"/>
                  <a:pt x="786446" y="484503"/>
                  <a:pt x="808410" y="522855"/>
                </a:cubicBezTo>
                <a:lnTo>
                  <a:pt x="808410" y="160993"/>
                </a:lnTo>
                <a:lnTo>
                  <a:pt x="254688" y="298349"/>
                </a:lnTo>
                <a:lnTo>
                  <a:pt x="254688" y="704690"/>
                </a:lnTo>
                <a:cubicBezTo>
                  <a:pt x="254688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5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4" y="145609"/>
                  <a:pt x="239258" y="145391"/>
                </a:cubicBezTo>
                <a:cubicBezTo>
                  <a:pt x="239409" y="145157"/>
                  <a:pt x="239576" y="144956"/>
                  <a:pt x="239744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2" y="143767"/>
                  <a:pt x="240833" y="143600"/>
                </a:cubicBezTo>
                <a:cubicBezTo>
                  <a:pt x="241034" y="143416"/>
                  <a:pt x="241251" y="143231"/>
                  <a:pt x="241469" y="143064"/>
                </a:cubicBezTo>
                <a:cubicBezTo>
                  <a:pt x="241704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7" y="142260"/>
                </a:cubicBezTo>
                <a:cubicBezTo>
                  <a:pt x="243161" y="142143"/>
                  <a:pt x="243446" y="142043"/>
                  <a:pt x="243748" y="141942"/>
                </a:cubicBezTo>
                <a:cubicBezTo>
                  <a:pt x="243932" y="141892"/>
                  <a:pt x="244100" y="141808"/>
                  <a:pt x="244301" y="141758"/>
                </a:cubicBezTo>
                <a:lnTo>
                  <a:pt x="814760" y="251"/>
                </a:lnTo>
                <a:cubicBezTo>
                  <a:pt x="814810" y="234"/>
                  <a:pt x="814860" y="234"/>
                  <a:pt x="814910" y="218"/>
                </a:cubicBezTo>
                <a:cubicBezTo>
                  <a:pt x="815195" y="167"/>
                  <a:pt x="815480" y="134"/>
                  <a:pt x="815765" y="100"/>
                </a:cubicBezTo>
                <a:cubicBezTo>
                  <a:pt x="816066" y="67"/>
                  <a:pt x="816351" y="17"/>
                  <a:pt x="816619" y="17"/>
                </a:cubicBezTo>
                <a:cubicBezTo>
                  <a:pt x="816686" y="17"/>
                  <a:pt x="816737" y="0"/>
                  <a:pt x="816787" y="0"/>
                </a:cubicBezTo>
                <a:cubicBezTo>
                  <a:pt x="816971" y="0"/>
                  <a:pt x="817155" y="50"/>
                  <a:pt x="817356" y="50"/>
                </a:cubicBezTo>
                <a:cubicBezTo>
                  <a:pt x="817675" y="84"/>
                  <a:pt x="817976" y="100"/>
                  <a:pt x="818295" y="151"/>
                </a:cubicBezTo>
                <a:cubicBezTo>
                  <a:pt x="818546" y="201"/>
                  <a:pt x="818781" y="268"/>
                  <a:pt x="819032" y="352"/>
                </a:cubicBezTo>
                <a:cubicBezTo>
                  <a:pt x="819317" y="419"/>
                  <a:pt x="819585" y="485"/>
                  <a:pt x="819836" y="603"/>
                </a:cubicBezTo>
                <a:cubicBezTo>
                  <a:pt x="820087" y="686"/>
                  <a:pt x="820322" y="820"/>
                  <a:pt x="820573" y="937"/>
                </a:cubicBezTo>
                <a:cubicBezTo>
                  <a:pt x="820808" y="1071"/>
                  <a:pt x="821059" y="1189"/>
                  <a:pt x="821277" y="1322"/>
                </a:cubicBezTo>
                <a:cubicBezTo>
                  <a:pt x="821495" y="1473"/>
                  <a:pt x="821696" y="1641"/>
                  <a:pt x="821913" y="1791"/>
                </a:cubicBezTo>
                <a:cubicBezTo>
                  <a:pt x="822131" y="1959"/>
                  <a:pt x="822349" y="2126"/>
                  <a:pt x="822550" y="2327"/>
                </a:cubicBezTo>
                <a:cubicBezTo>
                  <a:pt x="822734" y="2494"/>
                  <a:pt x="822902" y="2695"/>
                  <a:pt x="823069" y="2879"/>
                </a:cubicBezTo>
                <a:cubicBezTo>
                  <a:pt x="823254" y="3097"/>
                  <a:pt x="823438" y="3298"/>
                  <a:pt x="823606" y="3532"/>
                </a:cubicBezTo>
                <a:cubicBezTo>
                  <a:pt x="823756" y="3750"/>
                  <a:pt x="823890" y="4001"/>
                  <a:pt x="824024" y="4235"/>
                </a:cubicBezTo>
                <a:cubicBezTo>
                  <a:pt x="824158" y="4470"/>
                  <a:pt x="824292" y="4687"/>
                  <a:pt x="824410" y="4938"/>
                </a:cubicBezTo>
                <a:cubicBezTo>
                  <a:pt x="824527" y="5223"/>
                  <a:pt x="824627" y="5508"/>
                  <a:pt x="824711" y="5809"/>
                </a:cubicBezTo>
                <a:cubicBezTo>
                  <a:pt x="824778" y="5993"/>
                  <a:pt x="824862" y="6160"/>
                  <a:pt x="824912" y="6361"/>
                </a:cubicBezTo>
                <a:cubicBezTo>
                  <a:pt x="824929" y="6412"/>
                  <a:pt x="824929" y="6462"/>
                  <a:pt x="824929" y="6512"/>
                </a:cubicBezTo>
                <a:cubicBezTo>
                  <a:pt x="824996" y="6780"/>
                  <a:pt x="825030" y="7081"/>
                  <a:pt x="825063" y="7366"/>
                </a:cubicBezTo>
                <a:cubicBezTo>
                  <a:pt x="825097" y="7650"/>
                  <a:pt x="825130" y="7935"/>
                  <a:pt x="825147" y="8203"/>
                </a:cubicBezTo>
                <a:cubicBezTo>
                  <a:pt x="825147" y="8270"/>
                  <a:pt x="825164" y="8320"/>
                  <a:pt x="825164" y="8370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6" name="Google Shape;866;p41"/>
          <p:cNvSpPr/>
          <p:nvPr/>
        </p:nvSpPr>
        <p:spPr>
          <a:xfrm>
            <a:off x="10246068" y="2917309"/>
            <a:ext cx="791656" cy="796126"/>
          </a:xfrm>
          <a:custGeom>
            <a:rect b="b" l="l" r="r" t="t"/>
            <a:pathLst>
              <a:path extrusionOk="0" h="796126" w="791656">
                <a:moveTo>
                  <a:pt x="791656" y="566765"/>
                </a:moveTo>
                <a:cubicBezTo>
                  <a:pt x="791656" y="627684"/>
                  <a:pt x="742049" y="677252"/>
                  <a:pt x="681066" y="677252"/>
                </a:cubicBezTo>
                <a:cubicBezTo>
                  <a:pt x="620083" y="677252"/>
                  <a:pt x="570476" y="627684"/>
                  <a:pt x="570476" y="566765"/>
                </a:cubicBezTo>
                <a:cubicBezTo>
                  <a:pt x="570476" y="505830"/>
                  <a:pt x="620083" y="456261"/>
                  <a:pt x="681066" y="456261"/>
                </a:cubicBezTo>
                <a:cubicBezTo>
                  <a:pt x="742049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1" y="746558"/>
                  <a:pt x="221181" y="685622"/>
                </a:cubicBezTo>
                <a:cubicBezTo>
                  <a:pt x="221181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7" name="Google Shape;867;p41"/>
          <p:cNvSpPr/>
          <p:nvPr/>
        </p:nvSpPr>
        <p:spPr>
          <a:xfrm>
            <a:off x="10229315" y="2898242"/>
            <a:ext cx="825163" cy="831934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8" name="Google Shape;868;p41"/>
          <p:cNvSpPr/>
          <p:nvPr/>
        </p:nvSpPr>
        <p:spPr>
          <a:xfrm>
            <a:off x="13866301" y="2906578"/>
            <a:ext cx="713934" cy="815677"/>
          </a:xfrm>
          <a:custGeom>
            <a:rect b="b" l="l" r="r" t="t"/>
            <a:pathLst>
              <a:path extrusionOk="0" h="815677" w="713934">
                <a:moveTo>
                  <a:pt x="713934" y="701782"/>
                </a:moveTo>
                <a:lnTo>
                  <a:pt x="713934" y="815678"/>
                </a:lnTo>
                <a:lnTo>
                  <a:pt x="0" y="815678"/>
                </a:lnTo>
                <a:lnTo>
                  <a:pt x="0" y="701782"/>
                </a:lnTo>
                <a:cubicBezTo>
                  <a:pt x="0" y="593872"/>
                  <a:pt x="58435" y="499617"/>
                  <a:pt x="145413" y="448897"/>
                </a:cubicBezTo>
                <a:cubicBezTo>
                  <a:pt x="150684" y="445829"/>
                  <a:pt x="157306" y="446379"/>
                  <a:pt x="162044" y="450214"/>
                </a:cubicBezTo>
                <a:cubicBezTo>
                  <a:pt x="214007" y="492331"/>
                  <a:pt x="280266" y="517575"/>
                  <a:pt x="352396" y="517575"/>
                </a:cubicBezTo>
                <a:cubicBezTo>
                  <a:pt x="426212" y="517575"/>
                  <a:pt x="493839" y="491147"/>
                  <a:pt x="546352" y="447263"/>
                </a:cubicBezTo>
                <a:cubicBezTo>
                  <a:pt x="551006" y="443378"/>
                  <a:pt x="557562" y="442711"/>
                  <a:pt x="562867" y="445662"/>
                </a:cubicBezTo>
                <a:cubicBezTo>
                  <a:pt x="652947" y="495566"/>
                  <a:pt x="713934" y="591554"/>
                  <a:pt x="713934" y="701782"/>
                </a:cubicBezTo>
                <a:close/>
                <a:moveTo>
                  <a:pt x="352396" y="430423"/>
                </a:moveTo>
                <a:cubicBezTo>
                  <a:pt x="471319" y="430423"/>
                  <a:pt x="567721" y="334068"/>
                  <a:pt x="567721" y="215203"/>
                </a:cubicBezTo>
                <a:cubicBezTo>
                  <a:pt x="567721" y="96339"/>
                  <a:pt x="471319" y="0"/>
                  <a:pt x="352396" y="0"/>
                </a:cubicBezTo>
                <a:cubicBezTo>
                  <a:pt x="233474" y="0"/>
                  <a:pt x="137072" y="96355"/>
                  <a:pt x="137072" y="215220"/>
                </a:cubicBezTo>
                <a:cubicBezTo>
                  <a:pt x="137072" y="334084"/>
                  <a:pt x="233474" y="430423"/>
                  <a:pt x="352396" y="430423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9" name="Google Shape;869;p41"/>
          <p:cNvSpPr/>
          <p:nvPr/>
        </p:nvSpPr>
        <p:spPr>
          <a:xfrm>
            <a:off x="13857961" y="2898242"/>
            <a:ext cx="730615" cy="832351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41"/>
          <p:cNvSpPr/>
          <p:nvPr/>
        </p:nvSpPr>
        <p:spPr>
          <a:xfrm>
            <a:off x="16258674" y="3023913"/>
            <a:ext cx="990308" cy="580941"/>
          </a:xfrm>
          <a:custGeom>
            <a:rect b="b" l="l" r="r" t="t"/>
            <a:pathLst>
              <a:path extrusionOk="0" h="580941" w="990308">
                <a:moveTo>
                  <a:pt x="983531" y="309549"/>
                </a:moveTo>
                <a:cubicBezTo>
                  <a:pt x="975044" y="321203"/>
                  <a:pt x="763857" y="580941"/>
                  <a:pt x="495350" y="580941"/>
                </a:cubicBezTo>
                <a:lnTo>
                  <a:pt x="494601" y="580941"/>
                </a:lnTo>
                <a:cubicBezTo>
                  <a:pt x="383387" y="580739"/>
                  <a:pt x="262714" y="534084"/>
                  <a:pt x="148320" y="445245"/>
                </a:cubicBezTo>
                <a:cubicBezTo>
                  <a:pt x="96530" y="405489"/>
                  <a:pt x="49197" y="360433"/>
                  <a:pt x="7170" y="310622"/>
                </a:cubicBezTo>
                <a:cubicBezTo>
                  <a:pt x="-2390" y="298847"/>
                  <a:pt x="-2390" y="281993"/>
                  <a:pt x="7170" y="270340"/>
                </a:cubicBezTo>
                <a:cubicBezTo>
                  <a:pt x="15677" y="259718"/>
                  <a:pt x="226864" y="0"/>
                  <a:pt x="495371" y="0"/>
                </a:cubicBezTo>
                <a:lnTo>
                  <a:pt x="496120" y="0"/>
                </a:lnTo>
                <a:cubicBezTo>
                  <a:pt x="607334" y="202"/>
                  <a:pt x="728007" y="46857"/>
                  <a:pt x="842401" y="135696"/>
                </a:cubicBezTo>
                <a:cubicBezTo>
                  <a:pt x="894191" y="175351"/>
                  <a:pt x="941524" y="220407"/>
                  <a:pt x="983551" y="270320"/>
                </a:cubicBezTo>
                <a:cubicBezTo>
                  <a:pt x="992564" y="281771"/>
                  <a:pt x="992564" y="297997"/>
                  <a:pt x="983531" y="309549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1" name="Google Shape;871;p41"/>
          <p:cNvSpPr/>
          <p:nvPr/>
        </p:nvSpPr>
        <p:spPr>
          <a:xfrm>
            <a:off x="16248628" y="3013798"/>
            <a:ext cx="1010503" cy="601173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2" name="Google Shape;872;p41"/>
          <p:cNvSpPr/>
          <p:nvPr/>
        </p:nvSpPr>
        <p:spPr>
          <a:xfrm>
            <a:off x="9416980" y="4695922"/>
            <a:ext cx="832689" cy="832654"/>
          </a:xfrm>
          <a:custGeom>
            <a:rect b="b" l="l" r="r" t="t"/>
            <a:pathLst>
              <a:path extrusionOk="0" h="832654" w="832689">
                <a:moveTo>
                  <a:pt x="832690" y="139015"/>
                </a:moveTo>
                <a:cubicBezTo>
                  <a:pt x="832690" y="151412"/>
                  <a:pt x="827864" y="163060"/>
                  <a:pt x="819095" y="171829"/>
                </a:cubicBezTo>
                <a:lnTo>
                  <a:pt x="754299" y="236625"/>
                </a:lnTo>
                <a:cubicBezTo>
                  <a:pt x="754016" y="237058"/>
                  <a:pt x="753683" y="237457"/>
                  <a:pt x="753317" y="237823"/>
                </a:cubicBezTo>
                <a:cubicBezTo>
                  <a:pt x="752951" y="238189"/>
                  <a:pt x="752551" y="238522"/>
                  <a:pt x="752119" y="238805"/>
                </a:cubicBezTo>
                <a:lnTo>
                  <a:pt x="727209" y="263715"/>
                </a:lnTo>
                <a:cubicBezTo>
                  <a:pt x="726809" y="264514"/>
                  <a:pt x="726293" y="265246"/>
                  <a:pt x="725628" y="265912"/>
                </a:cubicBezTo>
                <a:cubicBezTo>
                  <a:pt x="724979" y="266561"/>
                  <a:pt x="724247" y="267077"/>
                  <a:pt x="723465" y="267459"/>
                </a:cubicBezTo>
                <a:lnTo>
                  <a:pt x="210935" y="779988"/>
                </a:lnTo>
                <a:cubicBezTo>
                  <a:pt x="210736" y="780188"/>
                  <a:pt x="210536" y="780371"/>
                  <a:pt x="210320" y="780538"/>
                </a:cubicBezTo>
                <a:cubicBezTo>
                  <a:pt x="210120" y="780721"/>
                  <a:pt x="209887" y="780870"/>
                  <a:pt x="209671" y="781020"/>
                </a:cubicBezTo>
                <a:cubicBezTo>
                  <a:pt x="209454" y="781170"/>
                  <a:pt x="209238" y="781303"/>
                  <a:pt x="209022" y="781420"/>
                </a:cubicBezTo>
                <a:cubicBezTo>
                  <a:pt x="208988" y="781436"/>
                  <a:pt x="208939" y="781469"/>
                  <a:pt x="208889" y="781486"/>
                </a:cubicBezTo>
                <a:cubicBezTo>
                  <a:pt x="208672" y="781603"/>
                  <a:pt x="208456" y="781702"/>
                  <a:pt x="208240" y="781786"/>
                </a:cubicBezTo>
                <a:cubicBezTo>
                  <a:pt x="208040" y="781869"/>
                  <a:pt x="207824" y="781952"/>
                  <a:pt x="207624" y="782019"/>
                </a:cubicBezTo>
                <a:cubicBezTo>
                  <a:pt x="207507" y="782052"/>
                  <a:pt x="207408" y="782085"/>
                  <a:pt x="207291" y="782118"/>
                </a:cubicBezTo>
                <a:lnTo>
                  <a:pt x="207258" y="782118"/>
                </a:lnTo>
                <a:lnTo>
                  <a:pt x="70893" y="820191"/>
                </a:lnTo>
                <a:lnTo>
                  <a:pt x="28927" y="831905"/>
                </a:lnTo>
                <a:cubicBezTo>
                  <a:pt x="27130" y="832421"/>
                  <a:pt x="25266" y="832654"/>
                  <a:pt x="23402" y="832654"/>
                </a:cubicBezTo>
                <a:cubicBezTo>
                  <a:pt x="17512" y="832654"/>
                  <a:pt x="11555" y="830191"/>
                  <a:pt x="7012" y="825649"/>
                </a:cubicBezTo>
                <a:cubicBezTo>
                  <a:pt x="1038" y="819675"/>
                  <a:pt x="-1358" y="811272"/>
                  <a:pt x="755" y="803734"/>
                </a:cubicBezTo>
                <a:lnTo>
                  <a:pt x="12470" y="761768"/>
                </a:lnTo>
                <a:lnTo>
                  <a:pt x="50542" y="625369"/>
                </a:lnTo>
                <a:cubicBezTo>
                  <a:pt x="50642" y="625020"/>
                  <a:pt x="50758" y="624671"/>
                  <a:pt x="50908" y="624338"/>
                </a:cubicBezTo>
                <a:cubicBezTo>
                  <a:pt x="50991" y="624121"/>
                  <a:pt x="51091" y="623922"/>
                  <a:pt x="51191" y="623739"/>
                </a:cubicBezTo>
                <a:cubicBezTo>
                  <a:pt x="51308" y="623506"/>
                  <a:pt x="51441" y="623289"/>
                  <a:pt x="51574" y="623073"/>
                </a:cubicBezTo>
                <a:cubicBezTo>
                  <a:pt x="51624" y="623007"/>
                  <a:pt x="51674" y="622940"/>
                  <a:pt x="51707" y="622873"/>
                </a:cubicBezTo>
                <a:cubicBezTo>
                  <a:pt x="51990" y="622457"/>
                  <a:pt x="52323" y="622058"/>
                  <a:pt x="52672" y="621725"/>
                </a:cubicBezTo>
                <a:cubicBezTo>
                  <a:pt x="52789" y="621592"/>
                  <a:pt x="52922" y="621476"/>
                  <a:pt x="53038" y="621359"/>
                </a:cubicBezTo>
                <a:lnTo>
                  <a:pt x="567065" y="107332"/>
                </a:lnTo>
                <a:lnTo>
                  <a:pt x="594954" y="79460"/>
                </a:lnTo>
                <a:lnTo>
                  <a:pt x="660832" y="13566"/>
                </a:lnTo>
                <a:cubicBezTo>
                  <a:pt x="678919" y="-4522"/>
                  <a:pt x="708372" y="-4522"/>
                  <a:pt x="726443" y="13566"/>
                </a:cubicBezTo>
                <a:lnTo>
                  <a:pt x="819095" y="106217"/>
                </a:lnTo>
                <a:cubicBezTo>
                  <a:pt x="827864" y="114970"/>
                  <a:pt x="832690" y="126618"/>
                  <a:pt x="832690" y="139015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3" name="Google Shape;873;p41"/>
          <p:cNvSpPr/>
          <p:nvPr/>
        </p:nvSpPr>
        <p:spPr>
          <a:xfrm>
            <a:off x="9433605" y="4712554"/>
            <a:ext cx="799424" cy="799397"/>
          </a:xfrm>
          <a:custGeom>
            <a:rect b="b" l="l" r="r" t="t"/>
            <a:pathLst>
              <a:path extrusionOk="0" h="799397" w="799424">
                <a:moveTo>
                  <a:pt x="109296" y="690107"/>
                </a:moveTo>
                <a:lnTo>
                  <a:pt x="172478" y="753290"/>
                </a:lnTo>
                <a:lnTo>
                  <a:pt x="54351" y="786270"/>
                </a:lnTo>
                <a:lnTo>
                  <a:pt x="13133" y="745053"/>
                </a:lnTo>
                <a:lnTo>
                  <a:pt x="46114" y="626925"/>
                </a:lnTo>
                <a:lnTo>
                  <a:pt x="109296" y="690107"/>
                </a:lnTo>
                <a:close/>
                <a:moveTo>
                  <a:pt x="154" y="791578"/>
                </a:moveTo>
                <a:cubicBezTo>
                  <a:pt x="-445" y="793692"/>
                  <a:pt x="803" y="795888"/>
                  <a:pt x="2168" y="797236"/>
                </a:cubicBezTo>
                <a:cubicBezTo>
                  <a:pt x="3515" y="798600"/>
                  <a:pt x="5728" y="799832"/>
                  <a:pt x="7825" y="799249"/>
                </a:cubicBezTo>
                <a:lnTo>
                  <a:pt x="35947" y="791395"/>
                </a:lnTo>
                <a:lnTo>
                  <a:pt x="8008" y="763457"/>
                </a:lnTo>
                <a:lnTo>
                  <a:pt x="154" y="791578"/>
                </a:lnTo>
                <a:close/>
                <a:moveTo>
                  <a:pt x="790705" y="101350"/>
                </a:moveTo>
                <a:lnTo>
                  <a:pt x="698053" y="8699"/>
                </a:lnTo>
                <a:cubicBezTo>
                  <a:pt x="686455" y="-2900"/>
                  <a:pt x="667585" y="-2900"/>
                  <a:pt x="655971" y="8699"/>
                </a:cubicBezTo>
                <a:lnTo>
                  <a:pt x="595967" y="68702"/>
                </a:lnTo>
                <a:lnTo>
                  <a:pt x="730701" y="203437"/>
                </a:lnTo>
                <a:lnTo>
                  <a:pt x="790705" y="143433"/>
                </a:lnTo>
                <a:cubicBezTo>
                  <a:pt x="793517" y="140621"/>
                  <a:pt x="795697" y="137343"/>
                  <a:pt x="797178" y="133782"/>
                </a:cubicBezTo>
                <a:cubicBezTo>
                  <a:pt x="798659" y="130221"/>
                  <a:pt x="799424" y="126360"/>
                  <a:pt x="799424" y="122383"/>
                </a:cubicBezTo>
                <a:cubicBezTo>
                  <a:pt x="799424" y="114446"/>
                  <a:pt x="796329" y="106958"/>
                  <a:pt x="790705" y="101350"/>
                </a:cubicBezTo>
                <a:close/>
                <a:moveTo>
                  <a:pt x="568095" y="96591"/>
                </a:moveTo>
                <a:lnTo>
                  <a:pt x="635370" y="163883"/>
                </a:lnTo>
                <a:cubicBezTo>
                  <a:pt x="635404" y="163900"/>
                  <a:pt x="635420" y="163917"/>
                  <a:pt x="635453" y="163950"/>
                </a:cubicBezTo>
                <a:cubicBezTo>
                  <a:pt x="635487" y="163983"/>
                  <a:pt x="635503" y="164000"/>
                  <a:pt x="635520" y="164033"/>
                </a:cubicBezTo>
                <a:lnTo>
                  <a:pt x="702812" y="231325"/>
                </a:lnTo>
                <a:lnTo>
                  <a:pt x="718936" y="215201"/>
                </a:lnTo>
                <a:lnTo>
                  <a:pt x="584202" y="80467"/>
                </a:lnTo>
                <a:lnTo>
                  <a:pt x="568095" y="96591"/>
                </a:lnTo>
                <a:close/>
                <a:moveTo>
                  <a:pt x="126951" y="684234"/>
                </a:moveTo>
                <a:lnTo>
                  <a:pt x="188419" y="745702"/>
                </a:lnTo>
                <a:lnTo>
                  <a:pt x="691048" y="243090"/>
                </a:lnTo>
                <a:lnTo>
                  <a:pt x="629563" y="181605"/>
                </a:lnTo>
                <a:lnTo>
                  <a:pt x="126951" y="684234"/>
                </a:lnTo>
                <a:close/>
                <a:moveTo>
                  <a:pt x="617798" y="169841"/>
                </a:moveTo>
                <a:lnTo>
                  <a:pt x="556330" y="108356"/>
                </a:lnTo>
                <a:lnTo>
                  <a:pt x="53702" y="610984"/>
                </a:lnTo>
                <a:lnTo>
                  <a:pt x="115187" y="672469"/>
                </a:lnTo>
                <a:lnTo>
                  <a:pt x="617798" y="169841"/>
                </a:ln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41"/>
          <p:cNvSpPr/>
          <p:nvPr/>
        </p:nvSpPr>
        <p:spPr>
          <a:xfrm>
            <a:off x="9416980" y="4695922"/>
            <a:ext cx="832689" cy="832654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41"/>
          <p:cNvSpPr/>
          <p:nvPr/>
        </p:nvSpPr>
        <p:spPr>
          <a:xfrm>
            <a:off x="7919712" y="4705701"/>
            <a:ext cx="947650" cy="812251"/>
          </a:xfrm>
          <a:custGeom>
            <a:rect b="b" l="l" r="r" t="t"/>
            <a:pathLst>
              <a:path extrusionOk="0" h="812251" w="947650">
                <a:moveTo>
                  <a:pt x="44967" y="798973"/>
                </a:moveTo>
                <a:cubicBezTo>
                  <a:pt x="64935" y="786551"/>
                  <a:pt x="122149" y="745628"/>
                  <a:pt x="154520" y="667574"/>
                </a:cubicBezTo>
                <a:cubicBezTo>
                  <a:pt x="156436" y="662969"/>
                  <a:pt x="154985" y="657610"/>
                  <a:pt x="150979" y="654649"/>
                </a:cubicBezTo>
                <a:cubicBezTo>
                  <a:pt x="58105" y="585671"/>
                  <a:pt x="0" y="487243"/>
                  <a:pt x="0" y="377999"/>
                </a:cubicBezTo>
                <a:cubicBezTo>
                  <a:pt x="0" y="169244"/>
                  <a:pt x="212141" y="0"/>
                  <a:pt x="473815" y="0"/>
                </a:cubicBezTo>
                <a:cubicBezTo>
                  <a:pt x="735509" y="0"/>
                  <a:pt x="947650" y="169244"/>
                  <a:pt x="947650" y="377999"/>
                </a:cubicBezTo>
                <a:cubicBezTo>
                  <a:pt x="947650" y="586774"/>
                  <a:pt x="735509" y="755999"/>
                  <a:pt x="473815" y="755999"/>
                </a:cubicBezTo>
                <a:cubicBezTo>
                  <a:pt x="415033" y="755999"/>
                  <a:pt x="358748" y="747466"/>
                  <a:pt x="306796" y="731851"/>
                </a:cubicBezTo>
                <a:cubicBezTo>
                  <a:pt x="303371" y="730826"/>
                  <a:pt x="299656" y="731522"/>
                  <a:pt x="296851" y="733728"/>
                </a:cubicBezTo>
                <a:cubicBezTo>
                  <a:pt x="172592" y="831014"/>
                  <a:pt x="74048" y="813716"/>
                  <a:pt x="45934" y="805783"/>
                </a:cubicBezTo>
                <a:cubicBezTo>
                  <a:pt x="42800" y="804893"/>
                  <a:pt x="42181" y="800714"/>
                  <a:pt x="44967" y="798973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41"/>
          <p:cNvSpPr/>
          <p:nvPr/>
        </p:nvSpPr>
        <p:spPr>
          <a:xfrm>
            <a:off x="7910038" y="4696027"/>
            <a:ext cx="966979" cy="831594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41"/>
          <p:cNvSpPr/>
          <p:nvPr/>
        </p:nvSpPr>
        <p:spPr>
          <a:xfrm>
            <a:off x="10797891" y="4704363"/>
            <a:ext cx="814871" cy="814864"/>
          </a:xfrm>
          <a:custGeom>
            <a:rect b="b" l="l" r="r" t="t"/>
            <a:pathLst>
              <a:path extrusionOk="0" h="814864" w="814871">
                <a:moveTo>
                  <a:pt x="736534" y="456567"/>
                </a:moveTo>
                <a:cubicBezTo>
                  <a:pt x="632092" y="561009"/>
                  <a:pt x="462740" y="561009"/>
                  <a:pt x="358298" y="456567"/>
                </a:cubicBezTo>
                <a:cubicBezTo>
                  <a:pt x="253856" y="352125"/>
                  <a:pt x="253856" y="182773"/>
                  <a:pt x="358298" y="78331"/>
                </a:cubicBezTo>
                <a:cubicBezTo>
                  <a:pt x="462740" y="-26110"/>
                  <a:pt x="632092" y="-26110"/>
                  <a:pt x="736534" y="78331"/>
                </a:cubicBezTo>
                <a:cubicBezTo>
                  <a:pt x="840975" y="182773"/>
                  <a:pt x="840992" y="352125"/>
                  <a:pt x="736534" y="456567"/>
                </a:cubicBezTo>
                <a:close/>
                <a:moveTo>
                  <a:pt x="289704" y="518508"/>
                </a:moveTo>
                <a:cubicBezTo>
                  <a:pt x="263577" y="492381"/>
                  <a:pt x="221210" y="492381"/>
                  <a:pt x="195083" y="518508"/>
                </a:cubicBezTo>
                <a:lnTo>
                  <a:pt x="19595" y="693979"/>
                </a:lnTo>
                <a:cubicBezTo>
                  <a:pt x="-6532" y="720106"/>
                  <a:pt x="-6532" y="762473"/>
                  <a:pt x="19595" y="788600"/>
                </a:cubicBezTo>
                <a:lnTo>
                  <a:pt x="26265" y="795270"/>
                </a:lnTo>
                <a:cubicBezTo>
                  <a:pt x="52392" y="821397"/>
                  <a:pt x="94759" y="821397"/>
                  <a:pt x="120886" y="795270"/>
                </a:cubicBezTo>
                <a:lnTo>
                  <a:pt x="296373" y="619782"/>
                </a:lnTo>
                <a:cubicBezTo>
                  <a:pt x="322500" y="593655"/>
                  <a:pt x="322500" y="551288"/>
                  <a:pt x="296373" y="525161"/>
                </a:cubicBezTo>
                <a:lnTo>
                  <a:pt x="289704" y="518508"/>
                </a:ln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41"/>
          <p:cNvSpPr/>
          <p:nvPr/>
        </p:nvSpPr>
        <p:spPr>
          <a:xfrm>
            <a:off x="10789591" y="4696027"/>
            <a:ext cx="831382" cy="831550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p41"/>
          <p:cNvSpPr/>
          <p:nvPr/>
        </p:nvSpPr>
        <p:spPr>
          <a:xfrm>
            <a:off x="12161645" y="4696027"/>
            <a:ext cx="830558" cy="832817"/>
          </a:xfrm>
          <a:custGeom>
            <a:rect b="b" l="l" r="r" t="t"/>
            <a:pathLst>
              <a:path extrusionOk="0" h="832817" w="830558">
                <a:moveTo>
                  <a:pt x="830559" y="270125"/>
                </a:moveTo>
                <a:cubicBezTo>
                  <a:pt x="830559" y="278995"/>
                  <a:pt x="827107" y="287349"/>
                  <a:pt x="820820" y="293618"/>
                </a:cubicBezTo>
                <a:lnTo>
                  <a:pt x="787467" y="326981"/>
                </a:lnTo>
                <a:cubicBezTo>
                  <a:pt x="781180" y="333267"/>
                  <a:pt x="772841" y="336719"/>
                  <a:pt x="763953" y="336719"/>
                </a:cubicBezTo>
                <a:cubicBezTo>
                  <a:pt x="755081" y="336719"/>
                  <a:pt x="746726" y="333267"/>
                  <a:pt x="740439" y="326981"/>
                </a:cubicBezTo>
                <a:lnTo>
                  <a:pt x="701599" y="288149"/>
                </a:lnTo>
                <a:lnTo>
                  <a:pt x="559199" y="430523"/>
                </a:lnTo>
                <a:cubicBezTo>
                  <a:pt x="564419" y="449814"/>
                  <a:pt x="567104" y="469739"/>
                  <a:pt x="567104" y="489797"/>
                </a:cubicBezTo>
                <a:cubicBezTo>
                  <a:pt x="567104" y="550271"/>
                  <a:pt x="543556" y="607111"/>
                  <a:pt x="500781" y="649861"/>
                </a:cubicBezTo>
                <a:lnTo>
                  <a:pt x="446533" y="704116"/>
                </a:lnTo>
                <a:cubicBezTo>
                  <a:pt x="442063" y="708585"/>
                  <a:pt x="436110" y="711052"/>
                  <a:pt x="429789" y="711052"/>
                </a:cubicBezTo>
                <a:cubicBezTo>
                  <a:pt x="423452" y="711052"/>
                  <a:pt x="417499" y="708585"/>
                  <a:pt x="413029" y="704116"/>
                </a:cubicBezTo>
                <a:lnTo>
                  <a:pt x="310903" y="601992"/>
                </a:lnTo>
                <a:lnTo>
                  <a:pt x="13428" y="831084"/>
                </a:lnTo>
                <a:cubicBezTo>
                  <a:pt x="11910" y="832234"/>
                  <a:pt x="10126" y="832818"/>
                  <a:pt x="8341" y="832818"/>
                </a:cubicBezTo>
                <a:cubicBezTo>
                  <a:pt x="6190" y="832818"/>
                  <a:pt x="4055" y="831984"/>
                  <a:pt x="2438" y="830367"/>
                </a:cubicBezTo>
                <a:cubicBezTo>
                  <a:pt x="-514" y="827399"/>
                  <a:pt x="-831" y="822714"/>
                  <a:pt x="1737" y="819379"/>
                </a:cubicBezTo>
                <a:lnTo>
                  <a:pt x="230856" y="521960"/>
                </a:lnTo>
                <a:lnTo>
                  <a:pt x="126327" y="417468"/>
                </a:lnTo>
                <a:cubicBezTo>
                  <a:pt x="117089" y="408231"/>
                  <a:pt x="117089" y="393208"/>
                  <a:pt x="126327" y="383971"/>
                </a:cubicBezTo>
                <a:lnTo>
                  <a:pt x="180593" y="329716"/>
                </a:lnTo>
                <a:cubicBezTo>
                  <a:pt x="238060" y="272276"/>
                  <a:pt x="321692" y="250151"/>
                  <a:pt x="399955" y="271326"/>
                </a:cubicBezTo>
                <a:lnTo>
                  <a:pt x="542372" y="128935"/>
                </a:lnTo>
                <a:lnTo>
                  <a:pt x="503533" y="90103"/>
                </a:lnTo>
                <a:cubicBezTo>
                  <a:pt x="490558" y="77148"/>
                  <a:pt x="490558" y="56056"/>
                  <a:pt x="503533" y="43101"/>
                </a:cubicBezTo>
                <a:lnTo>
                  <a:pt x="536886" y="9737"/>
                </a:lnTo>
                <a:cubicBezTo>
                  <a:pt x="543173" y="3468"/>
                  <a:pt x="551511" y="0"/>
                  <a:pt x="560400" y="0"/>
                </a:cubicBezTo>
                <a:cubicBezTo>
                  <a:pt x="569288" y="0"/>
                  <a:pt x="577626" y="3468"/>
                  <a:pt x="583913" y="9737"/>
                </a:cubicBezTo>
                <a:lnTo>
                  <a:pt x="820820" y="246616"/>
                </a:lnTo>
                <a:cubicBezTo>
                  <a:pt x="827107" y="252885"/>
                  <a:pt x="830559" y="261238"/>
                  <a:pt x="830559" y="270125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0" name="Google Shape;880;p41"/>
          <p:cNvSpPr/>
          <p:nvPr/>
        </p:nvSpPr>
        <p:spPr>
          <a:xfrm>
            <a:off x="12215779" y="4712700"/>
            <a:ext cx="759747" cy="762006"/>
          </a:xfrm>
          <a:custGeom>
            <a:rect b="b" l="l" r="r" t="t"/>
            <a:pathLst>
              <a:path extrusionOk="0" h="762006" w="759747">
                <a:moveTo>
                  <a:pt x="188611" y="517174"/>
                </a:moveTo>
                <a:lnTo>
                  <a:pt x="244878" y="573447"/>
                </a:lnTo>
                <a:lnTo>
                  <a:pt x="0" y="762006"/>
                </a:lnTo>
                <a:lnTo>
                  <a:pt x="188611" y="517174"/>
                </a:lnTo>
                <a:close/>
                <a:moveTo>
                  <a:pt x="83983" y="379086"/>
                </a:moveTo>
                <a:cubicBezTo>
                  <a:pt x="81248" y="381820"/>
                  <a:pt x="81248" y="386272"/>
                  <a:pt x="83983" y="389006"/>
                </a:cubicBezTo>
                <a:lnTo>
                  <a:pt x="370685" y="675655"/>
                </a:lnTo>
                <a:cubicBezTo>
                  <a:pt x="372019" y="676972"/>
                  <a:pt x="373770" y="677706"/>
                  <a:pt x="375655" y="677706"/>
                </a:cubicBezTo>
                <a:cubicBezTo>
                  <a:pt x="377522" y="677706"/>
                  <a:pt x="379273" y="676972"/>
                  <a:pt x="380607" y="675655"/>
                </a:cubicBezTo>
                <a:lnTo>
                  <a:pt x="422249" y="634005"/>
                </a:lnTo>
                <a:lnTo>
                  <a:pt x="125641" y="337452"/>
                </a:lnTo>
                <a:lnTo>
                  <a:pt x="83983" y="379086"/>
                </a:lnTo>
                <a:close/>
                <a:moveTo>
                  <a:pt x="487520" y="410098"/>
                </a:moveTo>
                <a:cubicBezTo>
                  <a:pt x="487570" y="409848"/>
                  <a:pt x="487620" y="409581"/>
                  <a:pt x="487687" y="409331"/>
                </a:cubicBezTo>
                <a:cubicBezTo>
                  <a:pt x="487754" y="409064"/>
                  <a:pt x="487821" y="408814"/>
                  <a:pt x="487921" y="408564"/>
                </a:cubicBezTo>
                <a:cubicBezTo>
                  <a:pt x="488004" y="408314"/>
                  <a:pt x="488121" y="408064"/>
                  <a:pt x="488238" y="407814"/>
                </a:cubicBezTo>
                <a:cubicBezTo>
                  <a:pt x="488354" y="407580"/>
                  <a:pt x="488471" y="407330"/>
                  <a:pt x="488604" y="407097"/>
                </a:cubicBezTo>
                <a:cubicBezTo>
                  <a:pt x="488738" y="406880"/>
                  <a:pt x="488888" y="406680"/>
                  <a:pt x="489038" y="406463"/>
                </a:cubicBezTo>
                <a:cubicBezTo>
                  <a:pt x="489221" y="406213"/>
                  <a:pt x="489405" y="405980"/>
                  <a:pt x="489622" y="405763"/>
                </a:cubicBezTo>
                <a:cubicBezTo>
                  <a:pt x="489705" y="405680"/>
                  <a:pt x="489755" y="405580"/>
                  <a:pt x="489838" y="405480"/>
                </a:cubicBezTo>
                <a:lnTo>
                  <a:pt x="635674" y="259688"/>
                </a:lnTo>
                <a:lnTo>
                  <a:pt x="599270" y="223290"/>
                </a:lnTo>
                <a:lnTo>
                  <a:pt x="500011" y="124067"/>
                </a:lnTo>
                <a:lnTo>
                  <a:pt x="354192" y="269875"/>
                </a:lnTo>
                <a:cubicBezTo>
                  <a:pt x="354092" y="269959"/>
                  <a:pt x="353992" y="270025"/>
                  <a:pt x="353892" y="270109"/>
                </a:cubicBezTo>
                <a:cubicBezTo>
                  <a:pt x="353675" y="270309"/>
                  <a:pt x="353458" y="270492"/>
                  <a:pt x="353225" y="270659"/>
                </a:cubicBezTo>
                <a:cubicBezTo>
                  <a:pt x="353008" y="270825"/>
                  <a:pt x="352791" y="270976"/>
                  <a:pt x="352558" y="271109"/>
                </a:cubicBezTo>
                <a:cubicBezTo>
                  <a:pt x="352324" y="271242"/>
                  <a:pt x="352107" y="271359"/>
                  <a:pt x="351874" y="271476"/>
                </a:cubicBezTo>
                <a:cubicBezTo>
                  <a:pt x="351607" y="271592"/>
                  <a:pt x="351357" y="271709"/>
                  <a:pt x="351090" y="271793"/>
                </a:cubicBezTo>
                <a:cubicBezTo>
                  <a:pt x="350857" y="271893"/>
                  <a:pt x="350606" y="271959"/>
                  <a:pt x="350356" y="272009"/>
                </a:cubicBezTo>
                <a:cubicBezTo>
                  <a:pt x="350089" y="272093"/>
                  <a:pt x="349823" y="272143"/>
                  <a:pt x="349556" y="272193"/>
                </a:cubicBezTo>
                <a:cubicBezTo>
                  <a:pt x="349289" y="272226"/>
                  <a:pt x="349039" y="272243"/>
                  <a:pt x="348772" y="272259"/>
                </a:cubicBezTo>
                <a:cubicBezTo>
                  <a:pt x="348489" y="272276"/>
                  <a:pt x="348222" y="272293"/>
                  <a:pt x="347938" y="272276"/>
                </a:cubicBezTo>
                <a:cubicBezTo>
                  <a:pt x="347688" y="272259"/>
                  <a:pt x="347438" y="272243"/>
                  <a:pt x="347171" y="272209"/>
                </a:cubicBezTo>
                <a:cubicBezTo>
                  <a:pt x="346871" y="272159"/>
                  <a:pt x="346587" y="272109"/>
                  <a:pt x="346304" y="272043"/>
                </a:cubicBezTo>
                <a:cubicBezTo>
                  <a:pt x="346171" y="272009"/>
                  <a:pt x="346054" y="272009"/>
                  <a:pt x="345937" y="271976"/>
                </a:cubicBezTo>
                <a:cubicBezTo>
                  <a:pt x="272160" y="250267"/>
                  <a:pt x="192563" y="270525"/>
                  <a:pt x="138248" y="324847"/>
                </a:cubicBezTo>
                <a:lnTo>
                  <a:pt x="137431" y="325664"/>
                </a:lnTo>
                <a:lnTo>
                  <a:pt x="434039" y="622217"/>
                </a:lnTo>
                <a:lnTo>
                  <a:pt x="434856" y="621400"/>
                </a:lnTo>
                <a:cubicBezTo>
                  <a:pt x="474479" y="581800"/>
                  <a:pt x="496292" y="529146"/>
                  <a:pt x="496292" y="473123"/>
                </a:cubicBezTo>
                <a:cubicBezTo>
                  <a:pt x="496292" y="452982"/>
                  <a:pt x="493407" y="432991"/>
                  <a:pt x="487737" y="413733"/>
                </a:cubicBezTo>
                <a:cubicBezTo>
                  <a:pt x="487704" y="413616"/>
                  <a:pt x="487704" y="413483"/>
                  <a:pt x="487671" y="413366"/>
                </a:cubicBezTo>
                <a:cubicBezTo>
                  <a:pt x="487604" y="413083"/>
                  <a:pt x="487554" y="412799"/>
                  <a:pt x="487504" y="412499"/>
                </a:cubicBezTo>
                <a:cubicBezTo>
                  <a:pt x="487470" y="412249"/>
                  <a:pt x="487437" y="411982"/>
                  <a:pt x="487437" y="411715"/>
                </a:cubicBezTo>
                <a:cubicBezTo>
                  <a:pt x="487420" y="411449"/>
                  <a:pt x="487437" y="411182"/>
                  <a:pt x="487437" y="410915"/>
                </a:cubicBezTo>
                <a:cubicBezTo>
                  <a:pt x="487454" y="410648"/>
                  <a:pt x="487487" y="410382"/>
                  <a:pt x="487520" y="410098"/>
                </a:cubicBezTo>
                <a:close/>
                <a:moveTo>
                  <a:pt x="754895" y="241730"/>
                </a:moveTo>
                <a:lnTo>
                  <a:pt x="517988" y="4852"/>
                </a:lnTo>
                <a:cubicBezTo>
                  <a:pt x="514853" y="1734"/>
                  <a:pt x="510684" y="0"/>
                  <a:pt x="506265" y="0"/>
                </a:cubicBezTo>
                <a:cubicBezTo>
                  <a:pt x="501846" y="0"/>
                  <a:pt x="497676" y="1734"/>
                  <a:pt x="494541" y="4852"/>
                </a:cubicBezTo>
                <a:lnTo>
                  <a:pt x="461188" y="38215"/>
                </a:lnTo>
                <a:cubicBezTo>
                  <a:pt x="454718" y="44668"/>
                  <a:pt x="454718" y="55189"/>
                  <a:pt x="461188" y="61641"/>
                </a:cubicBezTo>
                <a:lnTo>
                  <a:pt x="611227" y="211668"/>
                </a:lnTo>
                <a:lnTo>
                  <a:pt x="653368" y="253785"/>
                </a:lnTo>
                <a:cubicBezTo>
                  <a:pt x="653368" y="253785"/>
                  <a:pt x="653385" y="253802"/>
                  <a:pt x="653385" y="253819"/>
                </a:cubicBezTo>
                <a:lnTo>
                  <a:pt x="698094" y="298520"/>
                </a:lnTo>
                <a:cubicBezTo>
                  <a:pt x="701230" y="301655"/>
                  <a:pt x="705399" y="303372"/>
                  <a:pt x="709818" y="303372"/>
                </a:cubicBezTo>
                <a:cubicBezTo>
                  <a:pt x="714237" y="303372"/>
                  <a:pt x="718406" y="301655"/>
                  <a:pt x="721542" y="298520"/>
                </a:cubicBezTo>
                <a:lnTo>
                  <a:pt x="754895" y="265157"/>
                </a:lnTo>
                <a:cubicBezTo>
                  <a:pt x="758030" y="262039"/>
                  <a:pt x="759747" y="257870"/>
                  <a:pt x="759747" y="253452"/>
                </a:cubicBezTo>
                <a:cubicBezTo>
                  <a:pt x="759747" y="249017"/>
                  <a:pt x="758030" y="244865"/>
                  <a:pt x="754895" y="241730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1" name="Google Shape;881;p41"/>
          <p:cNvSpPr/>
          <p:nvPr/>
        </p:nvSpPr>
        <p:spPr>
          <a:xfrm>
            <a:off x="12161645" y="4696027"/>
            <a:ext cx="830558" cy="832817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41"/>
          <p:cNvSpPr/>
          <p:nvPr/>
        </p:nvSpPr>
        <p:spPr>
          <a:xfrm>
            <a:off x="13532185" y="4696022"/>
            <a:ext cx="904913" cy="831244"/>
          </a:xfrm>
          <a:custGeom>
            <a:rect b="b" l="l" r="r" t="t"/>
            <a:pathLst>
              <a:path extrusionOk="0" h="831244" w="904913">
                <a:moveTo>
                  <a:pt x="903901" y="399510"/>
                </a:moveTo>
                <a:cubicBezTo>
                  <a:pt x="901563" y="405764"/>
                  <a:pt x="895746" y="409806"/>
                  <a:pt x="889058" y="409806"/>
                </a:cubicBezTo>
                <a:lnTo>
                  <a:pt x="804405" y="409806"/>
                </a:lnTo>
                <a:lnTo>
                  <a:pt x="804405" y="815420"/>
                </a:lnTo>
                <a:cubicBezTo>
                  <a:pt x="804405" y="824139"/>
                  <a:pt x="797300" y="831244"/>
                  <a:pt x="788565" y="831244"/>
                </a:cubicBezTo>
                <a:lnTo>
                  <a:pt x="563493" y="831244"/>
                </a:lnTo>
                <a:cubicBezTo>
                  <a:pt x="558491" y="831244"/>
                  <a:pt x="554431" y="827184"/>
                  <a:pt x="554431" y="822181"/>
                </a:cubicBezTo>
                <a:lnTo>
                  <a:pt x="554431" y="578254"/>
                </a:lnTo>
                <a:lnTo>
                  <a:pt x="356417" y="578254"/>
                </a:lnTo>
                <a:lnTo>
                  <a:pt x="356417" y="822181"/>
                </a:lnTo>
                <a:cubicBezTo>
                  <a:pt x="356417" y="827184"/>
                  <a:pt x="352357" y="831244"/>
                  <a:pt x="347355" y="831244"/>
                </a:cubicBezTo>
                <a:lnTo>
                  <a:pt x="122265" y="831244"/>
                </a:lnTo>
                <a:cubicBezTo>
                  <a:pt x="113547" y="831244"/>
                  <a:pt x="106443" y="824139"/>
                  <a:pt x="106443" y="815420"/>
                </a:cubicBezTo>
                <a:lnTo>
                  <a:pt x="106443" y="409806"/>
                </a:lnTo>
                <a:lnTo>
                  <a:pt x="15863" y="409806"/>
                </a:lnTo>
                <a:cubicBezTo>
                  <a:pt x="9176" y="409806"/>
                  <a:pt x="3358" y="405764"/>
                  <a:pt x="1020" y="399510"/>
                </a:cubicBezTo>
                <a:cubicBezTo>
                  <a:pt x="-1318" y="393256"/>
                  <a:pt x="440" y="386387"/>
                  <a:pt x="5497" y="382000"/>
                </a:cubicBezTo>
                <a:lnTo>
                  <a:pt x="442085" y="3847"/>
                </a:lnTo>
                <a:cubicBezTo>
                  <a:pt x="448011" y="-1282"/>
                  <a:pt x="456910" y="-1282"/>
                  <a:pt x="462818" y="3847"/>
                </a:cubicBezTo>
                <a:lnTo>
                  <a:pt x="617210" y="137566"/>
                </a:lnTo>
                <a:lnTo>
                  <a:pt x="617210" y="74413"/>
                </a:lnTo>
                <a:cubicBezTo>
                  <a:pt x="617210" y="65676"/>
                  <a:pt x="624314" y="58571"/>
                  <a:pt x="633032" y="58571"/>
                </a:cubicBezTo>
                <a:lnTo>
                  <a:pt x="741408" y="58571"/>
                </a:lnTo>
                <a:cubicBezTo>
                  <a:pt x="750144" y="58571"/>
                  <a:pt x="757230" y="65676"/>
                  <a:pt x="757230" y="74413"/>
                </a:cubicBezTo>
                <a:lnTo>
                  <a:pt x="757230" y="258849"/>
                </a:lnTo>
                <a:lnTo>
                  <a:pt x="899425" y="382000"/>
                </a:lnTo>
                <a:cubicBezTo>
                  <a:pt x="904481" y="386387"/>
                  <a:pt x="906221" y="393256"/>
                  <a:pt x="903901" y="399510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3" name="Google Shape;883;p41"/>
          <p:cNvSpPr/>
          <p:nvPr/>
        </p:nvSpPr>
        <p:spPr>
          <a:xfrm>
            <a:off x="13554192" y="4714860"/>
            <a:ext cx="860907" cy="794279"/>
          </a:xfrm>
          <a:custGeom>
            <a:rect b="b" l="l" r="r" t="t"/>
            <a:pathLst>
              <a:path extrusionOk="0" h="794279" w="860907">
                <a:moveTo>
                  <a:pt x="717100" y="224314"/>
                </a:moveTo>
                <a:lnTo>
                  <a:pt x="613326" y="134425"/>
                </a:lnTo>
                <a:lnTo>
                  <a:pt x="613326" y="57859"/>
                </a:lnTo>
                <a:lnTo>
                  <a:pt x="717100" y="57859"/>
                </a:lnTo>
                <a:lnTo>
                  <a:pt x="717100" y="224314"/>
                </a:lnTo>
                <a:close/>
                <a:moveTo>
                  <a:pt x="430445" y="0"/>
                </a:moveTo>
                <a:lnTo>
                  <a:pt x="0" y="372842"/>
                </a:lnTo>
                <a:lnTo>
                  <a:pt x="93498" y="372842"/>
                </a:lnTo>
                <a:cubicBezTo>
                  <a:pt x="98500" y="372842"/>
                  <a:pt x="102559" y="376902"/>
                  <a:pt x="102559" y="381905"/>
                </a:cubicBezTo>
                <a:lnTo>
                  <a:pt x="102559" y="794280"/>
                </a:lnTo>
                <a:lnTo>
                  <a:pt x="316287" y="794280"/>
                </a:lnTo>
                <a:lnTo>
                  <a:pt x="316287" y="557114"/>
                </a:lnTo>
                <a:cubicBezTo>
                  <a:pt x="316287" y="548378"/>
                  <a:pt x="323391" y="541290"/>
                  <a:pt x="332108" y="541290"/>
                </a:cubicBezTo>
                <a:lnTo>
                  <a:pt x="534708" y="541290"/>
                </a:lnTo>
                <a:cubicBezTo>
                  <a:pt x="543443" y="541290"/>
                  <a:pt x="550547" y="548378"/>
                  <a:pt x="550547" y="557114"/>
                </a:cubicBezTo>
                <a:lnTo>
                  <a:pt x="550547" y="794280"/>
                </a:lnTo>
                <a:lnTo>
                  <a:pt x="764275" y="794280"/>
                </a:lnTo>
                <a:lnTo>
                  <a:pt x="764275" y="381905"/>
                </a:lnTo>
                <a:cubicBezTo>
                  <a:pt x="764275" y="376902"/>
                  <a:pt x="768334" y="372842"/>
                  <a:pt x="773336" y="372842"/>
                </a:cubicBezTo>
                <a:lnTo>
                  <a:pt x="860908" y="372842"/>
                </a:lnTo>
                <a:lnTo>
                  <a:pt x="430445" y="0"/>
                </a:ln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4" name="Google Shape;884;p41"/>
          <p:cNvSpPr/>
          <p:nvPr/>
        </p:nvSpPr>
        <p:spPr>
          <a:xfrm>
            <a:off x="13532185" y="4696022"/>
            <a:ext cx="904913" cy="831244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5" name="Google Shape;885;p41"/>
          <p:cNvSpPr/>
          <p:nvPr/>
        </p:nvSpPr>
        <p:spPr>
          <a:xfrm>
            <a:off x="14976595" y="4699633"/>
            <a:ext cx="665334" cy="825284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332667" y="87190"/>
                </a:moveTo>
                <a:cubicBezTo>
                  <a:pt x="403711" y="87190"/>
                  <a:pt x="461521" y="145024"/>
                  <a:pt x="461521" y="216098"/>
                </a:cubicBez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p41"/>
          <p:cNvSpPr/>
          <p:nvPr/>
        </p:nvSpPr>
        <p:spPr>
          <a:xfrm>
            <a:off x="14993116" y="4716161"/>
            <a:ext cx="632290" cy="792227"/>
          </a:xfrm>
          <a:custGeom>
            <a:rect b="b" l="l" r="r" t="t"/>
            <a:pathLst>
              <a:path extrusionOk="0" h="792227" w="632290">
                <a:moveTo>
                  <a:pt x="361101" y="486890"/>
                </a:moveTo>
                <a:cubicBezTo>
                  <a:pt x="373906" y="499237"/>
                  <a:pt x="380961" y="515815"/>
                  <a:pt x="380961" y="533600"/>
                </a:cubicBezTo>
                <a:cubicBezTo>
                  <a:pt x="380961" y="558427"/>
                  <a:pt x="367115" y="580708"/>
                  <a:pt x="344844" y="591732"/>
                </a:cubicBezTo>
                <a:cubicBezTo>
                  <a:pt x="342035" y="593121"/>
                  <a:pt x="340251" y="595997"/>
                  <a:pt x="340251" y="599137"/>
                </a:cubicBezTo>
                <a:lnTo>
                  <a:pt x="340251" y="646972"/>
                </a:lnTo>
                <a:lnTo>
                  <a:pt x="292040" y="646972"/>
                </a:lnTo>
                <a:lnTo>
                  <a:pt x="292040" y="599137"/>
                </a:lnTo>
                <a:cubicBezTo>
                  <a:pt x="292040" y="595997"/>
                  <a:pt x="290256" y="593121"/>
                  <a:pt x="287447" y="591732"/>
                </a:cubicBezTo>
                <a:cubicBezTo>
                  <a:pt x="263639" y="579947"/>
                  <a:pt x="249546" y="555187"/>
                  <a:pt x="251512" y="528625"/>
                </a:cubicBezTo>
                <a:cubicBezTo>
                  <a:pt x="253924" y="496295"/>
                  <a:pt x="281202" y="470031"/>
                  <a:pt x="313651" y="468807"/>
                </a:cubicBezTo>
                <a:cubicBezTo>
                  <a:pt x="331478" y="468146"/>
                  <a:pt x="348313" y="474559"/>
                  <a:pt x="361101" y="486890"/>
                </a:cubicBezTo>
                <a:close/>
                <a:moveTo>
                  <a:pt x="632291" y="336246"/>
                </a:moveTo>
                <a:lnTo>
                  <a:pt x="632291" y="779483"/>
                </a:lnTo>
                <a:cubicBezTo>
                  <a:pt x="632291" y="786525"/>
                  <a:pt x="626574" y="792227"/>
                  <a:pt x="619552" y="792227"/>
                </a:cubicBezTo>
                <a:lnTo>
                  <a:pt x="12738" y="792227"/>
                </a:lnTo>
                <a:cubicBezTo>
                  <a:pt x="5717" y="792227"/>
                  <a:pt x="0" y="786525"/>
                  <a:pt x="0" y="779483"/>
                </a:cubicBezTo>
                <a:lnTo>
                  <a:pt x="0" y="336246"/>
                </a:lnTo>
                <a:cubicBezTo>
                  <a:pt x="0" y="329221"/>
                  <a:pt x="5717" y="323502"/>
                  <a:pt x="12738" y="323502"/>
                </a:cubicBezTo>
                <a:lnTo>
                  <a:pt x="110928" y="323502"/>
                </a:lnTo>
                <a:lnTo>
                  <a:pt x="179031" y="323502"/>
                </a:lnTo>
                <a:lnTo>
                  <a:pt x="453260" y="323502"/>
                </a:lnTo>
                <a:lnTo>
                  <a:pt x="521363" y="323502"/>
                </a:lnTo>
                <a:lnTo>
                  <a:pt x="619552" y="323502"/>
                </a:lnTo>
                <a:cubicBezTo>
                  <a:pt x="626574" y="323502"/>
                  <a:pt x="632291" y="329221"/>
                  <a:pt x="632291" y="336246"/>
                </a:cubicBezTo>
                <a:close/>
                <a:moveTo>
                  <a:pt x="397482" y="533600"/>
                </a:moveTo>
                <a:cubicBezTo>
                  <a:pt x="397482" y="511287"/>
                  <a:pt x="388627" y="490477"/>
                  <a:pt x="372567" y="474989"/>
                </a:cubicBezTo>
                <a:cubicBezTo>
                  <a:pt x="356508" y="459518"/>
                  <a:pt x="335360" y="451436"/>
                  <a:pt x="313023" y="452295"/>
                </a:cubicBezTo>
                <a:cubicBezTo>
                  <a:pt x="271636" y="453849"/>
                  <a:pt x="238113" y="486130"/>
                  <a:pt x="235040" y="527402"/>
                </a:cubicBezTo>
                <a:cubicBezTo>
                  <a:pt x="232694" y="558956"/>
                  <a:pt x="248455" y="588493"/>
                  <a:pt x="275518" y="604079"/>
                </a:cubicBezTo>
                <a:lnTo>
                  <a:pt x="275518" y="650873"/>
                </a:lnTo>
                <a:cubicBezTo>
                  <a:pt x="275518" y="657848"/>
                  <a:pt x="281185" y="663501"/>
                  <a:pt x="288141" y="663501"/>
                </a:cubicBezTo>
                <a:lnTo>
                  <a:pt x="344150" y="663501"/>
                </a:lnTo>
                <a:cubicBezTo>
                  <a:pt x="351106" y="663501"/>
                  <a:pt x="356773" y="657848"/>
                  <a:pt x="356773" y="650873"/>
                </a:cubicBezTo>
                <a:lnTo>
                  <a:pt x="356773" y="604079"/>
                </a:lnTo>
                <a:cubicBezTo>
                  <a:pt x="382018" y="589567"/>
                  <a:pt x="397482" y="563022"/>
                  <a:pt x="397482" y="533600"/>
                </a:cubicBezTo>
                <a:close/>
                <a:moveTo>
                  <a:pt x="170770" y="199569"/>
                </a:moveTo>
                <a:cubicBezTo>
                  <a:pt x="170770" y="119371"/>
                  <a:pt x="235981" y="54132"/>
                  <a:pt x="316145" y="54132"/>
                </a:cubicBezTo>
                <a:cubicBezTo>
                  <a:pt x="396309" y="54132"/>
                  <a:pt x="461521" y="119371"/>
                  <a:pt x="461521" y="199569"/>
                </a:cubicBezTo>
                <a:lnTo>
                  <a:pt x="461521" y="306974"/>
                </a:lnTo>
                <a:lnTo>
                  <a:pt x="513102" y="306974"/>
                </a:lnTo>
                <a:lnTo>
                  <a:pt x="513102" y="197040"/>
                </a:lnTo>
                <a:cubicBezTo>
                  <a:pt x="513102" y="88396"/>
                  <a:pt x="424743" y="0"/>
                  <a:pt x="316145" y="0"/>
                </a:cubicBezTo>
                <a:cubicBezTo>
                  <a:pt x="207547" y="0"/>
                  <a:pt x="119189" y="88396"/>
                  <a:pt x="119189" y="197040"/>
                </a:cubicBezTo>
                <a:lnTo>
                  <a:pt x="119189" y="306974"/>
                </a:lnTo>
                <a:lnTo>
                  <a:pt x="170770" y="306974"/>
                </a:lnTo>
                <a:lnTo>
                  <a:pt x="170770" y="199569"/>
                </a:ln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7" name="Google Shape;887;p41"/>
          <p:cNvSpPr/>
          <p:nvPr/>
        </p:nvSpPr>
        <p:spPr>
          <a:xfrm>
            <a:off x="14976595" y="4699633"/>
            <a:ext cx="665334" cy="825284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41"/>
          <p:cNvSpPr/>
          <p:nvPr/>
        </p:nvSpPr>
        <p:spPr>
          <a:xfrm>
            <a:off x="16258156" y="4848407"/>
            <a:ext cx="932065" cy="527584"/>
          </a:xfrm>
          <a:custGeom>
            <a:rect b="b" l="l" r="r" t="t"/>
            <a:pathLst>
              <a:path extrusionOk="0" h="527584" w="932065">
                <a:moveTo>
                  <a:pt x="932066" y="15132"/>
                </a:moveTo>
                <a:lnTo>
                  <a:pt x="932066" y="512453"/>
                </a:lnTo>
                <a:cubicBezTo>
                  <a:pt x="932066" y="517116"/>
                  <a:pt x="930027" y="521246"/>
                  <a:pt x="926807" y="524044"/>
                </a:cubicBezTo>
                <a:cubicBezTo>
                  <a:pt x="924254" y="526252"/>
                  <a:pt x="920938" y="527585"/>
                  <a:pt x="917318" y="527585"/>
                </a:cubicBezTo>
                <a:lnTo>
                  <a:pt x="14748" y="527585"/>
                </a:lnTo>
                <a:cubicBezTo>
                  <a:pt x="11128" y="527585"/>
                  <a:pt x="7812" y="526252"/>
                  <a:pt x="5240" y="524044"/>
                </a:cubicBezTo>
                <a:cubicBezTo>
                  <a:pt x="2039" y="521246"/>
                  <a:pt x="0" y="517097"/>
                  <a:pt x="0" y="512453"/>
                </a:cubicBezTo>
                <a:lnTo>
                  <a:pt x="0" y="15132"/>
                </a:lnTo>
                <a:cubicBezTo>
                  <a:pt x="0" y="10469"/>
                  <a:pt x="2039" y="6338"/>
                  <a:pt x="5240" y="3540"/>
                </a:cubicBezTo>
                <a:cubicBezTo>
                  <a:pt x="7812" y="1332"/>
                  <a:pt x="11128" y="0"/>
                  <a:pt x="14748" y="0"/>
                </a:cubicBezTo>
                <a:lnTo>
                  <a:pt x="917318" y="0"/>
                </a:lnTo>
                <a:cubicBezTo>
                  <a:pt x="920938" y="0"/>
                  <a:pt x="924254" y="1332"/>
                  <a:pt x="926807" y="3540"/>
                </a:cubicBezTo>
                <a:cubicBezTo>
                  <a:pt x="930027" y="6338"/>
                  <a:pt x="932066" y="10488"/>
                  <a:pt x="932066" y="15132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9" name="Google Shape;889;p41"/>
          <p:cNvSpPr/>
          <p:nvPr/>
        </p:nvSpPr>
        <p:spPr>
          <a:xfrm>
            <a:off x="16248629" y="4838890"/>
            <a:ext cx="951100" cy="546618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41"/>
          <p:cNvSpPr/>
          <p:nvPr/>
        </p:nvSpPr>
        <p:spPr>
          <a:xfrm>
            <a:off x="7854737" y="6499725"/>
            <a:ext cx="931641" cy="832322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41"/>
          <p:cNvSpPr/>
          <p:nvPr/>
        </p:nvSpPr>
        <p:spPr>
          <a:xfrm>
            <a:off x="7873376" y="6518371"/>
            <a:ext cx="894362" cy="795022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2" name="Google Shape;892;p41"/>
          <p:cNvSpPr/>
          <p:nvPr/>
        </p:nvSpPr>
        <p:spPr>
          <a:xfrm>
            <a:off x="7854737" y="6499725"/>
            <a:ext cx="931641" cy="832322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p41"/>
          <p:cNvSpPr/>
          <p:nvPr/>
        </p:nvSpPr>
        <p:spPr>
          <a:xfrm>
            <a:off x="9253352" y="6502075"/>
            <a:ext cx="584429" cy="809053"/>
          </a:xfrm>
          <a:custGeom>
            <a:rect b="b" l="l" r="r" t="t"/>
            <a:pathLst>
              <a:path extrusionOk="0" h="809053" w="584429">
                <a:moveTo>
                  <a:pt x="584429" y="43603"/>
                </a:moveTo>
                <a:lnTo>
                  <a:pt x="584429" y="347023"/>
                </a:lnTo>
                <a:cubicBezTo>
                  <a:pt x="584429" y="355668"/>
                  <a:pt x="575855" y="361783"/>
                  <a:pt x="567743" y="358808"/>
                </a:cubicBezTo>
                <a:cubicBezTo>
                  <a:pt x="396938" y="296098"/>
                  <a:pt x="226133" y="442378"/>
                  <a:pt x="55327" y="365618"/>
                </a:cubicBezTo>
                <a:lnTo>
                  <a:pt x="55327" y="787550"/>
                </a:lnTo>
                <a:cubicBezTo>
                  <a:pt x="55327" y="799434"/>
                  <a:pt x="45696" y="809054"/>
                  <a:pt x="33834" y="809054"/>
                </a:cubicBezTo>
                <a:lnTo>
                  <a:pt x="21493" y="809054"/>
                </a:lnTo>
                <a:cubicBezTo>
                  <a:pt x="9615" y="809054"/>
                  <a:pt x="0" y="799417"/>
                  <a:pt x="0" y="787550"/>
                </a:cubicBezTo>
                <a:lnTo>
                  <a:pt x="0" y="21504"/>
                </a:lnTo>
                <a:cubicBezTo>
                  <a:pt x="0" y="9636"/>
                  <a:pt x="9631" y="0"/>
                  <a:pt x="21493" y="0"/>
                </a:cubicBezTo>
                <a:lnTo>
                  <a:pt x="33834" y="0"/>
                </a:lnTo>
                <a:cubicBezTo>
                  <a:pt x="45712" y="0"/>
                  <a:pt x="55327" y="9636"/>
                  <a:pt x="55327" y="21504"/>
                </a:cubicBezTo>
                <a:lnTo>
                  <a:pt x="55327" y="35339"/>
                </a:lnTo>
                <a:cubicBezTo>
                  <a:pt x="229106" y="113437"/>
                  <a:pt x="402869" y="-39322"/>
                  <a:pt x="576648" y="32000"/>
                </a:cubicBezTo>
                <a:cubicBezTo>
                  <a:pt x="581356" y="33934"/>
                  <a:pt x="584429" y="38529"/>
                  <a:pt x="584429" y="43603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41"/>
          <p:cNvSpPr/>
          <p:nvPr/>
        </p:nvSpPr>
        <p:spPr>
          <a:xfrm>
            <a:off x="9245092" y="6493811"/>
            <a:ext cx="600949" cy="825582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41"/>
          <p:cNvSpPr/>
          <p:nvPr/>
        </p:nvSpPr>
        <p:spPr>
          <a:xfrm>
            <a:off x="10457299" y="6511583"/>
            <a:ext cx="468372" cy="807682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6" name="Google Shape;896;p41"/>
          <p:cNvSpPr/>
          <p:nvPr/>
        </p:nvSpPr>
        <p:spPr>
          <a:xfrm>
            <a:off x="10304813" y="6503336"/>
            <a:ext cx="773395" cy="824178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7" name="Google Shape;897;p41"/>
          <p:cNvSpPr/>
          <p:nvPr/>
        </p:nvSpPr>
        <p:spPr>
          <a:xfrm>
            <a:off x="11544200" y="6563167"/>
            <a:ext cx="510975" cy="704925"/>
          </a:xfrm>
          <a:custGeom>
            <a:rect b="b" l="l" r="r" t="t"/>
            <a:pathLst>
              <a:path extrusionOk="0" h="704925" w="510975">
                <a:moveTo>
                  <a:pt x="510975" y="704925"/>
                </a:moveTo>
                <a:lnTo>
                  <a:pt x="0" y="704925"/>
                </a:lnTo>
                <a:lnTo>
                  <a:pt x="0" y="0"/>
                </a:lnTo>
                <a:lnTo>
                  <a:pt x="361936" y="0"/>
                </a:lnTo>
                <a:cubicBezTo>
                  <a:pt x="420145" y="58137"/>
                  <a:pt x="452780" y="90731"/>
                  <a:pt x="510975" y="148854"/>
                </a:cubicBezTo>
                <a:lnTo>
                  <a:pt x="510975" y="704925"/>
                </a:ln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41"/>
          <p:cNvSpPr/>
          <p:nvPr/>
        </p:nvSpPr>
        <p:spPr>
          <a:xfrm>
            <a:off x="11536996" y="6555986"/>
            <a:ext cx="525383" cy="719301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41"/>
          <p:cNvSpPr/>
          <p:nvPr/>
        </p:nvSpPr>
        <p:spPr>
          <a:xfrm>
            <a:off x="12521275" y="6632760"/>
            <a:ext cx="941138" cy="565865"/>
          </a:xfrm>
          <a:custGeom>
            <a:rect b="b" l="l" r="r" t="t"/>
            <a:pathLst>
              <a:path extrusionOk="0" h="565865" w="941138">
                <a:moveTo>
                  <a:pt x="941139" y="83382"/>
                </a:moveTo>
                <a:lnTo>
                  <a:pt x="941139" y="556433"/>
                </a:lnTo>
                <a:cubicBezTo>
                  <a:pt x="941139" y="561659"/>
                  <a:pt x="936936" y="565866"/>
                  <a:pt x="931716" y="565866"/>
                </a:cubicBezTo>
                <a:lnTo>
                  <a:pt x="9423" y="565866"/>
                </a:lnTo>
                <a:cubicBezTo>
                  <a:pt x="4203" y="565866"/>
                  <a:pt x="0" y="561659"/>
                  <a:pt x="0" y="556433"/>
                </a:cubicBezTo>
                <a:lnTo>
                  <a:pt x="0" y="83382"/>
                </a:lnTo>
                <a:cubicBezTo>
                  <a:pt x="0" y="78175"/>
                  <a:pt x="4203" y="73950"/>
                  <a:pt x="9423" y="73950"/>
                </a:cubicBezTo>
                <a:lnTo>
                  <a:pt x="72253" y="73950"/>
                </a:lnTo>
                <a:lnTo>
                  <a:pt x="72253" y="9432"/>
                </a:lnTo>
                <a:cubicBezTo>
                  <a:pt x="72253" y="4226"/>
                  <a:pt x="76475" y="0"/>
                  <a:pt x="81676" y="0"/>
                </a:cubicBezTo>
                <a:lnTo>
                  <a:pt x="358496" y="0"/>
                </a:lnTo>
                <a:cubicBezTo>
                  <a:pt x="407475" y="0"/>
                  <a:pt x="451781" y="29768"/>
                  <a:pt x="470569" y="74666"/>
                </a:cubicBezTo>
                <a:cubicBezTo>
                  <a:pt x="489358" y="29787"/>
                  <a:pt x="533664" y="0"/>
                  <a:pt x="582643" y="0"/>
                </a:cubicBezTo>
                <a:lnTo>
                  <a:pt x="859463" y="0"/>
                </a:lnTo>
                <a:cubicBezTo>
                  <a:pt x="864664" y="0"/>
                  <a:pt x="868886" y="4226"/>
                  <a:pt x="868886" y="9432"/>
                </a:cubicBezTo>
                <a:lnTo>
                  <a:pt x="868886" y="73950"/>
                </a:lnTo>
                <a:lnTo>
                  <a:pt x="931716" y="73950"/>
                </a:lnTo>
                <a:cubicBezTo>
                  <a:pt x="936936" y="73950"/>
                  <a:pt x="941139" y="78175"/>
                  <a:pt x="941139" y="83382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41"/>
          <p:cNvSpPr/>
          <p:nvPr/>
        </p:nvSpPr>
        <p:spPr>
          <a:xfrm>
            <a:off x="12540120" y="6651624"/>
            <a:ext cx="903448" cy="528136"/>
          </a:xfrm>
          <a:custGeom>
            <a:rect b="b" l="l" r="r" t="t"/>
            <a:pathLst>
              <a:path extrusionOk="0" h="528136" w="903448">
                <a:moveTo>
                  <a:pt x="440228" y="528136"/>
                </a:moveTo>
                <a:lnTo>
                  <a:pt x="0" y="528136"/>
                </a:lnTo>
                <a:lnTo>
                  <a:pt x="0" y="73950"/>
                </a:lnTo>
                <a:lnTo>
                  <a:pt x="53408" y="73950"/>
                </a:lnTo>
                <a:lnTo>
                  <a:pt x="53408" y="443170"/>
                </a:lnTo>
                <a:cubicBezTo>
                  <a:pt x="53408" y="448376"/>
                  <a:pt x="57629" y="452602"/>
                  <a:pt x="62831" y="452602"/>
                </a:cubicBezTo>
                <a:lnTo>
                  <a:pt x="341950" y="452602"/>
                </a:lnTo>
                <a:cubicBezTo>
                  <a:pt x="388517" y="452602"/>
                  <a:pt x="428959" y="484408"/>
                  <a:pt x="440228" y="528136"/>
                </a:cubicBezTo>
                <a:close/>
                <a:moveTo>
                  <a:pt x="850040" y="73950"/>
                </a:moveTo>
                <a:lnTo>
                  <a:pt x="850040" y="443170"/>
                </a:lnTo>
                <a:cubicBezTo>
                  <a:pt x="850040" y="448376"/>
                  <a:pt x="845819" y="452602"/>
                  <a:pt x="840618" y="452602"/>
                </a:cubicBezTo>
                <a:lnTo>
                  <a:pt x="561498" y="452602"/>
                </a:lnTo>
                <a:cubicBezTo>
                  <a:pt x="514931" y="452602"/>
                  <a:pt x="474489" y="484408"/>
                  <a:pt x="463220" y="528136"/>
                </a:cubicBezTo>
                <a:lnTo>
                  <a:pt x="903448" y="528136"/>
                </a:lnTo>
                <a:lnTo>
                  <a:pt x="903448" y="73950"/>
                </a:lnTo>
                <a:lnTo>
                  <a:pt x="850040" y="73950"/>
                </a:lnTo>
                <a:close/>
                <a:moveTo>
                  <a:pt x="461147" y="487351"/>
                </a:moveTo>
                <a:lnTo>
                  <a:pt x="461147" y="102756"/>
                </a:lnTo>
                <a:cubicBezTo>
                  <a:pt x="461147" y="90758"/>
                  <a:pt x="463201" y="78968"/>
                  <a:pt x="467272" y="67743"/>
                </a:cubicBezTo>
                <a:cubicBezTo>
                  <a:pt x="481952" y="27222"/>
                  <a:pt x="520736" y="0"/>
                  <a:pt x="563798" y="0"/>
                </a:cubicBezTo>
                <a:lnTo>
                  <a:pt x="831195" y="0"/>
                </a:lnTo>
                <a:lnTo>
                  <a:pt x="831195" y="433737"/>
                </a:lnTo>
                <a:lnTo>
                  <a:pt x="561498" y="433737"/>
                </a:lnTo>
                <a:cubicBezTo>
                  <a:pt x="520170" y="433737"/>
                  <a:pt x="482894" y="454903"/>
                  <a:pt x="461147" y="487351"/>
                </a:cubicBezTo>
                <a:close/>
                <a:moveTo>
                  <a:pt x="528783" y="96795"/>
                </a:moveTo>
                <a:cubicBezTo>
                  <a:pt x="528783" y="102001"/>
                  <a:pt x="533004" y="106227"/>
                  <a:pt x="538206" y="106227"/>
                </a:cubicBezTo>
                <a:lnTo>
                  <a:pt x="758602" y="106227"/>
                </a:lnTo>
                <a:cubicBezTo>
                  <a:pt x="763804" y="106227"/>
                  <a:pt x="768025" y="102001"/>
                  <a:pt x="768025" y="96795"/>
                </a:cubicBezTo>
                <a:cubicBezTo>
                  <a:pt x="768025" y="91588"/>
                  <a:pt x="763804" y="87362"/>
                  <a:pt x="758602" y="87362"/>
                </a:cubicBezTo>
                <a:lnTo>
                  <a:pt x="538206" y="87362"/>
                </a:lnTo>
                <a:cubicBezTo>
                  <a:pt x="533004" y="87362"/>
                  <a:pt x="528783" y="91588"/>
                  <a:pt x="528783" y="96795"/>
                </a:cubicBezTo>
                <a:close/>
                <a:moveTo>
                  <a:pt x="528783" y="178083"/>
                </a:moveTo>
                <a:cubicBezTo>
                  <a:pt x="528783" y="183289"/>
                  <a:pt x="533004" y="187515"/>
                  <a:pt x="538206" y="187515"/>
                </a:cubicBezTo>
                <a:lnTo>
                  <a:pt x="758602" y="187515"/>
                </a:lnTo>
                <a:cubicBezTo>
                  <a:pt x="763804" y="187515"/>
                  <a:pt x="768025" y="183289"/>
                  <a:pt x="768025" y="178083"/>
                </a:cubicBezTo>
                <a:cubicBezTo>
                  <a:pt x="768025" y="172876"/>
                  <a:pt x="763804" y="168650"/>
                  <a:pt x="758602" y="168650"/>
                </a:cubicBezTo>
                <a:lnTo>
                  <a:pt x="538206" y="168650"/>
                </a:lnTo>
                <a:cubicBezTo>
                  <a:pt x="533004" y="168650"/>
                  <a:pt x="528783" y="172876"/>
                  <a:pt x="528783" y="178083"/>
                </a:cubicBezTo>
                <a:close/>
                <a:moveTo>
                  <a:pt x="528783" y="259352"/>
                </a:moveTo>
                <a:cubicBezTo>
                  <a:pt x="528783" y="264559"/>
                  <a:pt x="533004" y="268784"/>
                  <a:pt x="538206" y="268784"/>
                </a:cubicBezTo>
                <a:lnTo>
                  <a:pt x="758602" y="268784"/>
                </a:lnTo>
                <a:cubicBezTo>
                  <a:pt x="763804" y="268784"/>
                  <a:pt x="768025" y="264559"/>
                  <a:pt x="768025" y="259352"/>
                </a:cubicBezTo>
                <a:cubicBezTo>
                  <a:pt x="768025" y="254145"/>
                  <a:pt x="763804" y="249920"/>
                  <a:pt x="758602" y="249920"/>
                </a:cubicBezTo>
                <a:lnTo>
                  <a:pt x="538206" y="249920"/>
                </a:lnTo>
                <a:cubicBezTo>
                  <a:pt x="533004" y="249920"/>
                  <a:pt x="528783" y="254145"/>
                  <a:pt x="528783" y="259352"/>
                </a:cubicBezTo>
                <a:close/>
                <a:moveTo>
                  <a:pt x="528783" y="340640"/>
                </a:moveTo>
                <a:cubicBezTo>
                  <a:pt x="528783" y="345847"/>
                  <a:pt x="533004" y="350072"/>
                  <a:pt x="538206" y="350072"/>
                </a:cubicBezTo>
                <a:lnTo>
                  <a:pt x="758602" y="350072"/>
                </a:lnTo>
                <a:cubicBezTo>
                  <a:pt x="763804" y="350072"/>
                  <a:pt x="768025" y="345847"/>
                  <a:pt x="768025" y="340640"/>
                </a:cubicBezTo>
                <a:cubicBezTo>
                  <a:pt x="768025" y="335433"/>
                  <a:pt x="763804" y="331208"/>
                  <a:pt x="758602" y="331208"/>
                </a:cubicBezTo>
                <a:lnTo>
                  <a:pt x="538206" y="331208"/>
                </a:lnTo>
                <a:cubicBezTo>
                  <a:pt x="533004" y="331208"/>
                  <a:pt x="528783" y="335433"/>
                  <a:pt x="528783" y="340640"/>
                </a:cubicBezTo>
                <a:close/>
                <a:moveTo>
                  <a:pt x="436177" y="67743"/>
                </a:moveTo>
                <a:cubicBezTo>
                  <a:pt x="440247" y="78968"/>
                  <a:pt x="442301" y="90758"/>
                  <a:pt x="442301" y="102756"/>
                </a:cubicBezTo>
                <a:lnTo>
                  <a:pt x="442301" y="487351"/>
                </a:lnTo>
                <a:cubicBezTo>
                  <a:pt x="420554" y="454903"/>
                  <a:pt x="383278" y="433737"/>
                  <a:pt x="341950" y="433737"/>
                </a:cubicBezTo>
                <a:lnTo>
                  <a:pt x="72253" y="433737"/>
                </a:lnTo>
                <a:lnTo>
                  <a:pt x="72253" y="0"/>
                </a:lnTo>
                <a:lnTo>
                  <a:pt x="339650" y="0"/>
                </a:lnTo>
                <a:cubicBezTo>
                  <a:pt x="382712" y="0"/>
                  <a:pt x="421496" y="27222"/>
                  <a:pt x="436177" y="67743"/>
                </a:cubicBezTo>
                <a:close/>
                <a:moveTo>
                  <a:pt x="374665" y="340640"/>
                </a:moveTo>
                <a:cubicBezTo>
                  <a:pt x="374665" y="335433"/>
                  <a:pt x="370444" y="331208"/>
                  <a:pt x="365243" y="331208"/>
                </a:cubicBezTo>
                <a:lnTo>
                  <a:pt x="144846" y="331208"/>
                </a:lnTo>
                <a:cubicBezTo>
                  <a:pt x="139644" y="331208"/>
                  <a:pt x="135423" y="335433"/>
                  <a:pt x="135423" y="340640"/>
                </a:cubicBezTo>
                <a:cubicBezTo>
                  <a:pt x="135423" y="345847"/>
                  <a:pt x="139644" y="350072"/>
                  <a:pt x="144846" y="350072"/>
                </a:cubicBezTo>
                <a:lnTo>
                  <a:pt x="365243" y="350072"/>
                </a:lnTo>
                <a:cubicBezTo>
                  <a:pt x="370444" y="350072"/>
                  <a:pt x="374665" y="345847"/>
                  <a:pt x="374665" y="340640"/>
                </a:cubicBezTo>
                <a:close/>
                <a:moveTo>
                  <a:pt x="374665" y="259352"/>
                </a:moveTo>
                <a:cubicBezTo>
                  <a:pt x="374665" y="254145"/>
                  <a:pt x="370444" y="249920"/>
                  <a:pt x="365243" y="249920"/>
                </a:cubicBezTo>
                <a:lnTo>
                  <a:pt x="144846" y="249920"/>
                </a:lnTo>
                <a:cubicBezTo>
                  <a:pt x="139644" y="249920"/>
                  <a:pt x="135423" y="254145"/>
                  <a:pt x="135423" y="259352"/>
                </a:cubicBezTo>
                <a:cubicBezTo>
                  <a:pt x="135423" y="264559"/>
                  <a:pt x="139644" y="268784"/>
                  <a:pt x="144846" y="268784"/>
                </a:cubicBezTo>
                <a:lnTo>
                  <a:pt x="365243" y="268784"/>
                </a:lnTo>
                <a:cubicBezTo>
                  <a:pt x="370444" y="268784"/>
                  <a:pt x="374665" y="264559"/>
                  <a:pt x="374665" y="259352"/>
                </a:cubicBezTo>
                <a:close/>
                <a:moveTo>
                  <a:pt x="374665" y="178083"/>
                </a:moveTo>
                <a:cubicBezTo>
                  <a:pt x="374665" y="172876"/>
                  <a:pt x="370444" y="168650"/>
                  <a:pt x="365243" y="168650"/>
                </a:cubicBezTo>
                <a:lnTo>
                  <a:pt x="144846" y="168650"/>
                </a:lnTo>
                <a:cubicBezTo>
                  <a:pt x="139644" y="168650"/>
                  <a:pt x="135423" y="172876"/>
                  <a:pt x="135423" y="178083"/>
                </a:cubicBezTo>
                <a:cubicBezTo>
                  <a:pt x="135423" y="183289"/>
                  <a:pt x="139644" y="187515"/>
                  <a:pt x="144846" y="187515"/>
                </a:cubicBezTo>
                <a:lnTo>
                  <a:pt x="365243" y="187515"/>
                </a:lnTo>
                <a:cubicBezTo>
                  <a:pt x="370444" y="187515"/>
                  <a:pt x="374665" y="183289"/>
                  <a:pt x="374665" y="178083"/>
                </a:cubicBezTo>
                <a:close/>
                <a:moveTo>
                  <a:pt x="374665" y="96795"/>
                </a:moveTo>
                <a:cubicBezTo>
                  <a:pt x="374665" y="91588"/>
                  <a:pt x="370444" y="87362"/>
                  <a:pt x="365243" y="87362"/>
                </a:cubicBezTo>
                <a:lnTo>
                  <a:pt x="144846" y="87362"/>
                </a:lnTo>
                <a:cubicBezTo>
                  <a:pt x="139644" y="87362"/>
                  <a:pt x="135423" y="91588"/>
                  <a:pt x="135423" y="96795"/>
                </a:cubicBezTo>
                <a:cubicBezTo>
                  <a:pt x="135423" y="102001"/>
                  <a:pt x="139644" y="106227"/>
                  <a:pt x="144846" y="106227"/>
                </a:cubicBezTo>
                <a:lnTo>
                  <a:pt x="365243" y="106227"/>
                </a:lnTo>
                <a:cubicBezTo>
                  <a:pt x="370444" y="106227"/>
                  <a:pt x="374665" y="102001"/>
                  <a:pt x="374665" y="96795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41"/>
          <p:cNvSpPr/>
          <p:nvPr/>
        </p:nvSpPr>
        <p:spPr>
          <a:xfrm>
            <a:off x="12521275" y="6632760"/>
            <a:ext cx="941138" cy="565865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41"/>
          <p:cNvSpPr/>
          <p:nvPr/>
        </p:nvSpPr>
        <p:spPr>
          <a:xfrm>
            <a:off x="13920038" y="6555972"/>
            <a:ext cx="911575" cy="719188"/>
          </a:xfrm>
          <a:custGeom>
            <a:rect b="b" l="l" r="r" t="t"/>
            <a:pathLst>
              <a:path extrusionOk="0" h="719188" w="911575"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3" name="Google Shape;903;p41"/>
          <p:cNvSpPr/>
          <p:nvPr/>
        </p:nvSpPr>
        <p:spPr>
          <a:xfrm>
            <a:off x="13938311" y="6579164"/>
            <a:ext cx="875028" cy="672784"/>
          </a:xfrm>
          <a:custGeom>
            <a:rect b="b" l="l" r="r" t="t"/>
            <a:pathLst>
              <a:path extrusionOk="0" h="672784" w="875028">
                <a:moveTo>
                  <a:pt x="861927" y="470115"/>
                </a:moveTo>
                <a:cubicBezTo>
                  <a:pt x="865856" y="471101"/>
                  <a:pt x="869858" y="471758"/>
                  <a:pt x="873859" y="472051"/>
                </a:cubicBezTo>
                <a:cubicBezTo>
                  <a:pt x="874261" y="472069"/>
                  <a:pt x="874645" y="472178"/>
                  <a:pt x="875029" y="472252"/>
                </a:cubicBezTo>
                <a:lnTo>
                  <a:pt x="875029" y="0"/>
                </a:lnTo>
                <a:lnTo>
                  <a:pt x="595541" y="124655"/>
                </a:lnTo>
                <a:lnTo>
                  <a:pt x="595541" y="270330"/>
                </a:lnTo>
                <a:cubicBezTo>
                  <a:pt x="598355" y="268577"/>
                  <a:pt x="601132" y="266952"/>
                  <a:pt x="603892" y="265473"/>
                </a:cubicBezTo>
                <a:cubicBezTo>
                  <a:pt x="608350" y="263099"/>
                  <a:pt x="613869" y="264779"/>
                  <a:pt x="616263" y="269216"/>
                </a:cubicBezTo>
                <a:cubicBezTo>
                  <a:pt x="618638" y="273672"/>
                  <a:pt x="616957" y="279205"/>
                  <a:pt x="612517" y="281580"/>
                </a:cubicBezTo>
                <a:cubicBezTo>
                  <a:pt x="607071" y="284483"/>
                  <a:pt x="601480" y="288062"/>
                  <a:pt x="595541" y="292427"/>
                </a:cubicBezTo>
                <a:lnTo>
                  <a:pt x="595541" y="672785"/>
                </a:lnTo>
                <a:lnTo>
                  <a:pt x="875029" y="548130"/>
                </a:lnTo>
                <a:lnTo>
                  <a:pt x="875029" y="490093"/>
                </a:lnTo>
                <a:cubicBezTo>
                  <a:pt x="874444" y="490221"/>
                  <a:pt x="873823" y="490294"/>
                  <a:pt x="873202" y="490294"/>
                </a:cubicBezTo>
                <a:cubicBezTo>
                  <a:pt x="872982" y="490294"/>
                  <a:pt x="872763" y="490276"/>
                  <a:pt x="872525" y="490258"/>
                </a:cubicBezTo>
                <a:cubicBezTo>
                  <a:pt x="867482" y="489892"/>
                  <a:pt x="862402" y="489071"/>
                  <a:pt x="857432" y="487811"/>
                </a:cubicBezTo>
                <a:cubicBezTo>
                  <a:pt x="852553" y="486569"/>
                  <a:pt x="849593" y="481602"/>
                  <a:pt x="850835" y="476726"/>
                </a:cubicBezTo>
                <a:cubicBezTo>
                  <a:pt x="852060" y="471832"/>
                  <a:pt x="857030" y="468873"/>
                  <a:pt x="861927" y="470115"/>
                </a:cubicBezTo>
                <a:close/>
                <a:moveTo>
                  <a:pt x="679323" y="267408"/>
                </a:moveTo>
                <a:cubicBezTo>
                  <a:pt x="678209" y="271462"/>
                  <a:pt x="674517" y="274110"/>
                  <a:pt x="670516" y="274110"/>
                </a:cubicBezTo>
                <a:cubicBezTo>
                  <a:pt x="669712" y="274110"/>
                  <a:pt x="668889" y="274019"/>
                  <a:pt x="668085" y="273782"/>
                </a:cubicBezTo>
                <a:cubicBezTo>
                  <a:pt x="662585" y="272284"/>
                  <a:pt x="656993" y="271462"/>
                  <a:pt x="651475" y="271371"/>
                </a:cubicBezTo>
                <a:cubicBezTo>
                  <a:pt x="649045" y="271335"/>
                  <a:pt x="646413" y="271408"/>
                  <a:pt x="643910" y="271627"/>
                </a:cubicBezTo>
                <a:cubicBezTo>
                  <a:pt x="638866" y="272120"/>
                  <a:pt x="634444" y="268394"/>
                  <a:pt x="633988" y="263354"/>
                </a:cubicBezTo>
                <a:cubicBezTo>
                  <a:pt x="633531" y="258332"/>
                  <a:pt x="637240" y="253895"/>
                  <a:pt x="642265" y="253456"/>
                </a:cubicBezTo>
                <a:cubicBezTo>
                  <a:pt x="645427" y="253164"/>
                  <a:pt x="648606" y="253055"/>
                  <a:pt x="651786" y="253109"/>
                </a:cubicBezTo>
                <a:cubicBezTo>
                  <a:pt x="658857" y="253237"/>
                  <a:pt x="665966" y="254278"/>
                  <a:pt x="672928" y="256177"/>
                </a:cubicBezTo>
                <a:cubicBezTo>
                  <a:pt x="677788" y="257510"/>
                  <a:pt x="680657" y="262532"/>
                  <a:pt x="679323" y="267408"/>
                </a:cubicBezTo>
                <a:close/>
                <a:moveTo>
                  <a:pt x="729264" y="307493"/>
                </a:moveTo>
                <a:cubicBezTo>
                  <a:pt x="727528" y="309009"/>
                  <a:pt x="725390" y="309739"/>
                  <a:pt x="723270" y="309739"/>
                </a:cubicBezTo>
                <a:cubicBezTo>
                  <a:pt x="720712" y="309739"/>
                  <a:pt x="718172" y="308680"/>
                  <a:pt x="716363" y="306617"/>
                </a:cubicBezTo>
                <a:cubicBezTo>
                  <a:pt x="710461" y="299823"/>
                  <a:pt x="704157" y="293870"/>
                  <a:pt x="697633" y="288903"/>
                </a:cubicBezTo>
                <a:cubicBezTo>
                  <a:pt x="693613" y="285853"/>
                  <a:pt x="692845" y="280119"/>
                  <a:pt x="695897" y="276119"/>
                </a:cubicBezTo>
                <a:cubicBezTo>
                  <a:pt x="698949" y="272102"/>
                  <a:pt x="704686" y="271316"/>
                  <a:pt x="708707" y="274384"/>
                </a:cubicBezTo>
                <a:cubicBezTo>
                  <a:pt x="716217" y="280100"/>
                  <a:pt x="723435" y="286912"/>
                  <a:pt x="730141" y="294618"/>
                </a:cubicBezTo>
                <a:cubicBezTo>
                  <a:pt x="733467" y="298417"/>
                  <a:pt x="733065" y="304188"/>
                  <a:pt x="729264" y="307493"/>
                </a:cubicBezTo>
                <a:close/>
                <a:moveTo>
                  <a:pt x="756875" y="364634"/>
                </a:moveTo>
                <a:cubicBezTo>
                  <a:pt x="753457" y="364634"/>
                  <a:pt x="750168" y="362699"/>
                  <a:pt x="748615" y="359412"/>
                </a:cubicBezTo>
                <a:cubicBezTo>
                  <a:pt x="744065" y="349824"/>
                  <a:pt x="740155" y="342191"/>
                  <a:pt x="736299" y="335361"/>
                </a:cubicBezTo>
                <a:cubicBezTo>
                  <a:pt x="733832" y="330978"/>
                  <a:pt x="735385" y="325408"/>
                  <a:pt x="739771" y="322924"/>
                </a:cubicBezTo>
                <a:cubicBezTo>
                  <a:pt x="744175" y="320441"/>
                  <a:pt x="749730" y="321993"/>
                  <a:pt x="752215" y="326394"/>
                </a:cubicBezTo>
                <a:cubicBezTo>
                  <a:pt x="756290" y="333589"/>
                  <a:pt x="760383" y="341606"/>
                  <a:pt x="765134" y="351577"/>
                </a:cubicBezTo>
                <a:cubicBezTo>
                  <a:pt x="767290" y="356143"/>
                  <a:pt x="765335" y="361585"/>
                  <a:pt x="760785" y="363740"/>
                </a:cubicBezTo>
                <a:cubicBezTo>
                  <a:pt x="759524" y="364342"/>
                  <a:pt x="758190" y="364634"/>
                  <a:pt x="756875" y="364634"/>
                </a:cubicBezTo>
                <a:close/>
                <a:moveTo>
                  <a:pt x="789584" y="421484"/>
                </a:moveTo>
                <a:cubicBezTo>
                  <a:pt x="788158" y="422305"/>
                  <a:pt x="786605" y="422689"/>
                  <a:pt x="785070" y="422689"/>
                </a:cubicBezTo>
                <a:cubicBezTo>
                  <a:pt x="781891" y="422689"/>
                  <a:pt x="778802" y="421027"/>
                  <a:pt x="777121" y="418069"/>
                </a:cubicBezTo>
                <a:cubicBezTo>
                  <a:pt x="772991" y="410837"/>
                  <a:pt x="768880" y="402820"/>
                  <a:pt x="764147" y="392886"/>
                </a:cubicBezTo>
                <a:cubicBezTo>
                  <a:pt x="761973" y="388338"/>
                  <a:pt x="763910" y="382878"/>
                  <a:pt x="768460" y="380723"/>
                </a:cubicBezTo>
                <a:cubicBezTo>
                  <a:pt x="773028" y="378550"/>
                  <a:pt x="778473" y="380486"/>
                  <a:pt x="780648" y="385051"/>
                </a:cubicBezTo>
                <a:cubicBezTo>
                  <a:pt x="785180" y="394566"/>
                  <a:pt x="789108" y="402199"/>
                  <a:pt x="793001" y="409029"/>
                </a:cubicBezTo>
                <a:cubicBezTo>
                  <a:pt x="795504" y="413412"/>
                  <a:pt x="793969" y="418982"/>
                  <a:pt x="789584" y="421484"/>
                </a:cubicBezTo>
                <a:close/>
                <a:moveTo>
                  <a:pt x="833732" y="468033"/>
                </a:moveTo>
                <a:cubicBezTo>
                  <a:pt x="831941" y="470425"/>
                  <a:pt x="829200" y="471685"/>
                  <a:pt x="826422" y="471685"/>
                </a:cubicBezTo>
                <a:cubicBezTo>
                  <a:pt x="824504" y="471685"/>
                  <a:pt x="822585" y="471083"/>
                  <a:pt x="820940" y="469859"/>
                </a:cubicBezTo>
                <a:cubicBezTo>
                  <a:pt x="813430" y="464216"/>
                  <a:pt x="806176" y="457441"/>
                  <a:pt x="799378" y="449716"/>
                </a:cubicBezTo>
                <a:cubicBezTo>
                  <a:pt x="796052" y="445918"/>
                  <a:pt x="796418" y="440147"/>
                  <a:pt x="800219" y="436824"/>
                </a:cubicBezTo>
                <a:cubicBezTo>
                  <a:pt x="804001" y="433500"/>
                  <a:pt x="809775" y="433865"/>
                  <a:pt x="813101" y="437664"/>
                </a:cubicBezTo>
                <a:cubicBezTo>
                  <a:pt x="819076" y="444439"/>
                  <a:pt x="825399" y="450374"/>
                  <a:pt x="831922" y="455250"/>
                </a:cubicBezTo>
                <a:cubicBezTo>
                  <a:pt x="835943" y="458281"/>
                  <a:pt x="836765" y="463997"/>
                  <a:pt x="833732" y="468033"/>
                </a:cubicBezTo>
                <a:close/>
                <a:moveTo>
                  <a:pt x="297780" y="548130"/>
                </a:moveTo>
                <a:lnTo>
                  <a:pt x="577268" y="672785"/>
                </a:lnTo>
                <a:lnTo>
                  <a:pt x="577268" y="293322"/>
                </a:lnTo>
                <a:cubicBezTo>
                  <a:pt x="575641" y="290455"/>
                  <a:pt x="575678" y="287003"/>
                  <a:pt x="577268" y="284246"/>
                </a:cubicBezTo>
                <a:lnTo>
                  <a:pt x="577268" y="124655"/>
                </a:lnTo>
                <a:lnTo>
                  <a:pt x="297780" y="0"/>
                </a:lnTo>
                <a:lnTo>
                  <a:pt x="297780" y="548130"/>
                </a:lnTo>
                <a:close/>
                <a:moveTo>
                  <a:pt x="407693" y="365840"/>
                </a:moveTo>
                <a:cubicBezTo>
                  <a:pt x="399981" y="371464"/>
                  <a:pt x="391795" y="376669"/>
                  <a:pt x="383353" y="381289"/>
                </a:cubicBezTo>
                <a:cubicBezTo>
                  <a:pt x="381964" y="382056"/>
                  <a:pt x="380447" y="382421"/>
                  <a:pt x="378967" y="382421"/>
                </a:cubicBezTo>
                <a:cubicBezTo>
                  <a:pt x="375733" y="382421"/>
                  <a:pt x="372608" y="380705"/>
                  <a:pt x="370945" y="377692"/>
                </a:cubicBezTo>
                <a:cubicBezTo>
                  <a:pt x="368515" y="373272"/>
                  <a:pt x="370123" y="367721"/>
                  <a:pt x="374563" y="365292"/>
                </a:cubicBezTo>
                <a:cubicBezTo>
                  <a:pt x="382311" y="361037"/>
                  <a:pt x="389840" y="356252"/>
                  <a:pt x="396911" y="351084"/>
                </a:cubicBezTo>
                <a:cubicBezTo>
                  <a:pt x="400986" y="348107"/>
                  <a:pt x="406706" y="349002"/>
                  <a:pt x="409684" y="353075"/>
                </a:cubicBezTo>
                <a:cubicBezTo>
                  <a:pt x="412663" y="357147"/>
                  <a:pt x="411768" y="362863"/>
                  <a:pt x="407693" y="365840"/>
                </a:cubicBezTo>
                <a:close/>
                <a:moveTo>
                  <a:pt x="447510" y="381855"/>
                </a:moveTo>
                <a:cubicBezTo>
                  <a:pt x="447217" y="381855"/>
                  <a:pt x="446925" y="381837"/>
                  <a:pt x="446651" y="381819"/>
                </a:cubicBezTo>
                <a:cubicBezTo>
                  <a:pt x="436601" y="380869"/>
                  <a:pt x="426660" y="378093"/>
                  <a:pt x="417067" y="373546"/>
                </a:cubicBezTo>
                <a:cubicBezTo>
                  <a:pt x="412517" y="371391"/>
                  <a:pt x="410580" y="365949"/>
                  <a:pt x="412736" y="361384"/>
                </a:cubicBezTo>
                <a:cubicBezTo>
                  <a:pt x="414892" y="356837"/>
                  <a:pt x="420356" y="354883"/>
                  <a:pt x="424906" y="357056"/>
                </a:cubicBezTo>
                <a:cubicBezTo>
                  <a:pt x="432562" y="360672"/>
                  <a:pt x="440438" y="362900"/>
                  <a:pt x="448350" y="363630"/>
                </a:cubicBezTo>
                <a:cubicBezTo>
                  <a:pt x="453376" y="364105"/>
                  <a:pt x="457067" y="368561"/>
                  <a:pt x="456592" y="373583"/>
                </a:cubicBezTo>
                <a:cubicBezTo>
                  <a:pt x="456153" y="378313"/>
                  <a:pt x="452170" y="381855"/>
                  <a:pt x="447510" y="381855"/>
                </a:cubicBezTo>
                <a:close/>
                <a:moveTo>
                  <a:pt x="530854" y="324988"/>
                </a:moveTo>
                <a:cubicBezTo>
                  <a:pt x="535952" y="320422"/>
                  <a:pt x="541142" y="315601"/>
                  <a:pt x="546148" y="310945"/>
                </a:cubicBezTo>
                <a:lnTo>
                  <a:pt x="551100" y="306343"/>
                </a:lnTo>
                <a:cubicBezTo>
                  <a:pt x="554810" y="302909"/>
                  <a:pt x="560584" y="303129"/>
                  <a:pt x="564020" y="306817"/>
                </a:cubicBezTo>
                <a:cubicBezTo>
                  <a:pt x="567455" y="310525"/>
                  <a:pt x="567236" y="316295"/>
                  <a:pt x="563526" y="319729"/>
                </a:cubicBezTo>
                <a:lnTo>
                  <a:pt x="558592" y="324312"/>
                </a:lnTo>
                <a:cubicBezTo>
                  <a:pt x="553513" y="329042"/>
                  <a:pt x="548268" y="333918"/>
                  <a:pt x="543042" y="338593"/>
                </a:cubicBezTo>
                <a:cubicBezTo>
                  <a:pt x="541288" y="340164"/>
                  <a:pt x="539113" y="340931"/>
                  <a:pt x="536939" y="340931"/>
                </a:cubicBezTo>
                <a:cubicBezTo>
                  <a:pt x="534435" y="340931"/>
                  <a:pt x="531950" y="339908"/>
                  <a:pt x="530141" y="337899"/>
                </a:cubicBezTo>
                <a:cubicBezTo>
                  <a:pt x="526779" y="334137"/>
                  <a:pt x="527090" y="328366"/>
                  <a:pt x="530854" y="324988"/>
                </a:cubicBezTo>
                <a:close/>
                <a:moveTo>
                  <a:pt x="515687" y="349696"/>
                </a:moveTo>
                <a:cubicBezTo>
                  <a:pt x="518483" y="353896"/>
                  <a:pt x="517350" y="359558"/>
                  <a:pt x="513147" y="362370"/>
                </a:cubicBezTo>
                <a:cubicBezTo>
                  <a:pt x="504102" y="368396"/>
                  <a:pt x="495495" y="372907"/>
                  <a:pt x="486852" y="376139"/>
                </a:cubicBezTo>
                <a:cubicBezTo>
                  <a:pt x="485810" y="376541"/>
                  <a:pt x="484714" y="376724"/>
                  <a:pt x="483654" y="376724"/>
                </a:cubicBezTo>
                <a:cubicBezTo>
                  <a:pt x="479945" y="376724"/>
                  <a:pt x="476473" y="374459"/>
                  <a:pt x="475102" y="370807"/>
                </a:cubicBezTo>
                <a:cubicBezTo>
                  <a:pt x="473330" y="366077"/>
                  <a:pt x="475724" y="360818"/>
                  <a:pt x="480438" y="359046"/>
                </a:cubicBezTo>
                <a:cubicBezTo>
                  <a:pt x="487766" y="356307"/>
                  <a:pt x="495148" y="352417"/>
                  <a:pt x="503024" y="347176"/>
                </a:cubicBezTo>
                <a:cubicBezTo>
                  <a:pt x="507208" y="344364"/>
                  <a:pt x="512891" y="345514"/>
                  <a:pt x="515687" y="349696"/>
                </a:cubicBezTo>
                <a:close/>
                <a:moveTo>
                  <a:pt x="482156" y="255502"/>
                </a:moveTo>
                <a:cubicBezTo>
                  <a:pt x="480877" y="264925"/>
                  <a:pt x="478209" y="274622"/>
                  <a:pt x="474243" y="284337"/>
                </a:cubicBezTo>
                <a:cubicBezTo>
                  <a:pt x="472800" y="287862"/>
                  <a:pt x="469383" y="290016"/>
                  <a:pt x="465783" y="290016"/>
                </a:cubicBezTo>
                <a:cubicBezTo>
                  <a:pt x="464632" y="290016"/>
                  <a:pt x="463462" y="289797"/>
                  <a:pt x="462329" y="289341"/>
                </a:cubicBezTo>
                <a:cubicBezTo>
                  <a:pt x="457670" y="287423"/>
                  <a:pt x="455422" y="282091"/>
                  <a:pt x="457341" y="277434"/>
                </a:cubicBezTo>
                <a:cubicBezTo>
                  <a:pt x="460721" y="269143"/>
                  <a:pt x="462969" y="260944"/>
                  <a:pt x="464047" y="253055"/>
                </a:cubicBezTo>
                <a:cubicBezTo>
                  <a:pt x="464723" y="248051"/>
                  <a:pt x="469310" y="244544"/>
                  <a:pt x="474317" y="245220"/>
                </a:cubicBezTo>
                <a:cubicBezTo>
                  <a:pt x="479323" y="245896"/>
                  <a:pt x="482832" y="250498"/>
                  <a:pt x="482156" y="255502"/>
                </a:cubicBezTo>
                <a:close/>
                <a:moveTo>
                  <a:pt x="449940" y="187294"/>
                </a:moveTo>
                <a:cubicBezTo>
                  <a:pt x="453704" y="183933"/>
                  <a:pt x="459497" y="184280"/>
                  <a:pt x="462841" y="188042"/>
                </a:cubicBezTo>
                <a:cubicBezTo>
                  <a:pt x="469602" y="195639"/>
                  <a:pt x="475011" y="204916"/>
                  <a:pt x="478483" y="214869"/>
                </a:cubicBezTo>
                <a:cubicBezTo>
                  <a:pt x="480146" y="219635"/>
                  <a:pt x="477642" y="224840"/>
                  <a:pt x="472873" y="226502"/>
                </a:cubicBezTo>
                <a:cubicBezTo>
                  <a:pt x="471886" y="226849"/>
                  <a:pt x="470863" y="227013"/>
                  <a:pt x="469858" y="227013"/>
                </a:cubicBezTo>
                <a:cubicBezTo>
                  <a:pt x="466094" y="227013"/>
                  <a:pt x="462549" y="224657"/>
                  <a:pt x="461233" y="220895"/>
                </a:cubicBezTo>
                <a:cubicBezTo>
                  <a:pt x="458529" y="213171"/>
                  <a:pt x="454362" y="206012"/>
                  <a:pt x="449191" y="200186"/>
                </a:cubicBezTo>
                <a:cubicBezTo>
                  <a:pt x="445829" y="196406"/>
                  <a:pt x="446176" y="190635"/>
                  <a:pt x="449940" y="187294"/>
                </a:cubicBezTo>
                <a:close/>
                <a:moveTo>
                  <a:pt x="453047" y="305539"/>
                </a:moveTo>
                <a:cubicBezTo>
                  <a:pt x="457140" y="308479"/>
                  <a:pt x="458090" y="314177"/>
                  <a:pt x="455148" y="318268"/>
                </a:cubicBezTo>
                <a:cubicBezTo>
                  <a:pt x="449575" y="326029"/>
                  <a:pt x="443362" y="333516"/>
                  <a:pt x="436656" y="340529"/>
                </a:cubicBezTo>
                <a:cubicBezTo>
                  <a:pt x="434865" y="342410"/>
                  <a:pt x="432453" y="343341"/>
                  <a:pt x="430059" y="343341"/>
                </a:cubicBezTo>
                <a:cubicBezTo>
                  <a:pt x="427775" y="343341"/>
                  <a:pt x="425509" y="342501"/>
                  <a:pt x="423736" y="340821"/>
                </a:cubicBezTo>
                <a:cubicBezTo>
                  <a:pt x="420082" y="337333"/>
                  <a:pt x="419954" y="331544"/>
                  <a:pt x="423444" y="327910"/>
                </a:cubicBezTo>
                <a:cubicBezTo>
                  <a:pt x="429547" y="321518"/>
                  <a:pt x="435230" y="314688"/>
                  <a:pt x="440292" y="307621"/>
                </a:cubicBezTo>
                <a:cubicBezTo>
                  <a:pt x="443234" y="303530"/>
                  <a:pt x="448953" y="302599"/>
                  <a:pt x="453047" y="305539"/>
                </a:cubicBezTo>
                <a:close/>
                <a:moveTo>
                  <a:pt x="394262" y="170347"/>
                </a:moveTo>
                <a:cubicBezTo>
                  <a:pt x="401571" y="167607"/>
                  <a:pt x="409045" y="166219"/>
                  <a:pt x="416482" y="166219"/>
                </a:cubicBezTo>
                <a:cubicBezTo>
                  <a:pt x="419662" y="166201"/>
                  <a:pt x="423006" y="166493"/>
                  <a:pt x="426203" y="167023"/>
                </a:cubicBezTo>
                <a:cubicBezTo>
                  <a:pt x="431174" y="167863"/>
                  <a:pt x="434518" y="172575"/>
                  <a:pt x="433677" y="177560"/>
                </a:cubicBezTo>
                <a:cubicBezTo>
                  <a:pt x="432836" y="182527"/>
                  <a:pt x="428122" y="185887"/>
                  <a:pt x="423152" y="185029"/>
                </a:cubicBezTo>
                <a:cubicBezTo>
                  <a:pt x="420959" y="184664"/>
                  <a:pt x="418730" y="184481"/>
                  <a:pt x="416500" y="184481"/>
                </a:cubicBezTo>
                <a:lnTo>
                  <a:pt x="416482" y="184481"/>
                </a:lnTo>
                <a:cubicBezTo>
                  <a:pt x="411256" y="184481"/>
                  <a:pt x="405938" y="185467"/>
                  <a:pt x="400676" y="187440"/>
                </a:cubicBezTo>
                <a:cubicBezTo>
                  <a:pt x="399616" y="187841"/>
                  <a:pt x="398538" y="188042"/>
                  <a:pt x="397460" y="188042"/>
                </a:cubicBezTo>
                <a:cubicBezTo>
                  <a:pt x="393768" y="188042"/>
                  <a:pt x="390297" y="185778"/>
                  <a:pt x="388908" y="182107"/>
                </a:cubicBezTo>
                <a:cubicBezTo>
                  <a:pt x="387135" y="177396"/>
                  <a:pt x="389529" y="172118"/>
                  <a:pt x="394262" y="170347"/>
                </a:cubicBezTo>
                <a:close/>
                <a:moveTo>
                  <a:pt x="381964" y="317044"/>
                </a:moveTo>
                <a:cubicBezTo>
                  <a:pt x="386697" y="324477"/>
                  <a:pt x="392051" y="331288"/>
                  <a:pt x="397880" y="337278"/>
                </a:cubicBezTo>
                <a:cubicBezTo>
                  <a:pt x="401407" y="340894"/>
                  <a:pt x="401334" y="346665"/>
                  <a:pt x="397715" y="350189"/>
                </a:cubicBezTo>
                <a:cubicBezTo>
                  <a:pt x="395943" y="351924"/>
                  <a:pt x="393641" y="352782"/>
                  <a:pt x="391338" y="352782"/>
                </a:cubicBezTo>
                <a:cubicBezTo>
                  <a:pt x="388963" y="352782"/>
                  <a:pt x="386587" y="351851"/>
                  <a:pt x="384796" y="350025"/>
                </a:cubicBezTo>
                <a:cubicBezTo>
                  <a:pt x="378072" y="343140"/>
                  <a:pt x="371932" y="335324"/>
                  <a:pt x="366541" y="326832"/>
                </a:cubicBezTo>
                <a:cubicBezTo>
                  <a:pt x="363837" y="322577"/>
                  <a:pt x="365098" y="316934"/>
                  <a:pt x="369356" y="314232"/>
                </a:cubicBezTo>
                <a:cubicBezTo>
                  <a:pt x="373613" y="311529"/>
                  <a:pt x="379260" y="312789"/>
                  <a:pt x="381964" y="317044"/>
                </a:cubicBezTo>
                <a:close/>
                <a:moveTo>
                  <a:pt x="346880" y="222539"/>
                </a:moveTo>
                <a:cubicBezTo>
                  <a:pt x="347610" y="220001"/>
                  <a:pt x="348469" y="217480"/>
                  <a:pt x="349420" y="215052"/>
                </a:cubicBezTo>
                <a:cubicBezTo>
                  <a:pt x="352197" y="207911"/>
                  <a:pt x="356107" y="201154"/>
                  <a:pt x="361023" y="194964"/>
                </a:cubicBezTo>
                <a:cubicBezTo>
                  <a:pt x="364166" y="191019"/>
                  <a:pt x="369904" y="190343"/>
                  <a:pt x="373869" y="193484"/>
                </a:cubicBezTo>
                <a:cubicBezTo>
                  <a:pt x="377816" y="196607"/>
                  <a:pt x="378474" y="202360"/>
                  <a:pt x="375349" y="206304"/>
                </a:cubicBezTo>
                <a:cubicBezTo>
                  <a:pt x="371567" y="211071"/>
                  <a:pt x="368570" y="216257"/>
                  <a:pt x="366450" y="221681"/>
                </a:cubicBezTo>
                <a:cubicBezTo>
                  <a:pt x="365701" y="223616"/>
                  <a:pt x="365007" y="225625"/>
                  <a:pt x="364422" y="227652"/>
                </a:cubicBezTo>
                <a:cubicBezTo>
                  <a:pt x="363252" y="231633"/>
                  <a:pt x="359616" y="234227"/>
                  <a:pt x="355651" y="234227"/>
                </a:cubicBezTo>
                <a:cubicBezTo>
                  <a:pt x="354810" y="234227"/>
                  <a:pt x="353951" y="234117"/>
                  <a:pt x="353092" y="233861"/>
                </a:cubicBezTo>
                <a:cubicBezTo>
                  <a:pt x="348250" y="232455"/>
                  <a:pt x="345454" y="227378"/>
                  <a:pt x="346880" y="222539"/>
                </a:cubicBezTo>
                <a:close/>
                <a:moveTo>
                  <a:pt x="351813" y="252561"/>
                </a:moveTo>
                <a:cubicBezTo>
                  <a:pt x="356838" y="252032"/>
                  <a:pt x="361315" y="255684"/>
                  <a:pt x="361845" y="260688"/>
                </a:cubicBezTo>
                <a:cubicBezTo>
                  <a:pt x="362686" y="268833"/>
                  <a:pt x="364531" y="277288"/>
                  <a:pt x="367309" y="285798"/>
                </a:cubicBezTo>
                <a:cubicBezTo>
                  <a:pt x="368862" y="290583"/>
                  <a:pt x="366249" y="295751"/>
                  <a:pt x="361443" y="297303"/>
                </a:cubicBezTo>
                <a:cubicBezTo>
                  <a:pt x="360511" y="297613"/>
                  <a:pt x="359561" y="297760"/>
                  <a:pt x="358611" y="297760"/>
                </a:cubicBezTo>
                <a:cubicBezTo>
                  <a:pt x="354774" y="297760"/>
                  <a:pt x="351192" y="295312"/>
                  <a:pt x="349931" y="291459"/>
                </a:cubicBezTo>
                <a:cubicBezTo>
                  <a:pt x="346752" y="281726"/>
                  <a:pt x="344650" y="272010"/>
                  <a:pt x="343663" y="262587"/>
                </a:cubicBezTo>
                <a:cubicBezTo>
                  <a:pt x="343152" y="257565"/>
                  <a:pt x="346788" y="253073"/>
                  <a:pt x="351813" y="252561"/>
                </a:cubicBezTo>
                <a:close/>
                <a:moveTo>
                  <a:pt x="316729" y="386640"/>
                </a:moveTo>
                <a:cubicBezTo>
                  <a:pt x="325317" y="384850"/>
                  <a:pt x="333906" y="382495"/>
                  <a:pt x="342275" y="379609"/>
                </a:cubicBezTo>
                <a:cubicBezTo>
                  <a:pt x="347044" y="377947"/>
                  <a:pt x="352234" y="380486"/>
                  <a:pt x="353896" y="385252"/>
                </a:cubicBezTo>
                <a:cubicBezTo>
                  <a:pt x="355541" y="390018"/>
                  <a:pt x="353001" y="395205"/>
                  <a:pt x="348232" y="396867"/>
                </a:cubicBezTo>
                <a:cubicBezTo>
                  <a:pt x="339132" y="400008"/>
                  <a:pt x="329794" y="402583"/>
                  <a:pt x="320438" y="404518"/>
                </a:cubicBezTo>
                <a:cubicBezTo>
                  <a:pt x="319817" y="404646"/>
                  <a:pt x="319196" y="404701"/>
                  <a:pt x="318574" y="404701"/>
                </a:cubicBezTo>
                <a:cubicBezTo>
                  <a:pt x="314335" y="404701"/>
                  <a:pt x="310534" y="401743"/>
                  <a:pt x="309639" y="397433"/>
                </a:cubicBezTo>
                <a:cubicBezTo>
                  <a:pt x="308616" y="392484"/>
                  <a:pt x="311795" y="387663"/>
                  <a:pt x="316729" y="386640"/>
                </a:cubicBezTo>
                <a:close/>
                <a:moveTo>
                  <a:pt x="0" y="427711"/>
                </a:moveTo>
                <a:cubicBezTo>
                  <a:pt x="3070" y="429610"/>
                  <a:pt x="4861" y="433226"/>
                  <a:pt x="4221" y="436988"/>
                </a:cubicBezTo>
                <a:cubicBezTo>
                  <a:pt x="3563" y="440859"/>
                  <a:pt x="3344" y="444749"/>
                  <a:pt x="3563" y="448602"/>
                </a:cubicBezTo>
                <a:cubicBezTo>
                  <a:pt x="3746" y="451743"/>
                  <a:pt x="2321" y="454592"/>
                  <a:pt x="0" y="456382"/>
                </a:cubicBezTo>
                <a:lnTo>
                  <a:pt x="0" y="672785"/>
                </a:lnTo>
                <a:lnTo>
                  <a:pt x="279506" y="548130"/>
                </a:lnTo>
                <a:lnTo>
                  <a:pt x="279506" y="409011"/>
                </a:lnTo>
                <a:cubicBezTo>
                  <a:pt x="278574" y="409011"/>
                  <a:pt x="277661" y="409047"/>
                  <a:pt x="276729" y="409047"/>
                </a:cubicBezTo>
                <a:cubicBezTo>
                  <a:pt x="269219" y="409047"/>
                  <a:pt x="261672" y="408627"/>
                  <a:pt x="254289" y="407824"/>
                </a:cubicBezTo>
                <a:lnTo>
                  <a:pt x="253321" y="407714"/>
                </a:lnTo>
                <a:cubicBezTo>
                  <a:pt x="248314" y="407148"/>
                  <a:pt x="244696" y="402619"/>
                  <a:pt x="245262" y="397615"/>
                </a:cubicBezTo>
                <a:cubicBezTo>
                  <a:pt x="245829" y="392612"/>
                  <a:pt x="250342" y="388996"/>
                  <a:pt x="255368" y="389562"/>
                </a:cubicBezTo>
                <a:lnTo>
                  <a:pt x="256318" y="389671"/>
                </a:lnTo>
                <a:cubicBezTo>
                  <a:pt x="263919" y="390511"/>
                  <a:pt x="271740" y="390858"/>
                  <a:pt x="279506" y="390731"/>
                </a:cubicBezTo>
                <a:lnTo>
                  <a:pt x="279506" y="0"/>
                </a:lnTo>
                <a:lnTo>
                  <a:pt x="0" y="124655"/>
                </a:lnTo>
                <a:lnTo>
                  <a:pt x="0" y="427711"/>
                </a:lnTo>
                <a:close/>
                <a:moveTo>
                  <a:pt x="182604" y="382020"/>
                </a:moveTo>
                <a:cubicBezTo>
                  <a:pt x="183993" y="377180"/>
                  <a:pt x="189054" y="374368"/>
                  <a:pt x="193915" y="375756"/>
                </a:cubicBezTo>
                <a:cubicBezTo>
                  <a:pt x="202339" y="378185"/>
                  <a:pt x="211366" y="380723"/>
                  <a:pt x="220301" y="382951"/>
                </a:cubicBezTo>
                <a:cubicBezTo>
                  <a:pt x="225199" y="384156"/>
                  <a:pt x="228177" y="389105"/>
                  <a:pt x="226971" y="393999"/>
                </a:cubicBezTo>
                <a:cubicBezTo>
                  <a:pt x="225929" y="398163"/>
                  <a:pt x="222202" y="400939"/>
                  <a:pt x="218109" y="400939"/>
                </a:cubicBezTo>
                <a:cubicBezTo>
                  <a:pt x="217378" y="400939"/>
                  <a:pt x="216628" y="400848"/>
                  <a:pt x="215897" y="400665"/>
                </a:cubicBezTo>
                <a:cubicBezTo>
                  <a:pt x="206688" y="398382"/>
                  <a:pt x="197460" y="395789"/>
                  <a:pt x="188853" y="393324"/>
                </a:cubicBezTo>
                <a:cubicBezTo>
                  <a:pt x="184011" y="391918"/>
                  <a:pt x="181215" y="386859"/>
                  <a:pt x="182604" y="382020"/>
                </a:cubicBezTo>
                <a:close/>
                <a:moveTo>
                  <a:pt x="119744" y="367374"/>
                </a:moveTo>
                <a:cubicBezTo>
                  <a:pt x="120585" y="362406"/>
                  <a:pt x="125263" y="359028"/>
                  <a:pt x="130251" y="359850"/>
                </a:cubicBezTo>
                <a:cubicBezTo>
                  <a:pt x="138712" y="361256"/>
                  <a:pt x="147483" y="363100"/>
                  <a:pt x="157113" y="365529"/>
                </a:cubicBezTo>
                <a:lnTo>
                  <a:pt x="158008" y="365767"/>
                </a:lnTo>
                <a:cubicBezTo>
                  <a:pt x="162887" y="367008"/>
                  <a:pt x="165884" y="371994"/>
                  <a:pt x="164641" y="376888"/>
                </a:cubicBezTo>
                <a:cubicBezTo>
                  <a:pt x="163581" y="381015"/>
                  <a:pt x="159890" y="383773"/>
                  <a:pt x="155834" y="383773"/>
                </a:cubicBezTo>
                <a:cubicBezTo>
                  <a:pt x="155084" y="383773"/>
                  <a:pt x="154335" y="383663"/>
                  <a:pt x="153568" y="383481"/>
                </a:cubicBezTo>
                <a:lnTo>
                  <a:pt x="152654" y="383243"/>
                </a:lnTo>
                <a:cubicBezTo>
                  <a:pt x="143517" y="380942"/>
                  <a:pt x="135221" y="379189"/>
                  <a:pt x="127273" y="377874"/>
                </a:cubicBezTo>
                <a:cubicBezTo>
                  <a:pt x="122302" y="377052"/>
                  <a:pt x="118922" y="372359"/>
                  <a:pt x="119744" y="367374"/>
                </a:cubicBezTo>
                <a:close/>
                <a:moveTo>
                  <a:pt x="62531" y="360361"/>
                </a:moveTo>
                <a:cubicBezTo>
                  <a:pt x="71722" y="358261"/>
                  <a:pt x="81571" y="357074"/>
                  <a:pt x="91823" y="356837"/>
                </a:cubicBezTo>
                <a:cubicBezTo>
                  <a:pt x="96866" y="356691"/>
                  <a:pt x="101051" y="360726"/>
                  <a:pt x="101160" y="365767"/>
                </a:cubicBezTo>
                <a:cubicBezTo>
                  <a:pt x="101270" y="370807"/>
                  <a:pt x="97268" y="374989"/>
                  <a:pt x="92225" y="375098"/>
                </a:cubicBezTo>
                <a:cubicBezTo>
                  <a:pt x="83216" y="375299"/>
                  <a:pt x="74609" y="376340"/>
                  <a:pt x="66642" y="378166"/>
                </a:cubicBezTo>
                <a:cubicBezTo>
                  <a:pt x="65948" y="378331"/>
                  <a:pt x="65253" y="378404"/>
                  <a:pt x="64577" y="378404"/>
                </a:cubicBezTo>
                <a:cubicBezTo>
                  <a:pt x="60411" y="378404"/>
                  <a:pt x="56665" y="375537"/>
                  <a:pt x="55678" y="371318"/>
                </a:cubicBezTo>
                <a:cubicBezTo>
                  <a:pt x="54545" y="366406"/>
                  <a:pt x="57615" y="361493"/>
                  <a:pt x="62531" y="360361"/>
                </a:cubicBezTo>
                <a:close/>
                <a:moveTo>
                  <a:pt x="3417" y="396666"/>
                </a:moveTo>
                <a:cubicBezTo>
                  <a:pt x="9667" y="388868"/>
                  <a:pt x="17159" y="381965"/>
                  <a:pt x="25729" y="376139"/>
                </a:cubicBezTo>
                <a:cubicBezTo>
                  <a:pt x="29895" y="373309"/>
                  <a:pt x="35578" y="374405"/>
                  <a:pt x="38410" y="378568"/>
                </a:cubicBezTo>
                <a:cubicBezTo>
                  <a:pt x="41243" y="382732"/>
                  <a:pt x="40164" y="388411"/>
                  <a:pt x="35998" y="391242"/>
                </a:cubicBezTo>
                <a:cubicBezTo>
                  <a:pt x="28945" y="396027"/>
                  <a:pt x="22805" y="401688"/>
                  <a:pt x="17707" y="408061"/>
                </a:cubicBezTo>
                <a:cubicBezTo>
                  <a:pt x="15898" y="410326"/>
                  <a:pt x="13248" y="411494"/>
                  <a:pt x="10562" y="411494"/>
                </a:cubicBezTo>
                <a:cubicBezTo>
                  <a:pt x="8552" y="411494"/>
                  <a:pt x="6542" y="410837"/>
                  <a:pt x="4861" y="409504"/>
                </a:cubicBezTo>
                <a:cubicBezTo>
                  <a:pt x="914" y="406345"/>
                  <a:pt x="274" y="400610"/>
                  <a:pt x="3417" y="396666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4" name="Google Shape;904;p41"/>
          <p:cNvSpPr/>
          <p:nvPr/>
        </p:nvSpPr>
        <p:spPr>
          <a:xfrm>
            <a:off x="13920038" y="6555972"/>
            <a:ext cx="911575" cy="719188"/>
          </a:xfrm>
          <a:custGeom>
            <a:rect b="b" l="l" r="r" t="t"/>
            <a:pathLst>
              <a:path extrusionOk="0" h="719188" w="911575">
                <a:moveTo>
                  <a:pt x="817651" y="472909"/>
                </a:moveTo>
                <a:cubicBezTo>
                  <a:pt x="814325" y="469110"/>
                  <a:pt x="814691" y="463340"/>
                  <a:pt x="818492" y="460016"/>
                </a:cubicBezTo>
                <a:cubicBezTo>
                  <a:pt x="822274" y="456692"/>
                  <a:pt x="828049" y="457058"/>
                  <a:pt x="831374" y="460856"/>
                </a:cubicBezTo>
                <a:cubicBezTo>
                  <a:pt x="837350" y="467631"/>
                  <a:pt x="843672" y="473566"/>
                  <a:pt x="850196" y="478442"/>
                </a:cubicBezTo>
                <a:cubicBezTo>
                  <a:pt x="854216" y="481474"/>
                  <a:pt x="855038" y="487190"/>
                  <a:pt x="852005" y="491226"/>
                </a:cubicBezTo>
                <a:cubicBezTo>
                  <a:pt x="850214" y="493618"/>
                  <a:pt x="847473" y="494878"/>
                  <a:pt x="844695" y="494878"/>
                </a:cubicBezTo>
                <a:cubicBezTo>
                  <a:pt x="842777" y="494878"/>
                  <a:pt x="840858" y="494275"/>
                  <a:pt x="839213" y="493052"/>
                </a:cubicBezTo>
                <a:cubicBezTo>
                  <a:pt x="831703" y="487409"/>
                  <a:pt x="824449" y="480634"/>
                  <a:pt x="817651" y="472909"/>
                </a:cubicBezTo>
                <a:close/>
                <a:moveTo>
                  <a:pt x="782420" y="416078"/>
                </a:moveTo>
                <a:cubicBezTo>
                  <a:pt x="787153" y="426013"/>
                  <a:pt x="791265" y="434029"/>
                  <a:pt x="795394" y="441261"/>
                </a:cubicBezTo>
                <a:cubicBezTo>
                  <a:pt x="797076" y="444220"/>
                  <a:pt x="800164" y="445881"/>
                  <a:pt x="803343" y="445881"/>
                </a:cubicBezTo>
                <a:cubicBezTo>
                  <a:pt x="804878" y="445881"/>
                  <a:pt x="806431" y="445498"/>
                  <a:pt x="807857" y="444676"/>
                </a:cubicBezTo>
                <a:cubicBezTo>
                  <a:pt x="812242" y="442174"/>
                  <a:pt x="813777" y="436604"/>
                  <a:pt x="811274" y="432222"/>
                </a:cubicBezTo>
                <a:cubicBezTo>
                  <a:pt x="807382" y="425392"/>
                  <a:pt x="803453" y="417758"/>
                  <a:pt x="798921" y="408244"/>
                </a:cubicBezTo>
                <a:cubicBezTo>
                  <a:pt x="796747" y="403678"/>
                  <a:pt x="791301" y="401743"/>
                  <a:pt x="786733" y="403916"/>
                </a:cubicBezTo>
                <a:cubicBezTo>
                  <a:pt x="782183" y="406071"/>
                  <a:pt x="780246" y="411531"/>
                  <a:pt x="782420" y="416078"/>
                </a:cubicBezTo>
                <a:close/>
                <a:moveTo>
                  <a:pt x="766888" y="382604"/>
                </a:moveTo>
                <a:cubicBezTo>
                  <a:pt x="768441" y="385891"/>
                  <a:pt x="771731" y="387827"/>
                  <a:pt x="775148" y="387827"/>
                </a:cubicBezTo>
                <a:cubicBezTo>
                  <a:pt x="776463" y="387827"/>
                  <a:pt x="777797" y="387535"/>
                  <a:pt x="779058" y="386932"/>
                </a:cubicBezTo>
                <a:cubicBezTo>
                  <a:pt x="783608" y="384777"/>
                  <a:pt x="785563" y="379335"/>
                  <a:pt x="783407" y="374770"/>
                </a:cubicBezTo>
                <a:cubicBezTo>
                  <a:pt x="778656" y="364799"/>
                  <a:pt x="774563" y="356782"/>
                  <a:pt x="770488" y="349587"/>
                </a:cubicBezTo>
                <a:cubicBezTo>
                  <a:pt x="768003" y="345186"/>
                  <a:pt x="762448" y="343633"/>
                  <a:pt x="758044" y="346117"/>
                </a:cubicBezTo>
                <a:cubicBezTo>
                  <a:pt x="753659" y="348601"/>
                  <a:pt x="752105" y="354170"/>
                  <a:pt x="754572" y="358553"/>
                </a:cubicBezTo>
                <a:cubicBezTo>
                  <a:pt x="758428" y="365383"/>
                  <a:pt x="762338" y="373017"/>
                  <a:pt x="766888" y="382604"/>
                </a:cubicBezTo>
                <a:close/>
                <a:moveTo>
                  <a:pt x="715906" y="312095"/>
                </a:moveTo>
                <a:cubicBezTo>
                  <a:pt x="722430" y="317062"/>
                  <a:pt x="728734" y="323016"/>
                  <a:pt x="734636" y="329809"/>
                </a:cubicBezTo>
                <a:cubicBezTo>
                  <a:pt x="736445" y="331873"/>
                  <a:pt x="738985" y="332932"/>
                  <a:pt x="741543" y="332932"/>
                </a:cubicBezTo>
                <a:cubicBezTo>
                  <a:pt x="743663" y="332932"/>
                  <a:pt x="745801" y="332201"/>
                  <a:pt x="747537" y="330686"/>
                </a:cubicBezTo>
                <a:cubicBezTo>
                  <a:pt x="751338" y="327380"/>
                  <a:pt x="751740" y="321610"/>
                  <a:pt x="748414" y="317811"/>
                </a:cubicBezTo>
                <a:cubicBezTo>
                  <a:pt x="741708" y="310105"/>
                  <a:pt x="734490" y="303293"/>
                  <a:pt x="726980" y="297577"/>
                </a:cubicBezTo>
                <a:cubicBezTo>
                  <a:pt x="722960" y="294509"/>
                  <a:pt x="717222" y="295294"/>
                  <a:pt x="714170" y="299312"/>
                </a:cubicBezTo>
                <a:cubicBezTo>
                  <a:pt x="711119" y="303311"/>
                  <a:pt x="711886" y="309045"/>
                  <a:pt x="715906" y="312095"/>
                </a:cubicBezTo>
                <a:close/>
                <a:moveTo>
                  <a:pt x="662183" y="294819"/>
                </a:moveTo>
                <a:cubicBezTo>
                  <a:pt x="664686" y="294600"/>
                  <a:pt x="667318" y="294527"/>
                  <a:pt x="669748" y="294564"/>
                </a:cubicBezTo>
                <a:cubicBezTo>
                  <a:pt x="675267" y="294655"/>
                  <a:pt x="680858" y="295477"/>
                  <a:pt x="686358" y="296974"/>
                </a:cubicBezTo>
                <a:cubicBezTo>
                  <a:pt x="687162" y="297212"/>
                  <a:pt x="687985" y="297303"/>
                  <a:pt x="688789" y="297303"/>
                </a:cubicBezTo>
                <a:cubicBezTo>
                  <a:pt x="692791" y="297303"/>
                  <a:pt x="696482" y="294655"/>
                  <a:pt x="697596" y="290601"/>
                </a:cubicBezTo>
                <a:cubicBezTo>
                  <a:pt x="698930" y="285725"/>
                  <a:pt x="696062" y="280703"/>
                  <a:pt x="691201" y="279370"/>
                </a:cubicBezTo>
                <a:cubicBezTo>
                  <a:pt x="684239" y="277471"/>
                  <a:pt x="677130" y="276430"/>
                  <a:pt x="670059" y="276302"/>
                </a:cubicBezTo>
                <a:cubicBezTo>
                  <a:pt x="666879" y="276247"/>
                  <a:pt x="663700" y="276357"/>
                  <a:pt x="660538" y="276649"/>
                </a:cubicBezTo>
                <a:cubicBezTo>
                  <a:pt x="655513" y="277087"/>
                  <a:pt x="651804" y="281525"/>
                  <a:pt x="652261" y="286547"/>
                </a:cubicBezTo>
                <a:cubicBezTo>
                  <a:pt x="652718" y="291587"/>
                  <a:pt x="657140" y="295312"/>
                  <a:pt x="662183" y="294819"/>
                </a:cubicBezTo>
                <a:close/>
                <a:moveTo>
                  <a:pt x="555212" y="364123"/>
                </a:moveTo>
                <a:cubicBezTo>
                  <a:pt x="557386" y="364123"/>
                  <a:pt x="559561" y="363356"/>
                  <a:pt x="561315" y="361786"/>
                </a:cubicBezTo>
                <a:cubicBezTo>
                  <a:pt x="566541" y="357111"/>
                  <a:pt x="571786" y="352235"/>
                  <a:pt x="576866" y="347505"/>
                </a:cubicBezTo>
                <a:lnTo>
                  <a:pt x="581799" y="342921"/>
                </a:lnTo>
                <a:cubicBezTo>
                  <a:pt x="585509" y="339488"/>
                  <a:pt x="585728" y="333717"/>
                  <a:pt x="582293" y="330010"/>
                </a:cubicBezTo>
                <a:cubicBezTo>
                  <a:pt x="578857" y="326321"/>
                  <a:pt x="573083" y="326102"/>
                  <a:pt x="569374" y="329535"/>
                </a:cubicBezTo>
                <a:lnTo>
                  <a:pt x="564422" y="334137"/>
                </a:lnTo>
                <a:cubicBezTo>
                  <a:pt x="559415" y="338794"/>
                  <a:pt x="554225" y="343615"/>
                  <a:pt x="549127" y="348181"/>
                </a:cubicBezTo>
                <a:cubicBezTo>
                  <a:pt x="545363" y="351559"/>
                  <a:pt x="545052" y="357330"/>
                  <a:pt x="548414" y="361092"/>
                </a:cubicBezTo>
                <a:cubicBezTo>
                  <a:pt x="550223" y="363100"/>
                  <a:pt x="552708" y="364123"/>
                  <a:pt x="555212" y="364123"/>
                </a:cubicBezTo>
                <a:close/>
                <a:moveTo>
                  <a:pt x="493376" y="393999"/>
                </a:moveTo>
                <a:cubicBezTo>
                  <a:pt x="494746" y="397652"/>
                  <a:pt x="498218" y="399916"/>
                  <a:pt x="501927" y="399916"/>
                </a:cubicBezTo>
                <a:cubicBezTo>
                  <a:pt x="502987" y="399916"/>
                  <a:pt x="504084" y="399734"/>
                  <a:pt x="505125" y="399332"/>
                </a:cubicBezTo>
                <a:cubicBezTo>
                  <a:pt x="513768" y="396100"/>
                  <a:pt x="522375" y="391589"/>
                  <a:pt x="531420" y="385563"/>
                </a:cubicBezTo>
                <a:cubicBezTo>
                  <a:pt x="535623" y="382750"/>
                  <a:pt x="536756" y="377089"/>
                  <a:pt x="533960" y="372889"/>
                </a:cubicBezTo>
                <a:cubicBezTo>
                  <a:pt x="531164" y="368707"/>
                  <a:pt x="525481" y="367556"/>
                  <a:pt x="521297" y="370369"/>
                </a:cubicBezTo>
                <a:cubicBezTo>
                  <a:pt x="513421" y="375610"/>
                  <a:pt x="506039" y="379500"/>
                  <a:pt x="498711" y="382239"/>
                </a:cubicBezTo>
                <a:cubicBezTo>
                  <a:pt x="493997" y="384010"/>
                  <a:pt x="491603" y="389270"/>
                  <a:pt x="493376" y="393999"/>
                </a:cubicBezTo>
                <a:close/>
                <a:moveTo>
                  <a:pt x="482320" y="276247"/>
                </a:moveTo>
                <a:cubicBezTo>
                  <a:pt x="481242" y="284136"/>
                  <a:pt x="478995" y="292336"/>
                  <a:pt x="475614" y="300627"/>
                </a:cubicBezTo>
                <a:cubicBezTo>
                  <a:pt x="473695" y="305283"/>
                  <a:pt x="475943" y="310616"/>
                  <a:pt x="480603" y="312533"/>
                </a:cubicBezTo>
                <a:cubicBezTo>
                  <a:pt x="481736" y="312990"/>
                  <a:pt x="482905" y="313209"/>
                  <a:pt x="484056" y="313209"/>
                </a:cubicBezTo>
                <a:cubicBezTo>
                  <a:pt x="487656" y="313209"/>
                  <a:pt x="491073" y="311054"/>
                  <a:pt x="492517" y="307530"/>
                </a:cubicBezTo>
                <a:cubicBezTo>
                  <a:pt x="496482" y="297814"/>
                  <a:pt x="499150" y="288117"/>
                  <a:pt x="500429" y="278694"/>
                </a:cubicBezTo>
                <a:cubicBezTo>
                  <a:pt x="501105" y="273690"/>
                  <a:pt x="497597" y="269088"/>
                  <a:pt x="492590" y="268413"/>
                </a:cubicBezTo>
                <a:cubicBezTo>
                  <a:pt x="487583" y="267737"/>
                  <a:pt x="482996" y="271243"/>
                  <a:pt x="482320" y="276247"/>
                </a:cubicBezTo>
                <a:close/>
                <a:moveTo>
                  <a:pt x="479506" y="244088"/>
                </a:moveTo>
                <a:cubicBezTo>
                  <a:pt x="480822" y="247850"/>
                  <a:pt x="484367" y="250206"/>
                  <a:pt x="488131" y="250206"/>
                </a:cubicBezTo>
                <a:cubicBezTo>
                  <a:pt x="489136" y="250206"/>
                  <a:pt x="490159" y="250041"/>
                  <a:pt x="491146" y="249694"/>
                </a:cubicBezTo>
                <a:cubicBezTo>
                  <a:pt x="495916" y="248033"/>
                  <a:pt x="498419" y="242828"/>
                  <a:pt x="496756" y="238062"/>
                </a:cubicBezTo>
                <a:cubicBezTo>
                  <a:pt x="493284" y="228109"/>
                  <a:pt x="487875" y="218832"/>
                  <a:pt x="481114" y="211235"/>
                </a:cubicBezTo>
                <a:cubicBezTo>
                  <a:pt x="477770" y="207473"/>
                  <a:pt x="471978" y="207126"/>
                  <a:pt x="468213" y="210486"/>
                </a:cubicBezTo>
                <a:cubicBezTo>
                  <a:pt x="464449" y="213828"/>
                  <a:pt x="464102" y="219599"/>
                  <a:pt x="467464" y="223379"/>
                </a:cubicBezTo>
                <a:cubicBezTo>
                  <a:pt x="472635" y="229205"/>
                  <a:pt x="476802" y="236363"/>
                  <a:pt x="479506" y="244088"/>
                </a:cubicBezTo>
                <a:close/>
                <a:moveTo>
                  <a:pt x="466624" y="386823"/>
                </a:moveTo>
                <a:cubicBezTo>
                  <a:pt x="458711" y="386092"/>
                  <a:pt x="450836" y="383864"/>
                  <a:pt x="443179" y="380248"/>
                </a:cubicBezTo>
                <a:cubicBezTo>
                  <a:pt x="438629" y="378075"/>
                  <a:pt x="433165" y="380029"/>
                  <a:pt x="431009" y="384576"/>
                </a:cubicBezTo>
                <a:cubicBezTo>
                  <a:pt x="428853" y="389142"/>
                  <a:pt x="430790" y="394584"/>
                  <a:pt x="435340" y="396739"/>
                </a:cubicBezTo>
                <a:cubicBezTo>
                  <a:pt x="444933" y="401286"/>
                  <a:pt x="454874" y="404062"/>
                  <a:pt x="464924" y="405011"/>
                </a:cubicBezTo>
                <a:cubicBezTo>
                  <a:pt x="465198" y="405030"/>
                  <a:pt x="465491" y="405048"/>
                  <a:pt x="465783" y="405048"/>
                </a:cubicBezTo>
                <a:cubicBezTo>
                  <a:pt x="470443" y="405048"/>
                  <a:pt x="474426" y="401505"/>
                  <a:pt x="474865" y="396775"/>
                </a:cubicBezTo>
                <a:cubicBezTo>
                  <a:pt x="475340" y="391753"/>
                  <a:pt x="471649" y="387297"/>
                  <a:pt x="466624" y="386823"/>
                </a:cubicBezTo>
                <a:close/>
                <a:moveTo>
                  <a:pt x="442010" y="364014"/>
                </a:moveTo>
                <a:cubicBezTo>
                  <a:pt x="443782" y="365694"/>
                  <a:pt x="446048" y="366534"/>
                  <a:pt x="448332" y="366534"/>
                </a:cubicBezTo>
                <a:cubicBezTo>
                  <a:pt x="450726" y="366534"/>
                  <a:pt x="453138" y="365602"/>
                  <a:pt x="454929" y="363721"/>
                </a:cubicBezTo>
                <a:cubicBezTo>
                  <a:pt x="461635" y="356709"/>
                  <a:pt x="467848" y="349221"/>
                  <a:pt x="473421" y="341460"/>
                </a:cubicBezTo>
                <a:cubicBezTo>
                  <a:pt x="476363" y="337369"/>
                  <a:pt x="475413" y="331672"/>
                  <a:pt x="471320" y="328732"/>
                </a:cubicBezTo>
                <a:cubicBezTo>
                  <a:pt x="467227" y="325791"/>
                  <a:pt x="461507" y="326723"/>
                  <a:pt x="458565" y="330813"/>
                </a:cubicBezTo>
                <a:cubicBezTo>
                  <a:pt x="453503" y="337881"/>
                  <a:pt x="447821" y="344711"/>
                  <a:pt x="441717" y="351102"/>
                </a:cubicBezTo>
                <a:cubicBezTo>
                  <a:pt x="438227" y="354737"/>
                  <a:pt x="438355" y="360526"/>
                  <a:pt x="442010" y="364014"/>
                </a:cubicBezTo>
                <a:close/>
                <a:moveTo>
                  <a:pt x="415733" y="211235"/>
                </a:moveTo>
                <a:cubicBezTo>
                  <a:pt x="416811" y="211235"/>
                  <a:pt x="417889" y="211034"/>
                  <a:pt x="418949" y="210632"/>
                </a:cubicBezTo>
                <a:cubicBezTo>
                  <a:pt x="424212" y="208660"/>
                  <a:pt x="429529" y="207674"/>
                  <a:pt x="434755" y="207674"/>
                </a:cubicBezTo>
                <a:lnTo>
                  <a:pt x="434773" y="207674"/>
                </a:lnTo>
                <a:cubicBezTo>
                  <a:pt x="437003" y="207674"/>
                  <a:pt x="439232" y="207856"/>
                  <a:pt x="441425" y="208222"/>
                </a:cubicBezTo>
                <a:cubicBezTo>
                  <a:pt x="446395" y="209080"/>
                  <a:pt x="451110" y="205720"/>
                  <a:pt x="451950" y="200753"/>
                </a:cubicBezTo>
                <a:cubicBezTo>
                  <a:pt x="452791" y="195767"/>
                  <a:pt x="449447" y="191056"/>
                  <a:pt x="444477" y="190215"/>
                </a:cubicBezTo>
                <a:cubicBezTo>
                  <a:pt x="441279" y="189686"/>
                  <a:pt x="437935" y="189394"/>
                  <a:pt x="434755" y="189412"/>
                </a:cubicBezTo>
                <a:cubicBezTo>
                  <a:pt x="427318" y="189412"/>
                  <a:pt x="419844" y="190800"/>
                  <a:pt x="412535" y="193539"/>
                </a:cubicBezTo>
                <a:cubicBezTo>
                  <a:pt x="407802" y="195311"/>
                  <a:pt x="405408" y="200588"/>
                  <a:pt x="407181" y="205300"/>
                </a:cubicBezTo>
                <a:cubicBezTo>
                  <a:pt x="408570" y="208970"/>
                  <a:pt x="412042" y="211235"/>
                  <a:pt x="415733" y="211235"/>
                </a:cubicBezTo>
                <a:close/>
                <a:moveTo>
                  <a:pt x="415185" y="374277"/>
                </a:moveTo>
                <a:cubicBezTo>
                  <a:pt x="408113" y="379445"/>
                  <a:pt x="400584" y="384229"/>
                  <a:pt x="392837" y="388484"/>
                </a:cubicBezTo>
                <a:cubicBezTo>
                  <a:pt x="388396" y="390913"/>
                  <a:pt x="386788" y="396465"/>
                  <a:pt x="389218" y="400884"/>
                </a:cubicBezTo>
                <a:cubicBezTo>
                  <a:pt x="390881" y="403897"/>
                  <a:pt x="394006" y="405614"/>
                  <a:pt x="397240" y="405614"/>
                </a:cubicBezTo>
                <a:cubicBezTo>
                  <a:pt x="398720" y="405614"/>
                  <a:pt x="400237" y="405249"/>
                  <a:pt x="401626" y="404482"/>
                </a:cubicBezTo>
                <a:cubicBezTo>
                  <a:pt x="410068" y="399862"/>
                  <a:pt x="418255" y="394657"/>
                  <a:pt x="425966" y="389032"/>
                </a:cubicBezTo>
                <a:cubicBezTo>
                  <a:pt x="430041" y="386056"/>
                  <a:pt x="430936" y="380340"/>
                  <a:pt x="427958" y="376267"/>
                </a:cubicBezTo>
                <a:cubicBezTo>
                  <a:pt x="424979" y="372195"/>
                  <a:pt x="419260" y="371300"/>
                  <a:pt x="415185" y="374277"/>
                </a:cubicBezTo>
                <a:close/>
                <a:moveTo>
                  <a:pt x="387629" y="337424"/>
                </a:moveTo>
                <a:cubicBezTo>
                  <a:pt x="383371" y="340127"/>
                  <a:pt x="382110" y="345770"/>
                  <a:pt x="384815" y="350025"/>
                </a:cubicBezTo>
                <a:cubicBezTo>
                  <a:pt x="390205" y="358517"/>
                  <a:pt x="396345" y="366333"/>
                  <a:pt x="403070" y="373217"/>
                </a:cubicBezTo>
                <a:cubicBezTo>
                  <a:pt x="404860" y="375044"/>
                  <a:pt x="407236" y="375975"/>
                  <a:pt x="409611" y="375975"/>
                </a:cubicBezTo>
                <a:cubicBezTo>
                  <a:pt x="411914" y="375975"/>
                  <a:pt x="414216" y="375117"/>
                  <a:pt x="415989" y="373382"/>
                </a:cubicBezTo>
                <a:cubicBezTo>
                  <a:pt x="419607" y="369857"/>
                  <a:pt x="419680" y="364087"/>
                  <a:pt x="416153" y="360471"/>
                </a:cubicBezTo>
                <a:cubicBezTo>
                  <a:pt x="410324" y="354481"/>
                  <a:pt x="404970" y="347669"/>
                  <a:pt x="400237" y="340237"/>
                </a:cubicBezTo>
                <a:cubicBezTo>
                  <a:pt x="397533" y="335982"/>
                  <a:pt x="391886" y="334722"/>
                  <a:pt x="387629" y="337424"/>
                </a:cubicBezTo>
                <a:close/>
                <a:moveTo>
                  <a:pt x="371366" y="257054"/>
                </a:moveTo>
                <a:cubicBezTo>
                  <a:pt x="372224" y="257310"/>
                  <a:pt x="373083" y="257419"/>
                  <a:pt x="373924" y="257419"/>
                </a:cubicBezTo>
                <a:cubicBezTo>
                  <a:pt x="377889" y="257419"/>
                  <a:pt x="381525" y="254826"/>
                  <a:pt x="382695" y="250845"/>
                </a:cubicBezTo>
                <a:cubicBezTo>
                  <a:pt x="383280" y="248818"/>
                  <a:pt x="383974" y="246809"/>
                  <a:pt x="384723" y="244873"/>
                </a:cubicBezTo>
                <a:cubicBezTo>
                  <a:pt x="386843" y="239449"/>
                  <a:pt x="389840" y="234263"/>
                  <a:pt x="393622" y="229497"/>
                </a:cubicBezTo>
                <a:cubicBezTo>
                  <a:pt x="396747" y="225552"/>
                  <a:pt x="396089" y="219800"/>
                  <a:pt x="392142" y="216677"/>
                </a:cubicBezTo>
                <a:cubicBezTo>
                  <a:pt x="388177" y="213536"/>
                  <a:pt x="382439" y="214212"/>
                  <a:pt x="379296" y="218156"/>
                </a:cubicBezTo>
                <a:cubicBezTo>
                  <a:pt x="374381" y="224347"/>
                  <a:pt x="370470" y="231104"/>
                  <a:pt x="367693" y="238244"/>
                </a:cubicBezTo>
                <a:cubicBezTo>
                  <a:pt x="366742" y="240673"/>
                  <a:pt x="365884" y="243193"/>
                  <a:pt x="365153" y="245731"/>
                </a:cubicBezTo>
                <a:cubicBezTo>
                  <a:pt x="363727" y="250571"/>
                  <a:pt x="366523" y="255648"/>
                  <a:pt x="371366" y="257054"/>
                </a:cubicBezTo>
                <a:close/>
                <a:moveTo>
                  <a:pt x="368204" y="314652"/>
                </a:moveTo>
                <a:cubicBezTo>
                  <a:pt x="369465" y="318505"/>
                  <a:pt x="373047" y="320952"/>
                  <a:pt x="376884" y="320952"/>
                </a:cubicBezTo>
                <a:cubicBezTo>
                  <a:pt x="377834" y="320952"/>
                  <a:pt x="378784" y="320806"/>
                  <a:pt x="379716" y="320496"/>
                </a:cubicBezTo>
                <a:cubicBezTo>
                  <a:pt x="384522" y="318943"/>
                  <a:pt x="387135" y="313775"/>
                  <a:pt x="385582" y="308991"/>
                </a:cubicBezTo>
                <a:cubicBezTo>
                  <a:pt x="382805" y="300481"/>
                  <a:pt x="380959" y="292025"/>
                  <a:pt x="380118" y="283881"/>
                </a:cubicBezTo>
                <a:cubicBezTo>
                  <a:pt x="379588" y="278877"/>
                  <a:pt x="375112" y="275224"/>
                  <a:pt x="370086" y="275754"/>
                </a:cubicBezTo>
                <a:cubicBezTo>
                  <a:pt x="365061" y="276265"/>
                  <a:pt x="361425" y="280758"/>
                  <a:pt x="361937" y="285780"/>
                </a:cubicBezTo>
                <a:cubicBezTo>
                  <a:pt x="362923" y="295203"/>
                  <a:pt x="365025" y="304918"/>
                  <a:pt x="368204" y="314652"/>
                </a:cubicBezTo>
                <a:close/>
                <a:moveTo>
                  <a:pt x="336848" y="427893"/>
                </a:moveTo>
                <a:cubicBezTo>
                  <a:pt x="337469" y="427893"/>
                  <a:pt x="338090" y="427839"/>
                  <a:pt x="338711" y="427711"/>
                </a:cubicBezTo>
                <a:cubicBezTo>
                  <a:pt x="348067" y="425775"/>
                  <a:pt x="357405" y="423200"/>
                  <a:pt x="366505" y="420059"/>
                </a:cubicBezTo>
                <a:cubicBezTo>
                  <a:pt x="371274" y="418397"/>
                  <a:pt x="373814" y="413211"/>
                  <a:pt x="372170" y="408445"/>
                </a:cubicBezTo>
                <a:cubicBezTo>
                  <a:pt x="370507" y="403678"/>
                  <a:pt x="365317" y="401140"/>
                  <a:pt x="360548" y="402802"/>
                </a:cubicBezTo>
                <a:cubicBezTo>
                  <a:pt x="352179" y="405687"/>
                  <a:pt x="343590" y="408043"/>
                  <a:pt x="335002" y="409833"/>
                </a:cubicBezTo>
                <a:cubicBezTo>
                  <a:pt x="330068" y="410855"/>
                  <a:pt x="326889" y="415676"/>
                  <a:pt x="327912" y="420625"/>
                </a:cubicBezTo>
                <a:cubicBezTo>
                  <a:pt x="328807" y="424935"/>
                  <a:pt x="332608" y="427893"/>
                  <a:pt x="336848" y="427893"/>
                </a:cubicBezTo>
                <a:close/>
                <a:moveTo>
                  <a:pt x="207126" y="416516"/>
                </a:moveTo>
                <a:cubicBezTo>
                  <a:pt x="215733" y="418982"/>
                  <a:pt x="224961" y="421575"/>
                  <a:pt x="234171" y="423858"/>
                </a:cubicBezTo>
                <a:cubicBezTo>
                  <a:pt x="234902" y="424040"/>
                  <a:pt x="235651" y="424132"/>
                  <a:pt x="236382" y="424132"/>
                </a:cubicBezTo>
                <a:cubicBezTo>
                  <a:pt x="240475" y="424132"/>
                  <a:pt x="244203" y="421356"/>
                  <a:pt x="245244" y="417192"/>
                </a:cubicBezTo>
                <a:cubicBezTo>
                  <a:pt x="246450" y="412298"/>
                  <a:pt x="243472" y="407349"/>
                  <a:pt x="238574" y="406144"/>
                </a:cubicBezTo>
                <a:cubicBezTo>
                  <a:pt x="229639" y="403916"/>
                  <a:pt x="220612" y="401377"/>
                  <a:pt x="212188" y="398948"/>
                </a:cubicBezTo>
                <a:cubicBezTo>
                  <a:pt x="207327" y="397561"/>
                  <a:pt x="202266" y="400373"/>
                  <a:pt x="200877" y="405212"/>
                </a:cubicBezTo>
                <a:cubicBezTo>
                  <a:pt x="199488" y="410052"/>
                  <a:pt x="202284" y="415110"/>
                  <a:pt x="207126" y="416516"/>
                </a:cubicBezTo>
                <a:close/>
                <a:moveTo>
                  <a:pt x="145546" y="401067"/>
                </a:moveTo>
                <a:cubicBezTo>
                  <a:pt x="153495" y="402382"/>
                  <a:pt x="161791" y="404135"/>
                  <a:pt x="170927" y="406436"/>
                </a:cubicBezTo>
                <a:lnTo>
                  <a:pt x="171841" y="406673"/>
                </a:lnTo>
                <a:cubicBezTo>
                  <a:pt x="172608" y="406856"/>
                  <a:pt x="173358" y="406965"/>
                  <a:pt x="174107" y="406965"/>
                </a:cubicBezTo>
                <a:cubicBezTo>
                  <a:pt x="178163" y="406965"/>
                  <a:pt x="181855" y="404208"/>
                  <a:pt x="182914" y="400081"/>
                </a:cubicBezTo>
                <a:cubicBezTo>
                  <a:pt x="184157" y="395186"/>
                  <a:pt x="181160" y="390201"/>
                  <a:pt x="176281" y="388959"/>
                </a:cubicBezTo>
                <a:lnTo>
                  <a:pt x="175386" y="388722"/>
                </a:lnTo>
                <a:cubicBezTo>
                  <a:pt x="165756" y="386293"/>
                  <a:pt x="156985" y="384449"/>
                  <a:pt x="148524" y="383042"/>
                </a:cubicBezTo>
                <a:cubicBezTo>
                  <a:pt x="143536" y="382221"/>
                  <a:pt x="138858" y="385599"/>
                  <a:pt x="138017" y="390566"/>
                </a:cubicBezTo>
                <a:cubicBezTo>
                  <a:pt x="137195" y="395552"/>
                  <a:pt x="140575" y="400245"/>
                  <a:pt x="145546" y="401067"/>
                </a:cubicBezTo>
                <a:close/>
                <a:moveTo>
                  <a:pt x="82851" y="401596"/>
                </a:moveTo>
                <a:cubicBezTo>
                  <a:pt x="83527" y="401596"/>
                  <a:pt x="84221" y="401523"/>
                  <a:pt x="84915" y="401359"/>
                </a:cubicBezTo>
                <a:cubicBezTo>
                  <a:pt x="92883" y="399533"/>
                  <a:pt x="101489" y="398492"/>
                  <a:pt x="110498" y="398291"/>
                </a:cubicBezTo>
                <a:cubicBezTo>
                  <a:pt x="115541" y="398181"/>
                  <a:pt x="119543" y="393999"/>
                  <a:pt x="119433" y="388959"/>
                </a:cubicBezTo>
                <a:cubicBezTo>
                  <a:pt x="119324" y="383919"/>
                  <a:pt x="115139" y="379883"/>
                  <a:pt x="110096" y="380029"/>
                </a:cubicBezTo>
                <a:cubicBezTo>
                  <a:pt x="99845" y="380267"/>
                  <a:pt x="89995" y="381454"/>
                  <a:pt x="80804" y="383554"/>
                </a:cubicBezTo>
                <a:cubicBezTo>
                  <a:pt x="75888" y="384686"/>
                  <a:pt x="72819" y="389598"/>
                  <a:pt x="73952" y="394511"/>
                </a:cubicBezTo>
                <a:cubicBezTo>
                  <a:pt x="74938" y="398729"/>
                  <a:pt x="78684" y="401596"/>
                  <a:pt x="82851" y="401596"/>
                </a:cubicBezTo>
                <a:close/>
                <a:moveTo>
                  <a:pt x="23134" y="432696"/>
                </a:moveTo>
                <a:cubicBezTo>
                  <a:pt x="24815" y="434029"/>
                  <a:pt x="26825" y="434687"/>
                  <a:pt x="28835" y="434687"/>
                </a:cubicBezTo>
                <a:cubicBezTo>
                  <a:pt x="31521" y="434687"/>
                  <a:pt x="34171" y="433518"/>
                  <a:pt x="35980" y="431254"/>
                </a:cubicBezTo>
                <a:cubicBezTo>
                  <a:pt x="41078" y="424880"/>
                  <a:pt x="47218" y="419219"/>
                  <a:pt x="54271" y="414435"/>
                </a:cubicBezTo>
                <a:cubicBezTo>
                  <a:pt x="58438" y="411604"/>
                  <a:pt x="59516" y="405924"/>
                  <a:pt x="56683" y="401761"/>
                </a:cubicBezTo>
                <a:cubicBezTo>
                  <a:pt x="53851" y="397597"/>
                  <a:pt x="48168" y="396501"/>
                  <a:pt x="44002" y="399332"/>
                </a:cubicBezTo>
                <a:cubicBezTo>
                  <a:pt x="35432" y="405157"/>
                  <a:pt x="27940" y="412060"/>
                  <a:pt x="21690" y="419858"/>
                </a:cubicBezTo>
                <a:cubicBezTo>
                  <a:pt x="18547" y="423803"/>
                  <a:pt x="19187" y="429537"/>
                  <a:pt x="23134" y="432696"/>
                </a:cubicBezTo>
                <a:close/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  <a:moveTo>
                  <a:pt x="297780" y="23193"/>
                </a:moveTo>
                <a:lnTo>
                  <a:pt x="18273" y="147848"/>
                </a:lnTo>
                <a:lnTo>
                  <a:pt x="18273" y="450903"/>
                </a:lnTo>
                <a:cubicBezTo>
                  <a:pt x="21343" y="452803"/>
                  <a:pt x="23134" y="456418"/>
                  <a:pt x="22494" y="460180"/>
                </a:cubicBezTo>
                <a:cubicBezTo>
                  <a:pt x="21836" y="464052"/>
                  <a:pt x="21617" y="467942"/>
                  <a:pt x="21836" y="471795"/>
                </a:cubicBezTo>
                <a:cubicBezTo>
                  <a:pt x="22019" y="474936"/>
                  <a:pt x="20594" y="477785"/>
                  <a:pt x="18273" y="479575"/>
                </a:cubicBezTo>
                <a:lnTo>
                  <a:pt x="18273" y="695977"/>
                </a:lnTo>
                <a:lnTo>
                  <a:pt x="297780" y="571322"/>
                </a:lnTo>
                <a:lnTo>
                  <a:pt x="297780" y="432203"/>
                </a:lnTo>
                <a:cubicBezTo>
                  <a:pt x="296848" y="432203"/>
                  <a:pt x="295934" y="432240"/>
                  <a:pt x="295002" y="432240"/>
                </a:cubicBezTo>
                <a:cubicBezTo>
                  <a:pt x="287492" y="432240"/>
                  <a:pt x="279945" y="431820"/>
                  <a:pt x="272563" y="431016"/>
                </a:cubicBezTo>
                <a:lnTo>
                  <a:pt x="271594" y="430907"/>
                </a:lnTo>
                <a:cubicBezTo>
                  <a:pt x="266587" y="430341"/>
                  <a:pt x="262969" y="425812"/>
                  <a:pt x="263536" y="420808"/>
                </a:cubicBezTo>
                <a:cubicBezTo>
                  <a:pt x="264102" y="415804"/>
                  <a:pt x="268616" y="412188"/>
                  <a:pt x="273641" y="412754"/>
                </a:cubicBezTo>
                <a:lnTo>
                  <a:pt x="274591" y="412864"/>
                </a:lnTo>
                <a:cubicBezTo>
                  <a:pt x="282193" y="413704"/>
                  <a:pt x="290013" y="414051"/>
                  <a:pt x="297780" y="413923"/>
                </a:cubicBezTo>
                <a:lnTo>
                  <a:pt x="297780" y="23193"/>
                </a:lnTo>
                <a:close/>
                <a:moveTo>
                  <a:pt x="595541" y="147848"/>
                </a:moveTo>
                <a:lnTo>
                  <a:pt x="316053" y="23193"/>
                </a:lnTo>
                <a:lnTo>
                  <a:pt x="316053" y="571322"/>
                </a:lnTo>
                <a:lnTo>
                  <a:pt x="595541" y="695977"/>
                </a:lnTo>
                <a:lnTo>
                  <a:pt x="595541" y="316514"/>
                </a:lnTo>
                <a:cubicBezTo>
                  <a:pt x="593914" y="313647"/>
                  <a:pt x="593951" y="310196"/>
                  <a:pt x="595541" y="307438"/>
                </a:cubicBezTo>
                <a:lnTo>
                  <a:pt x="595541" y="147848"/>
                </a:lnTo>
                <a:close/>
                <a:moveTo>
                  <a:pt x="893302" y="23193"/>
                </a:moveTo>
                <a:lnTo>
                  <a:pt x="613814" y="147848"/>
                </a:lnTo>
                <a:lnTo>
                  <a:pt x="613814" y="293523"/>
                </a:lnTo>
                <a:cubicBezTo>
                  <a:pt x="616628" y="291770"/>
                  <a:pt x="619406" y="290144"/>
                  <a:pt x="622165" y="288665"/>
                </a:cubicBezTo>
                <a:cubicBezTo>
                  <a:pt x="626623" y="286291"/>
                  <a:pt x="632142" y="287971"/>
                  <a:pt x="634536" y="292409"/>
                </a:cubicBezTo>
                <a:cubicBezTo>
                  <a:pt x="636911" y="296865"/>
                  <a:pt x="635230" y="302398"/>
                  <a:pt x="630790" y="304772"/>
                </a:cubicBezTo>
                <a:cubicBezTo>
                  <a:pt x="625344" y="307676"/>
                  <a:pt x="619753" y="311255"/>
                  <a:pt x="613814" y="315620"/>
                </a:cubicBezTo>
                <a:lnTo>
                  <a:pt x="613814" y="695977"/>
                </a:lnTo>
                <a:lnTo>
                  <a:pt x="893302" y="571322"/>
                </a:lnTo>
                <a:lnTo>
                  <a:pt x="893302" y="513286"/>
                </a:lnTo>
                <a:cubicBezTo>
                  <a:pt x="892717" y="513414"/>
                  <a:pt x="892096" y="513487"/>
                  <a:pt x="891475" y="513487"/>
                </a:cubicBezTo>
                <a:cubicBezTo>
                  <a:pt x="891255" y="513487"/>
                  <a:pt x="891036" y="513469"/>
                  <a:pt x="890799" y="513450"/>
                </a:cubicBezTo>
                <a:cubicBezTo>
                  <a:pt x="885755" y="513085"/>
                  <a:pt x="880675" y="512263"/>
                  <a:pt x="875705" y="511003"/>
                </a:cubicBezTo>
                <a:cubicBezTo>
                  <a:pt x="870826" y="509761"/>
                  <a:pt x="867866" y="504794"/>
                  <a:pt x="869108" y="499918"/>
                </a:cubicBezTo>
                <a:cubicBezTo>
                  <a:pt x="870333" y="495024"/>
                  <a:pt x="875303" y="492066"/>
                  <a:pt x="880200" y="493307"/>
                </a:cubicBezTo>
                <a:cubicBezTo>
                  <a:pt x="884129" y="494294"/>
                  <a:pt x="888131" y="494951"/>
                  <a:pt x="892133" y="495243"/>
                </a:cubicBezTo>
                <a:cubicBezTo>
                  <a:pt x="892535" y="495261"/>
                  <a:pt x="892918" y="495371"/>
                  <a:pt x="893302" y="495444"/>
                </a:cubicBezTo>
                <a:lnTo>
                  <a:pt x="893302" y="23193"/>
                </a:ln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p41"/>
          <p:cNvSpPr/>
          <p:nvPr/>
        </p:nvSpPr>
        <p:spPr>
          <a:xfrm>
            <a:off x="14577506" y="6981053"/>
            <a:ext cx="192197" cy="249329"/>
          </a:xfrm>
          <a:custGeom>
            <a:rect b="b" l="l" r="r" t="t"/>
            <a:pathLst>
              <a:path extrusionOk="0" h="249329" w="192197">
                <a:moveTo>
                  <a:pt x="192197" y="96039"/>
                </a:moveTo>
                <a:cubicBezTo>
                  <a:pt x="192197" y="165672"/>
                  <a:pt x="123435" y="229168"/>
                  <a:pt x="102238" y="247083"/>
                </a:cubicBezTo>
                <a:cubicBezTo>
                  <a:pt x="98693" y="250078"/>
                  <a:pt x="93504" y="250078"/>
                  <a:pt x="89959" y="247083"/>
                </a:cubicBezTo>
                <a:cubicBezTo>
                  <a:pt x="68762" y="229168"/>
                  <a:pt x="0" y="165672"/>
                  <a:pt x="0" y="96039"/>
                </a:cubicBezTo>
                <a:cubicBezTo>
                  <a:pt x="0" y="42988"/>
                  <a:pt x="43033" y="0"/>
                  <a:pt x="96099" y="0"/>
                </a:cubicBezTo>
                <a:cubicBezTo>
                  <a:pt x="149164" y="0"/>
                  <a:pt x="192197" y="43007"/>
                  <a:pt x="192197" y="96039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41"/>
          <p:cNvSpPr/>
          <p:nvPr/>
        </p:nvSpPr>
        <p:spPr>
          <a:xfrm>
            <a:off x="14568369" y="6971922"/>
            <a:ext cx="210470" cy="267609"/>
          </a:xfrm>
          <a:custGeom>
            <a:rect b="b" l="l" r="r" t="t"/>
            <a:pathLst>
              <a:path extrusionOk="0" h="267609" w="210470">
                <a:moveTo>
                  <a:pt x="105235" y="0"/>
                </a:moveTo>
                <a:cubicBezTo>
                  <a:pt x="47200" y="0"/>
                  <a:pt x="0" y="47170"/>
                  <a:pt x="0" y="105170"/>
                </a:cubicBezTo>
                <a:cubicBezTo>
                  <a:pt x="0" y="178692"/>
                  <a:pt x="71338" y="244709"/>
                  <a:pt x="93193" y="263190"/>
                </a:cubicBezTo>
                <a:cubicBezTo>
                  <a:pt x="96683" y="266130"/>
                  <a:pt x="100959" y="267609"/>
                  <a:pt x="105235" y="267609"/>
                </a:cubicBezTo>
                <a:cubicBezTo>
                  <a:pt x="109511" y="267609"/>
                  <a:pt x="113787" y="266130"/>
                  <a:pt x="117277" y="263190"/>
                </a:cubicBezTo>
                <a:cubicBezTo>
                  <a:pt x="139132" y="244709"/>
                  <a:pt x="210470" y="178692"/>
                  <a:pt x="210470" y="105170"/>
                </a:cubicBezTo>
                <a:cubicBezTo>
                  <a:pt x="210470" y="47189"/>
                  <a:pt x="163253" y="0"/>
                  <a:pt x="105235" y="0"/>
                </a:cubicBezTo>
                <a:close/>
                <a:moveTo>
                  <a:pt x="105473" y="249238"/>
                </a:moveTo>
                <a:cubicBezTo>
                  <a:pt x="105327" y="249366"/>
                  <a:pt x="105126" y="249366"/>
                  <a:pt x="104998" y="249238"/>
                </a:cubicBezTo>
                <a:cubicBezTo>
                  <a:pt x="93942" y="239888"/>
                  <a:pt x="72526" y="220348"/>
                  <a:pt x="53522" y="194653"/>
                </a:cubicBezTo>
                <a:cubicBezTo>
                  <a:pt x="30132" y="163042"/>
                  <a:pt x="18273" y="132946"/>
                  <a:pt x="18273" y="105170"/>
                </a:cubicBezTo>
                <a:cubicBezTo>
                  <a:pt x="18273" y="57251"/>
                  <a:pt x="57286" y="18262"/>
                  <a:pt x="105235" y="18262"/>
                </a:cubicBezTo>
                <a:cubicBezTo>
                  <a:pt x="153184" y="18262"/>
                  <a:pt x="192197" y="57251"/>
                  <a:pt x="192197" y="105170"/>
                </a:cubicBezTo>
                <a:cubicBezTo>
                  <a:pt x="192197" y="170840"/>
                  <a:pt x="125811" y="232053"/>
                  <a:pt x="105473" y="249238"/>
                </a:cubicBezTo>
                <a:close/>
                <a:moveTo>
                  <a:pt x="105235" y="58748"/>
                </a:moveTo>
                <a:cubicBezTo>
                  <a:pt x="79342" y="58748"/>
                  <a:pt x="58273" y="79804"/>
                  <a:pt x="58273" y="105681"/>
                </a:cubicBezTo>
                <a:cubicBezTo>
                  <a:pt x="58273" y="131558"/>
                  <a:pt x="79342" y="152614"/>
                  <a:pt x="105235" y="152614"/>
                </a:cubicBezTo>
                <a:cubicBezTo>
                  <a:pt x="131128" y="152614"/>
                  <a:pt x="152197" y="131558"/>
                  <a:pt x="152197" y="105681"/>
                </a:cubicBezTo>
                <a:cubicBezTo>
                  <a:pt x="152197" y="79804"/>
                  <a:pt x="131128" y="58748"/>
                  <a:pt x="105235" y="58748"/>
                </a:cubicBezTo>
                <a:close/>
                <a:moveTo>
                  <a:pt x="105235" y="134334"/>
                </a:moveTo>
                <a:cubicBezTo>
                  <a:pt x="89411" y="134334"/>
                  <a:pt x="76546" y="121478"/>
                  <a:pt x="76546" y="105663"/>
                </a:cubicBezTo>
                <a:cubicBezTo>
                  <a:pt x="76546" y="89848"/>
                  <a:pt x="89411" y="76992"/>
                  <a:pt x="105235" y="76992"/>
                </a:cubicBezTo>
                <a:cubicBezTo>
                  <a:pt x="121060" y="76992"/>
                  <a:pt x="133924" y="89848"/>
                  <a:pt x="133924" y="105663"/>
                </a:cubicBezTo>
                <a:cubicBezTo>
                  <a:pt x="133924" y="121478"/>
                  <a:pt x="121041" y="134334"/>
                  <a:pt x="105235" y="134334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p41"/>
          <p:cNvSpPr/>
          <p:nvPr/>
        </p:nvSpPr>
        <p:spPr>
          <a:xfrm>
            <a:off x="15290247" y="6555972"/>
            <a:ext cx="719747" cy="719689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41"/>
          <p:cNvSpPr/>
          <p:nvPr/>
        </p:nvSpPr>
        <p:spPr>
          <a:xfrm>
            <a:off x="15304637" y="6570362"/>
            <a:ext cx="690966" cy="690908"/>
          </a:xfrm>
          <a:custGeom>
            <a:rect b="b" l="l" r="r" t="t"/>
            <a:pathLst>
              <a:path extrusionOk="0" h="690908" w="690966">
                <a:moveTo>
                  <a:pt x="690967" y="288253"/>
                </a:moveTo>
                <a:lnTo>
                  <a:pt x="690967" y="402685"/>
                </a:lnTo>
                <a:cubicBezTo>
                  <a:pt x="690967" y="403275"/>
                  <a:pt x="690477" y="403750"/>
                  <a:pt x="689902" y="403750"/>
                </a:cubicBezTo>
                <a:lnTo>
                  <a:pt x="610035" y="403750"/>
                </a:lnTo>
                <a:cubicBezTo>
                  <a:pt x="603128" y="403750"/>
                  <a:pt x="597012" y="408383"/>
                  <a:pt x="595170" y="415017"/>
                </a:cubicBezTo>
                <a:cubicBezTo>
                  <a:pt x="589587" y="435063"/>
                  <a:pt x="581528" y="454519"/>
                  <a:pt x="571181" y="472823"/>
                </a:cubicBezTo>
                <a:cubicBezTo>
                  <a:pt x="567800" y="478810"/>
                  <a:pt x="568850" y="486408"/>
                  <a:pt x="573743" y="491301"/>
                </a:cubicBezTo>
                <a:lnTo>
                  <a:pt x="630239" y="547797"/>
                </a:lnTo>
                <a:cubicBezTo>
                  <a:pt x="630498" y="548056"/>
                  <a:pt x="630556" y="548358"/>
                  <a:pt x="630556" y="548560"/>
                </a:cubicBezTo>
                <a:cubicBezTo>
                  <a:pt x="630556" y="548761"/>
                  <a:pt x="630498" y="549049"/>
                  <a:pt x="630239" y="549308"/>
                </a:cubicBezTo>
                <a:lnTo>
                  <a:pt x="549322" y="630182"/>
                </a:lnTo>
                <a:cubicBezTo>
                  <a:pt x="548905" y="630599"/>
                  <a:pt x="548229" y="630599"/>
                  <a:pt x="547811" y="630182"/>
                </a:cubicBezTo>
                <a:lnTo>
                  <a:pt x="491315" y="573671"/>
                </a:lnTo>
                <a:cubicBezTo>
                  <a:pt x="486422" y="568778"/>
                  <a:pt x="478824" y="567742"/>
                  <a:pt x="472823" y="571124"/>
                </a:cubicBezTo>
                <a:cubicBezTo>
                  <a:pt x="454620" y="581442"/>
                  <a:pt x="435164" y="589515"/>
                  <a:pt x="415017" y="595113"/>
                </a:cubicBezTo>
                <a:cubicBezTo>
                  <a:pt x="408398" y="596954"/>
                  <a:pt x="403764" y="603070"/>
                  <a:pt x="403764" y="609978"/>
                </a:cubicBezTo>
                <a:lnTo>
                  <a:pt x="403764" y="689844"/>
                </a:lnTo>
                <a:cubicBezTo>
                  <a:pt x="403764" y="690434"/>
                  <a:pt x="403289" y="690909"/>
                  <a:pt x="402699" y="690909"/>
                </a:cubicBezTo>
                <a:lnTo>
                  <a:pt x="288282" y="690909"/>
                </a:lnTo>
                <a:cubicBezTo>
                  <a:pt x="287692" y="690909"/>
                  <a:pt x="287217" y="690434"/>
                  <a:pt x="287217" y="689844"/>
                </a:cubicBezTo>
                <a:lnTo>
                  <a:pt x="287217" y="609978"/>
                </a:lnTo>
                <a:cubicBezTo>
                  <a:pt x="287217" y="603070"/>
                  <a:pt x="282598" y="596954"/>
                  <a:pt x="275964" y="595113"/>
                </a:cubicBezTo>
                <a:cubicBezTo>
                  <a:pt x="255817" y="589515"/>
                  <a:pt x="236376" y="581442"/>
                  <a:pt x="218158" y="571124"/>
                </a:cubicBezTo>
                <a:cubicBezTo>
                  <a:pt x="215812" y="569800"/>
                  <a:pt x="213207" y="569152"/>
                  <a:pt x="210617" y="569152"/>
                </a:cubicBezTo>
                <a:cubicBezTo>
                  <a:pt x="206617" y="569152"/>
                  <a:pt x="202645" y="570707"/>
                  <a:pt x="199666" y="573671"/>
                </a:cubicBezTo>
                <a:lnTo>
                  <a:pt x="143169" y="630182"/>
                </a:lnTo>
                <a:cubicBezTo>
                  <a:pt x="142752" y="630599"/>
                  <a:pt x="142076" y="630599"/>
                  <a:pt x="141659" y="630182"/>
                </a:cubicBezTo>
                <a:lnTo>
                  <a:pt x="60742" y="549308"/>
                </a:lnTo>
                <a:cubicBezTo>
                  <a:pt x="60483" y="549049"/>
                  <a:pt x="60425" y="548761"/>
                  <a:pt x="60425" y="548560"/>
                </a:cubicBezTo>
                <a:cubicBezTo>
                  <a:pt x="60425" y="548358"/>
                  <a:pt x="60483" y="548056"/>
                  <a:pt x="60742" y="547797"/>
                </a:cubicBezTo>
                <a:lnTo>
                  <a:pt x="117252" y="491301"/>
                </a:lnTo>
                <a:cubicBezTo>
                  <a:pt x="122131" y="486408"/>
                  <a:pt x="123181" y="478810"/>
                  <a:pt x="119800" y="472823"/>
                </a:cubicBezTo>
                <a:cubicBezTo>
                  <a:pt x="109482" y="454548"/>
                  <a:pt x="101423" y="435106"/>
                  <a:pt x="95825" y="415003"/>
                </a:cubicBezTo>
                <a:cubicBezTo>
                  <a:pt x="93983" y="408383"/>
                  <a:pt x="87867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7" y="287188"/>
                  <a:pt x="93983" y="282554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2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5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1" y="60339"/>
                  <a:pt x="142738" y="60339"/>
                  <a:pt x="143155" y="60742"/>
                </a:cubicBezTo>
                <a:lnTo>
                  <a:pt x="199680" y="117252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3" y="109453"/>
                  <a:pt x="255889" y="101380"/>
                  <a:pt x="275964" y="95811"/>
                </a:cubicBezTo>
                <a:cubicBezTo>
                  <a:pt x="282583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3" y="93969"/>
                  <a:pt x="415003" y="95811"/>
                </a:cubicBezTo>
                <a:cubicBezTo>
                  <a:pt x="435078" y="101380"/>
                  <a:pt x="454519" y="109453"/>
                  <a:pt x="472809" y="119785"/>
                </a:cubicBezTo>
                <a:cubicBezTo>
                  <a:pt x="478810" y="123181"/>
                  <a:pt x="486394" y="122131"/>
                  <a:pt x="491286" y="117238"/>
                </a:cubicBezTo>
                <a:lnTo>
                  <a:pt x="547811" y="60742"/>
                </a:lnTo>
                <a:cubicBezTo>
                  <a:pt x="548229" y="60339"/>
                  <a:pt x="548905" y="60339"/>
                  <a:pt x="549322" y="60742"/>
                </a:cubicBezTo>
                <a:lnTo>
                  <a:pt x="630225" y="141630"/>
                </a:lnTo>
                <a:cubicBezTo>
                  <a:pt x="630484" y="141889"/>
                  <a:pt x="630542" y="142191"/>
                  <a:pt x="630542" y="142392"/>
                </a:cubicBezTo>
                <a:cubicBezTo>
                  <a:pt x="630542" y="142594"/>
                  <a:pt x="630484" y="142882"/>
                  <a:pt x="630225" y="143141"/>
                </a:cubicBezTo>
                <a:lnTo>
                  <a:pt x="573714" y="199652"/>
                </a:lnTo>
                <a:cubicBezTo>
                  <a:pt x="568836" y="204530"/>
                  <a:pt x="567785" y="212128"/>
                  <a:pt x="571167" y="218129"/>
                </a:cubicBezTo>
                <a:cubicBezTo>
                  <a:pt x="581485" y="236361"/>
                  <a:pt x="589543" y="255817"/>
                  <a:pt x="595141" y="275935"/>
                </a:cubicBezTo>
                <a:cubicBezTo>
                  <a:pt x="596983" y="282569"/>
                  <a:pt x="603099" y="287188"/>
                  <a:pt x="610007" y="287188"/>
                </a:cubicBezTo>
                <a:lnTo>
                  <a:pt x="689902" y="287188"/>
                </a:lnTo>
                <a:cubicBezTo>
                  <a:pt x="690477" y="287188"/>
                  <a:pt x="690967" y="287663"/>
                  <a:pt x="690967" y="288253"/>
                </a:cubicBezTo>
                <a:close/>
                <a:moveTo>
                  <a:pt x="502065" y="345455"/>
                </a:moveTo>
                <a:cubicBezTo>
                  <a:pt x="502065" y="259112"/>
                  <a:pt x="431825" y="188873"/>
                  <a:pt x="345483" y="188873"/>
                </a:cubicBezTo>
                <a:cubicBezTo>
                  <a:pt x="259141" y="188873"/>
                  <a:pt x="188902" y="259112"/>
                  <a:pt x="188902" y="345455"/>
                </a:cubicBezTo>
                <a:cubicBezTo>
                  <a:pt x="188902" y="431797"/>
                  <a:pt x="259141" y="502036"/>
                  <a:pt x="345483" y="502036"/>
                </a:cubicBezTo>
                <a:cubicBezTo>
                  <a:pt x="431825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41"/>
          <p:cNvSpPr/>
          <p:nvPr/>
        </p:nvSpPr>
        <p:spPr>
          <a:xfrm>
            <a:off x="15290247" y="6555972"/>
            <a:ext cx="719747" cy="719689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0" name="Google Shape;910;p41"/>
          <p:cNvSpPr/>
          <p:nvPr/>
        </p:nvSpPr>
        <p:spPr>
          <a:xfrm>
            <a:off x="16475337" y="6563167"/>
            <a:ext cx="705184" cy="705184"/>
          </a:xfrm>
          <a:custGeom>
            <a:rect b="b" l="l" r="r" t="t"/>
            <a:pathLst>
              <a:path extrusionOk="0" h="705184" w="705184">
                <a:moveTo>
                  <a:pt x="705184" y="352592"/>
                </a:moveTo>
                <a:cubicBezTo>
                  <a:pt x="705184" y="448058"/>
                  <a:pt x="667251" y="534659"/>
                  <a:pt x="605617" y="598149"/>
                </a:cubicBezTo>
                <a:cubicBezTo>
                  <a:pt x="541566" y="664143"/>
                  <a:pt x="451914" y="705155"/>
                  <a:pt x="352678" y="705184"/>
                </a:cubicBezTo>
                <a:lnTo>
                  <a:pt x="352592" y="705184"/>
                </a:lnTo>
                <a:cubicBezTo>
                  <a:pt x="253342" y="705184"/>
                  <a:pt x="163676" y="664186"/>
                  <a:pt x="99596" y="598192"/>
                </a:cubicBezTo>
                <a:cubicBezTo>
                  <a:pt x="37962" y="534702"/>
                  <a:pt x="0" y="448072"/>
                  <a:pt x="0" y="352592"/>
                </a:cubicBezTo>
                <a:cubicBezTo>
                  <a:pt x="0" y="350534"/>
                  <a:pt x="14" y="348476"/>
                  <a:pt x="58" y="346433"/>
                </a:cubicBezTo>
                <a:cubicBezTo>
                  <a:pt x="1640" y="253399"/>
                  <a:pt x="39286" y="169144"/>
                  <a:pt x="99581" y="107021"/>
                </a:cubicBezTo>
                <a:cubicBezTo>
                  <a:pt x="163633" y="41027"/>
                  <a:pt x="253299" y="14"/>
                  <a:pt x="352549" y="0"/>
                </a:cubicBezTo>
                <a:lnTo>
                  <a:pt x="352607" y="0"/>
                </a:lnTo>
                <a:cubicBezTo>
                  <a:pt x="352621" y="0"/>
                  <a:pt x="352621" y="0"/>
                  <a:pt x="352635" y="0"/>
                </a:cubicBezTo>
                <a:lnTo>
                  <a:pt x="352678" y="0"/>
                </a:lnTo>
                <a:cubicBezTo>
                  <a:pt x="451900" y="29"/>
                  <a:pt x="541552" y="41041"/>
                  <a:pt x="605603" y="107021"/>
                </a:cubicBezTo>
                <a:cubicBezTo>
                  <a:pt x="665899" y="169144"/>
                  <a:pt x="703544" y="253399"/>
                  <a:pt x="705127" y="346433"/>
                </a:cubicBezTo>
                <a:cubicBezTo>
                  <a:pt x="705170" y="348476"/>
                  <a:pt x="705184" y="350534"/>
                  <a:pt x="705184" y="352592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1" name="Google Shape;911;p41"/>
          <p:cNvSpPr/>
          <p:nvPr/>
        </p:nvSpPr>
        <p:spPr>
          <a:xfrm>
            <a:off x="16468142" y="6555957"/>
            <a:ext cx="719588" cy="719588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41"/>
          <p:cNvSpPr/>
          <p:nvPr/>
        </p:nvSpPr>
        <p:spPr>
          <a:xfrm>
            <a:off x="10372877" y="8378834"/>
            <a:ext cx="687018" cy="798030"/>
          </a:xfrm>
          <a:custGeom>
            <a:rect b="b" l="l" r="r" t="t"/>
            <a:pathLst>
              <a:path extrusionOk="0" h="798030" w="687018">
                <a:moveTo>
                  <a:pt x="234686" y="399007"/>
                </a:moveTo>
                <a:cubicBezTo>
                  <a:pt x="234686" y="463822"/>
                  <a:pt x="182151" y="516362"/>
                  <a:pt x="117343" y="516362"/>
                </a:cubicBezTo>
                <a:cubicBezTo>
                  <a:pt x="52535" y="516362"/>
                  <a:pt x="0" y="463822"/>
                  <a:pt x="0" y="399007"/>
                </a:cubicBezTo>
                <a:cubicBezTo>
                  <a:pt x="0" y="334193"/>
                  <a:pt x="52535" y="281652"/>
                  <a:pt x="117343" y="281652"/>
                </a:cubicBezTo>
                <a:cubicBezTo>
                  <a:pt x="182151" y="281652"/>
                  <a:pt x="234686" y="334209"/>
                  <a:pt x="234686" y="399007"/>
                </a:cubicBezTo>
                <a:close/>
                <a:moveTo>
                  <a:pt x="569676" y="234710"/>
                </a:moveTo>
                <a:cubicBezTo>
                  <a:pt x="634483" y="234710"/>
                  <a:pt x="687018" y="182170"/>
                  <a:pt x="687018" y="117355"/>
                </a:cubicBezTo>
                <a:cubicBezTo>
                  <a:pt x="687018" y="52540"/>
                  <a:pt x="634483" y="0"/>
                  <a:pt x="569676" y="0"/>
                </a:cubicBezTo>
                <a:cubicBezTo>
                  <a:pt x="504868" y="0"/>
                  <a:pt x="452333" y="52540"/>
                  <a:pt x="452333" y="117355"/>
                </a:cubicBezTo>
                <a:cubicBezTo>
                  <a:pt x="452333" y="182170"/>
                  <a:pt x="504868" y="234710"/>
                  <a:pt x="569676" y="234710"/>
                </a:cubicBezTo>
                <a:close/>
                <a:moveTo>
                  <a:pt x="569676" y="563321"/>
                </a:moveTo>
                <a:cubicBezTo>
                  <a:pt x="504868" y="563321"/>
                  <a:pt x="452333" y="615861"/>
                  <a:pt x="452333" y="680676"/>
                </a:cubicBezTo>
                <a:cubicBezTo>
                  <a:pt x="452333" y="745490"/>
                  <a:pt x="504868" y="798031"/>
                  <a:pt x="569676" y="798031"/>
                </a:cubicBezTo>
                <a:cubicBezTo>
                  <a:pt x="634483" y="798031"/>
                  <a:pt x="687018" y="745490"/>
                  <a:pt x="687018" y="680676"/>
                </a:cubicBezTo>
                <a:cubicBezTo>
                  <a:pt x="687018" y="615861"/>
                  <a:pt x="634483" y="563321"/>
                  <a:pt x="569676" y="563321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3" name="Google Shape;913;p41"/>
          <p:cNvSpPr/>
          <p:nvPr/>
        </p:nvSpPr>
        <p:spPr>
          <a:xfrm>
            <a:off x="10364717" y="8370674"/>
            <a:ext cx="703338" cy="814369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41"/>
          <p:cNvSpPr/>
          <p:nvPr/>
        </p:nvSpPr>
        <p:spPr>
          <a:xfrm>
            <a:off x="9066589" y="8297514"/>
            <a:ext cx="744633" cy="960190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72317" y="161354"/>
                </a:move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41"/>
          <p:cNvSpPr/>
          <p:nvPr/>
        </p:nvSpPr>
        <p:spPr>
          <a:xfrm>
            <a:off x="9085818" y="8316729"/>
            <a:ext cx="706174" cy="921734"/>
          </a:xfrm>
          <a:custGeom>
            <a:rect b="b" l="l" r="r" t="t"/>
            <a:pathLst>
              <a:path extrusionOk="0" h="921734" w="706174">
                <a:moveTo>
                  <a:pt x="353107" y="0"/>
                </a:moveTo>
                <a:cubicBezTo>
                  <a:pt x="547784" y="0"/>
                  <a:pt x="706175" y="158261"/>
                  <a:pt x="706175" y="352820"/>
                </a:cubicBezTo>
                <a:cubicBezTo>
                  <a:pt x="706175" y="611310"/>
                  <a:pt x="448926" y="848854"/>
                  <a:pt x="370067" y="915495"/>
                </a:cubicBezTo>
                <a:cubicBezTo>
                  <a:pt x="360241" y="923815"/>
                  <a:pt x="345953" y="923815"/>
                  <a:pt x="336127" y="915495"/>
                </a:cubicBezTo>
                <a:cubicBezTo>
                  <a:pt x="257268" y="848854"/>
                  <a:pt x="0" y="611310"/>
                  <a:pt x="0" y="352820"/>
                </a:cubicBezTo>
                <a:cubicBezTo>
                  <a:pt x="0" y="158261"/>
                  <a:pt x="158411" y="0"/>
                  <a:pt x="353107" y="0"/>
                </a:cubicBezTo>
                <a:close/>
                <a:moveTo>
                  <a:pt x="585031" y="354703"/>
                </a:moveTo>
                <a:cubicBezTo>
                  <a:pt x="585031" y="226899"/>
                  <a:pt x="480981" y="122923"/>
                  <a:pt x="353088" y="122923"/>
                </a:cubicBezTo>
                <a:cubicBezTo>
                  <a:pt x="225194" y="122923"/>
                  <a:pt x="121144" y="226899"/>
                  <a:pt x="121144" y="354703"/>
                </a:cubicBezTo>
                <a:cubicBezTo>
                  <a:pt x="121144" y="482507"/>
                  <a:pt x="225194" y="586502"/>
                  <a:pt x="353088" y="586502"/>
                </a:cubicBezTo>
                <a:cubicBezTo>
                  <a:pt x="480981" y="586502"/>
                  <a:pt x="585031" y="482507"/>
                  <a:pt x="585031" y="354703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41"/>
          <p:cNvSpPr/>
          <p:nvPr/>
        </p:nvSpPr>
        <p:spPr>
          <a:xfrm>
            <a:off x="9066589" y="8297514"/>
            <a:ext cx="744633" cy="960190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41"/>
          <p:cNvSpPr/>
          <p:nvPr/>
        </p:nvSpPr>
        <p:spPr>
          <a:xfrm>
            <a:off x="8005167" y="8307121"/>
            <a:ext cx="497528" cy="940840"/>
          </a:xfrm>
          <a:custGeom>
            <a:rect b="b" l="l" r="r" t="t"/>
            <a:pathLst>
              <a:path extrusionOk="0" h="940840" w="497528">
                <a:moveTo>
                  <a:pt x="475807" y="940840"/>
                </a:moveTo>
                <a:lnTo>
                  <a:pt x="21702" y="940840"/>
                </a:lnTo>
                <a:cubicBezTo>
                  <a:pt x="9726" y="940840"/>
                  <a:pt x="0" y="931136"/>
                  <a:pt x="0" y="919146"/>
                </a:cubicBezTo>
                <a:lnTo>
                  <a:pt x="0" y="21695"/>
                </a:lnTo>
                <a:cubicBezTo>
                  <a:pt x="0" y="9704"/>
                  <a:pt x="9707" y="0"/>
                  <a:pt x="21702" y="0"/>
                </a:cubicBezTo>
                <a:lnTo>
                  <a:pt x="475826" y="0"/>
                </a:lnTo>
                <a:cubicBezTo>
                  <a:pt x="487802" y="0"/>
                  <a:pt x="497528" y="9704"/>
                  <a:pt x="497528" y="21695"/>
                </a:cubicBezTo>
                <a:lnTo>
                  <a:pt x="497528" y="919146"/>
                </a:lnTo>
                <a:cubicBezTo>
                  <a:pt x="497509" y="931117"/>
                  <a:pt x="487802" y="940840"/>
                  <a:pt x="475807" y="940840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41"/>
          <p:cNvSpPr/>
          <p:nvPr/>
        </p:nvSpPr>
        <p:spPr>
          <a:xfrm>
            <a:off x="7995556" y="8297514"/>
            <a:ext cx="516750" cy="960055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41"/>
          <p:cNvSpPr/>
          <p:nvPr/>
        </p:nvSpPr>
        <p:spPr>
          <a:xfrm>
            <a:off x="11630213" y="8378848"/>
            <a:ext cx="394412" cy="798363"/>
          </a:xfrm>
          <a:custGeom>
            <a:rect b="b" l="l" r="r" t="t"/>
            <a:pathLst>
              <a:path extrusionOk="0" h="798363" w="394412">
                <a:moveTo>
                  <a:pt x="393902" y="284056"/>
                </a:moveTo>
                <a:cubicBezTo>
                  <a:pt x="382850" y="311797"/>
                  <a:pt x="372221" y="338544"/>
                  <a:pt x="361575" y="365275"/>
                </a:cubicBezTo>
                <a:cubicBezTo>
                  <a:pt x="357880" y="374560"/>
                  <a:pt x="353925" y="383747"/>
                  <a:pt x="350604" y="393146"/>
                </a:cubicBezTo>
                <a:cubicBezTo>
                  <a:pt x="348944" y="397837"/>
                  <a:pt x="346486" y="399303"/>
                  <a:pt x="341554" y="399255"/>
                </a:cubicBezTo>
                <a:cubicBezTo>
                  <a:pt x="314061" y="399010"/>
                  <a:pt x="286552" y="399450"/>
                  <a:pt x="259059" y="398945"/>
                </a:cubicBezTo>
                <a:cubicBezTo>
                  <a:pt x="251002" y="398799"/>
                  <a:pt x="248495" y="400379"/>
                  <a:pt x="248511" y="409142"/>
                </a:cubicBezTo>
                <a:cubicBezTo>
                  <a:pt x="248853" y="535352"/>
                  <a:pt x="248658" y="661562"/>
                  <a:pt x="248934" y="787755"/>
                </a:cubicBezTo>
                <a:cubicBezTo>
                  <a:pt x="248951" y="795884"/>
                  <a:pt x="247404" y="798474"/>
                  <a:pt x="238663" y="798360"/>
                </a:cubicBezTo>
                <a:cubicBezTo>
                  <a:pt x="195055" y="797838"/>
                  <a:pt x="151432" y="797969"/>
                  <a:pt x="107824" y="798278"/>
                </a:cubicBezTo>
                <a:cubicBezTo>
                  <a:pt x="100873" y="798327"/>
                  <a:pt x="99115" y="796356"/>
                  <a:pt x="99132" y="789482"/>
                </a:cubicBezTo>
                <a:cubicBezTo>
                  <a:pt x="99343" y="662718"/>
                  <a:pt x="99181" y="535955"/>
                  <a:pt x="99506" y="409191"/>
                </a:cubicBezTo>
                <a:cubicBezTo>
                  <a:pt x="99522" y="400525"/>
                  <a:pt x="97146" y="398766"/>
                  <a:pt x="88975" y="398929"/>
                </a:cubicBezTo>
                <a:cubicBezTo>
                  <a:pt x="62035" y="399466"/>
                  <a:pt x="35079" y="398978"/>
                  <a:pt x="8140" y="399255"/>
                </a:cubicBezTo>
                <a:cubicBezTo>
                  <a:pt x="2410" y="399303"/>
                  <a:pt x="-64" y="398505"/>
                  <a:pt x="1" y="391762"/>
                </a:cubicBezTo>
                <a:cubicBezTo>
                  <a:pt x="376" y="355078"/>
                  <a:pt x="294" y="318378"/>
                  <a:pt x="50" y="281678"/>
                </a:cubicBezTo>
                <a:cubicBezTo>
                  <a:pt x="18" y="275912"/>
                  <a:pt x="1596" y="274120"/>
                  <a:pt x="7473" y="274185"/>
                </a:cubicBezTo>
                <a:cubicBezTo>
                  <a:pt x="35519" y="274478"/>
                  <a:pt x="63581" y="274104"/>
                  <a:pt x="91644" y="274478"/>
                </a:cubicBezTo>
                <a:cubicBezTo>
                  <a:pt x="98041" y="274560"/>
                  <a:pt x="99457" y="272605"/>
                  <a:pt x="99408" y="266513"/>
                </a:cubicBezTo>
                <a:cubicBezTo>
                  <a:pt x="99132" y="227874"/>
                  <a:pt x="99050" y="189236"/>
                  <a:pt x="99327" y="150598"/>
                </a:cubicBezTo>
                <a:cubicBezTo>
                  <a:pt x="99864" y="77817"/>
                  <a:pt x="148095" y="18475"/>
                  <a:pt x="218886" y="3049"/>
                </a:cubicBezTo>
                <a:cubicBezTo>
                  <a:pt x="229255" y="785"/>
                  <a:pt x="239754" y="149"/>
                  <a:pt x="250334" y="166"/>
                </a:cubicBezTo>
                <a:cubicBezTo>
                  <a:pt x="280057" y="198"/>
                  <a:pt x="309780" y="426"/>
                  <a:pt x="339503" y="3"/>
                </a:cubicBezTo>
                <a:cubicBezTo>
                  <a:pt x="346746" y="-95"/>
                  <a:pt x="348114" y="2283"/>
                  <a:pt x="348048" y="8962"/>
                </a:cubicBezTo>
                <a:cubicBezTo>
                  <a:pt x="347723" y="44538"/>
                  <a:pt x="347707" y="80130"/>
                  <a:pt x="348065" y="115706"/>
                </a:cubicBezTo>
                <a:cubicBezTo>
                  <a:pt x="348130" y="122792"/>
                  <a:pt x="346697" y="125545"/>
                  <a:pt x="338998" y="125154"/>
                </a:cubicBezTo>
                <a:cubicBezTo>
                  <a:pt x="325976" y="124470"/>
                  <a:pt x="312889" y="124844"/>
                  <a:pt x="299834" y="124991"/>
                </a:cubicBezTo>
                <a:cubicBezTo>
                  <a:pt x="269379" y="125333"/>
                  <a:pt x="248869" y="146021"/>
                  <a:pt x="248755" y="176628"/>
                </a:cubicBezTo>
                <a:cubicBezTo>
                  <a:pt x="248641" y="206649"/>
                  <a:pt x="248918" y="236671"/>
                  <a:pt x="248576" y="266692"/>
                </a:cubicBezTo>
                <a:cubicBezTo>
                  <a:pt x="248511" y="273012"/>
                  <a:pt x="250285" y="274527"/>
                  <a:pt x="256455" y="274495"/>
                </a:cubicBezTo>
                <a:cubicBezTo>
                  <a:pt x="300062" y="274218"/>
                  <a:pt x="343686" y="274348"/>
                  <a:pt x="387294" y="274348"/>
                </a:cubicBezTo>
                <a:cubicBezTo>
                  <a:pt x="392323" y="274315"/>
                  <a:pt x="395758" y="279381"/>
                  <a:pt x="393902" y="284056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41"/>
          <p:cNvSpPr/>
          <p:nvPr/>
        </p:nvSpPr>
        <p:spPr>
          <a:xfrm>
            <a:off x="11622074" y="8370672"/>
            <a:ext cx="410681" cy="81468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" name="Google Shape;921;p41"/>
          <p:cNvSpPr/>
          <p:nvPr/>
        </p:nvSpPr>
        <p:spPr>
          <a:xfrm>
            <a:off x="12592229" y="8483770"/>
            <a:ext cx="588189" cy="588153"/>
          </a:xfrm>
          <a:custGeom>
            <a:rect b="b" l="l" r="r" t="t"/>
            <a:pathLst>
              <a:path extrusionOk="0" h="588153" w="588189">
                <a:moveTo>
                  <a:pt x="588189" y="87245"/>
                </a:moveTo>
                <a:lnTo>
                  <a:pt x="588189" y="500909"/>
                </a:lnTo>
                <a:cubicBezTo>
                  <a:pt x="588045" y="549039"/>
                  <a:pt x="549063" y="588045"/>
                  <a:pt x="500945" y="588153"/>
                </a:cubicBezTo>
                <a:lnTo>
                  <a:pt x="87245" y="588153"/>
                </a:lnTo>
                <a:cubicBezTo>
                  <a:pt x="39126" y="588045"/>
                  <a:pt x="144" y="549039"/>
                  <a:pt x="0" y="500909"/>
                </a:cubicBezTo>
                <a:lnTo>
                  <a:pt x="0" y="87245"/>
                </a:lnTo>
                <a:cubicBezTo>
                  <a:pt x="144" y="39090"/>
                  <a:pt x="39126" y="120"/>
                  <a:pt x="87245" y="0"/>
                </a:cubicBezTo>
                <a:lnTo>
                  <a:pt x="500933" y="0"/>
                </a:lnTo>
                <a:cubicBezTo>
                  <a:pt x="549063" y="120"/>
                  <a:pt x="588045" y="39090"/>
                  <a:pt x="588189" y="87245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41"/>
          <p:cNvSpPr/>
          <p:nvPr/>
        </p:nvSpPr>
        <p:spPr>
          <a:xfrm>
            <a:off x="12586227" y="8477768"/>
            <a:ext cx="600182" cy="600158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41"/>
          <p:cNvSpPr/>
          <p:nvPr/>
        </p:nvSpPr>
        <p:spPr>
          <a:xfrm>
            <a:off x="13747818" y="8485159"/>
            <a:ext cx="719614" cy="585913"/>
          </a:xfrm>
          <a:custGeom>
            <a:rect b="b" l="l" r="r" t="t"/>
            <a:pathLst>
              <a:path extrusionOk="0" h="585913" w="719614">
                <a:moveTo>
                  <a:pt x="240990" y="585914"/>
                </a:moveTo>
                <a:cubicBezTo>
                  <a:pt x="231551" y="585914"/>
                  <a:pt x="222126" y="585914"/>
                  <a:pt x="212687" y="585914"/>
                </a:cubicBezTo>
                <a:cubicBezTo>
                  <a:pt x="208305" y="585178"/>
                  <a:pt x="203865" y="585487"/>
                  <a:pt x="199469" y="585458"/>
                </a:cubicBezTo>
                <a:cubicBezTo>
                  <a:pt x="181193" y="585340"/>
                  <a:pt x="163226" y="582736"/>
                  <a:pt x="145348" y="579308"/>
                </a:cubicBezTo>
                <a:cubicBezTo>
                  <a:pt x="126984" y="575791"/>
                  <a:pt x="108958" y="570995"/>
                  <a:pt x="91241" y="565007"/>
                </a:cubicBezTo>
                <a:cubicBezTo>
                  <a:pt x="76523" y="560034"/>
                  <a:pt x="62188" y="554105"/>
                  <a:pt x="48088" y="547572"/>
                </a:cubicBezTo>
                <a:cubicBezTo>
                  <a:pt x="32385" y="540290"/>
                  <a:pt x="17271" y="531948"/>
                  <a:pt x="2597" y="522796"/>
                </a:cubicBezTo>
                <a:cubicBezTo>
                  <a:pt x="2288" y="522605"/>
                  <a:pt x="1950" y="522443"/>
                  <a:pt x="1656" y="522208"/>
                </a:cubicBezTo>
                <a:cubicBezTo>
                  <a:pt x="803" y="521502"/>
                  <a:pt x="-343" y="520795"/>
                  <a:pt x="98" y="519530"/>
                </a:cubicBezTo>
                <a:cubicBezTo>
                  <a:pt x="583" y="518118"/>
                  <a:pt x="1891" y="518309"/>
                  <a:pt x="3156" y="518427"/>
                </a:cubicBezTo>
                <a:cubicBezTo>
                  <a:pt x="14462" y="519456"/>
                  <a:pt x="25798" y="520413"/>
                  <a:pt x="37149" y="520192"/>
                </a:cubicBezTo>
                <a:cubicBezTo>
                  <a:pt x="58233" y="519765"/>
                  <a:pt x="79140" y="517573"/>
                  <a:pt x="99769" y="512939"/>
                </a:cubicBezTo>
                <a:cubicBezTo>
                  <a:pt x="125072" y="507245"/>
                  <a:pt x="149229" y="498432"/>
                  <a:pt x="172210" y="486441"/>
                </a:cubicBezTo>
                <a:cubicBezTo>
                  <a:pt x="187045" y="478688"/>
                  <a:pt x="201160" y="469757"/>
                  <a:pt x="214657" y="459399"/>
                </a:cubicBezTo>
                <a:cubicBezTo>
                  <a:pt x="197675" y="458516"/>
                  <a:pt x="181414" y="455265"/>
                  <a:pt x="165887" y="448924"/>
                </a:cubicBezTo>
                <a:cubicBezTo>
                  <a:pt x="150552" y="442656"/>
                  <a:pt x="136482" y="434285"/>
                  <a:pt x="123970" y="423324"/>
                </a:cubicBezTo>
                <a:cubicBezTo>
                  <a:pt x="112266" y="413069"/>
                  <a:pt x="102136" y="401505"/>
                  <a:pt x="94034" y="388248"/>
                </a:cubicBezTo>
                <a:cubicBezTo>
                  <a:pt x="88580" y="379318"/>
                  <a:pt x="83934" y="369975"/>
                  <a:pt x="80625" y="360015"/>
                </a:cubicBezTo>
                <a:cubicBezTo>
                  <a:pt x="80449" y="359485"/>
                  <a:pt x="80258" y="358970"/>
                  <a:pt x="80125" y="358426"/>
                </a:cubicBezTo>
                <a:cubicBezTo>
                  <a:pt x="79464" y="355601"/>
                  <a:pt x="80567" y="354321"/>
                  <a:pt x="83404" y="354689"/>
                </a:cubicBezTo>
                <a:cubicBezTo>
                  <a:pt x="87345" y="355189"/>
                  <a:pt x="91256" y="355836"/>
                  <a:pt x="95225" y="356116"/>
                </a:cubicBezTo>
                <a:cubicBezTo>
                  <a:pt x="105473" y="356837"/>
                  <a:pt x="115692" y="356896"/>
                  <a:pt x="125925" y="355689"/>
                </a:cubicBezTo>
                <a:cubicBezTo>
                  <a:pt x="131071" y="355071"/>
                  <a:pt x="136129" y="354027"/>
                  <a:pt x="141319" y="353056"/>
                </a:cubicBezTo>
                <a:cubicBezTo>
                  <a:pt x="125866" y="349422"/>
                  <a:pt x="111575" y="343213"/>
                  <a:pt x="98151" y="335003"/>
                </a:cubicBezTo>
                <a:cubicBezTo>
                  <a:pt x="87536" y="328515"/>
                  <a:pt x="77847" y="320805"/>
                  <a:pt x="69260" y="311816"/>
                </a:cubicBezTo>
                <a:cubicBezTo>
                  <a:pt x="59983" y="302091"/>
                  <a:pt x="51984" y="291395"/>
                  <a:pt x="45515" y="279536"/>
                </a:cubicBezTo>
                <a:cubicBezTo>
                  <a:pt x="36443" y="262940"/>
                  <a:pt x="30812" y="245270"/>
                  <a:pt x="28489" y="226541"/>
                </a:cubicBezTo>
                <a:cubicBezTo>
                  <a:pt x="27783" y="220862"/>
                  <a:pt x="27166" y="215153"/>
                  <a:pt x="27239" y="209430"/>
                </a:cubicBezTo>
                <a:cubicBezTo>
                  <a:pt x="27298" y="205649"/>
                  <a:pt x="28798" y="204692"/>
                  <a:pt x="32165" y="206429"/>
                </a:cubicBezTo>
                <a:cubicBezTo>
                  <a:pt x="41472" y="211240"/>
                  <a:pt x="51102" y="215197"/>
                  <a:pt x="61218" y="217978"/>
                </a:cubicBezTo>
                <a:cubicBezTo>
                  <a:pt x="70774" y="220612"/>
                  <a:pt x="80464" y="222421"/>
                  <a:pt x="90653" y="222966"/>
                </a:cubicBezTo>
                <a:cubicBezTo>
                  <a:pt x="83081" y="217228"/>
                  <a:pt x="75979" y="211328"/>
                  <a:pt x="69628" y="204575"/>
                </a:cubicBezTo>
                <a:cubicBezTo>
                  <a:pt x="60982" y="195379"/>
                  <a:pt x="53543" y="185301"/>
                  <a:pt x="47338" y="174281"/>
                </a:cubicBezTo>
                <a:cubicBezTo>
                  <a:pt x="38619" y="158804"/>
                  <a:pt x="33032" y="142252"/>
                  <a:pt x="30297" y="124729"/>
                </a:cubicBezTo>
                <a:cubicBezTo>
                  <a:pt x="29445" y="119256"/>
                  <a:pt x="29121" y="113724"/>
                  <a:pt x="28754" y="108192"/>
                </a:cubicBezTo>
                <a:cubicBezTo>
                  <a:pt x="27739" y="93082"/>
                  <a:pt x="29665" y="78310"/>
                  <a:pt x="33370" y="63745"/>
                </a:cubicBezTo>
                <a:cubicBezTo>
                  <a:pt x="36384" y="51871"/>
                  <a:pt x="40751" y="40484"/>
                  <a:pt x="46912" y="29847"/>
                </a:cubicBezTo>
                <a:cubicBezTo>
                  <a:pt x="49058" y="26139"/>
                  <a:pt x="50558" y="26007"/>
                  <a:pt x="53322" y="29287"/>
                </a:cubicBezTo>
                <a:cubicBezTo>
                  <a:pt x="62938" y="40763"/>
                  <a:pt x="72892" y="51945"/>
                  <a:pt x="83713" y="62303"/>
                </a:cubicBezTo>
                <a:cubicBezTo>
                  <a:pt x="100210" y="78104"/>
                  <a:pt x="117706" y="92714"/>
                  <a:pt x="136496" y="105764"/>
                </a:cubicBezTo>
                <a:cubicBezTo>
                  <a:pt x="154904" y="118564"/>
                  <a:pt x="174195" y="129805"/>
                  <a:pt x="194382" y="139559"/>
                </a:cubicBezTo>
                <a:cubicBezTo>
                  <a:pt x="214392" y="149226"/>
                  <a:pt x="235050" y="157215"/>
                  <a:pt x="256369" y="163526"/>
                </a:cubicBezTo>
                <a:cubicBezTo>
                  <a:pt x="274307" y="168823"/>
                  <a:pt x="292479" y="172972"/>
                  <a:pt x="310946" y="175856"/>
                </a:cubicBezTo>
                <a:cubicBezTo>
                  <a:pt x="321429" y="177489"/>
                  <a:pt x="331971" y="178828"/>
                  <a:pt x="342572" y="179504"/>
                </a:cubicBezTo>
                <a:cubicBezTo>
                  <a:pt x="344969" y="179651"/>
                  <a:pt x="347336" y="180093"/>
                  <a:pt x="349747" y="180019"/>
                </a:cubicBezTo>
                <a:cubicBezTo>
                  <a:pt x="351600" y="179975"/>
                  <a:pt x="352541" y="179416"/>
                  <a:pt x="352114" y="177356"/>
                </a:cubicBezTo>
                <a:cubicBezTo>
                  <a:pt x="350173" y="168014"/>
                  <a:pt x="349291" y="158509"/>
                  <a:pt x="349277" y="149005"/>
                </a:cubicBezTo>
                <a:cubicBezTo>
                  <a:pt x="349262" y="142943"/>
                  <a:pt x="349482" y="136823"/>
                  <a:pt x="350218" y="130761"/>
                </a:cubicBezTo>
                <a:cubicBezTo>
                  <a:pt x="352408" y="112870"/>
                  <a:pt x="357466" y="95863"/>
                  <a:pt x="365700" y="79826"/>
                </a:cubicBezTo>
                <a:cubicBezTo>
                  <a:pt x="374536" y="62597"/>
                  <a:pt x="386445" y="47767"/>
                  <a:pt x="401045" y="35070"/>
                </a:cubicBezTo>
                <a:cubicBezTo>
                  <a:pt x="418806" y="19621"/>
                  <a:pt x="439141" y="9146"/>
                  <a:pt x="461901" y="3261"/>
                </a:cubicBezTo>
                <a:cubicBezTo>
                  <a:pt x="468987" y="1422"/>
                  <a:pt x="476192" y="436"/>
                  <a:pt x="483514" y="318"/>
                </a:cubicBezTo>
                <a:cubicBezTo>
                  <a:pt x="486102" y="274"/>
                  <a:pt x="488675" y="-123"/>
                  <a:pt x="491262" y="39"/>
                </a:cubicBezTo>
                <a:cubicBezTo>
                  <a:pt x="496011" y="39"/>
                  <a:pt x="500746" y="39"/>
                  <a:pt x="505495" y="39"/>
                </a:cubicBezTo>
                <a:cubicBezTo>
                  <a:pt x="524211" y="-315"/>
                  <a:pt x="541914" y="3996"/>
                  <a:pt x="558925" y="11588"/>
                </a:cubicBezTo>
                <a:cubicBezTo>
                  <a:pt x="575819" y="19136"/>
                  <a:pt x="590904" y="29273"/>
                  <a:pt x="603784" y="42602"/>
                </a:cubicBezTo>
                <a:cubicBezTo>
                  <a:pt x="605739" y="44633"/>
                  <a:pt x="607650" y="45221"/>
                  <a:pt x="610429" y="44618"/>
                </a:cubicBezTo>
                <a:cubicBezTo>
                  <a:pt x="628543" y="40690"/>
                  <a:pt x="646143" y="35158"/>
                  <a:pt x="663242" y="28022"/>
                </a:cubicBezTo>
                <a:cubicBezTo>
                  <a:pt x="674696" y="23241"/>
                  <a:pt x="685737" y="17679"/>
                  <a:pt x="696515" y="11559"/>
                </a:cubicBezTo>
                <a:cubicBezTo>
                  <a:pt x="697603" y="10941"/>
                  <a:pt x="698705" y="10352"/>
                  <a:pt x="699852" y="11235"/>
                </a:cubicBezTo>
                <a:cubicBezTo>
                  <a:pt x="701028" y="12132"/>
                  <a:pt x="700631" y="13412"/>
                  <a:pt x="700293" y="14560"/>
                </a:cubicBezTo>
                <a:cubicBezTo>
                  <a:pt x="697764" y="22932"/>
                  <a:pt x="693912" y="30729"/>
                  <a:pt x="689737" y="38350"/>
                </a:cubicBezTo>
                <a:cubicBezTo>
                  <a:pt x="684943" y="47075"/>
                  <a:pt x="679224" y="55270"/>
                  <a:pt x="672740" y="62818"/>
                </a:cubicBezTo>
                <a:cubicBezTo>
                  <a:pt x="669461" y="66628"/>
                  <a:pt x="666006" y="70292"/>
                  <a:pt x="662316" y="73690"/>
                </a:cubicBezTo>
                <a:cubicBezTo>
                  <a:pt x="658552" y="77133"/>
                  <a:pt x="654479" y="80135"/>
                  <a:pt x="650406" y="83180"/>
                </a:cubicBezTo>
                <a:cubicBezTo>
                  <a:pt x="646819" y="85858"/>
                  <a:pt x="643217" y="88521"/>
                  <a:pt x="639541" y="91096"/>
                </a:cubicBezTo>
                <a:cubicBezTo>
                  <a:pt x="647201" y="89551"/>
                  <a:pt x="654935" y="88433"/>
                  <a:pt x="662580" y="86770"/>
                </a:cubicBezTo>
                <a:cubicBezTo>
                  <a:pt x="680415" y="82871"/>
                  <a:pt x="697764" y="77472"/>
                  <a:pt x="714584" y="70351"/>
                </a:cubicBezTo>
                <a:cubicBezTo>
                  <a:pt x="716069" y="69718"/>
                  <a:pt x="717951" y="68276"/>
                  <a:pt x="719157" y="69733"/>
                </a:cubicBezTo>
                <a:cubicBezTo>
                  <a:pt x="720304" y="71116"/>
                  <a:pt x="719039" y="73131"/>
                  <a:pt x="718143" y="74558"/>
                </a:cubicBezTo>
                <a:cubicBezTo>
                  <a:pt x="714893" y="79723"/>
                  <a:pt x="711041" y="84475"/>
                  <a:pt x="707321" y="89301"/>
                </a:cubicBezTo>
                <a:cubicBezTo>
                  <a:pt x="697955" y="101497"/>
                  <a:pt x="687340" y="112576"/>
                  <a:pt x="676225" y="123169"/>
                </a:cubicBezTo>
                <a:cubicBezTo>
                  <a:pt x="668344" y="130688"/>
                  <a:pt x="659993" y="137720"/>
                  <a:pt x="651141" y="144091"/>
                </a:cubicBezTo>
                <a:cubicBezTo>
                  <a:pt x="648818" y="145768"/>
                  <a:pt x="647775" y="147651"/>
                  <a:pt x="647833" y="150564"/>
                </a:cubicBezTo>
                <a:cubicBezTo>
                  <a:pt x="647995" y="157685"/>
                  <a:pt x="647892" y="164806"/>
                  <a:pt x="647892" y="171927"/>
                </a:cubicBezTo>
                <a:cubicBezTo>
                  <a:pt x="647892" y="186817"/>
                  <a:pt x="646554" y="201603"/>
                  <a:pt x="644702" y="216374"/>
                </a:cubicBezTo>
                <a:cubicBezTo>
                  <a:pt x="641893" y="238620"/>
                  <a:pt x="637365" y="260498"/>
                  <a:pt x="631116" y="281993"/>
                </a:cubicBezTo>
                <a:cubicBezTo>
                  <a:pt x="625823" y="300208"/>
                  <a:pt x="619427" y="318054"/>
                  <a:pt x="611797" y="335430"/>
                </a:cubicBezTo>
                <a:cubicBezTo>
                  <a:pt x="600652" y="360794"/>
                  <a:pt x="587463" y="385056"/>
                  <a:pt x="571849" y="407949"/>
                </a:cubicBezTo>
                <a:cubicBezTo>
                  <a:pt x="562263" y="421999"/>
                  <a:pt x="551824" y="435403"/>
                  <a:pt x="540635" y="448232"/>
                </a:cubicBezTo>
                <a:cubicBezTo>
                  <a:pt x="534018" y="455824"/>
                  <a:pt x="527226" y="463283"/>
                  <a:pt x="520036" y="470301"/>
                </a:cubicBezTo>
                <a:cubicBezTo>
                  <a:pt x="504010" y="485911"/>
                  <a:pt x="487013" y="500404"/>
                  <a:pt x="468664" y="513277"/>
                </a:cubicBezTo>
                <a:cubicBezTo>
                  <a:pt x="450241" y="526224"/>
                  <a:pt x="430907" y="537597"/>
                  <a:pt x="410573" y="547234"/>
                </a:cubicBezTo>
                <a:cubicBezTo>
                  <a:pt x="389327" y="557312"/>
                  <a:pt x="367332" y="565448"/>
                  <a:pt x="344630" y="571687"/>
                </a:cubicBezTo>
                <a:cubicBezTo>
                  <a:pt x="325972" y="576807"/>
                  <a:pt x="307035" y="580455"/>
                  <a:pt x="287907" y="583177"/>
                </a:cubicBezTo>
                <a:cubicBezTo>
                  <a:pt x="277571" y="584649"/>
                  <a:pt x="267161" y="585016"/>
                  <a:pt x="256737" y="585458"/>
                </a:cubicBezTo>
                <a:cubicBezTo>
                  <a:pt x="251458" y="585649"/>
                  <a:pt x="246209" y="585266"/>
                  <a:pt x="240990" y="585914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41"/>
          <p:cNvSpPr/>
          <p:nvPr/>
        </p:nvSpPr>
        <p:spPr>
          <a:xfrm>
            <a:off x="13740462" y="8477760"/>
            <a:ext cx="734291" cy="600684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41"/>
          <p:cNvSpPr/>
          <p:nvPr/>
        </p:nvSpPr>
        <p:spPr>
          <a:xfrm>
            <a:off x="15036684" y="8486367"/>
            <a:ext cx="841197" cy="582872"/>
          </a:xfrm>
          <a:custGeom>
            <a:rect b="b" l="l" r="r" t="t"/>
            <a:pathLst>
              <a:path extrusionOk="0" h="582872" w="841197">
                <a:moveTo>
                  <a:pt x="841198" y="142485"/>
                </a:moveTo>
                <a:lnTo>
                  <a:pt x="841198" y="440388"/>
                </a:lnTo>
                <a:cubicBezTo>
                  <a:pt x="841198" y="519147"/>
                  <a:pt x="777527" y="582873"/>
                  <a:pt x="698836" y="582873"/>
                </a:cubicBezTo>
                <a:lnTo>
                  <a:pt x="142362" y="582873"/>
                </a:lnTo>
                <a:cubicBezTo>
                  <a:pt x="63671" y="582873"/>
                  <a:pt x="0" y="519147"/>
                  <a:pt x="0" y="440388"/>
                </a:cubicBezTo>
                <a:lnTo>
                  <a:pt x="0" y="142485"/>
                </a:lnTo>
                <a:cubicBezTo>
                  <a:pt x="0" y="63726"/>
                  <a:pt x="63671" y="0"/>
                  <a:pt x="142362" y="0"/>
                </a:cubicBezTo>
                <a:lnTo>
                  <a:pt x="698836" y="0"/>
                </a:lnTo>
                <a:cubicBezTo>
                  <a:pt x="777527" y="0"/>
                  <a:pt x="841198" y="63726"/>
                  <a:pt x="841198" y="142485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6" name="Google Shape;926;p41"/>
          <p:cNvSpPr/>
          <p:nvPr/>
        </p:nvSpPr>
        <p:spPr>
          <a:xfrm>
            <a:off x="15028092" y="8477768"/>
            <a:ext cx="858383" cy="600072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p41"/>
          <p:cNvSpPr/>
          <p:nvPr/>
        </p:nvSpPr>
        <p:spPr>
          <a:xfrm>
            <a:off x="16447869" y="8378818"/>
            <a:ext cx="695758" cy="798032"/>
          </a:xfrm>
          <a:custGeom>
            <a:rect b="b" l="l" r="r" t="t"/>
            <a:pathLst>
              <a:path extrusionOk="0" h="798032" w="695758">
                <a:moveTo>
                  <a:pt x="695709" y="320009"/>
                </a:moveTo>
                <a:cubicBezTo>
                  <a:pt x="695726" y="325379"/>
                  <a:pt x="694190" y="328382"/>
                  <a:pt x="688080" y="328137"/>
                </a:cubicBezTo>
                <a:cubicBezTo>
                  <a:pt x="624366" y="325526"/>
                  <a:pt x="565455" y="308110"/>
                  <a:pt x="512605" y="271761"/>
                </a:cubicBezTo>
                <a:cubicBezTo>
                  <a:pt x="512589" y="271745"/>
                  <a:pt x="512573" y="271745"/>
                  <a:pt x="512556" y="271728"/>
                </a:cubicBezTo>
                <a:cubicBezTo>
                  <a:pt x="509060" y="269394"/>
                  <a:pt x="504372" y="272120"/>
                  <a:pt x="504404" y="276315"/>
                </a:cubicBezTo>
                <a:lnTo>
                  <a:pt x="504404" y="276396"/>
                </a:lnTo>
                <a:cubicBezTo>
                  <a:pt x="504470" y="292702"/>
                  <a:pt x="505074" y="309024"/>
                  <a:pt x="505090" y="325330"/>
                </a:cubicBezTo>
                <a:cubicBezTo>
                  <a:pt x="505188" y="391483"/>
                  <a:pt x="505107" y="457619"/>
                  <a:pt x="505139" y="523773"/>
                </a:cubicBezTo>
                <a:cubicBezTo>
                  <a:pt x="505156" y="555421"/>
                  <a:pt x="504372" y="587069"/>
                  <a:pt x="494537" y="617477"/>
                </a:cubicBezTo>
                <a:cubicBezTo>
                  <a:pt x="464885" y="709223"/>
                  <a:pt x="403181" y="767052"/>
                  <a:pt x="309358" y="789968"/>
                </a:cubicBezTo>
                <a:cubicBezTo>
                  <a:pt x="265493" y="800675"/>
                  <a:pt x="221449" y="801932"/>
                  <a:pt x="178418" y="786312"/>
                </a:cubicBezTo>
                <a:cubicBezTo>
                  <a:pt x="114573" y="763151"/>
                  <a:pt x="62671" y="725120"/>
                  <a:pt x="29801" y="663995"/>
                </a:cubicBezTo>
                <a:cubicBezTo>
                  <a:pt x="-36298" y="541106"/>
                  <a:pt x="11373" y="385901"/>
                  <a:pt x="135092" y="321315"/>
                </a:cubicBezTo>
                <a:cubicBezTo>
                  <a:pt x="180394" y="297664"/>
                  <a:pt x="228311" y="288703"/>
                  <a:pt x="279069" y="294024"/>
                </a:cubicBezTo>
                <a:cubicBezTo>
                  <a:pt x="284820" y="294628"/>
                  <a:pt x="287123" y="296946"/>
                  <a:pt x="287107" y="302887"/>
                </a:cubicBezTo>
                <a:cubicBezTo>
                  <a:pt x="286944" y="344443"/>
                  <a:pt x="287025" y="386015"/>
                  <a:pt x="286993" y="427571"/>
                </a:cubicBezTo>
                <a:cubicBezTo>
                  <a:pt x="286993" y="434459"/>
                  <a:pt x="286388" y="434834"/>
                  <a:pt x="279543" y="433153"/>
                </a:cubicBezTo>
                <a:cubicBezTo>
                  <a:pt x="212496" y="416684"/>
                  <a:pt x="145156" y="464409"/>
                  <a:pt x="138458" y="533141"/>
                </a:cubicBezTo>
                <a:cubicBezTo>
                  <a:pt x="132299" y="596389"/>
                  <a:pt x="177617" y="651982"/>
                  <a:pt x="242295" y="658576"/>
                </a:cubicBezTo>
                <a:cubicBezTo>
                  <a:pt x="300356" y="664501"/>
                  <a:pt x="354840" y="624512"/>
                  <a:pt x="365475" y="564365"/>
                </a:cubicBezTo>
                <a:cubicBezTo>
                  <a:pt x="366668" y="557657"/>
                  <a:pt x="367125" y="550834"/>
                  <a:pt x="367142" y="544012"/>
                </a:cubicBezTo>
                <a:cubicBezTo>
                  <a:pt x="367240" y="512494"/>
                  <a:pt x="367158" y="480976"/>
                  <a:pt x="367191" y="449458"/>
                </a:cubicBezTo>
                <a:cubicBezTo>
                  <a:pt x="367321" y="318197"/>
                  <a:pt x="367485" y="186952"/>
                  <a:pt x="367599" y="55691"/>
                </a:cubicBezTo>
                <a:cubicBezTo>
                  <a:pt x="367615" y="40642"/>
                  <a:pt x="367125" y="25593"/>
                  <a:pt x="367338" y="10544"/>
                </a:cubicBezTo>
                <a:cubicBezTo>
                  <a:pt x="367338" y="10511"/>
                  <a:pt x="367338" y="10479"/>
                  <a:pt x="367338" y="10446"/>
                </a:cubicBezTo>
                <a:cubicBezTo>
                  <a:pt x="367419" y="4652"/>
                  <a:pt x="372092" y="0"/>
                  <a:pt x="377891" y="0"/>
                </a:cubicBezTo>
                <a:cubicBezTo>
                  <a:pt x="416316" y="0"/>
                  <a:pt x="456635" y="0"/>
                  <a:pt x="494929" y="0"/>
                </a:cubicBezTo>
                <a:cubicBezTo>
                  <a:pt x="499699" y="0"/>
                  <a:pt x="504078" y="3232"/>
                  <a:pt x="504943" y="7916"/>
                </a:cubicBezTo>
                <a:cubicBezTo>
                  <a:pt x="504992" y="8210"/>
                  <a:pt x="505041" y="8520"/>
                  <a:pt x="505058" y="8814"/>
                </a:cubicBezTo>
                <a:cubicBezTo>
                  <a:pt x="510547" y="96234"/>
                  <a:pt x="569768" y="166664"/>
                  <a:pt x="654720" y="186071"/>
                </a:cubicBezTo>
                <a:cubicBezTo>
                  <a:pt x="665421" y="188519"/>
                  <a:pt x="676465" y="189661"/>
                  <a:pt x="687410" y="190706"/>
                </a:cubicBezTo>
                <a:cubicBezTo>
                  <a:pt x="693128" y="191261"/>
                  <a:pt x="695791" y="193007"/>
                  <a:pt x="695758" y="199112"/>
                </a:cubicBezTo>
                <a:cubicBezTo>
                  <a:pt x="695595" y="239427"/>
                  <a:pt x="695628" y="279726"/>
                  <a:pt x="695709" y="320009"/>
                </a:cubicBezTo>
                <a:close/>
              </a:path>
            </a:pathLst>
          </a:custGeom>
          <a:solidFill>
            <a:srgbClr val="FFFF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41"/>
          <p:cNvSpPr/>
          <p:nvPr/>
        </p:nvSpPr>
        <p:spPr>
          <a:xfrm>
            <a:off x="16439554" y="8370674"/>
            <a:ext cx="712225" cy="814450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5"/>
          <p:cNvPicPr preferRelativeResize="0"/>
          <p:nvPr/>
        </p:nvPicPr>
        <p:blipFill rotWithShape="1">
          <a:blip r:embed="rId3">
            <a:alphaModFix/>
          </a:blip>
          <a:srcRect b="28906" l="0" r="0" t="2890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" name="Google Shape;141;p15"/>
          <p:cNvGrpSpPr/>
          <p:nvPr/>
        </p:nvGrpSpPr>
        <p:grpSpPr>
          <a:xfrm>
            <a:off x="638926" y="694016"/>
            <a:ext cx="17010149" cy="9074853"/>
            <a:chOff x="0" y="-47625"/>
            <a:chExt cx="4480039" cy="2390085"/>
          </a:xfrm>
        </p:grpSpPr>
        <p:sp>
          <p:nvSpPr>
            <p:cNvPr id="142" name="Google Shape;142;p15"/>
            <p:cNvSpPr/>
            <p:nvPr/>
          </p:nvSpPr>
          <p:spPr>
            <a:xfrm>
              <a:off x="0" y="0"/>
              <a:ext cx="4480039" cy="2342460"/>
            </a:xfrm>
            <a:custGeom>
              <a:rect b="b" l="l" r="r" t="t"/>
              <a:pathLst>
                <a:path extrusionOk="0" h="2342460" w="4480039">
                  <a:moveTo>
                    <a:pt x="0" y="0"/>
                  </a:moveTo>
                  <a:lnTo>
                    <a:pt x="4480039" y="0"/>
                  </a:lnTo>
                  <a:lnTo>
                    <a:pt x="4480039" y="2342460"/>
                  </a:lnTo>
                  <a:lnTo>
                    <a:pt x="0" y="2342460"/>
                  </a:lnTo>
                  <a:close/>
                </a:path>
              </a:pathLst>
            </a:custGeom>
            <a:solidFill>
              <a:srgbClr val="FFFFEB"/>
            </a:solidFill>
            <a:ln>
              <a:noFill/>
            </a:ln>
          </p:spPr>
        </p:sp>
        <p:sp>
          <p:nvSpPr>
            <p:cNvPr id="143" name="Google Shape;143;p1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4" name="Google Shape;144;p15"/>
          <p:cNvSpPr/>
          <p:nvPr/>
        </p:nvSpPr>
        <p:spPr>
          <a:xfrm>
            <a:off x="3119646" y="2883429"/>
            <a:ext cx="777875" cy="777872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5"/>
          <p:cNvSpPr/>
          <p:nvPr/>
        </p:nvSpPr>
        <p:spPr>
          <a:xfrm>
            <a:off x="8987785" y="2883429"/>
            <a:ext cx="777875" cy="777872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5"/>
          <p:cNvSpPr/>
          <p:nvPr/>
        </p:nvSpPr>
        <p:spPr>
          <a:xfrm>
            <a:off x="14384477" y="2902166"/>
            <a:ext cx="783881" cy="783878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5"/>
          <p:cNvSpPr txBox="1"/>
          <p:nvPr/>
        </p:nvSpPr>
        <p:spPr>
          <a:xfrm>
            <a:off x="3427647" y="2977871"/>
            <a:ext cx="168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03F3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</a:t>
            </a:r>
            <a:endParaRPr/>
          </a:p>
        </p:txBody>
      </p:sp>
      <p:sp>
        <p:nvSpPr>
          <p:cNvPr id="148" name="Google Shape;148;p15"/>
          <p:cNvSpPr txBox="1"/>
          <p:nvPr/>
        </p:nvSpPr>
        <p:spPr>
          <a:xfrm>
            <a:off x="9226670" y="2980239"/>
            <a:ext cx="306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03F3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</a:t>
            </a:r>
            <a:endParaRPr/>
          </a:p>
        </p:txBody>
      </p:sp>
      <p:sp>
        <p:nvSpPr>
          <p:cNvPr id="149" name="Google Shape;149;p15"/>
          <p:cNvSpPr txBox="1"/>
          <p:nvPr/>
        </p:nvSpPr>
        <p:spPr>
          <a:xfrm>
            <a:off x="14641282" y="2998976"/>
            <a:ext cx="270272" cy="537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03F3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</a:t>
            </a:r>
            <a:endParaRPr/>
          </a:p>
        </p:txBody>
      </p:sp>
      <p:pic>
        <p:nvPicPr>
          <p:cNvPr id="150" name="Google Shape;15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95771" y="6543890"/>
            <a:ext cx="3080960" cy="3107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01167" y="6175916"/>
            <a:ext cx="2157119" cy="3362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896653" y="6471440"/>
            <a:ext cx="3759529" cy="2174867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5"/>
          <p:cNvSpPr txBox="1"/>
          <p:nvPr/>
        </p:nvSpPr>
        <p:spPr>
          <a:xfrm>
            <a:off x="7148324" y="3896225"/>
            <a:ext cx="4462800" cy="19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Click on the "Share" button on the top right corner in Canva and click on "More" at the bottom of the menu.</a:t>
            </a:r>
            <a:endParaRPr/>
          </a:p>
        </p:txBody>
      </p:sp>
      <p:sp>
        <p:nvSpPr>
          <p:cNvPr id="154" name="Google Shape;154;p15"/>
          <p:cNvSpPr txBox="1"/>
          <p:nvPr/>
        </p:nvSpPr>
        <p:spPr>
          <a:xfrm>
            <a:off x="1137750" y="3896225"/>
            <a:ext cx="4797000" cy="24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Click on the "Canva" button next to this presentation. Start editing your presentation. You may need to sign in to your Canva account.</a:t>
            </a:r>
            <a:endParaRPr/>
          </a:p>
        </p:txBody>
      </p:sp>
      <p:sp>
        <p:nvSpPr>
          <p:cNvPr id="155" name="Google Shape;155;p15"/>
          <p:cNvSpPr txBox="1"/>
          <p:nvPr/>
        </p:nvSpPr>
        <p:spPr>
          <a:xfrm>
            <a:off x="12895759" y="3896226"/>
            <a:ext cx="3760423" cy="1653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Enter "PowerPoint" in the search bar and click on the PowerPoint icon to download.</a:t>
            </a:r>
            <a:endParaRPr/>
          </a:p>
        </p:txBody>
      </p:sp>
      <p:sp>
        <p:nvSpPr>
          <p:cNvPr id="156" name="Google Shape;156;p15"/>
          <p:cNvSpPr txBox="1"/>
          <p:nvPr/>
        </p:nvSpPr>
        <p:spPr>
          <a:xfrm>
            <a:off x="1137749" y="1206716"/>
            <a:ext cx="16008776" cy="14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DOWNLOAD THIS PRESENTATION AS </a:t>
            </a:r>
            <a:endParaRPr/>
          </a:p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 POWERPOINT TEMPLATE IN 3 STEPS</a:t>
            </a:r>
            <a:endParaRPr/>
          </a:p>
        </p:txBody>
      </p:sp>
      <p:pic>
        <p:nvPicPr>
          <p:cNvPr id="157" name="Google Shape;157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856544" y="-432586"/>
            <a:ext cx="2696390" cy="2615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656182" y="8271059"/>
            <a:ext cx="2696390" cy="2615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3" name="Google Shape;933;p42"/>
          <p:cNvPicPr preferRelativeResize="0"/>
          <p:nvPr/>
        </p:nvPicPr>
        <p:blipFill rotWithShape="1">
          <a:blip r:embed="rId3">
            <a:alphaModFix/>
          </a:blip>
          <a:srcRect b="10536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4" name="Google Shape;934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92042" y="686150"/>
            <a:ext cx="4613467" cy="1095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5" name="Google Shape;935;p42"/>
          <p:cNvGrpSpPr/>
          <p:nvPr/>
        </p:nvGrpSpPr>
        <p:grpSpPr>
          <a:xfrm>
            <a:off x="0" y="7020074"/>
            <a:ext cx="18287996" cy="3266926"/>
            <a:chOff x="0" y="-47625"/>
            <a:chExt cx="4816592" cy="860425"/>
          </a:xfrm>
        </p:grpSpPr>
        <p:sp>
          <p:nvSpPr>
            <p:cNvPr id="936" name="Google Shape;936;p42"/>
            <p:cNvSpPr/>
            <p:nvPr/>
          </p:nvSpPr>
          <p:spPr>
            <a:xfrm>
              <a:off x="0" y="0"/>
              <a:ext cx="4816592" cy="812800"/>
            </a:xfrm>
            <a:custGeom>
              <a:rect b="b" l="l" r="r" t="t"/>
              <a:pathLst>
                <a:path extrusionOk="0" h="81280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DD193"/>
            </a:solidFill>
            <a:ln>
              <a:noFill/>
            </a:ln>
          </p:spPr>
        </p:sp>
        <p:sp>
          <p:nvSpPr>
            <p:cNvPr id="937" name="Google Shape;937;p4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38" name="Google Shape;938;p42"/>
          <p:cNvSpPr txBox="1"/>
          <p:nvPr/>
        </p:nvSpPr>
        <p:spPr>
          <a:xfrm>
            <a:off x="2667000" y="2952750"/>
            <a:ext cx="12954000" cy="2190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Free templates for all 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your presentation needs</a:t>
            </a:r>
            <a:endParaRPr/>
          </a:p>
        </p:txBody>
      </p:sp>
      <p:sp>
        <p:nvSpPr>
          <p:cNvPr id="939" name="Google Shape;939;p42"/>
          <p:cNvSpPr txBox="1"/>
          <p:nvPr/>
        </p:nvSpPr>
        <p:spPr>
          <a:xfrm>
            <a:off x="743859" y="7915275"/>
            <a:ext cx="3839042" cy="1343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7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For PowerPoint, Google Slides, and Canva</a:t>
            </a:r>
            <a:endParaRPr/>
          </a:p>
        </p:txBody>
      </p:sp>
      <p:sp>
        <p:nvSpPr>
          <p:cNvPr id="940" name="Google Shape;940;p42"/>
          <p:cNvSpPr txBox="1"/>
          <p:nvPr/>
        </p:nvSpPr>
        <p:spPr>
          <a:xfrm>
            <a:off x="5064923" y="7915275"/>
            <a:ext cx="3839042" cy="1343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7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100% free for personal or commercial use</a:t>
            </a:r>
            <a:endParaRPr/>
          </a:p>
        </p:txBody>
      </p:sp>
      <p:sp>
        <p:nvSpPr>
          <p:cNvPr id="941" name="Google Shape;941;p42"/>
          <p:cNvSpPr txBox="1"/>
          <p:nvPr/>
        </p:nvSpPr>
        <p:spPr>
          <a:xfrm>
            <a:off x="9385987" y="7915275"/>
            <a:ext cx="3839042" cy="1343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7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Ready to use, professional, and customizable</a:t>
            </a:r>
            <a:endParaRPr/>
          </a:p>
        </p:txBody>
      </p:sp>
      <p:sp>
        <p:nvSpPr>
          <p:cNvPr id="942" name="Google Shape;942;p42"/>
          <p:cNvSpPr txBox="1"/>
          <p:nvPr/>
        </p:nvSpPr>
        <p:spPr>
          <a:xfrm>
            <a:off x="13710804" y="7915275"/>
            <a:ext cx="3839042" cy="1343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7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Blow your audience away with attractive visuals</a:t>
            </a:r>
            <a:endParaRPr/>
          </a:p>
        </p:txBody>
      </p:sp>
      <p:sp>
        <p:nvSpPr>
          <p:cNvPr id="943" name="Google Shape;943;p42"/>
          <p:cNvSpPr/>
          <p:nvPr/>
        </p:nvSpPr>
        <p:spPr>
          <a:xfrm>
            <a:off x="2180225" y="6330240"/>
            <a:ext cx="965327" cy="1331736"/>
          </a:xfrm>
          <a:custGeom>
            <a:rect b="b" l="l" r="r" t="t"/>
            <a:pathLst>
              <a:path extrusionOk="0" h="1331736" w="965327">
                <a:moveTo>
                  <a:pt x="965327" y="1331736"/>
                </a:moveTo>
                <a:lnTo>
                  <a:pt x="0" y="1331736"/>
                </a:lnTo>
                <a:lnTo>
                  <a:pt x="0" y="0"/>
                </a:lnTo>
                <a:lnTo>
                  <a:pt x="683764" y="0"/>
                </a:lnTo>
                <a:cubicBezTo>
                  <a:pt x="793733" y="109832"/>
                  <a:pt x="855386" y="171408"/>
                  <a:pt x="965327" y="281213"/>
                </a:cubicBezTo>
                <a:lnTo>
                  <a:pt x="965327" y="1331736"/>
                </a:ln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42"/>
          <p:cNvSpPr/>
          <p:nvPr/>
        </p:nvSpPr>
        <p:spPr>
          <a:xfrm>
            <a:off x="2166616" y="6316674"/>
            <a:ext cx="992547" cy="1358895"/>
          </a:xfrm>
          <a:custGeom>
            <a:rect b="b" l="l" r="r" t="t"/>
            <a:pathLst>
              <a:path extrusionOk="0" h="1358895" w="992547">
                <a:moveTo>
                  <a:pt x="992275" y="292114"/>
                </a:moveTo>
                <a:cubicBezTo>
                  <a:pt x="992166" y="291571"/>
                  <a:pt x="991975" y="291054"/>
                  <a:pt x="991785" y="290510"/>
                </a:cubicBezTo>
                <a:cubicBezTo>
                  <a:pt x="991676" y="290211"/>
                  <a:pt x="991622" y="289885"/>
                  <a:pt x="991486" y="289559"/>
                </a:cubicBezTo>
                <a:cubicBezTo>
                  <a:pt x="991241" y="288988"/>
                  <a:pt x="990914" y="288444"/>
                  <a:pt x="990614" y="287900"/>
                </a:cubicBezTo>
                <a:cubicBezTo>
                  <a:pt x="990478" y="287683"/>
                  <a:pt x="990397" y="287438"/>
                  <a:pt x="990233" y="287221"/>
                </a:cubicBezTo>
                <a:cubicBezTo>
                  <a:pt x="989743" y="286487"/>
                  <a:pt x="989172" y="285807"/>
                  <a:pt x="988546" y="285155"/>
                </a:cubicBezTo>
                <a:lnTo>
                  <a:pt x="707010" y="3969"/>
                </a:lnTo>
                <a:cubicBezTo>
                  <a:pt x="706384" y="3344"/>
                  <a:pt x="705704" y="2773"/>
                  <a:pt x="704941" y="2284"/>
                </a:cubicBezTo>
                <a:cubicBezTo>
                  <a:pt x="704724" y="2148"/>
                  <a:pt x="704506" y="2066"/>
                  <a:pt x="704288" y="1930"/>
                </a:cubicBezTo>
                <a:cubicBezTo>
                  <a:pt x="703744" y="1604"/>
                  <a:pt x="703199" y="1278"/>
                  <a:pt x="702601" y="1033"/>
                </a:cubicBezTo>
                <a:cubicBezTo>
                  <a:pt x="702301" y="924"/>
                  <a:pt x="702002" y="870"/>
                  <a:pt x="701702" y="761"/>
                </a:cubicBezTo>
                <a:cubicBezTo>
                  <a:pt x="701158" y="571"/>
                  <a:pt x="700614" y="381"/>
                  <a:pt x="700042" y="272"/>
                </a:cubicBezTo>
                <a:cubicBezTo>
                  <a:pt x="699171" y="82"/>
                  <a:pt x="698273" y="0"/>
                  <a:pt x="697347" y="0"/>
                </a:cubicBezTo>
                <a:lnTo>
                  <a:pt x="13610" y="0"/>
                </a:lnTo>
                <a:cubicBezTo>
                  <a:pt x="6097" y="-27"/>
                  <a:pt x="0" y="6063"/>
                  <a:pt x="0" y="13566"/>
                </a:cubicBezTo>
                <a:lnTo>
                  <a:pt x="0" y="1345302"/>
                </a:lnTo>
                <a:cubicBezTo>
                  <a:pt x="0" y="1352806"/>
                  <a:pt x="6097" y="1358895"/>
                  <a:pt x="13610" y="1358895"/>
                </a:cubicBezTo>
                <a:lnTo>
                  <a:pt x="978937" y="1358895"/>
                </a:lnTo>
                <a:cubicBezTo>
                  <a:pt x="986450" y="1358895"/>
                  <a:pt x="992547" y="1352806"/>
                  <a:pt x="992547" y="1345302"/>
                </a:cubicBezTo>
                <a:lnTo>
                  <a:pt x="992547" y="294779"/>
                </a:lnTo>
                <a:cubicBezTo>
                  <a:pt x="992547" y="293881"/>
                  <a:pt x="992465" y="292984"/>
                  <a:pt x="992275" y="292114"/>
                </a:cubicBezTo>
                <a:close/>
                <a:moveTo>
                  <a:pt x="710984" y="281186"/>
                </a:moveTo>
                <a:lnTo>
                  <a:pt x="710984" y="46380"/>
                </a:lnTo>
                <a:lnTo>
                  <a:pt x="946083" y="281186"/>
                </a:lnTo>
                <a:lnTo>
                  <a:pt x="710984" y="281186"/>
                </a:lnTo>
                <a:close/>
                <a:moveTo>
                  <a:pt x="27220" y="1331709"/>
                </a:moveTo>
                <a:lnTo>
                  <a:pt x="27220" y="27159"/>
                </a:lnTo>
                <a:lnTo>
                  <a:pt x="683764" y="27159"/>
                </a:lnTo>
                <a:lnTo>
                  <a:pt x="683764" y="294779"/>
                </a:lnTo>
                <a:cubicBezTo>
                  <a:pt x="683764" y="302282"/>
                  <a:pt x="689862" y="308372"/>
                  <a:pt x="697374" y="308372"/>
                </a:cubicBezTo>
                <a:lnTo>
                  <a:pt x="965327" y="308372"/>
                </a:lnTo>
                <a:lnTo>
                  <a:pt x="965327" y="1331682"/>
                </a:lnTo>
                <a:lnTo>
                  <a:pt x="27220" y="1331682"/>
                </a:lnTo>
                <a:close/>
                <a:moveTo>
                  <a:pt x="170288" y="306305"/>
                </a:moveTo>
                <a:cubicBezTo>
                  <a:pt x="170288" y="298802"/>
                  <a:pt x="176385" y="292712"/>
                  <a:pt x="183898" y="292712"/>
                </a:cubicBezTo>
                <a:lnTo>
                  <a:pt x="455090" y="292712"/>
                </a:lnTo>
                <a:cubicBezTo>
                  <a:pt x="462603" y="292712"/>
                  <a:pt x="468700" y="298802"/>
                  <a:pt x="468700" y="306305"/>
                </a:cubicBezTo>
                <a:cubicBezTo>
                  <a:pt x="468700" y="313809"/>
                  <a:pt x="462603" y="319898"/>
                  <a:pt x="455090" y="319898"/>
                </a:cubicBezTo>
                <a:lnTo>
                  <a:pt x="183898" y="319898"/>
                </a:lnTo>
                <a:cubicBezTo>
                  <a:pt x="176385" y="319898"/>
                  <a:pt x="170288" y="313809"/>
                  <a:pt x="170288" y="306305"/>
                </a:cubicBezTo>
                <a:close/>
                <a:moveTo>
                  <a:pt x="468700" y="1118897"/>
                </a:moveTo>
                <a:cubicBezTo>
                  <a:pt x="468700" y="1126400"/>
                  <a:pt x="462603" y="1132490"/>
                  <a:pt x="455090" y="1132490"/>
                </a:cubicBezTo>
                <a:lnTo>
                  <a:pt x="183898" y="1132490"/>
                </a:lnTo>
                <a:cubicBezTo>
                  <a:pt x="176385" y="1132490"/>
                  <a:pt x="170288" y="1126400"/>
                  <a:pt x="170288" y="1118897"/>
                </a:cubicBezTo>
                <a:cubicBezTo>
                  <a:pt x="170288" y="1111393"/>
                  <a:pt x="176385" y="1105304"/>
                  <a:pt x="183898" y="1105304"/>
                </a:cubicBezTo>
                <a:lnTo>
                  <a:pt x="455090" y="1105304"/>
                </a:lnTo>
                <a:cubicBezTo>
                  <a:pt x="462630" y="1105304"/>
                  <a:pt x="468700" y="1111393"/>
                  <a:pt x="468700" y="1118897"/>
                </a:cubicBezTo>
                <a:close/>
                <a:moveTo>
                  <a:pt x="822259" y="468824"/>
                </a:moveTo>
                <a:cubicBezTo>
                  <a:pt x="822259" y="476327"/>
                  <a:pt x="816162" y="482417"/>
                  <a:pt x="808649" y="482417"/>
                </a:cubicBezTo>
                <a:lnTo>
                  <a:pt x="183898" y="482417"/>
                </a:lnTo>
                <a:cubicBezTo>
                  <a:pt x="176385" y="482417"/>
                  <a:pt x="170288" y="476327"/>
                  <a:pt x="170288" y="468824"/>
                </a:cubicBezTo>
                <a:cubicBezTo>
                  <a:pt x="170288" y="461320"/>
                  <a:pt x="176385" y="455231"/>
                  <a:pt x="183898" y="455231"/>
                </a:cubicBezTo>
                <a:lnTo>
                  <a:pt x="808649" y="455231"/>
                </a:lnTo>
                <a:cubicBezTo>
                  <a:pt x="816162" y="455231"/>
                  <a:pt x="822259" y="461320"/>
                  <a:pt x="822259" y="468824"/>
                </a:cubicBezTo>
                <a:close/>
                <a:moveTo>
                  <a:pt x="822259" y="631342"/>
                </a:moveTo>
                <a:cubicBezTo>
                  <a:pt x="822259" y="638845"/>
                  <a:pt x="816162" y="644935"/>
                  <a:pt x="808649" y="644935"/>
                </a:cubicBezTo>
                <a:lnTo>
                  <a:pt x="183898" y="644935"/>
                </a:lnTo>
                <a:cubicBezTo>
                  <a:pt x="176385" y="644935"/>
                  <a:pt x="170288" y="638845"/>
                  <a:pt x="170288" y="631342"/>
                </a:cubicBezTo>
                <a:cubicBezTo>
                  <a:pt x="170288" y="623839"/>
                  <a:pt x="176385" y="617749"/>
                  <a:pt x="183898" y="617749"/>
                </a:cubicBezTo>
                <a:lnTo>
                  <a:pt x="808649" y="617749"/>
                </a:lnTo>
                <a:cubicBezTo>
                  <a:pt x="816162" y="617749"/>
                  <a:pt x="822259" y="623839"/>
                  <a:pt x="822259" y="631342"/>
                </a:cubicBezTo>
                <a:close/>
                <a:moveTo>
                  <a:pt x="822259" y="793860"/>
                </a:moveTo>
                <a:cubicBezTo>
                  <a:pt x="822259" y="801364"/>
                  <a:pt x="816162" y="807453"/>
                  <a:pt x="808649" y="807453"/>
                </a:cubicBezTo>
                <a:lnTo>
                  <a:pt x="183898" y="807453"/>
                </a:lnTo>
                <a:cubicBezTo>
                  <a:pt x="176385" y="807453"/>
                  <a:pt x="170288" y="801364"/>
                  <a:pt x="170288" y="793860"/>
                </a:cubicBezTo>
                <a:cubicBezTo>
                  <a:pt x="170288" y="786357"/>
                  <a:pt x="176385" y="780267"/>
                  <a:pt x="183898" y="780267"/>
                </a:cubicBezTo>
                <a:lnTo>
                  <a:pt x="808649" y="780267"/>
                </a:lnTo>
                <a:cubicBezTo>
                  <a:pt x="816162" y="780267"/>
                  <a:pt x="822259" y="786357"/>
                  <a:pt x="822259" y="793860"/>
                </a:cubicBezTo>
                <a:close/>
                <a:moveTo>
                  <a:pt x="822259" y="956378"/>
                </a:moveTo>
                <a:cubicBezTo>
                  <a:pt x="822259" y="963882"/>
                  <a:pt x="816162" y="969972"/>
                  <a:pt x="808649" y="969972"/>
                </a:cubicBezTo>
                <a:lnTo>
                  <a:pt x="183898" y="969972"/>
                </a:lnTo>
                <a:cubicBezTo>
                  <a:pt x="176385" y="969972"/>
                  <a:pt x="170288" y="963882"/>
                  <a:pt x="170288" y="956378"/>
                </a:cubicBezTo>
                <a:cubicBezTo>
                  <a:pt x="170288" y="948875"/>
                  <a:pt x="176385" y="942785"/>
                  <a:pt x="183898" y="942785"/>
                </a:cubicBezTo>
                <a:lnTo>
                  <a:pt x="808649" y="942785"/>
                </a:lnTo>
                <a:cubicBezTo>
                  <a:pt x="816162" y="942785"/>
                  <a:pt x="822259" y="948875"/>
                  <a:pt x="822259" y="956378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42"/>
          <p:cNvSpPr/>
          <p:nvPr/>
        </p:nvSpPr>
        <p:spPr>
          <a:xfrm>
            <a:off x="6431171" y="6329567"/>
            <a:ext cx="1106492" cy="1264181"/>
          </a:xfrm>
          <a:custGeom>
            <a:rect b="b" l="l" r="r" t="t"/>
            <a:pathLst>
              <a:path extrusionOk="0" h="1264181" w="1106492">
                <a:moveTo>
                  <a:pt x="1106493" y="1087660"/>
                </a:moveTo>
                <a:lnTo>
                  <a:pt x="1106493" y="1264181"/>
                </a:lnTo>
                <a:lnTo>
                  <a:pt x="0" y="1264181"/>
                </a:lnTo>
                <a:lnTo>
                  <a:pt x="0" y="1087660"/>
                </a:lnTo>
                <a:cubicBezTo>
                  <a:pt x="0" y="920415"/>
                  <a:pt x="90566" y="774334"/>
                  <a:pt x="225368" y="695725"/>
                </a:cubicBezTo>
                <a:cubicBezTo>
                  <a:pt x="233538" y="690970"/>
                  <a:pt x="243802" y="691823"/>
                  <a:pt x="251144" y="697766"/>
                </a:cubicBezTo>
                <a:cubicBezTo>
                  <a:pt x="331679" y="763041"/>
                  <a:pt x="434370" y="802165"/>
                  <a:pt x="546162" y="802165"/>
                </a:cubicBezTo>
                <a:cubicBezTo>
                  <a:pt x="660566" y="802165"/>
                  <a:pt x="765377" y="761207"/>
                  <a:pt x="846765" y="693192"/>
                </a:cubicBezTo>
                <a:cubicBezTo>
                  <a:pt x="853978" y="687171"/>
                  <a:pt x="864139" y="686138"/>
                  <a:pt x="872360" y="690712"/>
                </a:cubicBezTo>
                <a:cubicBezTo>
                  <a:pt x="1011971" y="768055"/>
                  <a:pt x="1106493" y="916823"/>
                  <a:pt x="1106493" y="1087660"/>
                </a:cubicBezTo>
                <a:close/>
                <a:moveTo>
                  <a:pt x="546162" y="667093"/>
                </a:moveTo>
                <a:cubicBezTo>
                  <a:pt x="730474" y="667093"/>
                  <a:pt x="879884" y="517756"/>
                  <a:pt x="879884" y="333533"/>
                </a:cubicBezTo>
                <a:cubicBezTo>
                  <a:pt x="879884" y="149311"/>
                  <a:pt x="730474" y="0"/>
                  <a:pt x="546162" y="0"/>
                </a:cubicBezTo>
                <a:cubicBezTo>
                  <a:pt x="361850" y="0"/>
                  <a:pt x="212441" y="149337"/>
                  <a:pt x="212441" y="333559"/>
                </a:cubicBezTo>
                <a:cubicBezTo>
                  <a:pt x="212441" y="517782"/>
                  <a:pt x="361850" y="667093"/>
                  <a:pt x="546162" y="667093"/>
                </a:cubicBez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6" name="Google Shape;946;p42"/>
          <p:cNvSpPr/>
          <p:nvPr/>
        </p:nvSpPr>
        <p:spPr>
          <a:xfrm>
            <a:off x="6418245" y="6316647"/>
            <a:ext cx="1132346" cy="1290022"/>
          </a:xfrm>
          <a:custGeom>
            <a:rect b="b" l="l" r="r" t="t"/>
            <a:pathLst>
              <a:path extrusionOk="0" h="1290022" w="1132346">
                <a:moveTo>
                  <a:pt x="891544" y="692340"/>
                </a:moveTo>
                <a:cubicBezTo>
                  <a:pt x="878772" y="685259"/>
                  <a:pt x="862639" y="686836"/>
                  <a:pt x="851393" y="696216"/>
                </a:cubicBezTo>
                <a:cubicBezTo>
                  <a:pt x="769643" y="764540"/>
                  <a:pt x="665840" y="802165"/>
                  <a:pt x="559089" y="802165"/>
                </a:cubicBezTo>
                <a:cubicBezTo>
                  <a:pt x="454847" y="802165"/>
                  <a:pt x="352982" y="766117"/>
                  <a:pt x="272215" y="700635"/>
                </a:cubicBezTo>
                <a:cubicBezTo>
                  <a:pt x="260736" y="691332"/>
                  <a:pt x="244474" y="690066"/>
                  <a:pt x="231780" y="697456"/>
                </a:cubicBezTo>
                <a:cubicBezTo>
                  <a:pt x="162543" y="737846"/>
                  <a:pt x="104501" y="795705"/>
                  <a:pt x="63937" y="864804"/>
                </a:cubicBezTo>
                <a:cubicBezTo>
                  <a:pt x="22105" y="936023"/>
                  <a:pt x="0" y="1017552"/>
                  <a:pt x="0" y="1100580"/>
                </a:cubicBezTo>
                <a:lnTo>
                  <a:pt x="0" y="1277102"/>
                </a:lnTo>
                <a:cubicBezTo>
                  <a:pt x="0" y="1284234"/>
                  <a:pt x="5791" y="1290023"/>
                  <a:pt x="12927" y="1290023"/>
                </a:cubicBezTo>
                <a:lnTo>
                  <a:pt x="1119419" y="1290023"/>
                </a:lnTo>
                <a:cubicBezTo>
                  <a:pt x="1126555" y="1290023"/>
                  <a:pt x="1132346" y="1284234"/>
                  <a:pt x="1132346" y="1277102"/>
                </a:cubicBezTo>
                <a:lnTo>
                  <a:pt x="1132346" y="1100580"/>
                </a:lnTo>
                <a:cubicBezTo>
                  <a:pt x="1132346" y="931061"/>
                  <a:pt x="1040074" y="774618"/>
                  <a:pt x="891544" y="692340"/>
                </a:cubicBezTo>
                <a:close/>
                <a:moveTo>
                  <a:pt x="1106493" y="1264181"/>
                </a:moveTo>
                <a:lnTo>
                  <a:pt x="25854" y="1264181"/>
                </a:lnTo>
                <a:lnTo>
                  <a:pt x="25854" y="1100580"/>
                </a:lnTo>
                <a:cubicBezTo>
                  <a:pt x="25854" y="1022152"/>
                  <a:pt x="46718" y="945145"/>
                  <a:pt x="86223" y="877906"/>
                </a:cubicBezTo>
                <a:cubicBezTo>
                  <a:pt x="124564" y="812631"/>
                  <a:pt x="179400" y="757951"/>
                  <a:pt x="244810" y="719783"/>
                </a:cubicBezTo>
                <a:cubicBezTo>
                  <a:pt x="248274" y="717768"/>
                  <a:pt x="252747" y="718129"/>
                  <a:pt x="255927" y="720713"/>
                </a:cubicBezTo>
                <a:cubicBezTo>
                  <a:pt x="341296" y="789891"/>
                  <a:pt x="448952" y="828006"/>
                  <a:pt x="559089" y="828006"/>
                </a:cubicBezTo>
                <a:cubicBezTo>
                  <a:pt x="671890" y="828006"/>
                  <a:pt x="781587" y="788237"/>
                  <a:pt x="867965" y="716036"/>
                </a:cubicBezTo>
                <a:cubicBezTo>
                  <a:pt x="871067" y="713452"/>
                  <a:pt x="875514" y="712987"/>
                  <a:pt x="879005" y="714925"/>
                </a:cubicBezTo>
                <a:cubicBezTo>
                  <a:pt x="1019313" y="792656"/>
                  <a:pt x="1106493" y="940442"/>
                  <a:pt x="1106493" y="1100580"/>
                </a:cubicBezTo>
                <a:lnTo>
                  <a:pt x="1106493" y="1264181"/>
                </a:lnTo>
                <a:close/>
                <a:moveTo>
                  <a:pt x="559089" y="692934"/>
                </a:moveTo>
                <a:cubicBezTo>
                  <a:pt x="750227" y="692934"/>
                  <a:pt x="905737" y="537499"/>
                  <a:pt x="905737" y="346454"/>
                </a:cubicBezTo>
                <a:cubicBezTo>
                  <a:pt x="905737" y="155435"/>
                  <a:pt x="750227" y="0"/>
                  <a:pt x="559089" y="0"/>
                </a:cubicBezTo>
                <a:cubicBezTo>
                  <a:pt x="367952" y="0"/>
                  <a:pt x="212441" y="155435"/>
                  <a:pt x="212441" y="346480"/>
                </a:cubicBezTo>
                <a:cubicBezTo>
                  <a:pt x="212441" y="537525"/>
                  <a:pt x="367952" y="692934"/>
                  <a:pt x="559089" y="692934"/>
                </a:cubicBezTo>
                <a:close/>
                <a:moveTo>
                  <a:pt x="559089" y="25841"/>
                </a:moveTo>
                <a:cubicBezTo>
                  <a:pt x="735981" y="25841"/>
                  <a:pt x="879884" y="169674"/>
                  <a:pt x="879884" y="346480"/>
                </a:cubicBezTo>
                <a:cubicBezTo>
                  <a:pt x="879884" y="523286"/>
                  <a:pt x="735981" y="667119"/>
                  <a:pt x="559089" y="667119"/>
                </a:cubicBezTo>
                <a:cubicBezTo>
                  <a:pt x="382197" y="667119"/>
                  <a:pt x="238295" y="523286"/>
                  <a:pt x="238295" y="346480"/>
                </a:cubicBezTo>
                <a:cubicBezTo>
                  <a:pt x="238295" y="169674"/>
                  <a:pt x="382197" y="25841"/>
                  <a:pt x="559089" y="25841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42"/>
          <p:cNvSpPr/>
          <p:nvPr/>
        </p:nvSpPr>
        <p:spPr>
          <a:xfrm>
            <a:off x="14968466" y="6330213"/>
            <a:ext cx="1324533" cy="1262927"/>
          </a:xfrm>
          <a:custGeom>
            <a:rect b="b" l="l" r="r" t="t"/>
            <a:pathLst>
              <a:path extrusionOk="0" h="1262927" w="1324533">
                <a:moveTo>
                  <a:pt x="682747" y="12766"/>
                </a:moveTo>
                <a:lnTo>
                  <a:pt x="875017" y="402623"/>
                </a:lnTo>
                <a:lnTo>
                  <a:pt x="1304940" y="465143"/>
                </a:lnTo>
                <a:cubicBezTo>
                  <a:pt x="1323685" y="467857"/>
                  <a:pt x="1331171" y="490932"/>
                  <a:pt x="1317608" y="504180"/>
                </a:cubicBezTo>
                <a:lnTo>
                  <a:pt x="1006525" y="807629"/>
                </a:lnTo>
                <a:lnTo>
                  <a:pt x="1079956" y="1236143"/>
                </a:lnTo>
                <a:cubicBezTo>
                  <a:pt x="1083157" y="1254820"/>
                  <a:pt x="1063544" y="1269072"/>
                  <a:pt x="1046780" y="1260250"/>
                </a:cubicBezTo>
                <a:lnTo>
                  <a:pt x="662267" y="1057951"/>
                </a:lnTo>
                <a:lnTo>
                  <a:pt x="277753" y="1260250"/>
                </a:lnTo>
                <a:cubicBezTo>
                  <a:pt x="260989" y="1269072"/>
                  <a:pt x="241377" y="1254820"/>
                  <a:pt x="244578" y="1236143"/>
                </a:cubicBezTo>
                <a:lnTo>
                  <a:pt x="318008" y="807629"/>
                </a:lnTo>
                <a:lnTo>
                  <a:pt x="6925" y="504180"/>
                </a:lnTo>
                <a:cubicBezTo>
                  <a:pt x="-6638" y="490932"/>
                  <a:pt x="849" y="467884"/>
                  <a:pt x="19593" y="465143"/>
                </a:cubicBezTo>
                <a:lnTo>
                  <a:pt x="449516" y="402623"/>
                </a:lnTo>
                <a:lnTo>
                  <a:pt x="641759" y="12766"/>
                </a:lnTo>
                <a:cubicBezTo>
                  <a:pt x="650141" y="-4255"/>
                  <a:pt x="674365" y="-4255"/>
                  <a:pt x="682747" y="12766"/>
                </a:cubicBez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42"/>
          <p:cNvSpPr/>
          <p:nvPr/>
        </p:nvSpPr>
        <p:spPr>
          <a:xfrm>
            <a:off x="14954892" y="6316647"/>
            <a:ext cx="1351680" cy="1290050"/>
          </a:xfrm>
          <a:custGeom>
            <a:rect b="b" l="l" r="r" t="t"/>
            <a:pathLst>
              <a:path extrusionOk="0" h="1290050" w="1351680">
                <a:moveTo>
                  <a:pt x="1349872" y="490084"/>
                </a:moveTo>
                <a:cubicBezTo>
                  <a:pt x="1345559" y="476782"/>
                  <a:pt x="1334274" y="467280"/>
                  <a:pt x="1320467" y="465272"/>
                </a:cubicBezTo>
                <a:lnTo>
                  <a:pt x="897597" y="403784"/>
                </a:lnTo>
                <a:lnTo>
                  <a:pt x="708500" y="20306"/>
                </a:lnTo>
                <a:cubicBezTo>
                  <a:pt x="702316" y="7791"/>
                  <a:pt x="689810" y="0"/>
                  <a:pt x="675840" y="0"/>
                </a:cubicBezTo>
                <a:cubicBezTo>
                  <a:pt x="661870" y="0"/>
                  <a:pt x="649365" y="7791"/>
                  <a:pt x="643181" y="20306"/>
                </a:cubicBezTo>
                <a:lnTo>
                  <a:pt x="454084" y="403784"/>
                </a:lnTo>
                <a:lnTo>
                  <a:pt x="31214" y="465272"/>
                </a:lnTo>
                <a:cubicBezTo>
                  <a:pt x="17379" y="467280"/>
                  <a:pt x="6122" y="476782"/>
                  <a:pt x="1809" y="490084"/>
                </a:cubicBezTo>
                <a:cubicBezTo>
                  <a:pt x="-2504" y="503386"/>
                  <a:pt x="1022" y="517692"/>
                  <a:pt x="11032" y="527465"/>
                </a:cubicBezTo>
                <a:lnTo>
                  <a:pt x="317015" y="825946"/>
                </a:lnTo>
                <a:lnTo>
                  <a:pt x="244778" y="1247402"/>
                </a:lnTo>
                <a:cubicBezTo>
                  <a:pt x="242418" y="1261193"/>
                  <a:pt x="247979" y="1274848"/>
                  <a:pt x="259264" y="1283046"/>
                </a:cubicBezTo>
                <a:cubicBezTo>
                  <a:pt x="265638" y="1287688"/>
                  <a:pt x="273125" y="1290050"/>
                  <a:pt x="280639" y="1290050"/>
                </a:cubicBezTo>
                <a:cubicBezTo>
                  <a:pt x="286417" y="1290050"/>
                  <a:pt x="292249" y="1288666"/>
                  <a:pt x="297620" y="1285815"/>
                </a:cubicBezTo>
                <a:lnTo>
                  <a:pt x="675840" y="1086828"/>
                </a:lnTo>
                <a:lnTo>
                  <a:pt x="1054061" y="1285815"/>
                </a:lnTo>
                <a:cubicBezTo>
                  <a:pt x="1066430" y="1292303"/>
                  <a:pt x="1081133" y="1291272"/>
                  <a:pt x="1092417" y="1283046"/>
                </a:cubicBezTo>
                <a:cubicBezTo>
                  <a:pt x="1103729" y="1274821"/>
                  <a:pt x="1109263" y="1261166"/>
                  <a:pt x="1106903" y="1247402"/>
                </a:cubicBezTo>
                <a:lnTo>
                  <a:pt x="1034666" y="825919"/>
                </a:lnTo>
                <a:lnTo>
                  <a:pt x="1340649" y="527438"/>
                </a:lnTo>
                <a:cubicBezTo>
                  <a:pt x="1350659" y="517692"/>
                  <a:pt x="1354185" y="503386"/>
                  <a:pt x="1349872" y="490084"/>
                </a:cubicBezTo>
                <a:close/>
                <a:moveTo>
                  <a:pt x="1321715" y="508001"/>
                </a:moveTo>
                <a:lnTo>
                  <a:pt x="1010632" y="811477"/>
                </a:lnTo>
                <a:cubicBezTo>
                  <a:pt x="1007431" y="814599"/>
                  <a:pt x="1005966" y="819078"/>
                  <a:pt x="1006726" y="823476"/>
                </a:cubicBezTo>
                <a:lnTo>
                  <a:pt x="1080156" y="1251990"/>
                </a:lnTo>
                <a:cubicBezTo>
                  <a:pt x="1081051" y="1257148"/>
                  <a:pt x="1077851" y="1260080"/>
                  <a:pt x="1076467" y="1261084"/>
                </a:cubicBezTo>
                <a:cubicBezTo>
                  <a:pt x="1075057" y="1262116"/>
                  <a:pt x="1071286" y="1264233"/>
                  <a:pt x="1066675" y="1261790"/>
                </a:cubicBezTo>
                <a:lnTo>
                  <a:pt x="682161" y="1059491"/>
                </a:lnTo>
                <a:cubicBezTo>
                  <a:pt x="678200" y="1057401"/>
                  <a:pt x="673480" y="1057401"/>
                  <a:pt x="669547" y="1059491"/>
                </a:cubicBezTo>
                <a:lnTo>
                  <a:pt x="285034" y="1261790"/>
                </a:lnTo>
                <a:cubicBezTo>
                  <a:pt x="280422" y="1264233"/>
                  <a:pt x="276652" y="1262116"/>
                  <a:pt x="275241" y="1261084"/>
                </a:cubicBezTo>
                <a:cubicBezTo>
                  <a:pt x="273830" y="1260053"/>
                  <a:pt x="270657" y="1257121"/>
                  <a:pt x="271552" y="1251990"/>
                </a:cubicBezTo>
                <a:lnTo>
                  <a:pt x="344982" y="823476"/>
                </a:lnTo>
                <a:cubicBezTo>
                  <a:pt x="345742" y="819078"/>
                  <a:pt x="344277" y="814571"/>
                  <a:pt x="341076" y="811477"/>
                </a:cubicBezTo>
                <a:lnTo>
                  <a:pt x="29966" y="508001"/>
                </a:lnTo>
                <a:cubicBezTo>
                  <a:pt x="26223" y="504363"/>
                  <a:pt x="27063" y="500128"/>
                  <a:pt x="27606" y="498472"/>
                </a:cubicBezTo>
                <a:cubicBezTo>
                  <a:pt x="28149" y="496816"/>
                  <a:pt x="29939" y="492880"/>
                  <a:pt x="35120" y="492147"/>
                </a:cubicBezTo>
                <a:lnTo>
                  <a:pt x="465043" y="429628"/>
                </a:lnTo>
                <a:cubicBezTo>
                  <a:pt x="469464" y="428976"/>
                  <a:pt x="473289" y="426207"/>
                  <a:pt x="475269" y="422189"/>
                </a:cubicBezTo>
                <a:lnTo>
                  <a:pt x="667540" y="32332"/>
                </a:lnTo>
                <a:cubicBezTo>
                  <a:pt x="669846" y="27663"/>
                  <a:pt x="674132" y="27147"/>
                  <a:pt x="675868" y="27147"/>
                </a:cubicBezTo>
                <a:cubicBezTo>
                  <a:pt x="677604" y="27147"/>
                  <a:pt x="681890" y="27663"/>
                  <a:pt x="684195" y="32332"/>
                </a:cubicBezTo>
                <a:lnTo>
                  <a:pt x="876466" y="422189"/>
                </a:lnTo>
                <a:cubicBezTo>
                  <a:pt x="878446" y="426207"/>
                  <a:pt x="882271" y="428976"/>
                  <a:pt x="886665" y="429628"/>
                </a:cubicBezTo>
                <a:lnTo>
                  <a:pt x="1316588" y="492147"/>
                </a:lnTo>
                <a:cubicBezTo>
                  <a:pt x="1321742" y="492907"/>
                  <a:pt x="1323560" y="496816"/>
                  <a:pt x="1324102" y="498472"/>
                </a:cubicBezTo>
                <a:cubicBezTo>
                  <a:pt x="1324645" y="500128"/>
                  <a:pt x="1325458" y="504363"/>
                  <a:pt x="1321715" y="508001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9" name="Google Shape;949;p42"/>
          <p:cNvSpPr/>
          <p:nvPr/>
        </p:nvSpPr>
        <p:spPr>
          <a:xfrm>
            <a:off x="10635416" y="6409701"/>
            <a:ext cx="1339702" cy="1196882"/>
          </a:xfrm>
          <a:custGeom>
            <a:rect b="b" l="l" r="r" t="t"/>
            <a:pathLst>
              <a:path extrusionOk="0" h="1196882" w="1339702">
                <a:moveTo>
                  <a:pt x="1290062" y="629334"/>
                </a:moveTo>
                <a:cubicBezTo>
                  <a:pt x="1319680" y="646341"/>
                  <a:pt x="1339703" y="678290"/>
                  <a:pt x="1339703" y="714854"/>
                </a:cubicBezTo>
                <a:lnTo>
                  <a:pt x="1339703" y="729125"/>
                </a:lnTo>
                <a:cubicBezTo>
                  <a:pt x="1339703" y="765420"/>
                  <a:pt x="1319975" y="797181"/>
                  <a:pt x="1290705" y="814296"/>
                </a:cubicBezTo>
                <a:cubicBezTo>
                  <a:pt x="1319975" y="831411"/>
                  <a:pt x="1339703" y="863172"/>
                  <a:pt x="1339703" y="899467"/>
                </a:cubicBezTo>
                <a:lnTo>
                  <a:pt x="1339703" y="913711"/>
                </a:lnTo>
                <a:cubicBezTo>
                  <a:pt x="1339703" y="962695"/>
                  <a:pt x="1303812" y="1003443"/>
                  <a:pt x="1256960" y="1011008"/>
                </a:cubicBezTo>
                <a:cubicBezTo>
                  <a:pt x="1278537" y="1029920"/>
                  <a:pt x="1292180" y="1057631"/>
                  <a:pt x="1292180" y="1088507"/>
                </a:cubicBezTo>
                <a:lnTo>
                  <a:pt x="1292180" y="1093845"/>
                </a:lnTo>
                <a:cubicBezTo>
                  <a:pt x="1292180" y="1150662"/>
                  <a:pt x="1245997" y="1196882"/>
                  <a:pt x="1189227" y="1196882"/>
                </a:cubicBezTo>
                <a:lnTo>
                  <a:pt x="922128" y="1196882"/>
                </a:lnTo>
                <a:cubicBezTo>
                  <a:pt x="897897" y="1196882"/>
                  <a:pt x="875141" y="1188620"/>
                  <a:pt x="856780" y="1173437"/>
                </a:cubicBezTo>
                <a:cubicBezTo>
                  <a:pt x="855574" y="1173839"/>
                  <a:pt x="854314" y="1174107"/>
                  <a:pt x="852974" y="1174134"/>
                </a:cubicBezTo>
                <a:lnTo>
                  <a:pt x="598017" y="1178426"/>
                </a:lnTo>
                <a:cubicBezTo>
                  <a:pt x="522404" y="1178426"/>
                  <a:pt x="477990" y="1136310"/>
                  <a:pt x="458209" y="1111228"/>
                </a:cubicBezTo>
                <a:cubicBezTo>
                  <a:pt x="449766" y="1100498"/>
                  <a:pt x="436927" y="1094328"/>
                  <a:pt x="423016" y="1094328"/>
                </a:cubicBezTo>
                <a:lnTo>
                  <a:pt x="331133" y="1094328"/>
                </a:lnTo>
                <a:lnTo>
                  <a:pt x="331133" y="1112382"/>
                </a:lnTo>
                <a:cubicBezTo>
                  <a:pt x="331133" y="1158978"/>
                  <a:pt x="293259" y="1196882"/>
                  <a:pt x="246701" y="1196882"/>
                </a:cubicBezTo>
                <a:lnTo>
                  <a:pt x="84458" y="1196882"/>
                </a:lnTo>
                <a:cubicBezTo>
                  <a:pt x="37900" y="1196882"/>
                  <a:pt x="0" y="1158978"/>
                  <a:pt x="0" y="1112382"/>
                </a:cubicBezTo>
                <a:lnTo>
                  <a:pt x="0" y="582013"/>
                </a:lnTo>
                <a:cubicBezTo>
                  <a:pt x="0" y="535417"/>
                  <a:pt x="37900" y="497486"/>
                  <a:pt x="84458" y="497486"/>
                </a:cubicBezTo>
                <a:lnTo>
                  <a:pt x="246701" y="497486"/>
                </a:lnTo>
                <a:cubicBezTo>
                  <a:pt x="293259" y="497486"/>
                  <a:pt x="331133" y="535417"/>
                  <a:pt x="331133" y="582013"/>
                </a:cubicBezTo>
                <a:lnTo>
                  <a:pt x="331133" y="582469"/>
                </a:lnTo>
                <a:lnTo>
                  <a:pt x="456065" y="582496"/>
                </a:lnTo>
                <a:cubicBezTo>
                  <a:pt x="456092" y="582496"/>
                  <a:pt x="456092" y="582496"/>
                  <a:pt x="456119" y="582496"/>
                </a:cubicBezTo>
                <a:cubicBezTo>
                  <a:pt x="472308" y="582496"/>
                  <a:pt x="486594" y="571605"/>
                  <a:pt x="490856" y="555966"/>
                </a:cubicBezTo>
                <a:cubicBezTo>
                  <a:pt x="504928" y="504192"/>
                  <a:pt x="527014" y="437906"/>
                  <a:pt x="573090" y="384389"/>
                </a:cubicBezTo>
                <a:cubicBezTo>
                  <a:pt x="594158" y="359951"/>
                  <a:pt x="618790" y="339323"/>
                  <a:pt x="642619" y="319391"/>
                </a:cubicBezTo>
                <a:cubicBezTo>
                  <a:pt x="660845" y="304154"/>
                  <a:pt x="679688" y="288408"/>
                  <a:pt x="696307" y="271373"/>
                </a:cubicBezTo>
                <a:cubicBezTo>
                  <a:pt x="738040" y="228587"/>
                  <a:pt x="753184" y="176330"/>
                  <a:pt x="763316" y="126220"/>
                </a:cubicBezTo>
                <a:cubicBezTo>
                  <a:pt x="770258" y="91910"/>
                  <a:pt x="783365" y="43329"/>
                  <a:pt x="816628" y="17469"/>
                </a:cubicBezTo>
                <a:cubicBezTo>
                  <a:pt x="836651" y="1911"/>
                  <a:pt x="860158" y="-3508"/>
                  <a:pt x="882860" y="2233"/>
                </a:cubicBezTo>
                <a:cubicBezTo>
                  <a:pt x="908136" y="8617"/>
                  <a:pt x="930383" y="28629"/>
                  <a:pt x="942338" y="55750"/>
                </a:cubicBezTo>
                <a:cubicBezTo>
                  <a:pt x="994042" y="173272"/>
                  <a:pt x="984822" y="326849"/>
                  <a:pt x="922074" y="431683"/>
                </a:cubicBezTo>
                <a:lnTo>
                  <a:pt x="1239430" y="431683"/>
                </a:lnTo>
                <a:cubicBezTo>
                  <a:pt x="1294726" y="431683"/>
                  <a:pt x="1339703" y="476723"/>
                  <a:pt x="1339703" y="532064"/>
                </a:cubicBezTo>
                <a:lnTo>
                  <a:pt x="1339703" y="542741"/>
                </a:lnTo>
                <a:cubicBezTo>
                  <a:pt x="1339703" y="579599"/>
                  <a:pt x="1319734" y="611870"/>
                  <a:pt x="1290062" y="629334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42"/>
          <p:cNvSpPr/>
          <p:nvPr/>
        </p:nvSpPr>
        <p:spPr>
          <a:xfrm>
            <a:off x="10662219" y="6436513"/>
            <a:ext cx="1286095" cy="1143244"/>
          </a:xfrm>
          <a:custGeom>
            <a:rect b="b" l="l" r="r" t="t"/>
            <a:pathLst>
              <a:path extrusionOk="0" h="1143244" w="1286095">
                <a:moveTo>
                  <a:pt x="1238572" y="1061695"/>
                </a:moveTo>
                <a:lnTo>
                  <a:pt x="1238572" y="1067033"/>
                </a:lnTo>
                <a:cubicBezTo>
                  <a:pt x="1238572" y="1109069"/>
                  <a:pt x="1204398" y="1143244"/>
                  <a:pt x="1162423" y="1143244"/>
                </a:cubicBezTo>
                <a:lnTo>
                  <a:pt x="895324" y="1143244"/>
                </a:lnTo>
                <a:cubicBezTo>
                  <a:pt x="874283" y="1143244"/>
                  <a:pt x="854716" y="1134848"/>
                  <a:pt x="840216" y="1119611"/>
                </a:cubicBezTo>
                <a:cubicBezTo>
                  <a:pt x="826653" y="1105394"/>
                  <a:pt x="819175" y="1086723"/>
                  <a:pt x="819175" y="1067033"/>
                </a:cubicBezTo>
                <a:lnTo>
                  <a:pt x="819175" y="1061695"/>
                </a:lnTo>
                <a:cubicBezTo>
                  <a:pt x="819175" y="1019686"/>
                  <a:pt x="853349" y="985483"/>
                  <a:pt x="895324" y="985483"/>
                </a:cubicBezTo>
                <a:lnTo>
                  <a:pt x="1162423" y="985483"/>
                </a:lnTo>
                <a:cubicBezTo>
                  <a:pt x="1204398" y="985483"/>
                  <a:pt x="1238572" y="1019686"/>
                  <a:pt x="1238572" y="1061695"/>
                </a:cubicBezTo>
                <a:close/>
                <a:moveTo>
                  <a:pt x="1214395" y="800897"/>
                </a:moveTo>
                <a:lnTo>
                  <a:pt x="856941" y="800897"/>
                </a:lnTo>
                <a:cubicBezTo>
                  <a:pt x="817406" y="800897"/>
                  <a:pt x="785241" y="833087"/>
                  <a:pt x="785241" y="872655"/>
                </a:cubicBezTo>
                <a:lnTo>
                  <a:pt x="785241" y="886899"/>
                </a:lnTo>
                <a:cubicBezTo>
                  <a:pt x="785241" y="926467"/>
                  <a:pt x="817406" y="958658"/>
                  <a:pt x="856941" y="958658"/>
                </a:cubicBezTo>
                <a:lnTo>
                  <a:pt x="895324" y="958658"/>
                </a:lnTo>
                <a:lnTo>
                  <a:pt x="1162423" y="958658"/>
                </a:lnTo>
                <a:lnTo>
                  <a:pt x="1214395" y="958658"/>
                </a:lnTo>
                <a:cubicBezTo>
                  <a:pt x="1253931" y="958658"/>
                  <a:pt x="1286095" y="926467"/>
                  <a:pt x="1286095" y="886899"/>
                </a:cubicBezTo>
                <a:lnTo>
                  <a:pt x="1286095" y="872655"/>
                </a:lnTo>
                <a:cubicBezTo>
                  <a:pt x="1286095" y="833087"/>
                  <a:pt x="1253931" y="800897"/>
                  <a:pt x="1214395" y="800897"/>
                </a:cubicBezTo>
                <a:close/>
                <a:moveTo>
                  <a:pt x="1214395" y="616310"/>
                </a:moveTo>
                <a:lnTo>
                  <a:pt x="856941" y="616310"/>
                </a:lnTo>
                <a:cubicBezTo>
                  <a:pt x="817406" y="616310"/>
                  <a:pt x="785241" y="648501"/>
                  <a:pt x="785241" y="688041"/>
                </a:cubicBezTo>
                <a:lnTo>
                  <a:pt x="785241" y="702313"/>
                </a:lnTo>
                <a:cubicBezTo>
                  <a:pt x="785241" y="741880"/>
                  <a:pt x="817406" y="774071"/>
                  <a:pt x="856941" y="774071"/>
                </a:cubicBezTo>
                <a:lnTo>
                  <a:pt x="1214395" y="774071"/>
                </a:lnTo>
                <a:cubicBezTo>
                  <a:pt x="1253931" y="774071"/>
                  <a:pt x="1286095" y="741880"/>
                  <a:pt x="1286095" y="702313"/>
                </a:cubicBezTo>
                <a:lnTo>
                  <a:pt x="1286095" y="688041"/>
                </a:lnTo>
                <a:cubicBezTo>
                  <a:pt x="1286095" y="648501"/>
                  <a:pt x="1253931" y="616310"/>
                  <a:pt x="1214395" y="616310"/>
                </a:cubicBezTo>
                <a:close/>
                <a:moveTo>
                  <a:pt x="1212626" y="431696"/>
                </a:moveTo>
                <a:lnTo>
                  <a:pt x="892670" y="431696"/>
                </a:lnTo>
                <a:cubicBezTo>
                  <a:pt x="886398" y="431696"/>
                  <a:pt x="880234" y="432474"/>
                  <a:pt x="874310" y="434003"/>
                </a:cubicBezTo>
                <a:cubicBezTo>
                  <a:pt x="841851" y="442373"/>
                  <a:pt x="819175" y="471666"/>
                  <a:pt x="819175" y="505252"/>
                </a:cubicBezTo>
                <a:lnTo>
                  <a:pt x="819175" y="515929"/>
                </a:lnTo>
                <a:cubicBezTo>
                  <a:pt x="819175" y="556489"/>
                  <a:pt x="852143" y="589484"/>
                  <a:pt x="892670" y="589484"/>
                </a:cubicBezTo>
                <a:lnTo>
                  <a:pt x="1212626" y="589484"/>
                </a:lnTo>
                <a:cubicBezTo>
                  <a:pt x="1253127" y="589484"/>
                  <a:pt x="1286095" y="556489"/>
                  <a:pt x="1286095" y="515929"/>
                </a:cubicBezTo>
                <a:lnTo>
                  <a:pt x="1286095" y="505252"/>
                </a:lnTo>
                <a:cubicBezTo>
                  <a:pt x="1286095" y="464692"/>
                  <a:pt x="1253127" y="431696"/>
                  <a:pt x="1212626" y="431696"/>
                </a:cubicBezTo>
                <a:close/>
                <a:moveTo>
                  <a:pt x="792371" y="1061695"/>
                </a:moveTo>
                <a:cubicBezTo>
                  <a:pt x="792371" y="1029504"/>
                  <a:pt x="807220" y="1000720"/>
                  <a:pt x="830379" y="981808"/>
                </a:cubicBezTo>
                <a:cubicBezTo>
                  <a:pt x="788940" y="970193"/>
                  <a:pt x="758438" y="932047"/>
                  <a:pt x="758438" y="886899"/>
                </a:cubicBezTo>
                <a:lnTo>
                  <a:pt x="758438" y="872655"/>
                </a:lnTo>
                <a:cubicBezTo>
                  <a:pt x="758438" y="836360"/>
                  <a:pt x="778165" y="804599"/>
                  <a:pt x="807435" y="787484"/>
                </a:cubicBezTo>
                <a:cubicBezTo>
                  <a:pt x="778165" y="770369"/>
                  <a:pt x="758438" y="738608"/>
                  <a:pt x="758438" y="702313"/>
                </a:cubicBezTo>
                <a:lnTo>
                  <a:pt x="758438" y="688041"/>
                </a:lnTo>
                <a:cubicBezTo>
                  <a:pt x="758438" y="643377"/>
                  <a:pt x="788297" y="605553"/>
                  <a:pt x="829119" y="593508"/>
                </a:cubicBezTo>
                <a:cubicBezTo>
                  <a:pt x="806684" y="575079"/>
                  <a:pt x="792371" y="547154"/>
                  <a:pt x="792371" y="515929"/>
                </a:cubicBezTo>
                <a:lnTo>
                  <a:pt x="792371" y="505252"/>
                </a:lnTo>
                <a:cubicBezTo>
                  <a:pt x="792371" y="462251"/>
                  <a:pt x="819604" y="424427"/>
                  <a:pt x="859568" y="410477"/>
                </a:cubicBezTo>
                <a:cubicBezTo>
                  <a:pt x="859568" y="410451"/>
                  <a:pt x="859568" y="410451"/>
                  <a:pt x="859568" y="410451"/>
                </a:cubicBezTo>
                <a:cubicBezTo>
                  <a:pt x="929526" y="313262"/>
                  <a:pt x="942740" y="157351"/>
                  <a:pt x="890982" y="39775"/>
                </a:cubicBezTo>
                <a:cubicBezTo>
                  <a:pt x="882351" y="20139"/>
                  <a:pt x="866832" y="5814"/>
                  <a:pt x="849490" y="1414"/>
                </a:cubicBezTo>
                <a:cubicBezTo>
                  <a:pt x="834774" y="-2288"/>
                  <a:pt x="819818" y="1307"/>
                  <a:pt x="806282" y="11850"/>
                </a:cubicBezTo>
                <a:cubicBezTo>
                  <a:pt x="780041" y="32237"/>
                  <a:pt x="768891" y="74621"/>
                  <a:pt x="762780" y="104720"/>
                </a:cubicBezTo>
                <a:cubicBezTo>
                  <a:pt x="751817" y="158854"/>
                  <a:pt x="735279" y="215536"/>
                  <a:pt x="688694" y="263286"/>
                </a:cubicBezTo>
                <a:cubicBezTo>
                  <a:pt x="671111" y="281312"/>
                  <a:pt x="651759" y="297515"/>
                  <a:pt x="633023" y="313181"/>
                </a:cubicBezTo>
                <a:cubicBezTo>
                  <a:pt x="608953" y="333300"/>
                  <a:pt x="586224" y="352320"/>
                  <a:pt x="566603" y="375094"/>
                </a:cubicBezTo>
                <a:cubicBezTo>
                  <a:pt x="524012" y="424534"/>
                  <a:pt x="503239" y="487172"/>
                  <a:pt x="489891" y="536209"/>
                </a:cubicBezTo>
                <a:cubicBezTo>
                  <a:pt x="482467" y="563490"/>
                  <a:pt x="457566" y="582510"/>
                  <a:pt x="429315" y="582510"/>
                </a:cubicBezTo>
                <a:cubicBezTo>
                  <a:pt x="429288" y="582510"/>
                  <a:pt x="429261" y="582510"/>
                  <a:pt x="429234" y="582510"/>
                </a:cubicBezTo>
                <a:lnTo>
                  <a:pt x="304329" y="582483"/>
                </a:lnTo>
                <a:lnTo>
                  <a:pt x="304329" y="1040690"/>
                </a:lnTo>
                <a:lnTo>
                  <a:pt x="396212" y="1040690"/>
                </a:lnTo>
                <a:cubicBezTo>
                  <a:pt x="418379" y="1040690"/>
                  <a:pt x="438884" y="1050562"/>
                  <a:pt x="452473" y="1067784"/>
                </a:cubicBezTo>
                <a:cubicBezTo>
                  <a:pt x="472925" y="1093805"/>
                  <a:pt x="510101" y="1124788"/>
                  <a:pt x="570999" y="1124788"/>
                </a:cubicBezTo>
                <a:lnTo>
                  <a:pt x="807515" y="1120818"/>
                </a:lnTo>
                <a:cubicBezTo>
                  <a:pt x="797678" y="1104777"/>
                  <a:pt x="792371" y="1086267"/>
                  <a:pt x="792371" y="1067033"/>
                </a:cubicBezTo>
                <a:lnTo>
                  <a:pt x="792371" y="1061695"/>
                </a:lnTo>
                <a:close/>
                <a:moveTo>
                  <a:pt x="219898" y="497499"/>
                </a:moveTo>
                <a:lnTo>
                  <a:pt x="57655" y="497499"/>
                </a:lnTo>
                <a:cubicBezTo>
                  <a:pt x="25866" y="497499"/>
                  <a:pt x="0" y="523386"/>
                  <a:pt x="0" y="555201"/>
                </a:cubicBezTo>
                <a:lnTo>
                  <a:pt x="0" y="1085570"/>
                </a:lnTo>
                <a:cubicBezTo>
                  <a:pt x="0" y="1117385"/>
                  <a:pt x="25866" y="1143244"/>
                  <a:pt x="57655" y="1143244"/>
                </a:cubicBezTo>
                <a:lnTo>
                  <a:pt x="219898" y="1143244"/>
                </a:lnTo>
                <a:cubicBezTo>
                  <a:pt x="251687" y="1143244"/>
                  <a:pt x="277526" y="1117385"/>
                  <a:pt x="277526" y="1085570"/>
                </a:cubicBezTo>
                <a:lnTo>
                  <a:pt x="277526" y="555201"/>
                </a:lnTo>
                <a:cubicBezTo>
                  <a:pt x="277526" y="523386"/>
                  <a:pt x="251687" y="497499"/>
                  <a:pt x="219898" y="497499"/>
                </a:cubicBez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1" name="Google Shape;951;p42"/>
          <p:cNvSpPr/>
          <p:nvPr/>
        </p:nvSpPr>
        <p:spPr>
          <a:xfrm>
            <a:off x="10635416" y="6409701"/>
            <a:ext cx="1339702" cy="1196882"/>
          </a:xfrm>
          <a:custGeom>
            <a:rect b="b" l="l" r="r" t="t"/>
            <a:pathLst>
              <a:path extrusionOk="0" h="1196882" w="1339702">
                <a:moveTo>
                  <a:pt x="1339703" y="542741"/>
                </a:moveTo>
                <a:lnTo>
                  <a:pt x="1339703" y="532064"/>
                </a:lnTo>
                <a:cubicBezTo>
                  <a:pt x="1339703" y="476723"/>
                  <a:pt x="1294726" y="431683"/>
                  <a:pt x="1239430" y="431683"/>
                </a:cubicBezTo>
                <a:lnTo>
                  <a:pt x="922074" y="431683"/>
                </a:lnTo>
                <a:cubicBezTo>
                  <a:pt x="984822" y="326849"/>
                  <a:pt x="994042" y="173272"/>
                  <a:pt x="942338" y="55750"/>
                </a:cubicBezTo>
                <a:cubicBezTo>
                  <a:pt x="930383" y="28629"/>
                  <a:pt x="908136" y="8617"/>
                  <a:pt x="882860" y="2233"/>
                </a:cubicBezTo>
                <a:cubicBezTo>
                  <a:pt x="860158" y="-3508"/>
                  <a:pt x="836651" y="1911"/>
                  <a:pt x="816628" y="17469"/>
                </a:cubicBezTo>
                <a:cubicBezTo>
                  <a:pt x="783365" y="43329"/>
                  <a:pt x="770258" y="91910"/>
                  <a:pt x="763316" y="126220"/>
                </a:cubicBezTo>
                <a:cubicBezTo>
                  <a:pt x="753184" y="176330"/>
                  <a:pt x="738040" y="228587"/>
                  <a:pt x="696307" y="271373"/>
                </a:cubicBezTo>
                <a:cubicBezTo>
                  <a:pt x="679688" y="288408"/>
                  <a:pt x="660845" y="304154"/>
                  <a:pt x="642619" y="319391"/>
                </a:cubicBezTo>
                <a:cubicBezTo>
                  <a:pt x="618790" y="339323"/>
                  <a:pt x="594158" y="359951"/>
                  <a:pt x="573090" y="384389"/>
                </a:cubicBezTo>
                <a:cubicBezTo>
                  <a:pt x="527014" y="437906"/>
                  <a:pt x="504928" y="504192"/>
                  <a:pt x="490856" y="555966"/>
                </a:cubicBezTo>
                <a:cubicBezTo>
                  <a:pt x="486594" y="571605"/>
                  <a:pt x="472308" y="582496"/>
                  <a:pt x="456119" y="582496"/>
                </a:cubicBezTo>
                <a:cubicBezTo>
                  <a:pt x="456092" y="582496"/>
                  <a:pt x="456092" y="582496"/>
                  <a:pt x="456065" y="582496"/>
                </a:cubicBezTo>
                <a:lnTo>
                  <a:pt x="331133" y="582469"/>
                </a:lnTo>
                <a:lnTo>
                  <a:pt x="331133" y="582013"/>
                </a:lnTo>
                <a:cubicBezTo>
                  <a:pt x="331133" y="535417"/>
                  <a:pt x="293259" y="497486"/>
                  <a:pt x="246701" y="497486"/>
                </a:cubicBezTo>
                <a:lnTo>
                  <a:pt x="84458" y="497486"/>
                </a:lnTo>
                <a:cubicBezTo>
                  <a:pt x="37900" y="497486"/>
                  <a:pt x="0" y="535417"/>
                  <a:pt x="0" y="582013"/>
                </a:cubicBezTo>
                <a:lnTo>
                  <a:pt x="0" y="1112382"/>
                </a:lnTo>
                <a:cubicBezTo>
                  <a:pt x="0" y="1158978"/>
                  <a:pt x="37900" y="1196882"/>
                  <a:pt x="84458" y="1196882"/>
                </a:cubicBezTo>
                <a:lnTo>
                  <a:pt x="246701" y="1196882"/>
                </a:lnTo>
                <a:cubicBezTo>
                  <a:pt x="293259" y="1196882"/>
                  <a:pt x="331133" y="1158978"/>
                  <a:pt x="331133" y="1112382"/>
                </a:cubicBezTo>
                <a:lnTo>
                  <a:pt x="331133" y="1094328"/>
                </a:lnTo>
                <a:lnTo>
                  <a:pt x="423016" y="1094328"/>
                </a:lnTo>
                <a:cubicBezTo>
                  <a:pt x="436927" y="1094328"/>
                  <a:pt x="449766" y="1100498"/>
                  <a:pt x="458209" y="1111228"/>
                </a:cubicBezTo>
                <a:cubicBezTo>
                  <a:pt x="477990" y="1136310"/>
                  <a:pt x="522404" y="1178426"/>
                  <a:pt x="598017" y="1178426"/>
                </a:cubicBezTo>
                <a:lnTo>
                  <a:pt x="852974" y="1174134"/>
                </a:lnTo>
                <a:cubicBezTo>
                  <a:pt x="854314" y="1174107"/>
                  <a:pt x="855574" y="1173839"/>
                  <a:pt x="856780" y="1173437"/>
                </a:cubicBezTo>
                <a:cubicBezTo>
                  <a:pt x="875141" y="1188620"/>
                  <a:pt x="897897" y="1196882"/>
                  <a:pt x="922128" y="1196882"/>
                </a:cubicBezTo>
                <a:lnTo>
                  <a:pt x="1189227" y="1196882"/>
                </a:lnTo>
                <a:cubicBezTo>
                  <a:pt x="1245997" y="1196882"/>
                  <a:pt x="1292180" y="1150662"/>
                  <a:pt x="1292180" y="1093845"/>
                </a:cubicBezTo>
                <a:lnTo>
                  <a:pt x="1292180" y="1088507"/>
                </a:lnTo>
                <a:cubicBezTo>
                  <a:pt x="1292180" y="1057631"/>
                  <a:pt x="1278537" y="1029920"/>
                  <a:pt x="1256960" y="1011008"/>
                </a:cubicBezTo>
                <a:cubicBezTo>
                  <a:pt x="1303812" y="1003443"/>
                  <a:pt x="1339703" y="962695"/>
                  <a:pt x="1339703" y="913711"/>
                </a:cubicBezTo>
                <a:lnTo>
                  <a:pt x="1339703" y="899467"/>
                </a:lnTo>
                <a:cubicBezTo>
                  <a:pt x="1339703" y="863172"/>
                  <a:pt x="1319975" y="831411"/>
                  <a:pt x="1290705" y="814296"/>
                </a:cubicBezTo>
                <a:cubicBezTo>
                  <a:pt x="1319975" y="797181"/>
                  <a:pt x="1339703" y="765420"/>
                  <a:pt x="1339703" y="729125"/>
                </a:cubicBezTo>
                <a:lnTo>
                  <a:pt x="1339703" y="714854"/>
                </a:lnTo>
                <a:cubicBezTo>
                  <a:pt x="1339703" y="678290"/>
                  <a:pt x="1319680" y="646341"/>
                  <a:pt x="1290062" y="629334"/>
                </a:cubicBezTo>
                <a:cubicBezTo>
                  <a:pt x="1319734" y="611870"/>
                  <a:pt x="1339703" y="579599"/>
                  <a:pt x="1339703" y="542741"/>
                </a:cubicBezTo>
                <a:close/>
                <a:moveTo>
                  <a:pt x="304329" y="1112382"/>
                </a:moveTo>
                <a:cubicBezTo>
                  <a:pt x="304329" y="1144197"/>
                  <a:pt x="278490" y="1170057"/>
                  <a:pt x="246701" y="1170057"/>
                </a:cubicBezTo>
                <a:lnTo>
                  <a:pt x="84458" y="1170057"/>
                </a:lnTo>
                <a:cubicBezTo>
                  <a:pt x="52669" y="1170057"/>
                  <a:pt x="26804" y="1144197"/>
                  <a:pt x="26804" y="1112382"/>
                </a:cubicBezTo>
                <a:lnTo>
                  <a:pt x="26804" y="582013"/>
                </a:lnTo>
                <a:cubicBezTo>
                  <a:pt x="26804" y="550198"/>
                  <a:pt x="52669" y="524312"/>
                  <a:pt x="84458" y="524312"/>
                </a:cubicBezTo>
                <a:lnTo>
                  <a:pt x="246701" y="524312"/>
                </a:lnTo>
                <a:cubicBezTo>
                  <a:pt x="278490" y="524312"/>
                  <a:pt x="304329" y="550198"/>
                  <a:pt x="304329" y="582013"/>
                </a:cubicBezTo>
                <a:lnTo>
                  <a:pt x="304329" y="1112382"/>
                </a:lnTo>
                <a:close/>
                <a:moveTo>
                  <a:pt x="597803" y="1151601"/>
                </a:moveTo>
                <a:cubicBezTo>
                  <a:pt x="536905" y="1151601"/>
                  <a:pt x="499728" y="1120617"/>
                  <a:pt x="479277" y="1094596"/>
                </a:cubicBezTo>
                <a:cubicBezTo>
                  <a:pt x="465688" y="1077374"/>
                  <a:pt x="445183" y="1067502"/>
                  <a:pt x="423016" y="1067502"/>
                </a:cubicBezTo>
                <a:lnTo>
                  <a:pt x="331133" y="1067502"/>
                </a:lnTo>
                <a:lnTo>
                  <a:pt x="331133" y="609295"/>
                </a:lnTo>
                <a:lnTo>
                  <a:pt x="456038" y="609322"/>
                </a:lnTo>
                <a:cubicBezTo>
                  <a:pt x="456065" y="609322"/>
                  <a:pt x="456092" y="609322"/>
                  <a:pt x="456119" y="609322"/>
                </a:cubicBezTo>
                <a:cubicBezTo>
                  <a:pt x="484370" y="609322"/>
                  <a:pt x="509270" y="590302"/>
                  <a:pt x="516695" y="563021"/>
                </a:cubicBezTo>
                <a:cubicBezTo>
                  <a:pt x="530043" y="513984"/>
                  <a:pt x="550816" y="451346"/>
                  <a:pt x="593407" y="401907"/>
                </a:cubicBezTo>
                <a:cubicBezTo>
                  <a:pt x="613027" y="379132"/>
                  <a:pt x="635757" y="360112"/>
                  <a:pt x="659827" y="339993"/>
                </a:cubicBezTo>
                <a:cubicBezTo>
                  <a:pt x="678563" y="324327"/>
                  <a:pt x="697915" y="308124"/>
                  <a:pt x="715498" y="290098"/>
                </a:cubicBezTo>
                <a:cubicBezTo>
                  <a:pt x="762083" y="242348"/>
                  <a:pt x="778621" y="185666"/>
                  <a:pt x="789583" y="131532"/>
                </a:cubicBezTo>
                <a:cubicBezTo>
                  <a:pt x="795695" y="101433"/>
                  <a:pt x="806845" y="59049"/>
                  <a:pt x="833086" y="38662"/>
                </a:cubicBezTo>
                <a:cubicBezTo>
                  <a:pt x="846622" y="28119"/>
                  <a:pt x="861578" y="24525"/>
                  <a:pt x="876293" y="28226"/>
                </a:cubicBezTo>
                <a:cubicBezTo>
                  <a:pt x="893635" y="32626"/>
                  <a:pt x="909155" y="46951"/>
                  <a:pt x="917786" y="66587"/>
                </a:cubicBezTo>
                <a:cubicBezTo>
                  <a:pt x="969543" y="184163"/>
                  <a:pt x="956329" y="340074"/>
                  <a:pt x="886372" y="437263"/>
                </a:cubicBezTo>
                <a:cubicBezTo>
                  <a:pt x="886372" y="437263"/>
                  <a:pt x="886372" y="437263"/>
                  <a:pt x="886372" y="437289"/>
                </a:cubicBezTo>
                <a:cubicBezTo>
                  <a:pt x="846407" y="451239"/>
                  <a:pt x="819175" y="489063"/>
                  <a:pt x="819175" y="532064"/>
                </a:cubicBezTo>
                <a:lnTo>
                  <a:pt x="819175" y="542741"/>
                </a:lnTo>
                <a:cubicBezTo>
                  <a:pt x="819175" y="573966"/>
                  <a:pt x="833488" y="601891"/>
                  <a:pt x="855923" y="620320"/>
                </a:cubicBezTo>
                <a:cubicBezTo>
                  <a:pt x="815101" y="632365"/>
                  <a:pt x="785241" y="670189"/>
                  <a:pt x="785241" y="714854"/>
                </a:cubicBezTo>
                <a:lnTo>
                  <a:pt x="785241" y="729125"/>
                </a:lnTo>
                <a:cubicBezTo>
                  <a:pt x="785241" y="765420"/>
                  <a:pt x="804969" y="797181"/>
                  <a:pt x="834238" y="814296"/>
                </a:cubicBezTo>
                <a:cubicBezTo>
                  <a:pt x="804969" y="831411"/>
                  <a:pt x="785241" y="863172"/>
                  <a:pt x="785241" y="899467"/>
                </a:cubicBezTo>
                <a:lnTo>
                  <a:pt x="785241" y="913711"/>
                </a:lnTo>
                <a:cubicBezTo>
                  <a:pt x="785241" y="958859"/>
                  <a:pt x="815744" y="997005"/>
                  <a:pt x="857182" y="1008620"/>
                </a:cubicBezTo>
                <a:cubicBezTo>
                  <a:pt x="834024" y="1027532"/>
                  <a:pt x="819175" y="1056316"/>
                  <a:pt x="819175" y="1088507"/>
                </a:cubicBezTo>
                <a:lnTo>
                  <a:pt x="819175" y="1093845"/>
                </a:lnTo>
                <a:cubicBezTo>
                  <a:pt x="819175" y="1113079"/>
                  <a:pt x="824482" y="1131589"/>
                  <a:pt x="834319" y="1147630"/>
                </a:cubicBezTo>
                <a:lnTo>
                  <a:pt x="597803" y="1151601"/>
                </a:lnTo>
                <a:close/>
                <a:moveTo>
                  <a:pt x="1265376" y="1088507"/>
                </a:moveTo>
                <a:lnTo>
                  <a:pt x="1265376" y="1093845"/>
                </a:lnTo>
                <a:cubicBezTo>
                  <a:pt x="1265376" y="1135881"/>
                  <a:pt x="1231201" y="1170057"/>
                  <a:pt x="1189227" y="1170057"/>
                </a:cubicBezTo>
                <a:lnTo>
                  <a:pt x="922128" y="1170057"/>
                </a:lnTo>
                <a:cubicBezTo>
                  <a:pt x="901087" y="1170057"/>
                  <a:pt x="881520" y="1161660"/>
                  <a:pt x="867019" y="1146423"/>
                </a:cubicBezTo>
                <a:cubicBezTo>
                  <a:pt x="853457" y="1132206"/>
                  <a:pt x="845978" y="1113535"/>
                  <a:pt x="845978" y="1093845"/>
                </a:cubicBezTo>
                <a:lnTo>
                  <a:pt x="845978" y="1088507"/>
                </a:lnTo>
                <a:cubicBezTo>
                  <a:pt x="845978" y="1046498"/>
                  <a:pt x="880153" y="1012295"/>
                  <a:pt x="922128" y="1012295"/>
                </a:cubicBezTo>
                <a:lnTo>
                  <a:pt x="1189227" y="1012295"/>
                </a:lnTo>
                <a:cubicBezTo>
                  <a:pt x="1231201" y="1012295"/>
                  <a:pt x="1265376" y="1046498"/>
                  <a:pt x="1265376" y="1088507"/>
                </a:cubicBezTo>
                <a:close/>
                <a:moveTo>
                  <a:pt x="1312899" y="899467"/>
                </a:moveTo>
                <a:lnTo>
                  <a:pt x="1312899" y="913711"/>
                </a:lnTo>
                <a:cubicBezTo>
                  <a:pt x="1312899" y="953279"/>
                  <a:pt x="1280734" y="985470"/>
                  <a:pt x="1241199" y="985470"/>
                </a:cubicBezTo>
                <a:lnTo>
                  <a:pt x="1189227" y="985470"/>
                </a:lnTo>
                <a:lnTo>
                  <a:pt x="922128" y="985470"/>
                </a:lnTo>
                <a:lnTo>
                  <a:pt x="883745" y="985470"/>
                </a:lnTo>
                <a:cubicBezTo>
                  <a:pt x="844209" y="985470"/>
                  <a:pt x="812045" y="953279"/>
                  <a:pt x="812045" y="913711"/>
                </a:cubicBezTo>
                <a:lnTo>
                  <a:pt x="812045" y="899467"/>
                </a:lnTo>
                <a:cubicBezTo>
                  <a:pt x="812045" y="859899"/>
                  <a:pt x="844209" y="827709"/>
                  <a:pt x="883745" y="827709"/>
                </a:cubicBezTo>
                <a:lnTo>
                  <a:pt x="1241199" y="827709"/>
                </a:lnTo>
                <a:cubicBezTo>
                  <a:pt x="1280734" y="827709"/>
                  <a:pt x="1312899" y="859899"/>
                  <a:pt x="1312899" y="899467"/>
                </a:cubicBezTo>
                <a:close/>
                <a:moveTo>
                  <a:pt x="1312899" y="714854"/>
                </a:moveTo>
                <a:lnTo>
                  <a:pt x="1312899" y="729125"/>
                </a:lnTo>
                <a:cubicBezTo>
                  <a:pt x="1312899" y="768692"/>
                  <a:pt x="1280734" y="800883"/>
                  <a:pt x="1241199" y="800883"/>
                </a:cubicBezTo>
                <a:lnTo>
                  <a:pt x="883745" y="800883"/>
                </a:lnTo>
                <a:cubicBezTo>
                  <a:pt x="844209" y="800883"/>
                  <a:pt x="812045" y="768692"/>
                  <a:pt x="812045" y="729125"/>
                </a:cubicBezTo>
                <a:lnTo>
                  <a:pt x="812045" y="714854"/>
                </a:lnTo>
                <a:cubicBezTo>
                  <a:pt x="812045" y="675313"/>
                  <a:pt x="844209" y="643122"/>
                  <a:pt x="883745" y="643122"/>
                </a:cubicBezTo>
                <a:lnTo>
                  <a:pt x="1241199" y="643122"/>
                </a:lnTo>
                <a:cubicBezTo>
                  <a:pt x="1280734" y="643122"/>
                  <a:pt x="1312899" y="675313"/>
                  <a:pt x="1312899" y="714854"/>
                </a:cubicBezTo>
                <a:close/>
                <a:moveTo>
                  <a:pt x="1239430" y="616296"/>
                </a:moveTo>
                <a:lnTo>
                  <a:pt x="919474" y="616296"/>
                </a:lnTo>
                <a:cubicBezTo>
                  <a:pt x="878947" y="616296"/>
                  <a:pt x="845978" y="583301"/>
                  <a:pt x="845978" y="542741"/>
                </a:cubicBezTo>
                <a:lnTo>
                  <a:pt x="845978" y="532064"/>
                </a:lnTo>
                <a:cubicBezTo>
                  <a:pt x="845978" y="498479"/>
                  <a:pt x="868654" y="469185"/>
                  <a:pt x="901114" y="460815"/>
                </a:cubicBezTo>
                <a:cubicBezTo>
                  <a:pt x="907037" y="459286"/>
                  <a:pt x="913202" y="458508"/>
                  <a:pt x="919474" y="458508"/>
                </a:cubicBezTo>
                <a:lnTo>
                  <a:pt x="1239430" y="458508"/>
                </a:lnTo>
                <a:cubicBezTo>
                  <a:pt x="1279930" y="458508"/>
                  <a:pt x="1312899" y="491504"/>
                  <a:pt x="1312899" y="532064"/>
                </a:cubicBezTo>
                <a:lnTo>
                  <a:pt x="1312899" y="542741"/>
                </a:lnTo>
                <a:cubicBezTo>
                  <a:pt x="1312899" y="583301"/>
                  <a:pt x="1279930" y="616296"/>
                  <a:pt x="1239430" y="616296"/>
                </a:cubicBezTo>
                <a:close/>
              </a:path>
            </a:pathLst>
          </a:custGeom>
          <a:solidFill>
            <a:srgbClr val="40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2" name="Google Shape;952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93089">
            <a:off x="-2334162" y="8043"/>
            <a:ext cx="5328164" cy="7194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66957">
            <a:off x="15476539" y="51204"/>
            <a:ext cx="5328164" cy="7194145"/>
          </a:xfrm>
          <a:prstGeom prst="rect">
            <a:avLst/>
          </a:prstGeom>
          <a:noFill/>
          <a:ln>
            <a:noFill/>
          </a:ln>
        </p:spPr>
      </p:pic>
      <p:sp>
        <p:nvSpPr>
          <p:cNvPr id="954" name="Google Shape;954;p42"/>
          <p:cNvSpPr/>
          <p:nvPr/>
        </p:nvSpPr>
        <p:spPr>
          <a:xfrm rot="5400000">
            <a:off x="8953545" y="-3439112"/>
            <a:ext cx="25347" cy="11612150"/>
          </a:xfrm>
          <a:prstGeom prst="rect">
            <a:avLst/>
          </a:prstGeom>
          <a:solidFill>
            <a:srgbClr val="3737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5" name="Google Shape;955;p42"/>
          <p:cNvSpPr/>
          <p:nvPr/>
        </p:nvSpPr>
        <p:spPr>
          <a:xfrm rot="5400000">
            <a:off x="8986102" y="-78402"/>
            <a:ext cx="25347" cy="11612150"/>
          </a:xfrm>
          <a:prstGeom prst="rect">
            <a:avLst/>
          </a:prstGeom>
          <a:solidFill>
            <a:srgbClr val="3737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6"/>
          <p:cNvPicPr preferRelativeResize="0"/>
          <p:nvPr/>
        </p:nvPicPr>
        <p:blipFill rotWithShape="1">
          <a:blip r:embed="rId3">
            <a:alphaModFix/>
          </a:blip>
          <a:srcRect b="28906" l="0" r="0" t="2890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4" name="Google Shape;164;p16"/>
          <p:cNvGrpSpPr/>
          <p:nvPr/>
        </p:nvGrpSpPr>
        <p:grpSpPr>
          <a:xfrm>
            <a:off x="638926" y="694016"/>
            <a:ext cx="17010149" cy="9074853"/>
            <a:chOff x="0" y="-47625"/>
            <a:chExt cx="4480039" cy="2390085"/>
          </a:xfrm>
        </p:grpSpPr>
        <p:sp>
          <p:nvSpPr>
            <p:cNvPr id="165" name="Google Shape;165;p16"/>
            <p:cNvSpPr/>
            <p:nvPr/>
          </p:nvSpPr>
          <p:spPr>
            <a:xfrm>
              <a:off x="0" y="0"/>
              <a:ext cx="4480039" cy="2342460"/>
            </a:xfrm>
            <a:custGeom>
              <a:rect b="b" l="l" r="r" t="t"/>
              <a:pathLst>
                <a:path extrusionOk="0" h="2342460" w="4480039">
                  <a:moveTo>
                    <a:pt x="0" y="0"/>
                  </a:moveTo>
                  <a:lnTo>
                    <a:pt x="4480039" y="0"/>
                  </a:lnTo>
                  <a:lnTo>
                    <a:pt x="4480039" y="2342460"/>
                  </a:lnTo>
                  <a:lnTo>
                    <a:pt x="0" y="2342460"/>
                  </a:lnTo>
                  <a:close/>
                </a:path>
              </a:pathLst>
            </a:custGeom>
            <a:solidFill>
              <a:srgbClr val="FFFFEB"/>
            </a:solidFill>
            <a:ln>
              <a:noFill/>
            </a:ln>
          </p:spPr>
        </p:sp>
        <p:sp>
          <p:nvSpPr>
            <p:cNvPr id="166" name="Google Shape;166;p1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67" name="Google Shape;16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000" y="6358086"/>
            <a:ext cx="3132773" cy="315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49885" y="6106929"/>
            <a:ext cx="2188229" cy="3410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736940" y="7239853"/>
            <a:ext cx="4078956" cy="2277859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6"/>
          <p:cNvSpPr txBox="1"/>
          <p:nvPr/>
        </p:nvSpPr>
        <p:spPr>
          <a:xfrm>
            <a:off x="6867900" y="3803525"/>
            <a:ext cx="4505100" cy="19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Click on the "Share" button on the top right corner in Canva and click on "More" at the bottom of the menu.</a:t>
            </a:r>
            <a:endParaRPr/>
          </a:p>
        </p:txBody>
      </p:sp>
      <p:sp>
        <p:nvSpPr>
          <p:cNvPr id="171" name="Google Shape;171;p16"/>
          <p:cNvSpPr txBox="1"/>
          <p:nvPr/>
        </p:nvSpPr>
        <p:spPr>
          <a:xfrm>
            <a:off x="1967656" y="1336889"/>
            <a:ext cx="14352688" cy="14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DOWNLOAD THIS PRESENTATION AS </a:t>
            </a:r>
            <a:endParaRPr/>
          </a:p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 GOOGLE SLIDE TEMPLATE IN 3 STEPS</a:t>
            </a:r>
            <a:endParaRPr/>
          </a:p>
        </p:txBody>
      </p:sp>
      <p:sp>
        <p:nvSpPr>
          <p:cNvPr id="172" name="Google Shape;172;p16"/>
          <p:cNvSpPr txBox="1"/>
          <p:nvPr/>
        </p:nvSpPr>
        <p:spPr>
          <a:xfrm>
            <a:off x="875746" y="3765421"/>
            <a:ext cx="4841281" cy="2072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Click on the "Canva" button next to this presentation. Start editing your presentation. You may need to sign in to your Canva account.</a:t>
            </a:r>
            <a:endParaRPr/>
          </a:p>
        </p:txBody>
      </p:sp>
      <p:sp>
        <p:nvSpPr>
          <p:cNvPr id="173" name="Google Shape;173;p16"/>
          <p:cNvSpPr txBox="1"/>
          <p:nvPr/>
        </p:nvSpPr>
        <p:spPr>
          <a:xfrm>
            <a:off x="12523869" y="3765421"/>
            <a:ext cx="4505097" cy="3329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Enter "Google Drive" in the search bar and click on the Google Drive icon to add this design as a Google slide in your G Drive. It will ask you to link your Google account to Canva the first time.</a:t>
            </a:r>
            <a:endParaRPr/>
          </a:p>
        </p:txBody>
      </p:sp>
      <p:sp>
        <p:nvSpPr>
          <p:cNvPr id="174" name="Google Shape;174;p16"/>
          <p:cNvSpPr/>
          <p:nvPr/>
        </p:nvSpPr>
        <p:spPr>
          <a:xfrm>
            <a:off x="2904446" y="2902166"/>
            <a:ext cx="783881" cy="783878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6"/>
          <p:cNvSpPr/>
          <p:nvPr/>
        </p:nvSpPr>
        <p:spPr>
          <a:xfrm>
            <a:off x="8752060" y="2902166"/>
            <a:ext cx="783881" cy="783878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6"/>
          <p:cNvSpPr/>
          <p:nvPr/>
        </p:nvSpPr>
        <p:spPr>
          <a:xfrm>
            <a:off x="14384477" y="2902166"/>
            <a:ext cx="783881" cy="783878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6"/>
          <p:cNvSpPr txBox="1"/>
          <p:nvPr/>
        </p:nvSpPr>
        <p:spPr>
          <a:xfrm>
            <a:off x="3212447" y="2996608"/>
            <a:ext cx="167878" cy="537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03F3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</a:t>
            </a:r>
            <a:endParaRPr/>
          </a:p>
        </p:txBody>
      </p:sp>
      <p:sp>
        <p:nvSpPr>
          <p:cNvPr id="178" name="Google Shape;178;p16"/>
          <p:cNvSpPr txBox="1"/>
          <p:nvPr/>
        </p:nvSpPr>
        <p:spPr>
          <a:xfrm>
            <a:off x="8990945" y="2998976"/>
            <a:ext cx="306110" cy="537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03F3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</a:t>
            </a:r>
            <a:endParaRPr/>
          </a:p>
        </p:txBody>
      </p:sp>
      <p:sp>
        <p:nvSpPr>
          <p:cNvPr id="179" name="Google Shape;179;p16"/>
          <p:cNvSpPr txBox="1"/>
          <p:nvPr/>
        </p:nvSpPr>
        <p:spPr>
          <a:xfrm>
            <a:off x="14641282" y="2998976"/>
            <a:ext cx="270272" cy="537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03F3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</a:t>
            </a:r>
            <a:endParaRPr/>
          </a:p>
        </p:txBody>
      </p:sp>
      <p:pic>
        <p:nvPicPr>
          <p:cNvPr id="180" name="Google Shape;180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856544" y="-432586"/>
            <a:ext cx="2696390" cy="2615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656182" y="8271059"/>
            <a:ext cx="2696390" cy="2615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17"/>
          <p:cNvPicPr preferRelativeResize="0"/>
          <p:nvPr/>
        </p:nvPicPr>
        <p:blipFill rotWithShape="1">
          <a:blip r:embed="rId3">
            <a:alphaModFix/>
          </a:blip>
          <a:srcRect b="5268" l="0" r="0" t="5268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7"/>
          <p:cNvPicPr preferRelativeResize="0"/>
          <p:nvPr/>
        </p:nvPicPr>
        <p:blipFill rotWithShape="1">
          <a:blip r:embed="rId4">
            <a:alphaModFix amt="80000"/>
          </a:blip>
          <a:srcRect b="0" l="0" r="0" t="0"/>
          <a:stretch/>
        </p:blipFill>
        <p:spPr>
          <a:xfrm>
            <a:off x="8066735" y="0"/>
            <a:ext cx="10221265" cy="12156113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7"/>
          <p:cNvSpPr txBox="1"/>
          <p:nvPr/>
        </p:nvSpPr>
        <p:spPr>
          <a:xfrm>
            <a:off x="1321274" y="1028700"/>
            <a:ext cx="8804299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TABLE OF CONTENTS</a:t>
            </a:r>
            <a:endParaRPr/>
          </a:p>
        </p:txBody>
      </p:sp>
      <p:sp>
        <p:nvSpPr>
          <p:cNvPr id="189" name="Google Shape;189;p17"/>
          <p:cNvSpPr/>
          <p:nvPr/>
        </p:nvSpPr>
        <p:spPr>
          <a:xfrm>
            <a:off x="1028700" y="4563595"/>
            <a:ext cx="4694724" cy="469470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7"/>
          <p:cNvSpPr/>
          <p:nvPr/>
        </p:nvSpPr>
        <p:spPr>
          <a:xfrm>
            <a:off x="6796638" y="4563595"/>
            <a:ext cx="4694724" cy="469470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65B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7"/>
          <p:cNvSpPr/>
          <p:nvPr/>
        </p:nvSpPr>
        <p:spPr>
          <a:xfrm>
            <a:off x="12564576" y="4563595"/>
            <a:ext cx="4694724" cy="469470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7"/>
          <p:cNvSpPr txBox="1"/>
          <p:nvPr/>
        </p:nvSpPr>
        <p:spPr>
          <a:xfrm>
            <a:off x="2681094" y="5852114"/>
            <a:ext cx="1389900" cy="14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6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01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93" name="Google Shape;193;p17"/>
          <p:cNvSpPr txBox="1"/>
          <p:nvPr/>
        </p:nvSpPr>
        <p:spPr>
          <a:xfrm>
            <a:off x="1856452" y="7573583"/>
            <a:ext cx="3039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TITLE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94" name="Google Shape;194;p17"/>
          <p:cNvSpPr txBox="1"/>
          <p:nvPr/>
        </p:nvSpPr>
        <p:spPr>
          <a:xfrm>
            <a:off x="7624390" y="7573583"/>
            <a:ext cx="3039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TITLE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95" name="Google Shape;195;p17"/>
          <p:cNvSpPr txBox="1"/>
          <p:nvPr/>
        </p:nvSpPr>
        <p:spPr>
          <a:xfrm>
            <a:off x="13392329" y="7573583"/>
            <a:ext cx="3039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65BB8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TITLE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96" name="Google Shape;196;p17"/>
          <p:cNvSpPr txBox="1"/>
          <p:nvPr/>
        </p:nvSpPr>
        <p:spPr>
          <a:xfrm>
            <a:off x="8241744" y="5852114"/>
            <a:ext cx="1804500" cy="14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600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02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97" name="Google Shape;197;p17"/>
          <p:cNvSpPr txBox="1"/>
          <p:nvPr/>
        </p:nvSpPr>
        <p:spPr>
          <a:xfrm>
            <a:off x="14063320" y="5852114"/>
            <a:ext cx="1697100" cy="14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600" u="none" cap="none" strike="noStrike">
                <a:solidFill>
                  <a:srgbClr val="65BB8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03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18"/>
          <p:cNvPicPr preferRelativeResize="0"/>
          <p:nvPr/>
        </p:nvPicPr>
        <p:blipFill rotWithShape="1">
          <a:blip r:embed="rId3">
            <a:alphaModFix/>
          </a:blip>
          <a:srcRect b="5268" l="0" r="0" t="5268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8"/>
          <p:cNvSpPr/>
          <p:nvPr/>
        </p:nvSpPr>
        <p:spPr>
          <a:xfrm>
            <a:off x="14677074" y="6878938"/>
            <a:ext cx="4694724" cy="469470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8"/>
          <p:cNvSpPr/>
          <p:nvPr/>
        </p:nvSpPr>
        <p:spPr>
          <a:xfrm>
            <a:off x="9710969" y="1181363"/>
            <a:ext cx="7724479" cy="7724447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6664" r="-16663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8"/>
          <p:cNvSpPr/>
          <p:nvPr/>
        </p:nvSpPr>
        <p:spPr>
          <a:xfrm>
            <a:off x="7956641" y="293579"/>
            <a:ext cx="3508657" cy="3508642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65B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" name="Google Shape;206;p18"/>
          <p:cNvGrpSpPr/>
          <p:nvPr/>
        </p:nvGrpSpPr>
        <p:grpSpPr>
          <a:xfrm>
            <a:off x="378907" y="6871794"/>
            <a:ext cx="11494175" cy="2929209"/>
            <a:chOff x="0" y="-9525"/>
            <a:chExt cx="15325566" cy="3905612"/>
          </a:xfrm>
        </p:grpSpPr>
        <p:sp>
          <p:nvSpPr>
            <p:cNvPr id="207" name="Google Shape;207;p18"/>
            <p:cNvSpPr txBox="1"/>
            <p:nvPr/>
          </p:nvSpPr>
          <p:spPr>
            <a:xfrm>
              <a:off x="0" y="-9525"/>
              <a:ext cx="153255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000" u="none" cap="none" strike="noStrike">
                  <a:solidFill>
                    <a:srgbClr val="2C6E49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HELLO THERE!</a:t>
              </a:r>
              <a:endParaRPr b="1">
                <a:latin typeface="League Spartan"/>
                <a:ea typeface="League Spartan"/>
                <a:cs typeface="League Spartan"/>
                <a:sym typeface="League Spartan"/>
              </a:endParaRPr>
            </a:p>
          </p:txBody>
        </p:sp>
        <p:sp>
          <p:nvSpPr>
            <p:cNvPr id="208" name="Google Shape;208;p18"/>
            <p:cNvSpPr txBox="1"/>
            <p:nvPr/>
          </p:nvSpPr>
          <p:spPr>
            <a:xfrm>
              <a:off x="0" y="2393254"/>
              <a:ext cx="15325566" cy="1502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I'm Rain. Welcome to my education presentation.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Follow me at @reallygreatsite to learn more. </a:t>
              </a:r>
              <a:endParaRPr/>
            </a:p>
          </p:txBody>
        </p:sp>
      </p:grpSp>
      <p:cxnSp>
        <p:nvCxnSpPr>
          <p:cNvPr id="209" name="Google Shape;209;p18"/>
          <p:cNvCxnSpPr/>
          <p:nvPr/>
        </p:nvCxnSpPr>
        <p:spPr>
          <a:xfrm>
            <a:off x="0" y="6204173"/>
            <a:ext cx="8444829" cy="0"/>
          </a:xfrm>
          <a:prstGeom prst="straightConnector1">
            <a:avLst/>
          </a:prstGeom>
          <a:noFill/>
          <a:ln cap="rnd" cmpd="sng" w="190500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10" name="Google Shape;210;p18"/>
          <p:cNvGrpSpPr/>
          <p:nvPr/>
        </p:nvGrpSpPr>
        <p:grpSpPr>
          <a:xfrm>
            <a:off x="626224" y="1217175"/>
            <a:ext cx="269790" cy="270999"/>
            <a:chOff x="1813" y="0"/>
            <a:chExt cx="809173" cy="812800"/>
          </a:xfrm>
        </p:grpSpPr>
        <p:sp>
          <p:nvSpPr>
            <p:cNvPr id="211" name="Google Shape;211;p1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3F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3" name="Google Shape;213;p18"/>
          <p:cNvGrpSpPr/>
          <p:nvPr/>
        </p:nvGrpSpPr>
        <p:grpSpPr>
          <a:xfrm>
            <a:off x="2662143" y="2854693"/>
            <a:ext cx="375267" cy="376949"/>
            <a:chOff x="1813" y="0"/>
            <a:chExt cx="809173" cy="812800"/>
          </a:xfrm>
        </p:grpSpPr>
        <p:sp>
          <p:nvSpPr>
            <p:cNvPr id="214" name="Google Shape;214;p1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C6E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" name="Google Shape;216;p18"/>
          <p:cNvGrpSpPr/>
          <p:nvPr/>
        </p:nvGrpSpPr>
        <p:grpSpPr>
          <a:xfrm>
            <a:off x="5092734" y="1028700"/>
            <a:ext cx="187634" cy="188475"/>
            <a:chOff x="1813" y="0"/>
            <a:chExt cx="809173" cy="812800"/>
          </a:xfrm>
        </p:grpSpPr>
        <p:sp>
          <p:nvSpPr>
            <p:cNvPr id="217" name="Google Shape;217;p1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" name="Google Shape;219;p18"/>
          <p:cNvGrpSpPr/>
          <p:nvPr/>
        </p:nvGrpSpPr>
        <p:grpSpPr>
          <a:xfrm>
            <a:off x="7957245" y="2583694"/>
            <a:ext cx="269790" cy="270999"/>
            <a:chOff x="1813" y="0"/>
            <a:chExt cx="809173" cy="812800"/>
          </a:xfrm>
        </p:grpSpPr>
        <p:sp>
          <p:nvSpPr>
            <p:cNvPr id="220" name="Google Shape;220;p1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3F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" name="Google Shape;222;p18"/>
          <p:cNvGrpSpPr/>
          <p:nvPr/>
        </p:nvGrpSpPr>
        <p:grpSpPr>
          <a:xfrm>
            <a:off x="5668756" y="4076850"/>
            <a:ext cx="456215" cy="458260"/>
            <a:chOff x="1813" y="0"/>
            <a:chExt cx="809173" cy="812800"/>
          </a:xfrm>
        </p:grpSpPr>
        <p:sp>
          <p:nvSpPr>
            <p:cNvPr id="223" name="Google Shape;223;p1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" name="Google Shape;225;p18"/>
          <p:cNvGrpSpPr/>
          <p:nvPr/>
        </p:nvGrpSpPr>
        <p:grpSpPr>
          <a:xfrm>
            <a:off x="17380579" y="8740432"/>
            <a:ext cx="375267" cy="376949"/>
            <a:chOff x="1813" y="0"/>
            <a:chExt cx="809173" cy="812800"/>
          </a:xfrm>
        </p:grpSpPr>
        <p:sp>
          <p:nvSpPr>
            <p:cNvPr id="226" name="Google Shape;226;p1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C6E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8" name="Google Shape;228;p18"/>
          <p:cNvGrpSpPr/>
          <p:nvPr/>
        </p:nvGrpSpPr>
        <p:grpSpPr>
          <a:xfrm>
            <a:off x="16836381" y="623539"/>
            <a:ext cx="187634" cy="188475"/>
            <a:chOff x="1813" y="0"/>
            <a:chExt cx="809173" cy="812800"/>
          </a:xfrm>
        </p:grpSpPr>
        <p:sp>
          <p:nvSpPr>
            <p:cNvPr id="229" name="Google Shape;229;p1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" name="Google Shape;231;p18"/>
          <p:cNvGrpSpPr/>
          <p:nvPr/>
        </p:nvGrpSpPr>
        <p:grpSpPr>
          <a:xfrm>
            <a:off x="17569054" y="3231643"/>
            <a:ext cx="375267" cy="376949"/>
            <a:chOff x="1813" y="0"/>
            <a:chExt cx="809173" cy="812800"/>
          </a:xfrm>
        </p:grpSpPr>
        <p:sp>
          <p:nvSpPr>
            <p:cNvPr id="232" name="Google Shape;232;p1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C6E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" name="Google Shape;234;p18"/>
          <p:cNvGrpSpPr/>
          <p:nvPr/>
        </p:nvGrpSpPr>
        <p:grpSpPr>
          <a:xfrm>
            <a:off x="12022770" y="158080"/>
            <a:ext cx="269790" cy="270999"/>
            <a:chOff x="1813" y="0"/>
            <a:chExt cx="809173" cy="812800"/>
          </a:xfrm>
        </p:grpSpPr>
        <p:sp>
          <p:nvSpPr>
            <p:cNvPr id="235" name="Google Shape;235;p1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3F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" name="Google Shape;237;p18"/>
          <p:cNvGrpSpPr/>
          <p:nvPr/>
        </p:nvGrpSpPr>
        <p:grpSpPr>
          <a:xfrm>
            <a:off x="13385154" y="9612529"/>
            <a:ext cx="187634" cy="188475"/>
            <a:chOff x="1813" y="0"/>
            <a:chExt cx="809173" cy="812800"/>
          </a:xfrm>
        </p:grpSpPr>
        <p:sp>
          <p:nvSpPr>
            <p:cNvPr id="238" name="Google Shape;238;p1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19"/>
          <p:cNvPicPr preferRelativeResize="0"/>
          <p:nvPr/>
        </p:nvPicPr>
        <p:blipFill rotWithShape="1">
          <a:blip r:embed="rId3">
            <a:alphaModFix/>
          </a:blip>
          <a:srcRect b="5268" l="0" r="0" t="5268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19"/>
          <p:cNvSpPr/>
          <p:nvPr/>
        </p:nvSpPr>
        <p:spPr>
          <a:xfrm>
            <a:off x="9729142" y="-426359"/>
            <a:ext cx="12243660" cy="12243609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9"/>
          <p:cNvSpPr txBox="1"/>
          <p:nvPr/>
        </p:nvSpPr>
        <p:spPr>
          <a:xfrm>
            <a:off x="11120725" y="3011886"/>
            <a:ext cx="4397700" cy="46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288" u="none" cap="none" strike="noStrike">
                <a:solidFill>
                  <a:srgbClr val="2C6E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01</a:t>
            </a:r>
            <a:endParaRPr b="1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47" name="Google Shape;247;p19"/>
          <p:cNvSpPr txBox="1"/>
          <p:nvPr/>
        </p:nvSpPr>
        <p:spPr>
          <a:xfrm>
            <a:off x="1078250" y="3948630"/>
            <a:ext cx="8064900" cy="31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SECTION </a:t>
            </a:r>
            <a:endParaRPr/>
          </a:p>
          <a:p>
            <a:pPr indent="0" lvl="0" marL="0" marR="0" rtl="0" algn="l">
              <a:lnSpc>
                <a:spcPct val="135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TITLE</a:t>
            </a:r>
            <a:endParaRPr/>
          </a:p>
        </p:txBody>
      </p:sp>
      <p:pic>
        <p:nvPicPr>
          <p:cNvPr id="248" name="Google Shape;24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4062428">
            <a:off x="-3640251" y="-2885766"/>
            <a:ext cx="6395084" cy="86347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9" name="Google Shape;249;p19"/>
          <p:cNvCxnSpPr/>
          <p:nvPr/>
        </p:nvCxnSpPr>
        <p:spPr>
          <a:xfrm>
            <a:off x="-1279478" y="7268977"/>
            <a:ext cx="8132100" cy="0"/>
          </a:xfrm>
          <a:prstGeom prst="straightConnector1">
            <a:avLst/>
          </a:prstGeom>
          <a:noFill/>
          <a:ln cap="rnd" cmpd="sng" w="190500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50" name="Google Shape;250;p19"/>
          <p:cNvGrpSpPr/>
          <p:nvPr/>
        </p:nvGrpSpPr>
        <p:grpSpPr>
          <a:xfrm>
            <a:off x="5061827" y="563807"/>
            <a:ext cx="269790" cy="270999"/>
            <a:chOff x="1813" y="0"/>
            <a:chExt cx="809173" cy="812800"/>
          </a:xfrm>
        </p:grpSpPr>
        <p:sp>
          <p:nvSpPr>
            <p:cNvPr id="251" name="Google Shape;251;p1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3F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3" name="Google Shape;253;p19"/>
          <p:cNvGrpSpPr/>
          <p:nvPr/>
        </p:nvGrpSpPr>
        <p:grpSpPr>
          <a:xfrm>
            <a:off x="6853431" y="2702562"/>
            <a:ext cx="375267" cy="376949"/>
            <a:chOff x="1813" y="0"/>
            <a:chExt cx="809173" cy="812800"/>
          </a:xfrm>
        </p:grpSpPr>
        <p:sp>
          <p:nvSpPr>
            <p:cNvPr id="254" name="Google Shape;254;p1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C6E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6" name="Google Shape;256;p19"/>
          <p:cNvSpPr/>
          <p:nvPr/>
        </p:nvSpPr>
        <p:spPr>
          <a:xfrm>
            <a:off x="3981555" y="8928907"/>
            <a:ext cx="4654312" cy="4654293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9DD1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7" name="Google Shape;257;p19"/>
          <p:cNvGrpSpPr/>
          <p:nvPr/>
        </p:nvGrpSpPr>
        <p:grpSpPr>
          <a:xfrm>
            <a:off x="1836778" y="8740432"/>
            <a:ext cx="375267" cy="376949"/>
            <a:chOff x="1813" y="0"/>
            <a:chExt cx="809173" cy="812800"/>
          </a:xfrm>
        </p:grpSpPr>
        <p:sp>
          <p:nvSpPr>
            <p:cNvPr id="258" name="Google Shape;258;p1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0" name="Google Shape;260;p19"/>
          <p:cNvGrpSpPr/>
          <p:nvPr/>
        </p:nvGrpSpPr>
        <p:grpSpPr>
          <a:xfrm>
            <a:off x="9541087" y="699307"/>
            <a:ext cx="187634" cy="188475"/>
            <a:chOff x="1813" y="0"/>
            <a:chExt cx="809173" cy="812800"/>
          </a:xfrm>
        </p:grpSpPr>
        <p:sp>
          <p:nvSpPr>
            <p:cNvPr id="261" name="Google Shape;261;p1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3" name="Google Shape;263;p19"/>
          <p:cNvGrpSpPr/>
          <p:nvPr/>
        </p:nvGrpSpPr>
        <p:grpSpPr>
          <a:xfrm>
            <a:off x="9364510" y="9258300"/>
            <a:ext cx="269790" cy="270999"/>
            <a:chOff x="1813" y="0"/>
            <a:chExt cx="809173" cy="812800"/>
          </a:xfrm>
        </p:grpSpPr>
        <p:sp>
          <p:nvSpPr>
            <p:cNvPr id="264" name="Google Shape;264;p1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3F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6" name="Google Shape;266;p19"/>
          <p:cNvGrpSpPr/>
          <p:nvPr/>
        </p:nvGrpSpPr>
        <p:grpSpPr>
          <a:xfrm>
            <a:off x="8768006" y="5143500"/>
            <a:ext cx="375153" cy="376835"/>
            <a:chOff x="1813" y="0"/>
            <a:chExt cx="809173" cy="812800"/>
          </a:xfrm>
        </p:grpSpPr>
        <p:sp>
          <p:nvSpPr>
            <p:cNvPr id="267" name="Google Shape;267;p1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9" name="Google Shape;269;p19"/>
          <p:cNvGrpSpPr/>
          <p:nvPr/>
        </p:nvGrpSpPr>
        <p:grpSpPr>
          <a:xfrm>
            <a:off x="2213394" y="3390500"/>
            <a:ext cx="226448" cy="227463"/>
            <a:chOff x="1813" y="0"/>
            <a:chExt cx="809173" cy="812800"/>
          </a:xfrm>
        </p:grpSpPr>
        <p:sp>
          <p:nvSpPr>
            <p:cNvPr id="270" name="Google Shape;270;p1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C6E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2" name="Google Shape;272;p19"/>
          <p:cNvGrpSpPr/>
          <p:nvPr/>
        </p:nvGrpSpPr>
        <p:grpSpPr>
          <a:xfrm>
            <a:off x="6947247" y="8000394"/>
            <a:ext cx="187634" cy="188475"/>
            <a:chOff x="1813" y="0"/>
            <a:chExt cx="809173" cy="812800"/>
          </a:xfrm>
        </p:grpSpPr>
        <p:sp>
          <p:nvSpPr>
            <p:cNvPr id="273" name="Google Shape;273;p1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20"/>
          <p:cNvPicPr preferRelativeResize="0"/>
          <p:nvPr/>
        </p:nvPicPr>
        <p:blipFill rotWithShape="1">
          <a:blip r:embed="rId3">
            <a:alphaModFix/>
          </a:blip>
          <a:srcRect b="5268" l="0" r="0" t="5268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0" name="Google Shape;280;p20"/>
          <p:cNvGrpSpPr/>
          <p:nvPr/>
        </p:nvGrpSpPr>
        <p:grpSpPr>
          <a:xfrm>
            <a:off x="9144000" y="-180826"/>
            <a:ext cx="9144000" cy="10467826"/>
            <a:chOff x="0" y="-47625"/>
            <a:chExt cx="2408296" cy="2756958"/>
          </a:xfrm>
        </p:grpSpPr>
        <p:sp>
          <p:nvSpPr>
            <p:cNvPr id="281" name="Google Shape;281;p20"/>
            <p:cNvSpPr/>
            <p:nvPr/>
          </p:nvSpPr>
          <p:spPr>
            <a:xfrm>
              <a:off x="0" y="0"/>
              <a:ext cx="2408296" cy="2709333"/>
            </a:xfrm>
            <a:custGeom>
              <a:rect b="b" l="l" r="r" t="t"/>
              <a:pathLst>
                <a:path extrusionOk="0" h="2709333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5BB8B"/>
            </a:solidFill>
            <a:ln>
              <a:noFill/>
            </a:ln>
          </p:spPr>
        </p:sp>
        <p:sp>
          <p:nvSpPr>
            <p:cNvPr id="282" name="Google Shape;282;p2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3" name="Google Shape;283;p20"/>
          <p:cNvPicPr preferRelativeResize="0"/>
          <p:nvPr/>
        </p:nvPicPr>
        <p:blipFill rotWithShape="1">
          <a:blip r:embed="rId4">
            <a:alphaModFix/>
          </a:blip>
          <a:srcRect b="2435" l="0" r="0" t="2436"/>
          <a:stretch/>
        </p:blipFill>
        <p:spPr>
          <a:xfrm>
            <a:off x="9660741" y="0"/>
            <a:ext cx="8110518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0"/>
          <p:cNvSpPr txBox="1"/>
          <p:nvPr/>
        </p:nvSpPr>
        <p:spPr>
          <a:xfrm>
            <a:off x="317879" y="3065966"/>
            <a:ext cx="8437661" cy="229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YOUR </a:t>
            </a:r>
            <a:r>
              <a:rPr b="0" i="0" lang="en-US" sz="7500" u="none" cap="none" strike="noStrike">
                <a:solidFill>
                  <a:srgbClr val="2C6E49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TOPIC OR IDEA</a:t>
            </a:r>
            <a:endParaRPr/>
          </a:p>
        </p:txBody>
      </p:sp>
      <p:sp>
        <p:nvSpPr>
          <p:cNvPr id="285" name="Google Shape;285;p20"/>
          <p:cNvSpPr txBox="1"/>
          <p:nvPr/>
        </p:nvSpPr>
        <p:spPr>
          <a:xfrm>
            <a:off x="317879" y="5800056"/>
            <a:ext cx="5578140" cy="1127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403F3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Elaborate on what you want to discuss. </a:t>
            </a:r>
            <a:endParaRPr/>
          </a:p>
        </p:txBody>
      </p:sp>
      <p:pic>
        <p:nvPicPr>
          <p:cNvPr id="286" name="Google Shape;286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95805" y="8637488"/>
            <a:ext cx="2696390" cy="2615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348195" y="-1307749"/>
            <a:ext cx="2696390" cy="2615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21"/>
          <p:cNvPicPr preferRelativeResize="0"/>
          <p:nvPr/>
        </p:nvPicPr>
        <p:blipFill rotWithShape="1">
          <a:blip r:embed="rId3">
            <a:alphaModFix/>
          </a:blip>
          <a:srcRect b="5268" l="0" r="0" t="5268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3" name="Google Shape;293;p21"/>
          <p:cNvGrpSpPr/>
          <p:nvPr/>
        </p:nvGrpSpPr>
        <p:grpSpPr>
          <a:xfrm>
            <a:off x="0" y="3202950"/>
            <a:ext cx="18287996" cy="3818644"/>
            <a:chOff x="0" y="-47625"/>
            <a:chExt cx="4816592" cy="1005734"/>
          </a:xfrm>
        </p:grpSpPr>
        <p:sp>
          <p:nvSpPr>
            <p:cNvPr id="294" name="Google Shape;294;p21"/>
            <p:cNvSpPr/>
            <p:nvPr/>
          </p:nvSpPr>
          <p:spPr>
            <a:xfrm>
              <a:off x="0" y="0"/>
              <a:ext cx="4816592" cy="958109"/>
            </a:xfrm>
            <a:custGeom>
              <a:rect b="b" l="l" r="r" t="t"/>
              <a:pathLst>
                <a:path extrusionOk="0" h="95810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958109"/>
                  </a:lnTo>
                  <a:lnTo>
                    <a:pt x="0" y="958109"/>
                  </a:lnTo>
                  <a:close/>
                </a:path>
              </a:pathLst>
            </a:custGeom>
            <a:solidFill>
              <a:srgbClr val="9DD193"/>
            </a:solidFill>
            <a:ln>
              <a:noFill/>
            </a:ln>
          </p:spPr>
        </p:sp>
        <p:sp>
          <p:nvSpPr>
            <p:cNvPr id="295" name="Google Shape;295;p2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6" name="Google Shape;296;p21"/>
          <p:cNvSpPr txBox="1"/>
          <p:nvPr/>
        </p:nvSpPr>
        <p:spPr>
          <a:xfrm>
            <a:off x="644286" y="3771900"/>
            <a:ext cx="16615014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an original statement or inspiring quote</a:t>
            </a:r>
            <a:endParaRPr/>
          </a:p>
        </p:txBody>
      </p:sp>
      <p:sp>
        <p:nvSpPr>
          <p:cNvPr id="297" name="Google Shape;297;p21"/>
          <p:cNvSpPr txBox="1"/>
          <p:nvPr/>
        </p:nvSpPr>
        <p:spPr>
          <a:xfrm>
            <a:off x="4815851" y="7210468"/>
            <a:ext cx="8271883" cy="12515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403F3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— Include a credit, citation, or supporting message</a:t>
            </a:r>
            <a:endParaRPr/>
          </a:p>
        </p:txBody>
      </p:sp>
      <p:pic>
        <p:nvPicPr>
          <p:cNvPr id="298" name="Google Shape;29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9178732">
            <a:off x="-2958965" y="-2395375"/>
            <a:ext cx="9219614" cy="6246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877190">
            <a:off x="11527635" y="6293284"/>
            <a:ext cx="9219614" cy="6246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