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419" r:id="rId2"/>
    <p:sldId id="444" r:id="rId3"/>
    <p:sldId id="445" r:id="rId4"/>
    <p:sldId id="395" r:id="rId5"/>
    <p:sldId id="373" r:id="rId6"/>
    <p:sldId id="389" r:id="rId7"/>
    <p:sldId id="446" r:id="rId8"/>
    <p:sldId id="447" r:id="rId9"/>
    <p:sldId id="448" r:id="rId10"/>
    <p:sldId id="449" r:id="rId11"/>
    <p:sldId id="453" r:id="rId12"/>
    <p:sldId id="457" r:id="rId13"/>
    <p:sldId id="454" r:id="rId14"/>
    <p:sldId id="452" r:id="rId15"/>
    <p:sldId id="450" r:id="rId16"/>
    <p:sldId id="458" r:id="rId17"/>
    <p:sldId id="451" r:id="rId18"/>
    <p:sldId id="292" r:id="rId19"/>
    <p:sldId id="287" r:id="rId20"/>
    <p:sldId id="288" r:id="rId21"/>
    <p:sldId id="370" r:id="rId22"/>
    <p:sldId id="371" r:id="rId23"/>
    <p:sldId id="291" r:id="rId24"/>
    <p:sldId id="294" r:id="rId25"/>
    <p:sldId id="293" r:id="rId26"/>
    <p:sldId id="295" r:id="rId27"/>
    <p:sldId id="459" r:id="rId28"/>
  </p:sldIdLst>
  <p:sldSz cx="12192000" cy="6858000"/>
  <p:notesSz cx="6858000" cy="9144000"/>
  <p:embeddedFontLst>
    <p:embeddedFont>
      <p:font typeface="Montserrat Black" panose="00000A00000000000000" pitchFamily="2" charset="0"/>
      <p:bold r:id="rId31"/>
      <p:boldItalic r:id="rId32"/>
    </p:embeddedFont>
    <p:embeddedFont>
      <p:font typeface="Montserrat Light" panose="00000400000000000000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158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06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2020-11-10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rgbClr val="F4C04F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A5D97E9-DA41-4E70-996B-95F259DE6389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rgbClr val="F4C04F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51D77968-8BB2-452C-B229-3829263E3A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17144"/>
          <a:stretch/>
        </p:blipFill>
        <p:spPr>
          <a:xfrm>
            <a:off x="458787" y="4103688"/>
            <a:ext cx="3857625" cy="275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7769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A5D97E9-DA41-4E70-996B-95F259DE6389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rgbClr val="F4C04F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rgbClr val="1A1941"/>
              </a:solidFill>
              <a:latin typeface="+mj-lt"/>
            </a:endParaRPr>
          </a:p>
        </p:txBody>
      </p:sp>
      <p:sp>
        <p:nvSpPr>
          <p:cNvPr id="5" name="그림 개체 틀 11">
            <a:extLst>
              <a:ext uri="{FF2B5EF4-FFF2-40B4-BE49-F238E27FC236}">
                <a16:creationId xmlns:a16="http://schemas.microsoft.com/office/drawing/2014/main" id="{9C583B6A-D48B-4133-AA93-AD9DAD57182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88689" y="1071562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92072F7B-D0DE-49EA-AE66-196E4FE05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46158" y="1071562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55605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A5D97E9-DA41-4E70-996B-95F259DE6389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rgbClr val="F4C04F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rgbClr val="1A1941"/>
              </a:solidFill>
              <a:latin typeface="+mj-lt"/>
            </a:endParaRPr>
          </a:p>
        </p:txBody>
      </p:sp>
      <p:sp>
        <p:nvSpPr>
          <p:cNvPr id="5" name="그림 개체 틀 5">
            <a:extLst>
              <a:ext uri="{FF2B5EF4-FFF2-40B4-BE49-F238E27FC236}">
                <a16:creationId xmlns:a16="http://schemas.microsoft.com/office/drawing/2014/main" id="{2B38B804-37F9-4A94-AFFA-C1B3923248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270942" y="871537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10462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A5D97E9-DA41-4E70-996B-95F259DE6389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rgbClr val="F4C04F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rgbClr val="1A1941"/>
              </a:solidFill>
              <a:latin typeface="+mj-lt"/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0B066AC9-69A0-4750-B810-A55647CCCD7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05128" y="995703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4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rgbClr val="F4C04F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bg>
      <p:bgPr>
        <a:solidFill>
          <a:srgbClr val="F4C0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283817D-1720-4E33-BBAA-06FA34BF8FA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"/>
            <a:ext cx="12192000" cy="44323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180499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rgbClr val="F4C04F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2E7B73A-F0CB-4394-A911-E39F740EEC29}"/>
              </a:ext>
            </a:extLst>
          </p:cNvPr>
          <p:cNvSpPr/>
          <p:nvPr userDrawn="1"/>
        </p:nvSpPr>
        <p:spPr>
          <a:xfrm>
            <a:off x="2667000" y="1581765"/>
            <a:ext cx="6858000" cy="3694470"/>
          </a:xfrm>
          <a:prstGeom prst="rect">
            <a:avLst/>
          </a:prstGeom>
          <a:solidFill>
            <a:srgbClr val="F4C04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1370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rgbClr val="F4C04F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rgbClr val="F4C04F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31B4F3D0-961B-4192-BEB6-3523A8D09B0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65729" y="2471193"/>
            <a:ext cx="2542221" cy="438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70D0E821-4D0E-48B8-ADD8-DB86F3E3D76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08582" y="0"/>
            <a:ext cx="4383418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49344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rgbClr val="F4C04F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72F9880D-58E3-4ED1-B341-352C2B2F9B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7676" y="3430846"/>
            <a:ext cx="4046220" cy="343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886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687" r:id="rId14"/>
    <p:sldLayoutId id="2147483664" r:id="rId1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D8F916B2-4F4A-4B46-84C5-9F10E8117ACA}"/>
              </a:ext>
            </a:extLst>
          </p:cNvPr>
          <p:cNvSpPr txBox="1"/>
          <p:nvPr/>
        </p:nvSpPr>
        <p:spPr>
          <a:xfrm>
            <a:off x="815121" y="1732479"/>
            <a:ext cx="66579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dirty="0">
                <a:solidFill>
                  <a:srgbClr val="373737"/>
                </a:solidFill>
                <a:latin typeface="+mj-lt"/>
                <a:cs typeface="Arial" panose="020B0604020202020204" pitchFamily="34" charset="0"/>
              </a:rPr>
              <a:t>SIMPLE</a:t>
            </a:r>
          </a:p>
          <a:p>
            <a:r>
              <a:rPr lang="en-US" altLang="ko-KR" sz="7200" dirty="0">
                <a:solidFill>
                  <a:srgbClr val="F4C04F"/>
                </a:solidFill>
                <a:latin typeface="+mj-lt"/>
                <a:cs typeface="Arial" panose="020B0604020202020204" pitchFamily="34" charset="0"/>
              </a:rPr>
              <a:t>BUSINESS</a:t>
            </a:r>
            <a:endParaRPr lang="ko-KR" altLang="en-US" sz="7200" dirty="0">
              <a:solidFill>
                <a:srgbClr val="D8B05A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8000D0-78FC-4E0F-A8E7-47504CE32604}"/>
              </a:ext>
            </a:extLst>
          </p:cNvPr>
          <p:cNvSpPr txBox="1"/>
          <p:nvPr/>
        </p:nvSpPr>
        <p:spPr>
          <a:xfrm>
            <a:off x="8266061" y="810519"/>
            <a:ext cx="3497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>
                <a:solidFill>
                  <a:srgbClr val="373737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solidFill>
                <a:srgbClr val="373737"/>
              </a:solidFill>
              <a:cs typeface="Arial" panose="020B0604020202020204" pitchFamily="34" charset="0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D36523B7-4FF4-4065-9865-69C0D09D386D}"/>
              </a:ext>
            </a:extLst>
          </p:cNvPr>
          <p:cNvSpPr/>
          <p:nvPr/>
        </p:nvSpPr>
        <p:spPr>
          <a:xfrm>
            <a:off x="844149" y="5524261"/>
            <a:ext cx="3872995" cy="523220"/>
          </a:xfrm>
          <a:prstGeom prst="roundRect">
            <a:avLst>
              <a:gd name="adj" fmla="val 50000"/>
            </a:avLst>
          </a:prstGeom>
          <a:noFill/>
          <a:ln>
            <a:solidFill>
              <a:srgbClr val="373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COMPANY NAME</a:t>
            </a:r>
            <a:endParaRPr lang="ko-KR" altLang="en-US" dirty="0">
              <a:solidFill>
                <a:srgbClr val="373737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B3879C-EF23-41B7-A0B5-1258BA3FCC56}"/>
              </a:ext>
            </a:extLst>
          </p:cNvPr>
          <p:cNvSpPr txBox="1"/>
          <p:nvPr/>
        </p:nvSpPr>
        <p:spPr>
          <a:xfrm>
            <a:off x="8266061" y="5093374"/>
            <a:ext cx="3497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adipisicing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incididunt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ut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labore</a:t>
            </a:r>
            <a:r>
              <a:rPr lang="en-US" altLang="ko-KR" sz="1400" dirty="0">
                <a:solidFill>
                  <a:srgbClr val="373737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73737"/>
                </a:solidFill>
              </a:rPr>
              <a:t>aliqua</a:t>
            </a:r>
            <a:endParaRPr lang="ko-KR" altLang="en-US" sz="1400" dirty="0">
              <a:solidFill>
                <a:srgbClr val="373737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186EE0-7E59-4523-B09E-94E592EC2AD3}"/>
              </a:ext>
            </a:extLst>
          </p:cNvPr>
          <p:cNvSpPr txBox="1"/>
          <p:nvPr/>
        </p:nvSpPr>
        <p:spPr>
          <a:xfrm>
            <a:off x="8266061" y="4601797"/>
            <a:ext cx="349794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dirty="0">
                <a:solidFill>
                  <a:srgbClr val="373737"/>
                </a:solidFill>
                <a:latin typeface="+mj-lt"/>
                <a:cs typeface="Arial" panose="020B0604020202020204" pitchFamily="34" charset="0"/>
              </a:rPr>
              <a:t>00.00.20XX.</a:t>
            </a:r>
            <a:endParaRPr lang="en-US" altLang="ko-KR" sz="2000" dirty="0">
              <a:solidFill>
                <a:srgbClr val="373737"/>
              </a:solidFill>
              <a:cs typeface="Arial" panose="020B0604020202020204" pitchFamily="34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5F8899D-CC18-4BEC-A7F9-8BA9784DD4B7}"/>
              </a:ext>
            </a:extLst>
          </p:cNvPr>
          <p:cNvSpPr/>
          <p:nvPr/>
        </p:nvSpPr>
        <p:spPr>
          <a:xfrm>
            <a:off x="815121" y="689980"/>
            <a:ext cx="815120" cy="297543"/>
          </a:xfrm>
          <a:prstGeom prst="rect">
            <a:avLst/>
          </a:prstGeom>
          <a:solidFill>
            <a:srgbClr val="F4C04F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13447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C194FD-557C-4CEE-A124-B156F1C31D61}"/>
              </a:ext>
            </a:extLst>
          </p:cNvPr>
          <p:cNvSpPr txBox="1"/>
          <p:nvPr/>
        </p:nvSpPr>
        <p:spPr>
          <a:xfrm>
            <a:off x="817594" y="643285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F2325"/>
                </a:solidFill>
                <a:latin typeface="+mj-lt"/>
                <a:cs typeface="Arial" panose="020B0604020202020204" pitchFamily="34" charset="0"/>
              </a:rPr>
              <a:t>Social Media </a:t>
            </a:r>
            <a:r>
              <a:rPr lang="en-US" altLang="ko-KR" sz="2800" dirty="0">
                <a:solidFill>
                  <a:srgbClr val="F4C04F"/>
                </a:solidFill>
                <a:latin typeface="+mj-lt"/>
                <a:cs typeface="Arial" panose="020B0604020202020204" pitchFamily="34" charset="0"/>
              </a:rPr>
              <a:t>Analytics</a:t>
            </a:r>
            <a:endParaRPr lang="ko-KR" altLang="en-US" sz="2800" dirty="0">
              <a:solidFill>
                <a:srgbClr val="F4C04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81E6C3B-C9EB-45B5-B6B6-29D85122322A}"/>
              </a:ext>
            </a:extLst>
          </p:cNvPr>
          <p:cNvSpPr/>
          <p:nvPr/>
        </p:nvSpPr>
        <p:spPr>
          <a:xfrm>
            <a:off x="883389" y="2997199"/>
            <a:ext cx="2436200" cy="30135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3B910F-F4DB-43FC-A8FF-966105D5FF39}"/>
              </a:ext>
            </a:extLst>
          </p:cNvPr>
          <p:cNvSpPr txBox="1"/>
          <p:nvPr/>
        </p:nvSpPr>
        <p:spPr>
          <a:xfrm>
            <a:off x="1056413" y="5131671"/>
            <a:ext cx="2090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73737"/>
                </a:solidFill>
              </a:rPr>
              <a:t>amet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adipiscing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elit</a:t>
            </a:r>
            <a:endParaRPr lang="en-US" altLang="ko-KR" sz="1200" dirty="0">
              <a:solidFill>
                <a:srgbClr val="373737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1DD5161-E02F-47EA-8537-F5A49F505CE9}"/>
              </a:ext>
            </a:extLst>
          </p:cNvPr>
          <p:cNvSpPr/>
          <p:nvPr/>
        </p:nvSpPr>
        <p:spPr>
          <a:xfrm>
            <a:off x="3546396" y="1955800"/>
            <a:ext cx="2436200" cy="4054929"/>
          </a:xfrm>
          <a:prstGeom prst="rect">
            <a:avLst/>
          </a:prstGeom>
          <a:solidFill>
            <a:srgbClr val="FA5758"/>
          </a:solidFill>
          <a:ln>
            <a:noFill/>
          </a:ln>
          <a:effectLst>
            <a:outerShdw blurRad="127000" dist="381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A0E386-3646-4ABD-8087-93F62A280B2E}"/>
              </a:ext>
            </a:extLst>
          </p:cNvPr>
          <p:cNvSpPr txBox="1"/>
          <p:nvPr/>
        </p:nvSpPr>
        <p:spPr>
          <a:xfrm>
            <a:off x="3719420" y="4147211"/>
            <a:ext cx="2090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1.7M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8F0A94-5A65-4DA7-A882-2D351BF34B24}"/>
              </a:ext>
            </a:extLst>
          </p:cNvPr>
          <p:cNvSpPr txBox="1"/>
          <p:nvPr/>
        </p:nvSpPr>
        <p:spPr>
          <a:xfrm>
            <a:off x="3719420" y="4860906"/>
            <a:ext cx="20901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EE13E2-A07E-44BC-A2BC-4C784DA1EF6C}"/>
              </a:ext>
            </a:extLst>
          </p:cNvPr>
          <p:cNvSpPr txBox="1"/>
          <p:nvPr/>
        </p:nvSpPr>
        <p:spPr>
          <a:xfrm>
            <a:off x="1056413" y="4543640"/>
            <a:ext cx="209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73737"/>
                </a:solidFill>
                <a:latin typeface="+mj-lt"/>
              </a:rPr>
              <a:t>300K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BAF96FC-5094-49F4-AD45-BC886D97244E}"/>
              </a:ext>
            </a:extLst>
          </p:cNvPr>
          <p:cNvSpPr/>
          <p:nvPr/>
        </p:nvSpPr>
        <p:spPr>
          <a:xfrm>
            <a:off x="6209403" y="2997199"/>
            <a:ext cx="2436200" cy="30135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0C4754-0F29-4D79-8AFE-1DBD6D392511}"/>
              </a:ext>
            </a:extLst>
          </p:cNvPr>
          <p:cNvSpPr txBox="1"/>
          <p:nvPr/>
        </p:nvSpPr>
        <p:spPr>
          <a:xfrm>
            <a:off x="6382427" y="5131671"/>
            <a:ext cx="2090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73737"/>
                </a:solidFill>
              </a:rPr>
              <a:t>amet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adipiscing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elit</a:t>
            </a:r>
            <a:endParaRPr lang="en-US" altLang="ko-KR" sz="1200" dirty="0">
              <a:solidFill>
                <a:srgbClr val="373737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46C608-F82B-420D-9929-80988F362C71}"/>
              </a:ext>
            </a:extLst>
          </p:cNvPr>
          <p:cNvSpPr txBox="1"/>
          <p:nvPr/>
        </p:nvSpPr>
        <p:spPr>
          <a:xfrm>
            <a:off x="6382427" y="4543640"/>
            <a:ext cx="209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73737"/>
                </a:solidFill>
                <a:latin typeface="+mj-lt"/>
              </a:rPr>
              <a:t>720K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9563638-6662-4034-ADD9-3E86081A16B9}"/>
              </a:ext>
            </a:extLst>
          </p:cNvPr>
          <p:cNvSpPr/>
          <p:nvPr/>
        </p:nvSpPr>
        <p:spPr>
          <a:xfrm>
            <a:off x="8872411" y="2997199"/>
            <a:ext cx="2436200" cy="30135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E0AAE4-28C0-4A65-99F3-456E5A7F4171}"/>
              </a:ext>
            </a:extLst>
          </p:cNvPr>
          <p:cNvSpPr txBox="1"/>
          <p:nvPr/>
        </p:nvSpPr>
        <p:spPr>
          <a:xfrm>
            <a:off x="9045435" y="5131671"/>
            <a:ext cx="2090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73737"/>
                </a:solidFill>
              </a:rPr>
              <a:t>amet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adipiscing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elit</a:t>
            </a:r>
            <a:endParaRPr lang="en-US" altLang="ko-KR" sz="1200" dirty="0">
              <a:solidFill>
                <a:srgbClr val="373737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AE0485-9D81-4933-A777-993F41DB8D99}"/>
              </a:ext>
            </a:extLst>
          </p:cNvPr>
          <p:cNvSpPr txBox="1"/>
          <p:nvPr/>
        </p:nvSpPr>
        <p:spPr>
          <a:xfrm>
            <a:off x="9045435" y="4543640"/>
            <a:ext cx="209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73737"/>
                </a:solidFill>
                <a:latin typeface="+mj-lt"/>
              </a:rPr>
              <a:t>500K</a:t>
            </a: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069FBF25-6CFD-4542-B2C3-E2B013E99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0234" y="3298825"/>
            <a:ext cx="571500" cy="57150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57BF67F5-5C13-4C22-ACB2-BB5ABD3150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56630" y="3298825"/>
            <a:ext cx="571500" cy="57150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D318669D-F476-4FB4-97F7-3488A79330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29449" y="3298825"/>
            <a:ext cx="571500" cy="571500"/>
          </a:xfrm>
          <a:prstGeom prst="rect">
            <a:avLst/>
          </a:prstGeom>
        </p:spPr>
      </p:pic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BD31154F-9897-492E-812C-54CE8273D9DC}"/>
              </a:ext>
            </a:extLst>
          </p:cNvPr>
          <p:cNvSpPr/>
          <p:nvPr/>
        </p:nvSpPr>
        <p:spPr>
          <a:xfrm>
            <a:off x="3854041" y="2275949"/>
            <a:ext cx="638558" cy="447103"/>
          </a:xfrm>
          <a:custGeom>
            <a:avLst/>
            <a:gdLst>
              <a:gd name="connsiteX0" fmla="*/ 255842 w 638558"/>
              <a:gd name="connsiteY0" fmla="*/ 127826 h 447103"/>
              <a:gd name="connsiteX1" fmla="*/ 255842 w 638558"/>
              <a:gd name="connsiteY1" fmla="*/ 319278 h 447103"/>
              <a:gd name="connsiteX2" fmla="*/ 422053 w 638558"/>
              <a:gd name="connsiteY2" fmla="*/ 223552 h 447103"/>
              <a:gd name="connsiteX3" fmla="*/ 319278 w 638558"/>
              <a:gd name="connsiteY3" fmla="*/ 0 h 447103"/>
              <a:gd name="connsiteX4" fmla="*/ 569023 w 638558"/>
              <a:gd name="connsiteY4" fmla="*/ 13621 h 447103"/>
              <a:gd name="connsiteX5" fmla="*/ 625316 w 638558"/>
              <a:gd name="connsiteY5" fmla="*/ 69913 h 447103"/>
              <a:gd name="connsiteX6" fmla="*/ 638556 w 638558"/>
              <a:gd name="connsiteY6" fmla="*/ 224123 h 447103"/>
              <a:gd name="connsiteX7" fmla="*/ 625411 w 638558"/>
              <a:gd name="connsiteY7" fmla="*/ 377666 h 447103"/>
              <a:gd name="connsiteX8" fmla="*/ 569119 w 638558"/>
              <a:gd name="connsiteY8" fmla="*/ 433959 h 447103"/>
              <a:gd name="connsiteX9" fmla="*/ 319278 w 638558"/>
              <a:gd name="connsiteY9" fmla="*/ 447103 h 447103"/>
              <a:gd name="connsiteX10" fmla="*/ 69437 w 638558"/>
              <a:gd name="connsiteY10" fmla="*/ 433387 h 447103"/>
              <a:gd name="connsiteX11" fmla="*/ 13144 w 638558"/>
              <a:gd name="connsiteY11" fmla="*/ 377095 h 447103"/>
              <a:gd name="connsiteX12" fmla="*/ 0 w 638558"/>
              <a:gd name="connsiteY12" fmla="*/ 223552 h 447103"/>
              <a:gd name="connsiteX13" fmla="*/ 13144 w 638558"/>
              <a:gd name="connsiteY13" fmla="*/ 69913 h 447103"/>
              <a:gd name="connsiteX14" fmla="*/ 69437 w 638558"/>
              <a:gd name="connsiteY14" fmla="*/ 13144 h 447103"/>
              <a:gd name="connsiteX15" fmla="*/ 319278 w 638558"/>
              <a:gd name="connsiteY15" fmla="*/ 0 h 447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38558" h="447103">
                <a:moveTo>
                  <a:pt x="255842" y="127826"/>
                </a:moveTo>
                <a:lnTo>
                  <a:pt x="255842" y="319278"/>
                </a:lnTo>
                <a:lnTo>
                  <a:pt x="422053" y="223552"/>
                </a:lnTo>
                <a:close/>
                <a:moveTo>
                  <a:pt x="319278" y="0"/>
                </a:moveTo>
                <a:cubicBezTo>
                  <a:pt x="319278" y="0"/>
                  <a:pt x="519112" y="0"/>
                  <a:pt x="569023" y="13621"/>
                </a:cubicBezTo>
                <a:cubicBezTo>
                  <a:pt x="596360" y="20955"/>
                  <a:pt x="617982" y="42576"/>
                  <a:pt x="625316" y="69913"/>
                </a:cubicBezTo>
                <a:cubicBezTo>
                  <a:pt x="639032" y="119920"/>
                  <a:pt x="638556" y="224123"/>
                  <a:pt x="638556" y="224123"/>
                </a:cubicBezTo>
                <a:cubicBezTo>
                  <a:pt x="638556" y="224123"/>
                  <a:pt x="638556" y="327660"/>
                  <a:pt x="625411" y="377666"/>
                </a:cubicBezTo>
                <a:cubicBezTo>
                  <a:pt x="618077" y="405003"/>
                  <a:pt x="596455" y="426625"/>
                  <a:pt x="569119" y="433959"/>
                </a:cubicBezTo>
                <a:cubicBezTo>
                  <a:pt x="519112" y="447103"/>
                  <a:pt x="319278" y="447103"/>
                  <a:pt x="319278" y="447103"/>
                </a:cubicBezTo>
                <a:cubicBezTo>
                  <a:pt x="319278" y="447103"/>
                  <a:pt x="119920" y="447103"/>
                  <a:pt x="69437" y="433387"/>
                </a:cubicBezTo>
                <a:cubicBezTo>
                  <a:pt x="42100" y="426053"/>
                  <a:pt x="20479" y="404431"/>
                  <a:pt x="13144" y="377095"/>
                </a:cubicBezTo>
                <a:cubicBezTo>
                  <a:pt x="0" y="327660"/>
                  <a:pt x="0" y="223552"/>
                  <a:pt x="0" y="223552"/>
                </a:cubicBezTo>
                <a:cubicBezTo>
                  <a:pt x="0" y="223552"/>
                  <a:pt x="0" y="119920"/>
                  <a:pt x="13144" y="69913"/>
                </a:cubicBezTo>
                <a:cubicBezTo>
                  <a:pt x="20479" y="42576"/>
                  <a:pt x="42576" y="20479"/>
                  <a:pt x="69437" y="13144"/>
                </a:cubicBezTo>
                <a:cubicBezTo>
                  <a:pt x="119348" y="0"/>
                  <a:pt x="319278" y="0"/>
                  <a:pt x="31927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9447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C194FD-557C-4CEE-A124-B156F1C31D61}"/>
              </a:ext>
            </a:extLst>
          </p:cNvPr>
          <p:cNvSpPr txBox="1"/>
          <p:nvPr/>
        </p:nvSpPr>
        <p:spPr>
          <a:xfrm>
            <a:off x="817594" y="643285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F2325"/>
                </a:solidFill>
                <a:latin typeface="+mj-lt"/>
                <a:cs typeface="Arial" panose="020B0604020202020204" pitchFamily="34" charset="0"/>
              </a:rPr>
              <a:t>Social Media </a:t>
            </a:r>
            <a:r>
              <a:rPr lang="en-US" altLang="ko-KR" sz="2800" dirty="0">
                <a:solidFill>
                  <a:srgbClr val="F4C04F"/>
                </a:solidFill>
                <a:latin typeface="+mj-lt"/>
                <a:cs typeface="Arial" panose="020B0604020202020204" pitchFamily="34" charset="0"/>
              </a:rPr>
              <a:t>Analytics</a:t>
            </a:r>
            <a:endParaRPr lang="ko-KR" altLang="en-US" sz="2800" dirty="0">
              <a:solidFill>
                <a:srgbClr val="F4C04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A6ED3C0-F37D-4992-A528-2CC13C134478}"/>
              </a:ext>
            </a:extLst>
          </p:cNvPr>
          <p:cNvSpPr txBox="1"/>
          <p:nvPr/>
        </p:nvSpPr>
        <p:spPr>
          <a:xfrm>
            <a:off x="1207458" y="4963720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0 %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1EFF4C-52D9-48F3-9BAF-0E597F754DE9}"/>
              </a:ext>
            </a:extLst>
          </p:cNvPr>
          <p:cNvSpPr txBox="1"/>
          <p:nvPr/>
        </p:nvSpPr>
        <p:spPr>
          <a:xfrm>
            <a:off x="1207458" y="3069030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60 %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2CD264-F564-4131-8592-62FBF0F75E3F}"/>
              </a:ext>
            </a:extLst>
          </p:cNvPr>
          <p:cNvSpPr txBox="1"/>
          <p:nvPr/>
        </p:nvSpPr>
        <p:spPr>
          <a:xfrm>
            <a:off x="1207458" y="3700593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40 %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70BEBA-563C-4EF2-9ADD-C2191CCC980F}"/>
              </a:ext>
            </a:extLst>
          </p:cNvPr>
          <p:cNvSpPr txBox="1"/>
          <p:nvPr/>
        </p:nvSpPr>
        <p:spPr>
          <a:xfrm>
            <a:off x="1207458" y="4332156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20 %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4ED9A78-23BA-41C0-A8CF-FFB19E564535}"/>
              </a:ext>
            </a:extLst>
          </p:cNvPr>
          <p:cNvSpPr txBox="1"/>
          <p:nvPr/>
        </p:nvSpPr>
        <p:spPr>
          <a:xfrm>
            <a:off x="1207458" y="2437468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80 %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B2AC6E0-81A4-4907-B015-EF1F3696D65E}"/>
              </a:ext>
            </a:extLst>
          </p:cNvPr>
          <p:cNvSpPr txBox="1"/>
          <p:nvPr/>
        </p:nvSpPr>
        <p:spPr>
          <a:xfrm>
            <a:off x="1207458" y="1805905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100 %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3C0D9745-3FAF-447E-8F96-23F055177EDC}"/>
              </a:ext>
            </a:extLst>
          </p:cNvPr>
          <p:cNvSpPr/>
          <p:nvPr/>
        </p:nvSpPr>
        <p:spPr>
          <a:xfrm>
            <a:off x="2161148" y="2385782"/>
            <a:ext cx="531020" cy="2847954"/>
          </a:xfrm>
          <a:prstGeom prst="roundRect">
            <a:avLst>
              <a:gd name="adj" fmla="val 50000"/>
            </a:avLst>
          </a:prstGeom>
          <a:solidFill>
            <a:srgbClr val="F4C04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490249-C527-4315-B523-7720212B0C20}"/>
              </a:ext>
            </a:extLst>
          </p:cNvPr>
          <p:cNvSpPr txBox="1"/>
          <p:nvPr/>
        </p:nvSpPr>
        <p:spPr>
          <a:xfrm>
            <a:off x="2082964" y="5303376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90 %</a:t>
            </a:r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C6D844FF-1E60-4C56-BBF2-8B20B731870C}"/>
              </a:ext>
            </a:extLst>
          </p:cNvPr>
          <p:cNvSpPr/>
          <p:nvPr/>
        </p:nvSpPr>
        <p:spPr>
          <a:xfrm>
            <a:off x="2164720" y="5690936"/>
            <a:ext cx="519874" cy="519970"/>
          </a:xfrm>
          <a:custGeom>
            <a:avLst/>
            <a:gdLst>
              <a:gd name="connsiteX0" fmla="*/ 237458 w 519874"/>
              <a:gd name="connsiteY0" fmla="*/ 217456 h 519970"/>
              <a:gd name="connsiteX1" fmla="*/ 231648 w 519874"/>
              <a:gd name="connsiteY1" fmla="*/ 221361 h 519970"/>
              <a:gd name="connsiteX2" fmla="*/ 231648 w 519874"/>
              <a:gd name="connsiteY2" fmla="*/ 299085 h 519970"/>
              <a:gd name="connsiteX3" fmla="*/ 237363 w 519874"/>
              <a:gd name="connsiteY3" fmla="*/ 303086 h 519970"/>
              <a:gd name="connsiteX4" fmla="*/ 306419 w 519874"/>
              <a:gd name="connsiteY4" fmla="*/ 265176 h 519970"/>
              <a:gd name="connsiteX5" fmla="*/ 306991 w 519874"/>
              <a:gd name="connsiteY5" fmla="*/ 257366 h 519970"/>
              <a:gd name="connsiteX6" fmla="*/ 175736 w 519874"/>
              <a:gd name="connsiteY6" fmla="*/ 153734 h 519970"/>
              <a:gd name="connsiteX7" fmla="*/ 348805 w 519874"/>
              <a:gd name="connsiteY7" fmla="*/ 153734 h 519970"/>
              <a:gd name="connsiteX8" fmla="*/ 415576 w 519874"/>
              <a:gd name="connsiteY8" fmla="*/ 220504 h 519970"/>
              <a:gd name="connsiteX9" fmla="*/ 415671 w 519874"/>
              <a:gd name="connsiteY9" fmla="*/ 220504 h 519970"/>
              <a:gd name="connsiteX10" fmla="*/ 415671 w 519874"/>
              <a:gd name="connsiteY10" fmla="*/ 301657 h 519970"/>
              <a:gd name="connsiteX11" fmla="*/ 348901 w 519874"/>
              <a:gd name="connsiteY11" fmla="*/ 368427 h 519970"/>
              <a:gd name="connsiteX12" fmla="*/ 175736 w 519874"/>
              <a:gd name="connsiteY12" fmla="*/ 368427 h 519970"/>
              <a:gd name="connsiteX13" fmla="*/ 108966 w 519874"/>
              <a:gd name="connsiteY13" fmla="*/ 301657 h 519970"/>
              <a:gd name="connsiteX14" fmla="*/ 108966 w 519874"/>
              <a:gd name="connsiteY14" fmla="*/ 220504 h 519970"/>
              <a:gd name="connsiteX15" fmla="*/ 175736 w 519874"/>
              <a:gd name="connsiteY15" fmla="*/ 153734 h 519970"/>
              <a:gd name="connsiteX16" fmla="*/ 259937 w 519874"/>
              <a:gd name="connsiteY16" fmla="*/ 27908 h 519970"/>
              <a:gd name="connsiteX17" fmla="*/ 27908 w 519874"/>
              <a:gd name="connsiteY17" fmla="*/ 259937 h 519970"/>
              <a:gd name="connsiteX18" fmla="*/ 259937 w 519874"/>
              <a:gd name="connsiteY18" fmla="*/ 491966 h 519970"/>
              <a:gd name="connsiteX19" fmla="*/ 491966 w 519874"/>
              <a:gd name="connsiteY19" fmla="*/ 259937 h 519970"/>
              <a:gd name="connsiteX20" fmla="*/ 259937 w 519874"/>
              <a:gd name="connsiteY20" fmla="*/ 27908 h 519970"/>
              <a:gd name="connsiteX21" fmla="*/ 259937 w 519874"/>
              <a:gd name="connsiteY21" fmla="*/ 0 h 519970"/>
              <a:gd name="connsiteX22" fmla="*/ 519874 w 519874"/>
              <a:gd name="connsiteY22" fmla="*/ 259937 h 519970"/>
              <a:gd name="connsiteX23" fmla="*/ 259937 w 519874"/>
              <a:gd name="connsiteY23" fmla="*/ 519970 h 519970"/>
              <a:gd name="connsiteX24" fmla="*/ 0 w 519874"/>
              <a:gd name="connsiteY24" fmla="*/ 259937 h 519970"/>
              <a:gd name="connsiteX25" fmla="*/ 259937 w 519874"/>
              <a:gd name="connsiteY25" fmla="*/ 0 h 519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19874" h="519970">
                <a:moveTo>
                  <a:pt x="237458" y="217456"/>
                </a:moveTo>
                <a:cubicBezTo>
                  <a:pt x="234410" y="215742"/>
                  <a:pt x="231648" y="217932"/>
                  <a:pt x="231648" y="221361"/>
                </a:cubicBezTo>
                <a:lnTo>
                  <a:pt x="231648" y="299085"/>
                </a:lnTo>
                <a:cubicBezTo>
                  <a:pt x="231648" y="302514"/>
                  <a:pt x="234315" y="304705"/>
                  <a:pt x="237363" y="303086"/>
                </a:cubicBezTo>
                <a:lnTo>
                  <a:pt x="306419" y="265176"/>
                </a:lnTo>
                <a:cubicBezTo>
                  <a:pt x="309467" y="263557"/>
                  <a:pt x="310039" y="259080"/>
                  <a:pt x="306991" y="257366"/>
                </a:cubicBezTo>
                <a:close/>
                <a:moveTo>
                  <a:pt x="175736" y="153734"/>
                </a:moveTo>
                <a:lnTo>
                  <a:pt x="348805" y="153734"/>
                </a:lnTo>
                <a:cubicBezTo>
                  <a:pt x="385667" y="153734"/>
                  <a:pt x="415576" y="183642"/>
                  <a:pt x="415576" y="220504"/>
                </a:cubicBezTo>
                <a:lnTo>
                  <a:pt x="415671" y="220504"/>
                </a:lnTo>
                <a:lnTo>
                  <a:pt x="415671" y="301657"/>
                </a:lnTo>
                <a:cubicBezTo>
                  <a:pt x="415671" y="338519"/>
                  <a:pt x="385762" y="368427"/>
                  <a:pt x="348901" y="368427"/>
                </a:cubicBezTo>
                <a:lnTo>
                  <a:pt x="175736" y="368427"/>
                </a:lnTo>
                <a:cubicBezTo>
                  <a:pt x="138874" y="368427"/>
                  <a:pt x="108966" y="338519"/>
                  <a:pt x="108966" y="301657"/>
                </a:cubicBezTo>
                <a:lnTo>
                  <a:pt x="108966" y="220504"/>
                </a:lnTo>
                <a:cubicBezTo>
                  <a:pt x="108966" y="183642"/>
                  <a:pt x="138874" y="153734"/>
                  <a:pt x="175736" y="153734"/>
                </a:cubicBezTo>
                <a:close/>
                <a:moveTo>
                  <a:pt x="259937" y="27908"/>
                </a:moveTo>
                <a:cubicBezTo>
                  <a:pt x="132016" y="27908"/>
                  <a:pt x="27908" y="132016"/>
                  <a:pt x="27908" y="259937"/>
                </a:cubicBezTo>
                <a:cubicBezTo>
                  <a:pt x="27908" y="387858"/>
                  <a:pt x="132016" y="491966"/>
                  <a:pt x="259937" y="491966"/>
                </a:cubicBezTo>
                <a:cubicBezTo>
                  <a:pt x="387858" y="491966"/>
                  <a:pt x="491966" y="387858"/>
                  <a:pt x="491966" y="259937"/>
                </a:cubicBezTo>
                <a:cubicBezTo>
                  <a:pt x="491966" y="132016"/>
                  <a:pt x="387953" y="27908"/>
                  <a:pt x="259937" y="27908"/>
                </a:cubicBezTo>
                <a:close/>
                <a:moveTo>
                  <a:pt x="259937" y="0"/>
                </a:moveTo>
                <a:cubicBezTo>
                  <a:pt x="403288" y="0"/>
                  <a:pt x="519874" y="116586"/>
                  <a:pt x="519874" y="259937"/>
                </a:cubicBezTo>
                <a:cubicBezTo>
                  <a:pt x="519970" y="403288"/>
                  <a:pt x="403288" y="519970"/>
                  <a:pt x="259937" y="519970"/>
                </a:cubicBezTo>
                <a:cubicBezTo>
                  <a:pt x="116586" y="519970"/>
                  <a:pt x="0" y="403288"/>
                  <a:pt x="0" y="259937"/>
                </a:cubicBezTo>
                <a:cubicBezTo>
                  <a:pt x="0" y="116586"/>
                  <a:pt x="116586" y="0"/>
                  <a:pt x="259937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33C46B56-831E-490C-972D-A5F69C00A3F4}"/>
              </a:ext>
            </a:extLst>
          </p:cNvPr>
          <p:cNvSpPr/>
          <p:nvPr/>
        </p:nvSpPr>
        <p:spPr>
          <a:xfrm>
            <a:off x="3097067" y="3339046"/>
            <a:ext cx="531020" cy="1894690"/>
          </a:xfrm>
          <a:prstGeom prst="roundRect">
            <a:avLst>
              <a:gd name="adj" fmla="val 50000"/>
            </a:avLst>
          </a:prstGeom>
          <a:solidFill>
            <a:srgbClr val="F4C04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99EEF07-48BC-48AB-B332-03FF524CEA12}"/>
              </a:ext>
            </a:extLst>
          </p:cNvPr>
          <p:cNvSpPr txBox="1"/>
          <p:nvPr/>
        </p:nvSpPr>
        <p:spPr>
          <a:xfrm>
            <a:off x="3018883" y="5303376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60 %</a:t>
            </a:r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59F13711-EDDD-471C-9F0B-9DD303DFDAA3}"/>
              </a:ext>
            </a:extLst>
          </p:cNvPr>
          <p:cNvSpPr/>
          <p:nvPr/>
        </p:nvSpPr>
        <p:spPr>
          <a:xfrm>
            <a:off x="3104211" y="5690935"/>
            <a:ext cx="519874" cy="519874"/>
          </a:xfrm>
          <a:custGeom>
            <a:avLst/>
            <a:gdLst>
              <a:gd name="connsiteX0" fmla="*/ 315754 w 519874"/>
              <a:gd name="connsiteY0" fmla="*/ 135255 h 519874"/>
              <a:gd name="connsiteX1" fmla="*/ 342805 w 519874"/>
              <a:gd name="connsiteY1" fmla="*/ 139637 h 519874"/>
              <a:gd name="connsiteX2" fmla="*/ 360426 w 519874"/>
              <a:gd name="connsiteY2" fmla="*/ 150400 h 519874"/>
              <a:gd name="connsiteX3" fmla="*/ 363569 w 519874"/>
              <a:gd name="connsiteY3" fmla="*/ 153638 h 519874"/>
              <a:gd name="connsiteX4" fmla="*/ 366046 w 519874"/>
              <a:gd name="connsiteY4" fmla="*/ 154305 h 519874"/>
              <a:gd name="connsiteX5" fmla="*/ 402431 w 519874"/>
              <a:gd name="connsiteY5" fmla="*/ 140399 h 519874"/>
              <a:gd name="connsiteX6" fmla="*/ 404051 w 519874"/>
              <a:gd name="connsiteY6" fmla="*/ 140303 h 519874"/>
              <a:gd name="connsiteX7" fmla="*/ 404146 w 519874"/>
              <a:gd name="connsiteY7" fmla="*/ 141923 h 519874"/>
              <a:gd name="connsiteX8" fmla="*/ 393954 w 519874"/>
              <a:gd name="connsiteY8" fmla="*/ 160496 h 519874"/>
              <a:gd name="connsiteX9" fmla="*/ 378809 w 519874"/>
              <a:gd name="connsiteY9" fmla="*/ 173831 h 519874"/>
              <a:gd name="connsiteX10" fmla="*/ 409385 w 519874"/>
              <a:gd name="connsiteY10" fmla="*/ 165068 h 519874"/>
              <a:gd name="connsiteX11" fmla="*/ 410623 w 519874"/>
              <a:gd name="connsiteY11" fmla="*/ 165068 h 519874"/>
              <a:gd name="connsiteX12" fmla="*/ 410623 w 519874"/>
              <a:gd name="connsiteY12" fmla="*/ 165354 h 519874"/>
              <a:gd name="connsiteX13" fmla="*/ 409099 w 519874"/>
              <a:gd name="connsiteY13" fmla="*/ 170212 h 519874"/>
              <a:gd name="connsiteX14" fmla="*/ 385001 w 519874"/>
              <a:gd name="connsiteY14" fmla="*/ 195453 h 519874"/>
              <a:gd name="connsiteX15" fmla="*/ 381286 w 519874"/>
              <a:gd name="connsiteY15" fmla="*/ 199549 h 519874"/>
              <a:gd name="connsiteX16" fmla="*/ 332042 w 519874"/>
              <a:gd name="connsiteY16" fmla="*/ 335852 h 519874"/>
              <a:gd name="connsiteX17" fmla="*/ 153924 w 519874"/>
              <a:gd name="connsiteY17" fmla="*/ 377476 h 519874"/>
              <a:gd name="connsiteX18" fmla="*/ 119444 w 519874"/>
              <a:gd name="connsiteY18" fmla="*/ 363665 h 519874"/>
              <a:gd name="connsiteX19" fmla="*/ 108680 w 519874"/>
              <a:gd name="connsiteY19" fmla="*/ 357283 h 519874"/>
              <a:gd name="connsiteX20" fmla="*/ 107918 w 519874"/>
              <a:gd name="connsiteY20" fmla="*/ 355473 h 519874"/>
              <a:gd name="connsiteX21" fmla="*/ 112014 w 519874"/>
              <a:gd name="connsiteY21" fmla="*/ 355473 h 519874"/>
              <a:gd name="connsiteX22" fmla="*/ 163544 w 519874"/>
              <a:gd name="connsiteY22" fmla="*/ 348901 h 519874"/>
              <a:gd name="connsiteX23" fmla="*/ 197453 w 519874"/>
              <a:gd name="connsiteY23" fmla="*/ 330899 h 519874"/>
              <a:gd name="connsiteX24" fmla="*/ 197834 w 519874"/>
              <a:gd name="connsiteY24" fmla="*/ 330518 h 519874"/>
              <a:gd name="connsiteX25" fmla="*/ 191072 w 519874"/>
              <a:gd name="connsiteY25" fmla="*/ 329565 h 519874"/>
              <a:gd name="connsiteX26" fmla="*/ 141351 w 519874"/>
              <a:gd name="connsiteY26" fmla="*/ 287941 h 519874"/>
              <a:gd name="connsiteX27" fmla="*/ 143066 w 519874"/>
              <a:gd name="connsiteY27" fmla="*/ 285750 h 519874"/>
              <a:gd name="connsiteX28" fmla="*/ 166783 w 519874"/>
              <a:gd name="connsiteY28" fmla="*/ 284893 h 519874"/>
              <a:gd name="connsiteX29" fmla="*/ 158782 w 519874"/>
              <a:gd name="connsiteY29" fmla="*/ 282416 h 519874"/>
              <a:gd name="connsiteX30" fmla="*/ 119253 w 519874"/>
              <a:gd name="connsiteY30" fmla="*/ 231362 h 519874"/>
              <a:gd name="connsiteX31" fmla="*/ 118872 w 519874"/>
              <a:gd name="connsiteY31" fmla="*/ 224219 h 519874"/>
              <a:gd name="connsiteX32" fmla="*/ 121158 w 519874"/>
              <a:gd name="connsiteY32" fmla="*/ 222980 h 519874"/>
              <a:gd name="connsiteX33" fmla="*/ 145256 w 519874"/>
              <a:gd name="connsiteY33" fmla="*/ 229743 h 519874"/>
              <a:gd name="connsiteX34" fmla="*/ 137541 w 519874"/>
              <a:gd name="connsiteY34" fmla="*/ 222980 h 519874"/>
              <a:gd name="connsiteX35" fmla="*/ 126778 w 519874"/>
              <a:gd name="connsiteY35" fmla="*/ 148114 h 519874"/>
              <a:gd name="connsiteX36" fmla="*/ 130207 w 519874"/>
              <a:gd name="connsiteY36" fmla="*/ 148019 h 519874"/>
              <a:gd name="connsiteX37" fmla="*/ 255175 w 519874"/>
              <a:gd name="connsiteY37" fmla="*/ 211646 h 519874"/>
              <a:gd name="connsiteX38" fmla="*/ 256413 w 519874"/>
              <a:gd name="connsiteY38" fmla="*/ 210217 h 519874"/>
              <a:gd name="connsiteX39" fmla="*/ 257080 w 519874"/>
              <a:gd name="connsiteY39" fmla="*/ 184118 h 519874"/>
              <a:gd name="connsiteX40" fmla="*/ 269462 w 519874"/>
              <a:gd name="connsiteY40" fmla="*/ 159353 h 519874"/>
              <a:gd name="connsiteX41" fmla="*/ 290132 w 519874"/>
              <a:gd name="connsiteY41" fmla="*/ 142494 h 519874"/>
              <a:gd name="connsiteX42" fmla="*/ 315754 w 519874"/>
              <a:gd name="connsiteY42" fmla="*/ 135255 h 519874"/>
              <a:gd name="connsiteX43" fmla="*/ 259937 w 519874"/>
              <a:gd name="connsiteY43" fmla="*/ 27908 h 519874"/>
              <a:gd name="connsiteX44" fmla="*/ 27908 w 519874"/>
              <a:gd name="connsiteY44" fmla="*/ 259937 h 519874"/>
              <a:gd name="connsiteX45" fmla="*/ 259937 w 519874"/>
              <a:gd name="connsiteY45" fmla="*/ 491966 h 519874"/>
              <a:gd name="connsiteX46" fmla="*/ 491966 w 519874"/>
              <a:gd name="connsiteY46" fmla="*/ 259937 h 519874"/>
              <a:gd name="connsiteX47" fmla="*/ 259937 w 519874"/>
              <a:gd name="connsiteY47" fmla="*/ 27908 h 519874"/>
              <a:gd name="connsiteX48" fmla="*/ 259937 w 519874"/>
              <a:gd name="connsiteY48" fmla="*/ 0 h 519874"/>
              <a:gd name="connsiteX49" fmla="*/ 519874 w 519874"/>
              <a:gd name="connsiteY49" fmla="*/ 259937 h 519874"/>
              <a:gd name="connsiteX50" fmla="*/ 259937 w 519874"/>
              <a:gd name="connsiteY50" fmla="*/ 519874 h 519874"/>
              <a:gd name="connsiteX51" fmla="*/ 0 w 519874"/>
              <a:gd name="connsiteY51" fmla="*/ 259937 h 519874"/>
              <a:gd name="connsiteX52" fmla="*/ 259937 w 519874"/>
              <a:gd name="connsiteY52" fmla="*/ 0 h 519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519874" h="519874">
                <a:moveTo>
                  <a:pt x="315754" y="135255"/>
                </a:moveTo>
                <a:cubicBezTo>
                  <a:pt x="324993" y="134684"/>
                  <a:pt x="334328" y="136208"/>
                  <a:pt x="342805" y="139637"/>
                </a:cubicBezTo>
                <a:cubicBezTo>
                  <a:pt x="349282" y="142208"/>
                  <a:pt x="355092" y="145828"/>
                  <a:pt x="360426" y="150400"/>
                </a:cubicBezTo>
                <a:cubicBezTo>
                  <a:pt x="361474" y="151352"/>
                  <a:pt x="362522" y="152400"/>
                  <a:pt x="363569" y="153638"/>
                </a:cubicBezTo>
                <a:cubicBezTo>
                  <a:pt x="364236" y="154305"/>
                  <a:pt x="364998" y="154591"/>
                  <a:pt x="366046" y="154305"/>
                </a:cubicBezTo>
                <a:cubicBezTo>
                  <a:pt x="378809" y="151162"/>
                  <a:pt x="390811" y="146590"/>
                  <a:pt x="402431" y="140399"/>
                </a:cubicBezTo>
                <a:cubicBezTo>
                  <a:pt x="403003" y="140208"/>
                  <a:pt x="403384" y="140018"/>
                  <a:pt x="404051" y="140303"/>
                </a:cubicBezTo>
                <a:cubicBezTo>
                  <a:pt x="404622" y="140684"/>
                  <a:pt x="404432" y="141351"/>
                  <a:pt x="404146" y="141923"/>
                </a:cubicBezTo>
                <a:cubicBezTo>
                  <a:pt x="402050" y="148685"/>
                  <a:pt x="398431" y="154972"/>
                  <a:pt x="393954" y="160496"/>
                </a:cubicBezTo>
                <a:cubicBezTo>
                  <a:pt x="391001" y="164116"/>
                  <a:pt x="383762" y="172974"/>
                  <a:pt x="378809" y="173831"/>
                </a:cubicBezTo>
                <a:cubicBezTo>
                  <a:pt x="389192" y="172022"/>
                  <a:pt x="399764" y="169450"/>
                  <a:pt x="409385" y="165068"/>
                </a:cubicBezTo>
                <a:cubicBezTo>
                  <a:pt x="410623" y="164497"/>
                  <a:pt x="410528" y="164306"/>
                  <a:pt x="410623" y="165068"/>
                </a:cubicBezTo>
                <a:cubicBezTo>
                  <a:pt x="410623" y="165068"/>
                  <a:pt x="410623" y="165259"/>
                  <a:pt x="410623" y="165354"/>
                </a:cubicBezTo>
                <a:cubicBezTo>
                  <a:pt x="410623" y="166211"/>
                  <a:pt x="410718" y="168116"/>
                  <a:pt x="409099" y="170212"/>
                </a:cubicBezTo>
                <a:cubicBezTo>
                  <a:pt x="402050" y="179737"/>
                  <a:pt x="394526" y="188309"/>
                  <a:pt x="385001" y="195453"/>
                </a:cubicBezTo>
                <a:cubicBezTo>
                  <a:pt x="383572" y="196501"/>
                  <a:pt x="381286" y="197549"/>
                  <a:pt x="381286" y="199549"/>
                </a:cubicBezTo>
                <a:cubicBezTo>
                  <a:pt x="381286" y="249555"/>
                  <a:pt x="368522" y="299561"/>
                  <a:pt x="332042" y="335852"/>
                </a:cubicBezTo>
                <a:cubicBezTo>
                  <a:pt x="285560" y="382048"/>
                  <a:pt x="215837" y="394526"/>
                  <a:pt x="153924" y="377476"/>
                </a:cubicBezTo>
                <a:cubicBezTo>
                  <a:pt x="141923" y="374142"/>
                  <a:pt x="130397" y="369475"/>
                  <a:pt x="119444" y="363665"/>
                </a:cubicBezTo>
                <a:cubicBezTo>
                  <a:pt x="115729" y="361664"/>
                  <a:pt x="112205" y="359569"/>
                  <a:pt x="108680" y="357283"/>
                </a:cubicBezTo>
                <a:cubicBezTo>
                  <a:pt x="107823" y="356616"/>
                  <a:pt x="107156" y="355949"/>
                  <a:pt x="107918" y="355473"/>
                </a:cubicBezTo>
                <a:cubicBezTo>
                  <a:pt x="108680" y="355092"/>
                  <a:pt x="109252" y="355092"/>
                  <a:pt x="112014" y="355473"/>
                </a:cubicBezTo>
                <a:cubicBezTo>
                  <a:pt x="129350" y="357188"/>
                  <a:pt x="147161" y="354616"/>
                  <a:pt x="163544" y="348901"/>
                </a:cubicBezTo>
                <a:cubicBezTo>
                  <a:pt x="172498" y="345758"/>
                  <a:pt x="191834" y="339376"/>
                  <a:pt x="197453" y="330899"/>
                </a:cubicBezTo>
                <a:cubicBezTo>
                  <a:pt x="197549" y="330708"/>
                  <a:pt x="197739" y="330708"/>
                  <a:pt x="197834" y="330518"/>
                </a:cubicBezTo>
                <a:cubicBezTo>
                  <a:pt x="195548" y="329946"/>
                  <a:pt x="193358" y="329946"/>
                  <a:pt x="191072" y="329565"/>
                </a:cubicBezTo>
                <a:cubicBezTo>
                  <a:pt x="174212" y="324707"/>
                  <a:pt x="151733" y="316325"/>
                  <a:pt x="141351" y="287941"/>
                </a:cubicBezTo>
                <a:cubicBezTo>
                  <a:pt x="140684" y="286322"/>
                  <a:pt x="141351" y="285464"/>
                  <a:pt x="143066" y="285750"/>
                </a:cubicBezTo>
                <a:cubicBezTo>
                  <a:pt x="156877" y="286893"/>
                  <a:pt x="161925" y="286131"/>
                  <a:pt x="166783" y="284893"/>
                </a:cubicBezTo>
                <a:cubicBezTo>
                  <a:pt x="164116" y="284417"/>
                  <a:pt x="161258" y="283464"/>
                  <a:pt x="158782" y="282416"/>
                </a:cubicBezTo>
                <a:cubicBezTo>
                  <a:pt x="137541" y="274415"/>
                  <a:pt x="122111" y="253746"/>
                  <a:pt x="119253" y="231362"/>
                </a:cubicBezTo>
                <a:cubicBezTo>
                  <a:pt x="118967" y="228791"/>
                  <a:pt x="118777" y="226600"/>
                  <a:pt x="118872" y="224219"/>
                </a:cubicBezTo>
                <a:cubicBezTo>
                  <a:pt x="118967" y="222599"/>
                  <a:pt x="119729" y="222028"/>
                  <a:pt x="121158" y="222980"/>
                </a:cubicBezTo>
                <a:cubicBezTo>
                  <a:pt x="132017" y="228600"/>
                  <a:pt x="144304" y="229934"/>
                  <a:pt x="145256" y="229743"/>
                </a:cubicBezTo>
                <a:cubicBezTo>
                  <a:pt x="142494" y="227648"/>
                  <a:pt x="140018" y="225266"/>
                  <a:pt x="137541" y="222980"/>
                </a:cubicBezTo>
                <a:cubicBezTo>
                  <a:pt x="119253" y="205550"/>
                  <a:pt x="112109" y="170117"/>
                  <a:pt x="126778" y="148114"/>
                </a:cubicBezTo>
                <a:cubicBezTo>
                  <a:pt x="127921" y="146399"/>
                  <a:pt x="128778" y="146399"/>
                  <a:pt x="130207" y="148019"/>
                </a:cubicBezTo>
                <a:cubicBezTo>
                  <a:pt x="163830" y="186309"/>
                  <a:pt x="205264" y="204216"/>
                  <a:pt x="255175" y="211646"/>
                </a:cubicBezTo>
                <a:cubicBezTo>
                  <a:pt x="256508" y="211836"/>
                  <a:pt x="256604" y="211646"/>
                  <a:pt x="256413" y="210217"/>
                </a:cubicBezTo>
                <a:cubicBezTo>
                  <a:pt x="255175" y="201454"/>
                  <a:pt x="254984" y="192786"/>
                  <a:pt x="257080" y="184118"/>
                </a:cubicBezTo>
                <a:cubicBezTo>
                  <a:pt x="259366" y="175070"/>
                  <a:pt x="263652" y="166592"/>
                  <a:pt x="269462" y="159353"/>
                </a:cubicBezTo>
                <a:cubicBezTo>
                  <a:pt x="275082" y="152400"/>
                  <a:pt x="282226" y="146685"/>
                  <a:pt x="290132" y="142494"/>
                </a:cubicBezTo>
                <a:cubicBezTo>
                  <a:pt x="298037" y="138398"/>
                  <a:pt x="306800" y="135827"/>
                  <a:pt x="315754" y="135255"/>
                </a:cubicBezTo>
                <a:close/>
                <a:moveTo>
                  <a:pt x="259937" y="27908"/>
                </a:moveTo>
                <a:cubicBezTo>
                  <a:pt x="132016" y="27908"/>
                  <a:pt x="27908" y="132016"/>
                  <a:pt x="27908" y="259937"/>
                </a:cubicBezTo>
                <a:cubicBezTo>
                  <a:pt x="27908" y="387858"/>
                  <a:pt x="132016" y="491966"/>
                  <a:pt x="259937" y="491966"/>
                </a:cubicBezTo>
                <a:cubicBezTo>
                  <a:pt x="387858" y="491966"/>
                  <a:pt x="491966" y="387858"/>
                  <a:pt x="491966" y="259937"/>
                </a:cubicBezTo>
                <a:cubicBezTo>
                  <a:pt x="491966" y="132016"/>
                  <a:pt x="387953" y="27908"/>
                  <a:pt x="259937" y="27908"/>
                </a:cubicBezTo>
                <a:close/>
                <a:moveTo>
                  <a:pt x="259937" y="0"/>
                </a:moveTo>
                <a:cubicBezTo>
                  <a:pt x="403288" y="0"/>
                  <a:pt x="519874" y="116586"/>
                  <a:pt x="519874" y="259937"/>
                </a:cubicBezTo>
                <a:cubicBezTo>
                  <a:pt x="519970" y="403288"/>
                  <a:pt x="403288" y="519874"/>
                  <a:pt x="259937" y="519874"/>
                </a:cubicBezTo>
                <a:cubicBezTo>
                  <a:pt x="116586" y="519874"/>
                  <a:pt x="0" y="403288"/>
                  <a:pt x="0" y="259937"/>
                </a:cubicBezTo>
                <a:cubicBezTo>
                  <a:pt x="0" y="116586"/>
                  <a:pt x="116586" y="0"/>
                  <a:pt x="259937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CCCE6FCD-8662-4CC9-AC1A-818E37FBEE6F}"/>
              </a:ext>
            </a:extLst>
          </p:cNvPr>
          <p:cNvSpPr/>
          <p:nvPr/>
        </p:nvSpPr>
        <p:spPr>
          <a:xfrm>
            <a:off x="4032986" y="2987206"/>
            <a:ext cx="531020" cy="2246530"/>
          </a:xfrm>
          <a:prstGeom prst="roundRect">
            <a:avLst>
              <a:gd name="adj" fmla="val 50000"/>
            </a:avLst>
          </a:prstGeom>
          <a:solidFill>
            <a:srgbClr val="F4C04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450157B-9CCE-4636-9BFC-4A87AD4C6A11}"/>
              </a:ext>
            </a:extLst>
          </p:cNvPr>
          <p:cNvSpPr txBox="1"/>
          <p:nvPr/>
        </p:nvSpPr>
        <p:spPr>
          <a:xfrm>
            <a:off x="3954802" y="5303376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70 %</a:t>
            </a:r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0A5A5952-CA3A-4203-A6C3-5DC1DB5009EF}"/>
              </a:ext>
            </a:extLst>
          </p:cNvPr>
          <p:cNvSpPr/>
          <p:nvPr/>
        </p:nvSpPr>
        <p:spPr>
          <a:xfrm>
            <a:off x="4043703" y="5690936"/>
            <a:ext cx="519874" cy="519874"/>
          </a:xfrm>
          <a:custGeom>
            <a:avLst/>
            <a:gdLst>
              <a:gd name="connsiteX0" fmla="*/ 275177 w 519874"/>
              <a:gd name="connsiteY0" fmla="*/ 104109 h 519874"/>
              <a:gd name="connsiteX1" fmla="*/ 328040 w 519874"/>
              <a:gd name="connsiteY1" fmla="*/ 104109 h 519874"/>
              <a:gd name="connsiteX2" fmla="*/ 331946 w 519874"/>
              <a:gd name="connsiteY2" fmla="*/ 108014 h 519874"/>
              <a:gd name="connsiteX3" fmla="*/ 331946 w 519874"/>
              <a:gd name="connsiteY3" fmla="*/ 154115 h 519874"/>
              <a:gd name="connsiteX4" fmla="*/ 328040 w 519874"/>
              <a:gd name="connsiteY4" fmla="*/ 158020 h 519874"/>
              <a:gd name="connsiteX5" fmla="*/ 296799 w 519874"/>
              <a:gd name="connsiteY5" fmla="*/ 158020 h 519874"/>
              <a:gd name="connsiteX6" fmla="*/ 282892 w 519874"/>
              <a:gd name="connsiteY6" fmla="*/ 171927 h 519874"/>
              <a:gd name="connsiteX7" fmla="*/ 282892 w 519874"/>
              <a:gd name="connsiteY7" fmla="*/ 204693 h 519874"/>
              <a:gd name="connsiteX8" fmla="*/ 327374 w 519874"/>
              <a:gd name="connsiteY8" fmla="*/ 204693 h 519874"/>
              <a:gd name="connsiteX9" fmla="*/ 331279 w 519874"/>
              <a:gd name="connsiteY9" fmla="*/ 208979 h 519874"/>
              <a:gd name="connsiteX10" fmla="*/ 327374 w 519874"/>
              <a:gd name="connsiteY10" fmla="*/ 255080 h 519874"/>
              <a:gd name="connsiteX11" fmla="*/ 323469 w 519874"/>
              <a:gd name="connsiteY11" fmla="*/ 258700 h 519874"/>
              <a:gd name="connsiteX12" fmla="*/ 282892 w 519874"/>
              <a:gd name="connsiteY12" fmla="*/ 258700 h 519874"/>
              <a:gd name="connsiteX13" fmla="*/ 282892 w 519874"/>
              <a:gd name="connsiteY13" fmla="*/ 411862 h 519874"/>
              <a:gd name="connsiteX14" fmla="*/ 278987 w 519874"/>
              <a:gd name="connsiteY14" fmla="*/ 415767 h 519874"/>
              <a:gd name="connsiteX15" fmla="*/ 223075 w 519874"/>
              <a:gd name="connsiteY15" fmla="*/ 415767 h 519874"/>
              <a:gd name="connsiteX16" fmla="*/ 219170 w 519874"/>
              <a:gd name="connsiteY16" fmla="*/ 411862 h 519874"/>
              <a:gd name="connsiteX17" fmla="*/ 219170 w 519874"/>
              <a:gd name="connsiteY17" fmla="*/ 261176 h 519874"/>
              <a:gd name="connsiteX18" fmla="*/ 219075 w 519874"/>
              <a:gd name="connsiteY18" fmla="*/ 261176 h 519874"/>
              <a:gd name="connsiteX19" fmla="*/ 219075 w 519874"/>
              <a:gd name="connsiteY19" fmla="*/ 258604 h 519874"/>
              <a:gd name="connsiteX20" fmla="*/ 191071 w 519874"/>
              <a:gd name="connsiteY20" fmla="*/ 258604 h 519874"/>
              <a:gd name="connsiteX21" fmla="*/ 187166 w 519874"/>
              <a:gd name="connsiteY21" fmla="*/ 254699 h 519874"/>
              <a:gd name="connsiteX22" fmla="*/ 187166 w 519874"/>
              <a:gd name="connsiteY22" fmla="*/ 208598 h 519874"/>
              <a:gd name="connsiteX23" fmla="*/ 191071 w 519874"/>
              <a:gd name="connsiteY23" fmla="*/ 204693 h 519874"/>
              <a:gd name="connsiteX24" fmla="*/ 219075 w 519874"/>
              <a:gd name="connsiteY24" fmla="*/ 204693 h 519874"/>
              <a:gd name="connsiteX25" fmla="*/ 219075 w 519874"/>
              <a:gd name="connsiteY25" fmla="*/ 160211 h 519874"/>
              <a:gd name="connsiteX26" fmla="*/ 275177 w 519874"/>
              <a:gd name="connsiteY26" fmla="*/ 104109 h 519874"/>
              <a:gd name="connsiteX27" fmla="*/ 259937 w 519874"/>
              <a:gd name="connsiteY27" fmla="*/ 27908 h 519874"/>
              <a:gd name="connsiteX28" fmla="*/ 27908 w 519874"/>
              <a:gd name="connsiteY28" fmla="*/ 259937 h 519874"/>
              <a:gd name="connsiteX29" fmla="*/ 259937 w 519874"/>
              <a:gd name="connsiteY29" fmla="*/ 491966 h 519874"/>
              <a:gd name="connsiteX30" fmla="*/ 491966 w 519874"/>
              <a:gd name="connsiteY30" fmla="*/ 259937 h 519874"/>
              <a:gd name="connsiteX31" fmla="*/ 259937 w 519874"/>
              <a:gd name="connsiteY31" fmla="*/ 27908 h 519874"/>
              <a:gd name="connsiteX32" fmla="*/ 259937 w 519874"/>
              <a:gd name="connsiteY32" fmla="*/ 0 h 519874"/>
              <a:gd name="connsiteX33" fmla="*/ 519874 w 519874"/>
              <a:gd name="connsiteY33" fmla="*/ 259937 h 519874"/>
              <a:gd name="connsiteX34" fmla="*/ 259937 w 519874"/>
              <a:gd name="connsiteY34" fmla="*/ 519874 h 519874"/>
              <a:gd name="connsiteX35" fmla="*/ 0 w 519874"/>
              <a:gd name="connsiteY35" fmla="*/ 259937 h 519874"/>
              <a:gd name="connsiteX36" fmla="*/ 259937 w 519874"/>
              <a:gd name="connsiteY36" fmla="*/ 0 h 519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19874" h="519874">
                <a:moveTo>
                  <a:pt x="275177" y="104109"/>
                </a:moveTo>
                <a:lnTo>
                  <a:pt x="328040" y="104109"/>
                </a:lnTo>
                <a:cubicBezTo>
                  <a:pt x="330231" y="104109"/>
                  <a:pt x="331946" y="105823"/>
                  <a:pt x="331946" y="108014"/>
                </a:cubicBezTo>
                <a:lnTo>
                  <a:pt x="331946" y="154115"/>
                </a:lnTo>
                <a:cubicBezTo>
                  <a:pt x="331946" y="156306"/>
                  <a:pt x="330231" y="158020"/>
                  <a:pt x="328040" y="158020"/>
                </a:cubicBezTo>
                <a:lnTo>
                  <a:pt x="296799" y="158020"/>
                </a:lnTo>
                <a:cubicBezTo>
                  <a:pt x="289083" y="158020"/>
                  <a:pt x="282892" y="164211"/>
                  <a:pt x="282892" y="171927"/>
                </a:cubicBezTo>
                <a:lnTo>
                  <a:pt x="282892" y="204693"/>
                </a:lnTo>
                <a:lnTo>
                  <a:pt x="327374" y="204693"/>
                </a:lnTo>
                <a:cubicBezTo>
                  <a:pt x="329660" y="204693"/>
                  <a:pt x="331470" y="206693"/>
                  <a:pt x="331279" y="208979"/>
                </a:cubicBezTo>
                <a:lnTo>
                  <a:pt x="327374" y="255080"/>
                </a:lnTo>
                <a:cubicBezTo>
                  <a:pt x="327183" y="257176"/>
                  <a:pt x="325469" y="258700"/>
                  <a:pt x="323469" y="258700"/>
                </a:cubicBezTo>
                <a:lnTo>
                  <a:pt x="282892" y="258700"/>
                </a:lnTo>
                <a:lnTo>
                  <a:pt x="282892" y="411862"/>
                </a:lnTo>
                <a:cubicBezTo>
                  <a:pt x="282892" y="414052"/>
                  <a:pt x="281178" y="415767"/>
                  <a:pt x="278987" y="415767"/>
                </a:cubicBezTo>
                <a:lnTo>
                  <a:pt x="223075" y="415767"/>
                </a:lnTo>
                <a:cubicBezTo>
                  <a:pt x="220884" y="415767"/>
                  <a:pt x="219170" y="414052"/>
                  <a:pt x="219170" y="411862"/>
                </a:cubicBezTo>
                <a:lnTo>
                  <a:pt x="219170" y="261176"/>
                </a:lnTo>
                <a:lnTo>
                  <a:pt x="219075" y="261176"/>
                </a:lnTo>
                <a:lnTo>
                  <a:pt x="219075" y="258604"/>
                </a:lnTo>
                <a:lnTo>
                  <a:pt x="191071" y="258604"/>
                </a:lnTo>
                <a:cubicBezTo>
                  <a:pt x="188880" y="258604"/>
                  <a:pt x="187166" y="256890"/>
                  <a:pt x="187166" y="254699"/>
                </a:cubicBezTo>
                <a:lnTo>
                  <a:pt x="187166" y="208598"/>
                </a:lnTo>
                <a:cubicBezTo>
                  <a:pt x="187166" y="206407"/>
                  <a:pt x="188880" y="204693"/>
                  <a:pt x="191071" y="204693"/>
                </a:cubicBezTo>
                <a:lnTo>
                  <a:pt x="219075" y="204693"/>
                </a:lnTo>
                <a:lnTo>
                  <a:pt x="219075" y="160211"/>
                </a:lnTo>
                <a:cubicBezTo>
                  <a:pt x="219075" y="129255"/>
                  <a:pt x="244220" y="104109"/>
                  <a:pt x="275177" y="104109"/>
                </a:cubicBezTo>
                <a:close/>
                <a:moveTo>
                  <a:pt x="259937" y="27908"/>
                </a:moveTo>
                <a:cubicBezTo>
                  <a:pt x="132016" y="27908"/>
                  <a:pt x="27908" y="132016"/>
                  <a:pt x="27908" y="259937"/>
                </a:cubicBezTo>
                <a:cubicBezTo>
                  <a:pt x="27908" y="387858"/>
                  <a:pt x="132016" y="491966"/>
                  <a:pt x="259937" y="491966"/>
                </a:cubicBezTo>
                <a:cubicBezTo>
                  <a:pt x="387858" y="491966"/>
                  <a:pt x="491966" y="387858"/>
                  <a:pt x="491966" y="259937"/>
                </a:cubicBezTo>
                <a:cubicBezTo>
                  <a:pt x="491966" y="132016"/>
                  <a:pt x="387953" y="27908"/>
                  <a:pt x="259937" y="27908"/>
                </a:cubicBezTo>
                <a:close/>
                <a:moveTo>
                  <a:pt x="259937" y="0"/>
                </a:moveTo>
                <a:cubicBezTo>
                  <a:pt x="403288" y="0"/>
                  <a:pt x="519874" y="116586"/>
                  <a:pt x="519874" y="259937"/>
                </a:cubicBezTo>
                <a:cubicBezTo>
                  <a:pt x="519970" y="403288"/>
                  <a:pt x="403288" y="519874"/>
                  <a:pt x="259937" y="519874"/>
                </a:cubicBezTo>
                <a:cubicBezTo>
                  <a:pt x="116586" y="519874"/>
                  <a:pt x="0" y="403288"/>
                  <a:pt x="0" y="259937"/>
                </a:cubicBezTo>
                <a:cubicBezTo>
                  <a:pt x="0" y="116586"/>
                  <a:pt x="116586" y="0"/>
                  <a:pt x="259937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C8B360E6-213F-478B-993A-187600B66941}"/>
              </a:ext>
            </a:extLst>
          </p:cNvPr>
          <p:cNvSpPr/>
          <p:nvPr/>
        </p:nvSpPr>
        <p:spPr>
          <a:xfrm>
            <a:off x="4968905" y="2987206"/>
            <a:ext cx="531020" cy="2246530"/>
          </a:xfrm>
          <a:prstGeom prst="roundRect">
            <a:avLst>
              <a:gd name="adj" fmla="val 50000"/>
            </a:avLst>
          </a:prstGeom>
          <a:solidFill>
            <a:srgbClr val="F4C04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88A6409-4098-4717-8980-E1FFAB4E48AB}"/>
              </a:ext>
            </a:extLst>
          </p:cNvPr>
          <p:cNvSpPr txBox="1"/>
          <p:nvPr/>
        </p:nvSpPr>
        <p:spPr>
          <a:xfrm>
            <a:off x="4890721" y="5303376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70 %</a:t>
            </a:r>
          </a:p>
        </p:txBody>
      </p:sp>
      <p:sp>
        <p:nvSpPr>
          <p:cNvPr id="36" name="그래픽 5">
            <a:extLst>
              <a:ext uri="{FF2B5EF4-FFF2-40B4-BE49-F238E27FC236}">
                <a16:creationId xmlns:a16="http://schemas.microsoft.com/office/drawing/2014/main" id="{43E2A410-F87C-47F9-9C3F-D45FD1545CC4}"/>
              </a:ext>
            </a:extLst>
          </p:cNvPr>
          <p:cNvSpPr/>
          <p:nvPr/>
        </p:nvSpPr>
        <p:spPr>
          <a:xfrm>
            <a:off x="4976050" y="5688554"/>
            <a:ext cx="523875" cy="523875"/>
          </a:xfrm>
          <a:custGeom>
            <a:avLst/>
            <a:gdLst>
              <a:gd name="connsiteX0" fmla="*/ 265367 w 523875"/>
              <a:gd name="connsiteY0" fmla="*/ 523685 h 523875"/>
              <a:gd name="connsiteX1" fmla="*/ 7144 w 523875"/>
              <a:gd name="connsiteY1" fmla="*/ 265367 h 523875"/>
              <a:gd name="connsiteX2" fmla="*/ 265367 w 523875"/>
              <a:gd name="connsiteY2" fmla="*/ 7144 h 523875"/>
              <a:gd name="connsiteX3" fmla="*/ 523589 w 523875"/>
              <a:gd name="connsiteY3" fmla="*/ 265367 h 523875"/>
              <a:gd name="connsiteX4" fmla="*/ 265367 w 523875"/>
              <a:gd name="connsiteY4" fmla="*/ 523685 h 523875"/>
              <a:gd name="connsiteX5" fmla="*/ 265367 w 523875"/>
              <a:gd name="connsiteY5" fmla="*/ 31718 h 523875"/>
              <a:gd name="connsiteX6" fmla="*/ 31623 w 523875"/>
              <a:gd name="connsiteY6" fmla="*/ 265462 h 523875"/>
              <a:gd name="connsiteX7" fmla="*/ 265367 w 523875"/>
              <a:gd name="connsiteY7" fmla="*/ 499205 h 523875"/>
              <a:gd name="connsiteX8" fmla="*/ 499110 w 523875"/>
              <a:gd name="connsiteY8" fmla="*/ 265462 h 523875"/>
              <a:gd name="connsiteX9" fmla="*/ 265367 w 523875"/>
              <a:gd name="connsiteY9" fmla="*/ 31718 h 523875"/>
              <a:gd name="connsiteX10" fmla="*/ 352520 w 523875"/>
              <a:gd name="connsiteY10" fmla="*/ 160592 h 523875"/>
              <a:gd name="connsiteX11" fmla="*/ 333375 w 523875"/>
              <a:gd name="connsiteY11" fmla="*/ 179737 h 523875"/>
              <a:gd name="connsiteX12" fmla="*/ 352520 w 523875"/>
              <a:gd name="connsiteY12" fmla="*/ 198882 h 523875"/>
              <a:gd name="connsiteX13" fmla="*/ 371666 w 523875"/>
              <a:gd name="connsiteY13" fmla="*/ 179737 h 523875"/>
              <a:gd name="connsiteX14" fmla="*/ 352520 w 523875"/>
              <a:gd name="connsiteY14" fmla="*/ 160592 h 523875"/>
              <a:gd name="connsiteX15" fmla="*/ 267557 w 523875"/>
              <a:gd name="connsiteY15" fmla="*/ 185166 h 523875"/>
              <a:gd name="connsiteX16" fmla="*/ 187262 w 523875"/>
              <a:gd name="connsiteY16" fmla="*/ 265462 h 523875"/>
              <a:gd name="connsiteX17" fmla="*/ 267557 w 523875"/>
              <a:gd name="connsiteY17" fmla="*/ 345758 h 523875"/>
              <a:gd name="connsiteX18" fmla="*/ 347853 w 523875"/>
              <a:gd name="connsiteY18" fmla="*/ 265462 h 523875"/>
              <a:gd name="connsiteX19" fmla="*/ 267557 w 523875"/>
              <a:gd name="connsiteY19" fmla="*/ 185166 h 523875"/>
              <a:gd name="connsiteX20" fmla="*/ 267557 w 523875"/>
              <a:gd name="connsiteY20" fmla="*/ 316801 h 523875"/>
              <a:gd name="connsiteX21" fmla="*/ 216122 w 523875"/>
              <a:gd name="connsiteY21" fmla="*/ 265367 h 523875"/>
              <a:gd name="connsiteX22" fmla="*/ 267557 w 523875"/>
              <a:gd name="connsiteY22" fmla="*/ 213931 h 523875"/>
              <a:gd name="connsiteX23" fmla="*/ 318992 w 523875"/>
              <a:gd name="connsiteY23" fmla="*/ 265367 h 523875"/>
              <a:gd name="connsiteX24" fmla="*/ 267557 w 523875"/>
              <a:gd name="connsiteY24" fmla="*/ 316801 h 523875"/>
              <a:gd name="connsiteX25" fmla="*/ 429482 w 523875"/>
              <a:gd name="connsiteY25" fmla="*/ 198692 h 523875"/>
              <a:gd name="connsiteX26" fmla="*/ 331565 w 523875"/>
              <a:gd name="connsiteY26" fmla="*/ 100775 h 523875"/>
              <a:gd name="connsiteX27" fmla="*/ 202406 w 523875"/>
              <a:gd name="connsiteY27" fmla="*/ 100775 h 523875"/>
              <a:gd name="connsiteX28" fmla="*/ 104489 w 523875"/>
              <a:gd name="connsiteY28" fmla="*/ 198692 h 523875"/>
              <a:gd name="connsiteX29" fmla="*/ 104489 w 523875"/>
              <a:gd name="connsiteY29" fmla="*/ 327946 h 523875"/>
              <a:gd name="connsiteX30" fmla="*/ 202406 w 523875"/>
              <a:gd name="connsiteY30" fmla="*/ 425863 h 523875"/>
              <a:gd name="connsiteX31" fmla="*/ 331661 w 523875"/>
              <a:gd name="connsiteY31" fmla="*/ 425863 h 523875"/>
              <a:gd name="connsiteX32" fmla="*/ 429578 w 523875"/>
              <a:gd name="connsiteY32" fmla="*/ 327946 h 523875"/>
              <a:gd name="connsiteX33" fmla="*/ 429578 w 523875"/>
              <a:gd name="connsiteY33" fmla="*/ 198692 h 523875"/>
              <a:gd name="connsiteX34" fmla="*/ 398812 w 523875"/>
              <a:gd name="connsiteY34" fmla="*/ 327946 h 523875"/>
              <a:gd name="connsiteX35" fmla="*/ 331565 w 523875"/>
              <a:gd name="connsiteY35" fmla="*/ 395192 h 523875"/>
              <a:gd name="connsiteX36" fmla="*/ 202406 w 523875"/>
              <a:gd name="connsiteY36" fmla="*/ 395192 h 523875"/>
              <a:gd name="connsiteX37" fmla="*/ 135160 w 523875"/>
              <a:gd name="connsiteY37" fmla="*/ 327946 h 523875"/>
              <a:gd name="connsiteX38" fmla="*/ 135160 w 523875"/>
              <a:gd name="connsiteY38" fmla="*/ 198692 h 523875"/>
              <a:gd name="connsiteX39" fmla="*/ 202406 w 523875"/>
              <a:gd name="connsiteY39" fmla="*/ 131445 h 523875"/>
              <a:gd name="connsiteX40" fmla="*/ 331661 w 523875"/>
              <a:gd name="connsiteY40" fmla="*/ 131445 h 523875"/>
              <a:gd name="connsiteX41" fmla="*/ 398907 w 523875"/>
              <a:gd name="connsiteY41" fmla="*/ 198692 h 523875"/>
              <a:gd name="connsiteX42" fmla="*/ 398907 w 523875"/>
              <a:gd name="connsiteY42" fmla="*/ 327946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23875" h="523875">
                <a:moveTo>
                  <a:pt x="265367" y="523685"/>
                </a:moveTo>
                <a:cubicBezTo>
                  <a:pt x="122968" y="523685"/>
                  <a:pt x="7144" y="407861"/>
                  <a:pt x="7144" y="265367"/>
                </a:cubicBezTo>
                <a:cubicBezTo>
                  <a:pt x="7144" y="122968"/>
                  <a:pt x="122968" y="7144"/>
                  <a:pt x="265367" y="7144"/>
                </a:cubicBezTo>
                <a:cubicBezTo>
                  <a:pt x="407765" y="7144"/>
                  <a:pt x="523589" y="122968"/>
                  <a:pt x="523589" y="265367"/>
                </a:cubicBezTo>
                <a:cubicBezTo>
                  <a:pt x="523685" y="407861"/>
                  <a:pt x="407861" y="523685"/>
                  <a:pt x="265367" y="523685"/>
                </a:cubicBezTo>
                <a:close/>
                <a:moveTo>
                  <a:pt x="265367" y="31718"/>
                </a:moveTo>
                <a:cubicBezTo>
                  <a:pt x="136493" y="31718"/>
                  <a:pt x="31623" y="136589"/>
                  <a:pt x="31623" y="265462"/>
                </a:cubicBezTo>
                <a:cubicBezTo>
                  <a:pt x="31623" y="394335"/>
                  <a:pt x="136493" y="499205"/>
                  <a:pt x="265367" y="499205"/>
                </a:cubicBezTo>
                <a:cubicBezTo>
                  <a:pt x="394240" y="499205"/>
                  <a:pt x="499110" y="394335"/>
                  <a:pt x="499110" y="265462"/>
                </a:cubicBezTo>
                <a:cubicBezTo>
                  <a:pt x="499110" y="136493"/>
                  <a:pt x="394335" y="31718"/>
                  <a:pt x="265367" y="31718"/>
                </a:cubicBezTo>
                <a:close/>
                <a:moveTo>
                  <a:pt x="352520" y="160592"/>
                </a:moveTo>
                <a:cubicBezTo>
                  <a:pt x="341948" y="160592"/>
                  <a:pt x="333375" y="169164"/>
                  <a:pt x="333375" y="179737"/>
                </a:cubicBezTo>
                <a:cubicBezTo>
                  <a:pt x="333375" y="190310"/>
                  <a:pt x="341948" y="198882"/>
                  <a:pt x="352520" y="198882"/>
                </a:cubicBezTo>
                <a:cubicBezTo>
                  <a:pt x="363093" y="198882"/>
                  <a:pt x="371666" y="190310"/>
                  <a:pt x="371666" y="179737"/>
                </a:cubicBezTo>
                <a:cubicBezTo>
                  <a:pt x="371570" y="169164"/>
                  <a:pt x="363093" y="160592"/>
                  <a:pt x="352520" y="160592"/>
                </a:cubicBezTo>
                <a:close/>
                <a:moveTo>
                  <a:pt x="267557" y="185166"/>
                </a:moveTo>
                <a:cubicBezTo>
                  <a:pt x="223266" y="185166"/>
                  <a:pt x="187262" y="221171"/>
                  <a:pt x="187262" y="265462"/>
                </a:cubicBezTo>
                <a:cubicBezTo>
                  <a:pt x="187262" y="309753"/>
                  <a:pt x="223266" y="345758"/>
                  <a:pt x="267557" y="345758"/>
                </a:cubicBezTo>
                <a:cubicBezTo>
                  <a:pt x="311849" y="345758"/>
                  <a:pt x="347853" y="309753"/>
                  <a:pt x="347853" y="265462"/>
                </a:cubicBezTo>
                <a:cubicBezTo>
                  <a:pt x="347853" y="221171"/>
                  <a:pt x="311753" y="185166"/>
                  <a:pt x="267557" y="185166"/>
                </a:cubicBezTo>
                <a:close/>
                <a:moveTo>
                  <a:pt x="267557" y="316801"/>
                </a:moveTo>
                <a:cubicBezTo>
                  <a:pt x="239173" y="316801"/>
                  <a:pt x="216122" y="293751"/>
                  <a:pt x="216122" y="265367"/>
                </a:cubicBezTo>
                <a:cubicBezTo>
                  <a:pt x="216122" y="236982"/>
                  <a:pt x="239173" y="213931"/>
                  <a:pt x="267557" y="213931"/>
                </a:cubicBezTo>
                <a:cubicBezTo>
                  <a:pt x="295942" y="213931"/>
                  <a:pt x="318992" y="236982"/>
                  <a:pt x="318992" y="265367"/>
                </a:cubicBezTo>
                <a:cubicBezTo>
                  <a:pt x="318992" y="293751"/>
                  <a:pt x="295847" y="316801"/>
                  <a:pt x="267557" y="316801"/>
                </a:cubicBezTo>
                <a:close/>
                <a:moveTo>
                  <a:pt x="429482" y="198692"/>
                </a:moveTo>
                <a:cubicBezTo>
                  <a:pt x="429482" y="144590"/>
                  <a:pt x="385667" y="100775"/>
                  <a:pt x="331565" y="100775"/>
                </a:cubicBezTo>
                <a:lnTo>
                  <a:pt x="202406" y="100775"/>
                </a:lnTo>
                <a:cubicBezTo>
                  <a:pt x="148304" y="100775"/>
                  <a:pt x="104489" y="144590"/>
                  <a:pt x="104489" y="198692"/>
                </a:cubicBezTo>
                <a:lnTo>
                  <a:pt x="104489" y="327946"/>
                </a:lnTo>
                <a:cubicBezTo>
                  <a:pt x="104489" y="382048"/>
                  <a:pt x="148304" y="425863"/>
                  <a:pt x="202406" y="425863"/>
                </a:cubicBezTo>
                <a:lnTo>
                  <a:pt x="331661" y="425863"/>
                </a:lnTo>
                <a:cubicBezTo>
                  <a:pt x="385763" y="425863"/>
                  <a:pt x="429578" y="382048"/>
                  <a:pt x="429578" y="327946"/>
                </a:cubicBezTo>
                <a:lnTo>
                  <a:pt x="429578" y="198692"/>
                </a:lnTo>
                <a:close/>
                <a:moveTo>
                  <a:pt x="398812" y="327946"/>
                </a:moveTo>
                <a:cubicBezTo>
                  <a:pt x="398812" y="365093"/>
                  <a:pt x="368713" y="395192"/>
                  <a:pt x="331565" y="395192"/>
                </a:cubicBezTo>
                <a:lnTo>
                  <a:pt x="202406" y="395192"/>
                </a:lnTo>
                <a:cubicBezTo>
                  <a:pt x="165259" y="395192"/>
                  <a:pt x="135160" y="365093"/>
                  <a:pt x="135160" y="327946"/>
                </a:cubicBezTo>
                <a:lnTo>
                  <a:pt x="135160" y="198692"/>
                </a:lnTo>
                <a:cubicBezTo>
                  <a:pt x="135160" y="161544"/>
                  <a:pt x="165259" y="131445"/>
                  <a:pt x="202406" y="131445"/>
                </a:cubicBezTo>
                <a:lnTo>
                  <a:pt x="331661" y="131445"/>
                </a:lnTo>
                <a:cubicBezTo>
                  <a:pt x="368808" y="131445"/>
                  <a:pt x="398907" y="161544"/>
                  <a:pt x="398907" y="198692"/>
                </a:cubicBezTo>
                <a:lnTo>
                  <a:pt x="398907" y="327946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530DE207-0897-49B5-8ED5-9BE1D10B6623}"/>
              </a:ext>
            </a:extLst>
          </p:cNvPr>
          <p:cNvSpPr/>
          <p:nvPr/>
        </p:nvSpPr>
        <p:spPr>
          <a:xfrm>
            <a:off x="5904825" y="3970609"/>
            <a:ext cx="531020" cy="1263127"/>
          </a:xfrm>
          <a:prstGeom prst="roundRect">
            <a:avLst>
              <a:gd name="adj" fmla="val 50000"/>
            </a:avLst>
          </a:prstGeom>
          <a:solidFill>
            <a:srgbClr val="F4C04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EB2ECC9-3535-477B-AC4A-9E617DC338FC}"/>
              </a:ext>
            </a:extLst>
          </p:cNvPr>
          <p:cNvSpPr txBox="1"/>
          <p:nvPr/>
        </p:nvSpPr>
        <p:spPr>
          <a:xfrm>
            <a:off x="5826641" y="5303376"/>
            <a:ext cx="687388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40 %</a:t>
            </a:r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826E1899-341C-42EA-B1D8-E5E46B47EEA7}"/>
              </a:ext>
            </a:extLst>
          </p:cNvPr>
          <p:cNvSpPr/>
          <p:nvPr/>
        </p:nvSpPr>
        <p:spPr>
          <a:xfrm>
            <a:off x="5913160" y="5695698"/>
            <a:ext cx="519113" cy="519017"/>
          </a:xfrm>
          <a:custGeom>
            <a:avLst/>
            <a:gdLst>
              <a:gd name="connsiteX0" fmla="*/ 342424 w 519113"/>
              <a:gd name="connsiteY0" fmla="*/ 205169 h 519017"/>
              <a:gd name="connsiteX1" fmla="*/ 396717 w 519113"/>
              <a:gd name="connsiteY1" fmla="*/ 259461 h 519017"/>
              <a:gd name="connsiteX2" fmla="*/ 342424 w 519113"/>
              <a:gd name="connsiteY2" fmla="*/ 313754 h 519017"/>
              <a:gd name="connsiteX3" fmla="*/ 288132 w 519113"/>
              <a:gd name="connsiteY3" fmla="*/ 259461 h 519017"/>
              <a:gd name="connsiteX4" fmla="*/ 342424 w 519113"/>
              <a:gd name="connsiteY4" fmla="*/ 205169 h 519017"/>
              <a:gd name="connsiteX5" fmla="*/ 176593 w 519113"/>
              <a:gd name="connsiteY5" fmla="*/ 205169 h 519017"/>
              <a:gd name="connsiteX6" fmla="*/ 230886 w 519113"/>
              <a:gd name="connsiteY6" fmla="*/ 259461 h 519017"/>
              <a:gd name="connsiteX7" fmla="*/ 176593 w 519113"/>
              <a:gd name="connsiteY7" fmla="*/ 313754 h 519017"/>
              <a:gd name="connsiteX8" fmla="*/ 122301 w 519113"/>
              <a:gd name="connsiteY8" fmla="*/ 259461 h 519017"/>
              <a:gd name="connsiteX9" fmla="*/ 176593 w 519113"/>
              <a:gd name="connsiteY9" fmla="*/ 205169 h 519017"/>
              <a:gd name="connsiteX10" fmla="*/ 259557 w 519113"/>
              <a:gd name="connsiteY10" fmla="*/ 0 h 519017"/>
              <a:gd name="connsiteX11" fmla="*/ 519113 w 519113"/>
              <a:gd name="connsiteY11" fmla="*/ 259461 h 519017"/>
              <a:gd name="connsiteX12" fmla="*/ 259557 w 519113"/>
              <a:gd name="connsiteY12" fmla="*/ 519017 h 519017"/>
              <a:gd name="connsiteX13" fmla="*/ 259557 w 519113"/>
              <a:gd name="connsiteY13" fmla="*/ 491109 h 519017"/>
              <a:gd name="connsiteX14" fmla="*/ 491110 w 519113"/>
              <a:gd name="connsiteY14" fmla="*/ 259556 h 519017"/>
              <a:gd name="connsiteX15" fmla="*/ 259557 w 519113"/>
              <a:gd name="connsiteY15" fmla="*/ 28003 h 519017"/>
              <a:gd name="connsiteX16" fmla="*/ 259556 w 519113"/>
              <a:gd name="connsiteY16" fmla="*/ 0 h 519017"/>
              <a:gd name="connsiteX17" fmla="*/ 259556 w 519113"/>
              <a:gd name="connsiteY17" fmla="*/ 27908 h 519017"/>
              <a:gd name="connsiteX18" fmla="*/ 27908 w 519113"/>
              <a:gd name="connsiteY18" fmla="*/ 259461 h 519017"/>
              <a:gd name="connsiteX19" fmla="*/ 259556 w 519113"/>
              <a:gd name="connsiteY19" fmla="*/ 491014 h 519017"/>
              <a:gd name="connsiteX20" fmla="*/ 259556 w 519113"/>
              <a:gd name="connsiteY20" fmla="*/ 519017 h 519017"/>
              <a:gd name="connsiteX21" fmla="*/ 0 w 519113"/>
              <a:gd name="connsiteY21" fmla="*/ 259461 h 519017"/>
              <a:gd name="connsiteX22" fmla="*/ 259556 w 519113"/>
              <a:gd name="connsiteY22" fmla="*/ 0 h 519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19113" h="519017">
                <a:moveTo>
                  <a:pt x="342424" y="205169"/>
                </a:moveTo>
                <a:cubicBezTo>
                  <a:pt x="372428" y="205264"/>
                  <a:pt x="396717" y="229553"/>
                  <a:pt x="396717" y="259461"/>
                </a:cubicBezTo>
                <a:cubicBezTo>
                  <a:pt x="396717" y="289465"/>
                  <a:pt x="372428" y="313754"/>
                  <a:pt x="342424" y="313754"/>
                </a:cubicBezTo>
                <a:cubicBezTo>
                  <a:pt x="312420" y="313754"/>
                  <a:pt x="288132" y="289465"/>
                  <a:pt x="288132" y="259461"/>
                </a:cubicBezTo>
                <a:cubicBezTo>
                  <a:pt x="288132" y="229457"/>
                  <a:pt x="312420" y="205169"/>
                  <a:pt x="342424" y="205169"/>
                </a:cubicBezTo>
                <a:close/>
                <a:moveTo>
                  <a:pt x="176593" y="205169"/>
                </a:moveTo>
                <a:cubicBezTo>
                  <a:pt x="206597" y="205264"/>
                  <a:pt x="230886" y="229553"/>
                  <a:pt x="230886" y="259461"/>
                </a:cubicBezTo>
                <a:cubicBezTo>
                  <a:pt x="230886" y="289465"/>
                  <a:pt x="206597" y="313754"/>
                  <a:pt x="176593" y="313754"/>
                </a:cubicBezTo>
                <a:cubicBezTo>
                  <a:pt x="146590" y="313754"/>
                  <a:pt x="122301" y="289465"/>
                  <a:pt x="122301" y="259461"/>
                </a:cubicBezTo>
                <a:cubicBezTo>
                  <a:pt x="122301" y="229457"/>
                  <a:pt x="146590" y="205169"/>
                  <a:pt x="176593" y="205169"/>
                </a:cubicBezTo>
                <a:close/>
                <a:moveTo>
                  <a:pt x="259557" y="0"/>
                </a:moveTo>
                <a:cubicBezTo>
                  <a:pt x="402622" y="0"/>
                  <a:pt x="519113" y="116395"/>
                  <a:pt x="519113" y="259461"/>
                </a:cubicBezTo>
                <a:cubicBezTo>
                  <a:pt x="519018" y="402622"/>
                  <a:pt x="402622" y="519017"/>
                  <a:pt x="259557" y="519017"/>
                </a:cubicBezTo>
                <a:lnTo>
                  <a:pt x="259557" y="491109"/>
                </a:lnTo>
                <a:cubicBezTo>
                  <a:pt x="387287" y="491109"/>
                  <a:pt x="491110" y="387191"/>
                  <a:pt x="491110" y="259556"/>
                </a:cubicBezTo>
                <a:cubicBezTo>
                  <a:pt x="491110" y="131826"/>
                  <a:pt x="387192" y="28003"/>
                  <a:pt x="259557" y="28003"/>
                </a:cubicBezTo>
                <a:close/>
                <a:moveTo>
                  <a:pt x="259556" y="0"/>
                </a:moveTo>
                <a:lnTo>
                  <a:pt x="259556" y="27908"/>
                </a:lnTo>
                <a:cubicBezTo>
                  <a:pt x="131826" y="27908"/>
                  <a:pt x="27908" y="131826"/>
                  <a:pt x="27908" y="259461"/>
                </a:cubicBezTo>
                <a:cubicBezTo>
                  <a:pt x="27908" y="387191"/>
                  <a:pt x="131826" y="491014"/>
                  <a:pt x="259556" y="491014"/>
                </a:cubicBezTo>
                <a:lnTo>
                  <a:pt x="259556" y="519017"/>
                </a:lnTo>
                <a:cubicBezTo>
                  <a:pt x="116395" y="519017"/>
                  <a:pt x="0" y="402622"/>
                  <a:pt x="0" y="259461"/>
                </a:cubicBezTo>
                <a:cubicBezTo>
                  <a:pt x="0" y="116395"/>
                  <a:pt x="116395" y="0"/>
                  <a:pt x="259556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1109EEC-D2CC-460B-B89A-D26CB947CC2C}"/>
              </a:ext>
            </a:extLst>
          </p:cNvPr>
          <p:cNvSpPr txBox="1"/>
          <p:nvPr/>
        </p:nvSpPr>
        <p:spPr>
          <a:xfrm>
            <a:off x="6918929" y="2593536"/>
            <a:ext cx="427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rgbClr val="373737"/>
                </a:solidFill>
                <a:latin typeface="+mj-lt"/>
              </a:rPr>
              <a:t>amet</a:t>
            </a:r>
            <a:endParaRPr lang="en-US" altLang="ko-KR" dirty="0">
              <a:solidFill>
                <a:srgbClr val="373737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F193EA1-C017-45A1-9AC9-DBE568B1B65B}"/>
              </a:ext>
            </a:extLst>
          </p:cNvPr>
          <p:cNvSpPr txBox="1"/>
          <p:nvPr/>
        </p:nvSpPr>
        <p:spPr>
          <a:xfrm>
            <a:off x="6918929" y="2977691"/>
            <a:ext cx="4272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endParaRPr lang="en-US" altLang="ko-KR" sz="1400" dirty="0">
              <a:solidFill>
                <a:srgbClr val="373737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C95F1ED-A5C3-45D9-9316-369BCE43253E}"/>
              </a:ext>
            </a:extLst>
          </p:cNvPr>
          <p:cNvSpPr txBox="1"/>
          <p:nvPr/>
        </p:nvSpPr>
        <p:spPr>
          <a:xfrm>
            <a:off x="6918929" y="3751829"/>
            <a:ext cx="427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>
                <a:solidFill>
                  <a:srgbClr val="373737"/>
                </a:solidFill>
                <a:latin typeface="+mj-lt"/>
              </a:rPr>
              <a:t>Consectetur</a:t>
            </a:r>
            <a:r>
              <a:rPr lang="en-US" altLang="ko-KR" dirty="0">
                <a:solidFill>
                  <a:srgbClr val="373737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rgbClr val="373737"/>
                </a:solidFill>
                <a:latin typeface="+mj-lt"/>
              </a:rPr>
              <a:t>adipiscing</a:t>
            </a:r>
            <a:r>
              <a:rPr lang="en-US" altLang="ko-KR" dirty="0">
                <a:solidFill>
                  <a:srgbClr val="373737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rgbClr val="373737"/>
                </a:solidFill>
                <a:latin typeface="+mj-lt"/>
              </a:rPr>
              <a:t>elit</a:t>
            </a:r>
            <a:endParaRPr lang="en-US" altLang="ko-KR" dirty="0">
              <a:solidFill>
                <a:srgbClr val="373737"/>
              </a:solidFill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398B6A6-E1E0-47F7-AD47-44380134109C}"/>
              </a:ext>
            </a:extLst>
          </p:cNvPr>
          <p:cNvSpPr txBox="1"/>
          <p:nvPr/>
        </p:nvSpPr>
        <p:spPr>
          <a:xfrm>
            <a:off x="6918929" y="4135984"/>
            <a:ext cx="4272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endParaRPr lang="en-US" altLang="ko-KR" sz="1400" dirty="0">
              <a:solidFill>
                <a:srgbClr val="373737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798A565-79C0-4A87-8166-AE89FE694CC1}"/>
              </a:ext>
            </a:extLst>
          </p:cNvPr>
          <p:cNvSpPr txBox="1"/>
          <p:nvPr/>
        </p:nvSpPr>
        <p:spPr>
          <a:xfrm>
            <a:off x="6918929" y="4910122"/>
            <a:ext cx="427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373737"/>
                </a:solidFill>
                <a:latin typeface="+mj-lt"/>
              </a:rPr>
              <a:t>Sed do </a:t>
            </a:r>
            <a:r>
              <a:rPr lang="en-US" altLang="ko-KR" dirty="0" err="1">
                <a:solidFill>
                  <a:srgbClr val="373737"/>
                </a:solidFill>
                <a:latin typeface="+mj-lt"/>
              </a:rPr>
              <a:t>eiusmod</a:t>
            </a:r>
            <a:r>
              <a:rPr lang="en-US" altLang="ko-KR" dirty="0">
                <a:solidFill>
                  <a:srgbClr val="373737"/>
                </a:solidFill>
                <a:latin typeface="+mj-lt"/>
              </a:rPr>
              <a:t> </a:t>
            </a:r>
            <a:r>
              <a:rPr lang="en-US" altLang="ko-KR" dirty="0" err="1">
                <a:solidFill>
                  <a:srgbClr val="373737"/>
                </a:solidFill>
                <a:latin typeface="+mj-lt"/>
              </a:rPr>
              <a:t>tempor</a:t>
            </a:r>
            <a:endParaRPr lang="en-US" altLang="ko-KR" dirty="0">
              <a:solidFill>
                <a:srgbClr val="373737"/>
              </a:solidFill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7229471-2ED0-44E7-8A3A-0C09CC432759}"/>
              </a:ext>
            </a:extLst>
          </p:cNvPr>
          <p:cNvSpPr txBox="1"/>
          <p:nvPr/>
        </p:nvSpPr>
        <p:spPr>
          <a:xfrm>
            <a:off x="6918929" y="5294277"/>
            <a:ext cx="4272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endParaRPr lang="en-US" altLang="ko-KR" sz="14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700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C194FD-557C-4CEE-A124-B156F1C31D61}"/>
              </a:ext>
            </a:extLst>
          </p:cNvPr>
          <p:cNvSpPr txBox="1"/>
          <p:nvPr/>
        </p:nvSpPr>
        <p:spPr>
          <a:xfrm>
            <a:off x="817594" y="643285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F2325"/>
                </a:solidFill>
                <a:latin typeface="+mj-lt"/>
                <a:cs typeface="Arial" panose="020B0604020202020204" pitchFamily="34" charset="0"/>
              </a:rPr>
              <a:t>Business </a:t>
            </a:r>
            <a:r>
              <a:rPr lang="en-US" altLang="ko-KR" sz="2800" dirty="0">
                <a:solidFill>
                  <a:srgbClr val="F4C04F"/>
                </a:solidFill>
                <a:latin typeface="+mj-lt"/>
                <a:cs typeface="Arial" panose="020B0604020202020204" pitchFamily="34" charset="0"/>
              </a:rPr>
              <a:t>Step</a:t>
            </a:r>
            <a:endParaRPr lang="ko-KR" altLang="en-US" sz="2800" dirty="0">
              <a:solidFill>
                <a:srgbClr val="F4C04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</a:extLst>
          </p:cNvPr>
          <p:cNvGrpSpPr/>
          <p:nvPr/>
        </p:nvGrpSpPr>
        <p:grpSpPr>
          <a:xfrm>
            <a:off x="1734258" y="3448599"/>
            <a:ext cx="615100" cy="604284"/>
            <a:chOff x="6810557" y="892968"/>
            <a:chExt cx="384524" cy="377762"/>
          </a:xfrm>
          <a:solidFill>
            <a:srgbClr val="F4C04F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00111" y="4675953"/>
            <a:ext cx="20713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adipisicing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endParaRPr lang="ko-KR" altLang="en-US" sz="1400" dirty="0">
              <a:solidFill>
                <a:srgbClr val="373737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7349FC94-DE5F-449F-88D7-D26C5B56536B}"/>
              </a:ext>
            </a:extLst>
          </p:cNvPr>
          <p:cNvSpPr/>
          <p:nvPr/>
        </p:nvSpPr>
        <p:spPr>
          <a:xfrm>
            <a:off x="1000111" y="4293643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</a:extLst>
          </p:cNvPr>
          <p:cNvSpPr/>
          <p:nvPr/>
        </p:nvSpPr>
        <p:spPr>
          <a:xfrm>
            <a:off x="3489141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</a:extLst>
          </p:cNvPr>
          <p:cNvGrpSpPr/>
          <p:nvPr/>
        </p:nvGrpSpPr>
        <p:grpSpPr>
          <a:xfrm>
            <a:off x="4430162" y="3437384"/>
            <a:ext cx="620738" cy="626714"/>
            <a:chOff x="5449339" y="2217420"/>
            <a:chExt cx="388048" cy="391784"/>
          </a:xfrm>
          <a:solidFill>
            <a:srgbClr val="F4C04F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701034" y="4675953"/>
            <a:ext cx="20713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adipisicing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endParaRPr lang="ko-KR" altLang="en-US" sz="1400" dirty="0">
              <a:solidFill>
                <a:srgbClr val="373737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CF8DF647-51DA-4C55-B145-313900D1F92E}"/>
              </a:ext>
            </a:extLst>
          </p:cNvPr>
          <p:cNvSpPr/>
          <p:nvPr/>
        </p:nvSpPr>
        <p:spPr>
          <a:xfrm>
            <a:off x="3701034" y="4293643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</a:extLst>
          </p:cNvPr>
          <p:cNvGrpSpPr/>
          <p:nvPr/>
        </p:nvGrpSpPr>
        <p:grpSpPr>
          <a:xfrm>
            <a:off x="7131896" y="3438392"/>
            <a:ext cx="614072" cy="624700"/>
            <a:chOff x="7483688" y="912076"/>
            <a:chExt cx="383879" cy="390525"/>
          </a:xfrm>
          <a:solidFill>
            <a:srgbClr val="F4C04F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401957" y="4675953"/>
            <a:ext cx="2071378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adipisicing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endParaRPr lang="ko-KR" altLang="en-US" sz="1400" dirty="0">
              <a:solidFill>
                <a:srgbClr val="373737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57462A26-B91B-42F1-837A-1430691563E3}"/>
              </a:ext>
            </a:extLst>
          </p:cNvPr>
          <p:cNvSpPr/>
          <p:nvPr/>
        </p:nvSpPr>
        <p:spPr>
          <a:xfrm>
            <a:off x="6401957" y="4293643"/>
            <a:ext cx="20713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</a:extLst>
          </p:cNvPr>
          <p:cNvGrpSpPr/>
          <p:nvPr/>
        </p:nvGrpSpPr>
        <p:grpSpPr>
          <a:xfrm>
            <a:off x="9826220" y="3438392"/>
            <a:ext cx="624704" cy="624700"/>
            <a:chOff x="8162630" y="1551336"/>
            <a:chExt cx="390525" cy="390525"/>
          </a:xfrm>
          <a:solidFill>
            <a:srgbClr val="F4C04F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102884" y="4675953"/>
            <a:ext cx="20713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adipisicing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endParaRPr lang="ko-KR" altLang="en-US" sz="1400" dirty="0">
              <a:solidFill>
                <a:srgbClr val="373737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F117856A-FB3A-400E-965A-38D88AE9A61A}"/>
              </a:ext>
            </a:extLst>
          </p:cNvPr>
          <p:cNvSpPr/>
          <p:nvPr/>
        </p:nvSpPr>
        <p:spPr>
          <a:xfrm>
            <a:off x="9102884" y="4293643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</a:p>
        </p:txBody>
      </p:sp>
      <p:sp>
        <p:nvSpPr>
          <p:cNvPr id="62" name="타원 61">
            <a:extLst>
              <a:ext uri="{FF2B5EF4-FFF2-40B4-BE49-F238E27FC236}">
                <a16:creationId xmlns:a16="http://schemas.microsoft.com/office/drawing/2014/main" id="{DFF08626-DFD8-4CD6-90D6-CFC9D7A43D3F}"/>
              </a:ext>
            </a:extLst>
          </p:cNvPr>
          <p:cNvSpPr/>
          <p:nvPr/>
        </p:nvSpPr>
        <p:spPr>
          <a:xfrm>
            <a:off x="1699394" y="2476500"/>
            <a:ext cx="684828" cy="684828"/>
          </a:xfrm>
          <a:prstGeom prst="ellipse">
            <a:avLst/>
          </a:prstGeom>
          <a:solidFill>
            <a:srgbClr val="F4C0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3" name="타원 62">
            <a:extLst>
              <a:ext uri="{FF2B5EF4-FFF2-40B4-BE49-F238E27FC236}">
                <a16:creationId xmlns:a16="http://schemas.microsoft.com/office/drawing/2014/main" id="{818B9796-B5D3-443F-A0DA-A94101596326}"/>
              </a:ext>
            </a:extLst>
          </p:cNvPr>
          <p:cNvSpPr/>
          <p:nvPr/>
        </p:nvSpPr>
        <p:spPr>
          <a:xfrm>
            <a:off x="4398315" y="2476500"/>
            <a:ext cx="684828" cy="684828"/>
          </a:xfrm>
          <a:prstGeom prst="ellipse">
            <a:avLst/>
          </a:prstGeom>
          <a:solidFill>
            <a:srgbClr val="F4C0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4" name="타원 63">
            <a:extLst>
              <a:ext uri="{FF2B5EF4-FFF2-40B4-BE49-F238E27FC236}">
                <a16:creationId xmlns:a16="http://schemas.microsoft.com/office/drawing/2014/main" id="{CF38A0D9-82D6-473C-8301-195CBD2ACFDF}"/>
              </a:ext>
            </a:extLst>
          </p:cNvPr>
          <p:cNvSpPr/>
          <p:nvPr/>
        </p:nvSpPr>
        <p:spPr>
          <a:xfrm>
            <a:off x="7097236" y="2476500"/>
            <a:ext cx="684828" cy="684828"/>
          </a:xfrm>
          <a:prstGeom prst="ellipse">
            <a:avLst/>
          </a:prstGeom>
          <a:solidFill>
            <a:srgbClr val="F4C0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01E68706-5E48-49BE-A22C-A262E4FFDAEE}"/>
              </a:ext>
            </a:extLst>
          </p:cNvPr>
          <p:cNvSpPr/>
          <p:nvPr/>
        </p:nvSpPr>
        <p:spPr>
          <a:xfrm>
            <a:off x="9796158" y="2476500"/>
            <a:ext cx="684828" cy="684828"/>
          </a:xfrm>
          <a:prstGeom prst="ellipse">
            <a:avLst/>
          </a:prstGeom>
          <a:solidFill>
            <a:srgbClr val="F4C0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04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8412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EC5F89C-FB5C-45F0-B36E-D2FAE08A2092}"/>
              </a:ext>
            </a:extLst>
          </p:cNvPr>
          <p:cNvSpPr txBox="1"/>
          <p:nvPr/>
        </p:nvSpPr>
        <p:spPr>
          <a:xfrm>
            <a:off x="817595" y="643285"/>
            <a:ext cx="45456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73737"/>
                </a:solidFill>
                <a:latin typeface="+mj-lt"/>
                <a:cs typeface="Arial" panose="020B0604020202020204" pitchFamily="34" charset="0"/>
              </a:rPr>
              <a:t>Competition</a:t>
            </a:r>
          </a:p>
          <a:p>
            <a:r>
              <a:rPr lang="en-US" altLang="ko-KR" sz="2800" dirty="0">
                <a:solidFill>
                  <a:srgbClr val="F4C04F"/>
                </a:solidFill>
                <a:latin typeface="+mj-lt"/>
                <a:cs typeface="Arial" panose="020B0604020202020204" pitchFamily="34" charset="0"/>
              </a:rPr>
              <a:t>Analysis</a:t>
            </a:r>
            <a:endParaRPr lang="ko-KR" altLang="en-US" sz="2800" dirty="0">
              <a:solidFill>
                <a:srgbClr val="F4C04F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6257C2D0-F489-4428-9FA3-F1B7B96A0432}"/>
              </a:ext>
            </a:extLst>
          </p:cNvPr>
          <p:cNvCxnSpPr/>
          <p:nvPr/>
        </p:nvCxnSpPr>
        <p:spPr>
          <a:xfrm>
            <a:off x="6175177" y="3328838"/>
            <a:ext cx="5105400" cy="0"/>
          </a:xfrm>
          <a:prstGeom prst="straightConnector1">
            <a:avLst/>
          </a:prstGeom>
          <a:ln w="9525">
            <a:solidFill>
              <a:schemeClr val="bg1">
                <a:lumMod val="75000"/>
              </a:schemeClr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7DA3A570-FAAE-4CC6-8F82-D998116A444A}"/>
              </a:ext>
            </a:extLst>
          </p:cNvPr>
          <p:cNvCxnSpPr>
            <a:cxnSpLocks/>
          </p:cNvCxnSpPr>
          <p:nvPr/>
        </p:nvCxnSpPr>
        <p:spPr>
          <a:xfrm rot="16200000">
            <a:off x="6175177" y="3328838"/>
            <a:ext cx="5105400" cy="0"/>
          </a:xfrm>
          <a:prstGeom prst="straightConnector1">
            <a:avLst/>
          </a:prstGeom>
          <a:ln w="9525">
            <a:solidFill>
              <a:schemeClr val="bg1">
                <a:lumMod val="75000"/>
              </a:schemeClr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타원 13">
            <a:extLst>
              <a:ext uri="{FF2B5EF4-FFF2-40B4-BE49-F238E27FC236}">
                <a16:creationId xmlns:a16="http://schemas.microsoft.com/office/drawing/2014/main" id="{5B2E3C7D-E390-44F9-8612-09AAD6ABEDBD}"/>
              </a:ext>
            </a:extLst>
          </p:cNvPr>
          <p:cNvSpPr/>
          <p:nvPr/>
        </p:nvSpPr>
        <p:spPr>
          <a:xfrm>
            <a:off x="9654983" y="1065491"/>
            <a:ext cx="1396988" cy="1396988"/>
          </a:xfrm>
          <a:prstGeom prst="ellipse">
            <a:avLst/>
          </a:prstGeom>
          <a:solidFill>
            <a:srgbClr val="F4C0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Your company name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D9F50A9F-6595-4890-A085-07479BCF44D6}"/>
              </a:ext>
            </a:extLst>
          </p:cNvPr>
          <p:cNvSpPr/>
          <p:nvPr/>
        </p:nvSpPr>
        <p:spPr>
          <a:xfrm>
            <a:off x="8232577" y="2833538"/>
            <a:ext cx="990600" cy="9906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 err="1">
                <a:solidFill>
                  <a:schemeClr val="bg1">
                    <a:lumMod val="65000"/>
                  </a:schemeClr>
                </a:solidFill>
                <a:latin typeface="+mj-lt"/>
              </a:rPr>
              <a:t>Co.D</a:t>
            </a:r>
            <a:endParaRPr lang="ko-KR" altLang="en-US" sz="16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887F4DB8-9956-48D9-B610-808332570E86}"/>
              </a:ext>
            </a:extLst>
          </p:cNvPr>
          <p:cNvSpPr/>
          <p:nvPr/>
        </p:nvSpPr>
        <p:spPr>
          <a:xfrm>
            <a:off x="6778425" y="1268685"/>
            <a:ext cx="990600" cy="9906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 err="1">
                <a:solidFill>
                  <a:schemeClr val="bg1">
                    <a:lumMod val="65000"/>
                  </a:schemeClr>
                </a:solidFill>
                <a:latin typeface="+mj-lt"/>
              </a:rPr>
              <a:t>Co.A</a:t>
            </a:r>
            <a:endParaRPr lang="ko-KR" altLang="en-US" sz="16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F17E8D3D-D3F4-4427-B9C5-403D9CDD557A}"/>
              </a:ext>
            </a:extLst>
          </p:cNvPr>
          <p:cNvSpPr/>
          <p:nvPr/>
        </p:nvSpPr>
        <p:spPr>
          <a:xfrm>
            <a:off x="6778425" y="4195198"/>
            <a:ext cx="990600" cy="9906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 err="1">
                <a:solidFill>
                  <a:schemeClr val="bg1">
                    <a:lumMod val="65000"/>
                  </a:schemeClr>
                </a:solidFill>
                <a:latin typeface="+mj-lt"/>
              </a:rPr>
              <a:t>Co.B</a:t>
            </a:r>
            <a:endParaRPr lang="ko-KR" altLang="en-US" sz="16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0DD9286F-B058-40F8-8900-91E5D6E6C99A}"/>
              </a:ext>
            </a:extLst>
          </p:cNvPr>
          <p:cNvSpPr/>
          <p:nvPr/>
        </p:nvSpPr>
        <p:spPr>
          <a:xfrm>
            <a:off x="9858177" y="4195198"/>
            <a:ext cx="990600" cy="9906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 err="1">
                <a:solidFill>
                  <a:schemeClr val="bg1">
                    <a:lumMod val="65000"/>
                  </a:schemeClr>
                </a:solidFill>
                <a:latin typeface="+mj-lt"/>
              </a:rPr>
              <a:t>Co.C</a:t>
            </a:r>
            <a:endParaRPr lang="ko-KR" altLang="en-US" sz="16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BEB931-EFCB-419D-8F44-D1D860C05DA8}"/>
              </a:ext>
            </a:extLst>
          </p:cNvPr>
          <p:cNvSpPr txBox="1"/>
          <p:nvPr/>
        </p:nvSpPr>
        <p:spPr>
          <a:xfrm rot="16200000">
            <a:off x="5154937" y="3174941"/>
            <a:ext cx="1732704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73737"/>
                </a:solidFill>
              </a:rPr>
              <a:t>Quality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9C4C439-4E66-4285-9155-200A9AFFE540}"/>
              </a:ext>
            </a:extLst>
          </p:cNvPr>
          <p:cNvSpPr txBox="1"/>
          <p:nvPr/>
        </p:nvSpPr>
        <p:spPr>
          <a:xfrm>
            <a:off x="7943443" y="5881538"/>
            <a:ext cx="1568858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73737"/>
                </a:solidFill>
              </a:rPr>
              <a:t>Expensive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B99854C-07A2-48A7-97DC-0C495C5FBE1F}"/>
              </a:ext>
            </a:extLst>
          </p:cNvPr>
          <p:cNvSpPr txBox="1"/>
          <p:nvPr/>
        </p:nvSpPr>
        <p:spPr>
          <a:xfrm>
            <a:off x="947060" y="4676864"/>
            <a:ext cx="45456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73737"/>
                </a:solidFill>
                <a:latin typeface="+mj-lt"/>
              </a:rPr>
              <a:t>Market Fit &amp; Competition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263E6C0-0EB3-48C4-BD9C-A3548632EC8B}"/>
              </a:ext>
            </a:extLst>
          </p:cNvPr>
          <p:cNvSpPr txBox="1"/>
          <p:nvPr/>
        </p:nvSpPr>
        <p:spPr>
          <a:xfrm>
            <a:off x="947060" y="5136584"/>
            <a:ext cx="45456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incididunt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ut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labore</a:t>
            </a:r>
            <a:r>
              <a:rPr lang="en-US" altLang="ko-KR" sz="1400" dirty="0">
                <a:solidFill>
                  <a:srgbClr val="373737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73737"/>
                </a:solidFill>
              </a:rPr>
              <a:t>aliqua</a:t>
            </a:r>
            <a:r>
              <a:rPr lang="en-US" altLang="ko-KR" sz="1400" dirty="0">
                <a:solidFill>
                  <a:srgbClr val="373737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9446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B7FCFF-6648-407B-A09C-2803C1391557}"/>
              </a:ext>
            </a:extLst>
          </p:cNvPr>
          <p:cNvSpPr txBox="1"/>
          <p:nvPr/>
        </p:nvSpPr>
        <p:spPr>
          <a:xfrm>
            <a:off x="512795" y="884585"/>
            <a:ext cx="3030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Data </a:t>
            </a:r>
            <a:r>
              <a:rPr lang="en-US" altLang="ko-KR" dirty="0">
                <a:solidFill>
                  <a:srgbClr val="373737"/>
                </a:solidFill>
              </a:rPr>
              <a:t>Analysis</a:t>
            </a:r>
            <a:endParaRPr lang="ko-KR" altLang="en-US" dirty="0">
              <a:solidFill>
                <a:srgbClr val="373737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4467F4F-FFD7-48CA-AF54-C99BE85C931B}"/>
              </a:ext>
            </a:extLst>
          </p:cNvPr>
          <p:cNvSpPr/>
          <p:nvPr/>
        </p:nvSpPr>
        <p:spPr>
          <a:xfrm>
            <a:off x="5410357" y="4188578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373737"/>
              </a:solidFill>
              <a:latin typeface="+mj-lt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FF1EF729-4C95-438E-9EA8-E0A2676D7E47}"/>
              </a:ext>
            </a:extLst>
          </p:cNvPr>
          <p:cNvSpPr/>
          <p:nvPr/>
        </p:nvSpPr>
        <p:spPr>
          <a:xfrm>
            <a:off x="5410357" y="4576188"/>
            <a:ext cx="24963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adipisicing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endParaRPr lang="ko-KR" altLang="en-US" sz="1400" dirty="0">
              <a:solidFill>
                <a:srgbClr val="373737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4B5E7337-1B1B-4FE1-A73E-766E5737600C}"/>
              </a:ext>
            </a:extLst>
          </p:cNvPr>
          <p:cNvSpPr/>
          <p:nvPr/>
        </p:nvSpPr>
        <p:spPr>
          <a:xfrm>
            <a:off x="8632450" y="4188578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373737"/>
              </a:solidFill>
              <a:latin typeface="+mj-lt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B0BD70F3-28C0-4789-A57C-1DDFA246AF9A}"/>
              </a:ext>
            </a:extLst>
          </p:cNvPr>
          <p:cNvSpPr/>
          <p:nvPr/>
        </p:nvSpPr>
        <p:spPr>
          <a:xfrm>
            <a:off x="8632450" y="4576188"/>
            <a:ext cx="24963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adipisicing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endParaRPr lang="ko-KR" altLang="en-US" sz="1400" dirty="0">
              <a:solidFill>
                <a:srgbClr val="373737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A713E13D-A308-414A-9D35-59BAA6223F60}"/>
              </a:ext>
            </a:extLst>
          </p:cNvPr>
          <p:cNvSpPr/>
          <p:nvPr/>
        </p:nvSpPr>
        <p:spPr>
          <a:xfrm>
            <a:off x="5937053" y="2084730"/>
            <a:ext cx="645952" cy="1890369"/>
          </a:xfrm>
          <a:prstGeom prst="rect">
            <a:avLst/>
          </a:prstGeom>
          <a:solidFill>
            <a:srgbClr val="F4C04F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b="1" dirty="0">
                <a:solidFill>
                  <a:srgbClr val="373737"/>
                </a:solidFill>
              </a:rPr>
              <a:t>150</a:t>
            </a:r>
            <a:endParaRPr lang="ko-KR" altLang="en-US" sz="1400" b="1" dirty="0">
              <a:solidFill>
                <a:srgbClr val="373737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34252D47-AAD4-4D14-88A6-9AEA3BF2A582}"/>
              </a:ext>
            </a:extLst>
          </p:cNvPr>
          <p:cNvSpPr/>
          <p:nvPr/>
        </p:nvSpPr>
        <p:spPr>
          <a:xfrm>
            <a:off x="6734007" y="1092201"/>
            <a:ext cx="645952" cy="2882900"/>
          </a:xfrm>
          <a:prstGeom prst="rect">
            <a:avLst/>
          </a:pr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b="1" dirty="0">
                <a:solidFill>
                  <a:srgbClr val="EDEDED"/>
                </a:solidFill>
              </a:rPr>
              <a:t>210</a:t>
            </a:r>
            <a:endParaRPr lang="ko-KR" altLang="en-US" sz="1400" b="1" dirty="0">
              <a:solidFill>
                <a:srgbClr val="EDEDED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86619344-2B0E-4D06-A910-3E67F0E6FB90}"/>
              </a:ext>
            </a:extLst>
          </p:cNvPr>
          <p:cNvSpPr/>
          <p:nvPr/>
        </p:nvSpPr>
        <p:spPr>
          <a:xfrm>
            <a:off x="9159146" y="1295553"/>
            <a:ext cx="645952" cy="2679548"/>
          </a:xfrm>
          <a:prstGeom prst="rect">
            <a:avLst/>
          </a:prstGeom>
          <a:solidFill>
            <a:srgbClr val="F4C04F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b="1" dirty="0">
                <a:solidFill>
                  <a:srgbClr val="373737"/>
                </a:solidFill>
              </a:rPr>
              <a:t>200</a:t>
            </a:r>
            <a:endParaRPr lang="ko-KR" altLang="en-US" sz="1400" b="1" dirty="0">
              <a:solidFill>
                <a:srgbClr val="373737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256715A3-D986-41BD-B6E5-BC9A78BB8274}"/>
              </a:ext>
            </a:extLst>
          </p:cNvPr>
          <p:cNvSpPr/>
          <p:nvPr/>
        </p:nvSpPr>
        <p:spPr>
          <a:xfrm>
            <a:off x="9956100" y="2326230"/>
            <a:ext cx="645952" cy="1648869"/>
          </a:xfrm>
          <a:prstGeom prst="rect">
            <a:avLst/>
          </a:pr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b="1" dirty="0">
                <a:solidFill>
                  <a:srgbClr val="EDEDED"/>
                </a:solidFill>
              </a:rPr>
              <a:t>140</a:t>
            </a:r>
            <a:endParaRPr lang="ko-KR" altLang="en-US" sz="1400" b="1" dirty="0">
              <a:solidFill>
                <a:srgbClr val="EDEDED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138EFCF4-C744-4AF2-BEAE-9C4B48DBBF42}"/>
              </a:ext>
            </a:extLst>
          </p:cNvPr>
          <p:cNvSpPr/>
          <p:nvPr/>
        </p:nvSpPr>
        <p:spPr>
          <a:xfrm>
            <a:off x="6289246" y="5668093"/>
            <a:ext cx="357691" cy="357691"/>
          </a:xfrm>
          <a:prstGeom prst="rect">
            <a:avLst/>
          </a:prstGeom>
          <a:solidFill>
            <a:srgbClr val="F4C04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63F0D81B-2C61-4584-87FD-CE560F7C1401}"/>
              </a:ext>
            </a:extLst>
          </p:cNvPr>
          <p:cNvSpPr/>
          <p:nvPr/>
        </p:nvSpPr>
        <p:spPr>
          <a:xfrm>
            <a:off x="6646936" y="5693050"/>
            <a:ext cx="187164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373737"/>
                </a:solidFill>
              </a:rPr>
              <a:t>Lorem ipsum</a:t>
            </a:r>
            <a:endParaRPr lang="ko-KR" altLang="en-US" sz="1600" dirty="0">
              <a:solidFill>
                <a:srgbClr val="373737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EB3C3FE5-EA3B-41C6-BC65-9ECE4E1955A4}"/>
              </a:ext>
            </a:extLst>
          </p:cNvPr>
          <p:cNvSpPr/>
          <p:nvPr/>
        </p:nvSpPr>
        <p:spPr>
          <a:xfrm>
            <a:off x="8632450" y="5668093"/>
            <a:ext cx="357691" cy="357691"/>
          </a:xfrm>
          <a:prstGeom prst="rect">
            <a:avLst/>
          </a:pr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EDEDED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93D2F2E3-CB4A-4D76-8324-62A0BDE0BC59}"/>
              </a:ext>
            </a:extLst>
          </p:cNvPr>
          <p:cNvSpPr/>
          <p:nvPr/>
        </p:nvSpPr>
        <p:spPr>
          <a:xfrm>
            <a:off x="8990140" y="5693050"/>
            <a:ext cx="187164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373737"/>
                </a:solidFill>
              </a:rPr>
              <a:t>Lorem ipsum</a:t>
            </a:r>
            <a:endParaRPr lang="ko-KR" altLang="en-US" sz="16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452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7F1A6969-70F8-4E26-AA9B-C8F004CDF6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E15F2C-5260-47AB-9EF8-26C4A76C33F9}"/>
              </a:ext>
            </a:extLst>
          </p:cNvPr>
          <p:cNvSpPr txBox="1"/>
          <p:nvPr/>
        </p:nvSpPr>
        <p:spPr>
          <a:xfrm>
            <a:off x="817595" y="643285"/>
            <a:ext cx="4567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73737"/>
                </a:solidFill>
                <a:latin typeface="+mj-lt"/>
                <a:cs typeface="Arial" panose="020B0604020202020204" pitchFamily="34" charset="0"/>
              </a:rPr>
              <a:t>Our </a:t>
            </a:r>
            <a:r>
              <a:rPr lang="en-US" altLang="ko-KR" sz="2800" dirty="0">
                <a:solidFill>
                  <a:srgbClr val="F4C04F"/>
                </a:solidFill>
                <a:latin typeface="+mj-lt"/>
                <a:cs typeface="Arial" panose="020B0604020202020204" pitchFamily="34" charset="0"/>
              </a:rPr>
              <a:t>Value</a:t>
            </a:r>
            <a:endParaRPr lang="ko-KR" altLang="en-US" sz="2800" dirty="0">
              <a:solidFill>
                <a:srgbClr val="F4C04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32C405-BFB7-4F42-B00D-24FEEB4BFC36}"/>
              </a:ext>
            </a:extLst>
          </p:cNvPr>
          <p:cNvSpPr txBox="1"/>
          <p:nvPr/>
        </p:nvSpPr>
        <p:spPr>
          <a:xfrm>
            <a:off x="1179790" y="3103671"/>
            <a:ext cx="2712833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adipisicing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endParaRPr lang="ko-KR" altLang="en-US" sz="1400" dirty="0">
              <a:solidFill>
                <a:srgbClr val="373737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A688DCE-0032-4E6A-BF0C-72BC6649E674}"/>
              </a:ext>
            </a:extLst>
          </p:cNvPr>
          <p:cNvSpPr/>
          <p:nvPr/>
        </p:nvSpPr>
        <p:spPr>
          <a:xfrm>
            <a:off x="1179789" y="2692806"/>
            <a:ext cx="27128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373737"/>
                </a:solidFill>
              </a:rPr>
              <a:t>Lorem ipsum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5E13124-884B-4037-AEC3-CD2B88B8431C}"/>
              </a:ext>
            </a:extLst>
          </p:cNvPr>
          <p:cNvSpPr txBox="1"/>
          <p:nvPr/>
        </p:nvSpPr>
        <p:spPr>
          <a:xfrm>
            <a:off x="4179056" y="3103671"/>
            <a:ext cx="2712833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adipisicing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endParaRPr lang="ko-KR" altLang="en-US" sz="1400" dirty="0">
              <a:solidFill>
                <a:srgbClr val="373737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6387EFD-09C7-4A4C-8203-2F98A09B90C0}"/>
              </a:ext>
            </a:extLst>
          </p:cNvPr>
          <p:cNvSpPr/>
          <p:nvPr/>
        </p:nvSpPr>
        <p:spPr>
          <a:xfrm>
            <a:off x="4179055" y="2692806"/>
            <a:ext cx="27128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373737"/>
                </a:solidFill>
              </a:rPr>
              <a:t>Lorem ipsum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BF5CA7D-6FDA-4E8F-AB29-AFBE5DE6DBC8}"/>
              </a:ext>
            </a:extLst>
          </p:cNvPr>
          <p:cNvSpPr txBox="1"/>
          <p:nvPr/>
        </p:nvSpPr>
        <p:spPr>
          <a:xfrm>
            <a:off x="1179790" y="5314287"/>
            <a:ext cx="2712833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adipisicing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endParaRPr lang="ko-KR" altLang="en-US" sz="1400" dirty="0">
              <a:solidFill>
                <a:srgbClr val="373737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188984F4-83F6-4C0A-AB4D-BADC8895AF1E}"/>
              </a:ext>
            </a:extLst>
          </p:cNvPr>
          <p:cNvSpPr/>
          <p:nvPr/>
        </p:nvSpPr>
        <p:spPr>
          <a:xfrm>
            <a:off x="1179789" y="4903422"/>
            <a:ext cx="27128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373737"/>
                </a:solidFill>
              </a:rPr>
              <a:t>Lorem ipsum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E7366DF-F14E-485A-AA3E-7A9063BC9AD0}"/>
              </a:ext>
            </a:extLst>
          </p:cNvPr>
          <p:cNvSpPr txBox="1"/>
          <p:nvPr/>
        </p:nvSpPr>
        <p:spPr>
          <a:xfrm>
            <a:off x="4179056" y="5314287"/>
            <a:ext cx="2712833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adipisicing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endParaRPr lang="ko-KR" altLang="en-US" sz="1400" dirty="0">
              <a:solidFill>
                <a:srgbClr val="373737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698D3AB-BC35-4F2B-AE95-83EF95622995}"/>
              </a:ext>
            </a:extLst>
          </p:cNvPr>
          <p:cNvSpPr/>
          <p:nvPr/>
        </p:nvSpPr>
        <p:spPr>
          <a:xfrm>
            <a:off x="4179055" y="4903422"/>
            <a:ext cx="27128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solidFill>
                  <a:srgbClr val="373737"/>
                </a:solidFill>
              </a:rPr>
              <a:t>Lorem ipsum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AFF0D5BA-A365-4F19-8E23-BFB7284BA0D6}"/>
              </a:ext>
            </a:extLst>
          </p:cNvPr>
          <p:cNvGrpSpPr/>
          <p:nvPr/>
        </p:nvGrpSpPr>
        <p:grpSpPr>
          <a:xfrm>
            <a:off x="1228988" y="2142727"/>
            <a:ext cx="390525" cy="390525"/>
            <a:chOff x="2801293" y="892968"/>
            <a:chExt cx="390525" cy="390525"/>
          </a:xfrm>
          <a:solidFill>
            <a:srgbClr val="F4C04F"/>
          </a:solidFill>
          <a:effectLst/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CEBB33CE-A0AA-4B18-BAD7-BD9DB504D0E5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87135AC-D84C-4CB8-A432-3C4BC31E717C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B838352D-8F26-4988-9241-FB7BDC7D3AB4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AD09EDC-DE5D-4E98-A2F4-9976FB2A87B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288CBE1E-A214-4DDE-B36D-6193FCA4DCAA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F7298F0-F658-4DCA-BBCE-74CCA9C140C7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D6977FDB-7512-46F6-90D5-732BBD192DBF}"/>
              </a:ext>
            </a:extLst>
          </p:cNvPr>
          <p:cNvSpPr/>
          <p:nvPr/>
        </p:nvSpPr>
        <p:spPr>
          <a:xfrm>
            <a:off x="1253913" y="4368732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4C04F"/>
          </a:solidFill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AD42101B-420E-431B-86F6-7C4DE37DDC5A}"/>
              </a:ext>
            </a:extLst>
          </p:cNvPr>
          <p:cNvGrpSpPr/>
          <p:nvPr/>
        </p:nvGrpSpPr>
        <p:grpSpPr>
          <a:xfrm>
            <a:off x="4269749" y="2162862"/>
            <a:ext cx="390525" cy="390525"/>
            <a:chOff x="4144033" y="2229040"/>
            <a:chExt cx="390525" cy="390525"/>
          </a:xfrm>
          <a:solidFill>
            <a:srgbClr val="F4C04F"/>
          </a:solidFill>
          <a:effectLst/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7DCA833D-05C0-4EC4-9E6F-E4CB135F102C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B5A31CD-AC8A-4325-9EEF-A681E6D63E38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5EFAC0E-1376-4171-B85F-BBF1A7F9DB44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00BE302A-1140-46A1-9260-732263812A21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7FCB7543-CF1C-476E-A0A8-FD10A6F5C309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0D018CA-967C-4B4A-B434-FFEF578D32FE}"/>
              </a:ext>
            </a:extLst>
          </p:cNvPr>
          <p:cNvGrpSpPr/>
          <p:nvPr/>
        </p:nvGrpSpPr>
        <p:grpSpPr>
          <a:xfrm>
            <a:off x="4232064" y="4362415"/>
            <a:ext cx="371475" cy="390525"/>
            <a:chOff x="4143556" y="4903660"/>
            <a:chExt cx="371475" cy="390525"/>
          </a:xfrm>
          <a:solidFill>
            <a:srgbClr val="F4C04F"/>
          </a:solidFill>
          <a:effectLst/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99FC45D2-6167-4B51-9C12-E0D4B66B38E2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4B31AC47-FF61-43F9-BD3A-7E1D94B6D307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3B4E74B1-A4C9-4787-B32D-B750F8096973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46944DC8-32A6-406B-A23E-14327BE12D73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26000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EC5F89C-FB5C-45F0-B36E-D2FAE08A2092}"/>
              </a:ext>
            </a:extLst>
          </p:cNvPr>
          <p:cNvSpPr txBox="1"/>
          <p:nvPr/>
        </p:nvSpPr>
        <p:spPr>
          <a:xfrm>
            <a:off x="817595" y="643285"/>
            <a:ext cx="4545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373737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Investment</a:t>
            </a:r>
            <a:endParaRPr lang="ko-KR" altLang="en-US" dirty="0"/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8B091C33-BA4D-4219-9A22-F8B77879F784}"/>
              </a:ext>
            </a:extLst>
          </p:cNvPr>
          <p:cNvSpPr/>
          <p:nvPr/>
        </p:nvSpPr>
        <p:spPr>
          <a:xfrm>
            <a:off x="1816313" y="2052559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F4C04F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29278DFA-E9D6-4874-8911-267560DBC552}"/>
              </a:ext>
            </a:extLst>
          </p:cNvPr>
          <p:cNvSpPr/>
          <p:nvPr/>
        </p:nvSpPr>
        <p:spPr>
          <a:xfrm>
            <a:off x="1816313" y="2052559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F4C0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2000" dirty="0">
                <a:solidFill>
                  <a:srgbClr val="373737"/>
                </a:solidFill>
              </a:rPr>
              <a:t>50%</a:t>
            </a:r>
            <a:endParaRPr lang="ko-KR" altLang="en-US" sz="2000" dirty="0">
              <a:solidFill>
                <a:srgbClr val="373737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C16BDDA-EF67-42D3-ACC8-D4D929FDF8F6}"/>
              </a:ext>
            </a:extLst>
          </p:cNvPr>
          <p:cNvSpPr txBox="1"/>
          <p:nvPr/>
        </p:nvSpPr>
        <p:spPr>
          <a:xfrm>
            <a:off x="6461580" y="2081631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73737"/>
                </a:solidFill>
              </a:rPr>
              <a:t>Capital expenses / equipment</a:t>
            </a: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15CC1A38-7CE8-4863-AE41-44B93637E124}"/>
              </a:ext>
            </a:extLst>
          </p:cNvPr>
          <p:cNvSpPr/>
          <p:nvPr/>
        </p:nvSpPr>
        <p:spPr>
          <a:xfrm>
            <a:off x="1816313" y="3058243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F4C04F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790540D3-A8D4-47D2-BDA0-CF9AC8C258C9}"/>
              </a:ext>
            </a:extLst>
          </p:cNvPr>
          <p:cNvSpPr/>
          <p:nvPr/>
        </p:nvSpPr>
        <p:spPr>
          <a:xfrm>
            <a:off x="1816314" y="3058243"/>
            <a:ext cx="1001486" cy="458254"/>
          </a:xfrm>
          <a:prstGeom prst="roundRect">
            <a:avLst>
              <a:gd name="adj" fmla="val 50000"/>
            </a:avLst>
          </a:prstGeom>
          <a:solidFill>
            <a:srgbClr val="F4C0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2000" dirty="0">
                <a:solidFill>
                  <a:srgbClr val="373737"/>
                </a:solidFill>
              </a:rPr>
              <a:t>15%</a:t>
            </a:r>
            <a:endParaRPr lang="ko-KR" altLang="en-US" sz="2000" dirty="0">
              <a:solidFill>
                <a:srgbClr val="373737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DE72890-353F-4298-B0B3-CFDA161019C2}"/>
              </a:ext>
            </a:extLst>
          </p:cNvPr>
          <p:cNvSpPr txBox="1"/>
          <p:nvPr/>
        </p:nvSpPr>
        <p:spPr>
          <a:xfrm>
            <a:off x="6461580" y="3087315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73737"/>
                </a:solidFill>
              </a:rPr>
              <a:t>Service development</a:t>
            </a: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628D5138-3229-474A-A189-8479E77D9326}"/>
              </a:ext>
            </a:extLst>
          </p:cNvPr>
          <p:cNvSpPr/>
          <p:nvPr/>
        </p:nvSpPr>
        <p:spPr>
          <a:xfrm>
            <a:off x="1816313" y="4063927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F4C04F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46C0BF89-E71E-4173-ABCC-1DED255EAA87}"/>
              </a:ext>
            </a:extLst>
          </p:cNvPr>
          <p:cNvSpPr/>
          <p:nvPr/>
        </p:nvSpPr>
        <p:spPr>
          <a:xfrm>
            <a:off x="1816313" y="4063927"/>
            <a:ext cx="1001487" cy="458254"/>
          </a:xfrm>
          <a:prstGeom prst="roundRect">
            <a:avLst>
              <a:gd name="adj" fmla="val 50000"/>
            </a:avLst>
          </a:prstGeom>
          <a:solidFill>
            <a:srgbClr val="F4C0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2000" dirty="0">
                <a:solidFill>
                  <a:srgbClr val="373737"/>
                </a:solidFill>
              </a:rPr>
              <a:t>15%</a:t>
            </a:r>
            <a:endParaRPr lang="ko-KR" altLang="en-US" sz="2000" dirty="0">
              <a:solidFill>
                <a:srgbClr val="373737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0DB3F44-2F8F-4617-B904-D734C407B473}"/>
              </a:ext>
            </a:extLst>
          </p:cNvPr>
          <p:cNvSpPr txBox="1"/>
          <p:nvPr/>
        </p:nvSpPr>
        <p:spPr>
          <a:xfrm>
            <a:off x="6461580" y="4092999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73737"/>
                </a:solidFill>
              </a:rPr>
              <a:t>New hires</a:t>
            </a: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0F235D74-19E5-4847-8242-A3E5639FCB1F}"/>
              </a:ext>
            </a:extLst>
          </p:cNvPr>
          <p:cNvSpPr/>
          <p:nvPr/>
        </p:nvSpPr>
        <p:spPr>
          <a:xfrm>
            <a:off x="1816313" y="5069611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F4C04F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C18034F8-DD5E-4B5E-A0EC-534BBA15DFD5}"/>
              </a:ext>
            </a:extLst>
          </p:cNvPr>
          <p:cNvSpPr/>
          <p:nvPr/>
        </p:nvSpPr>
        <p:spPr>
          <a:xfrm>
            <a:off x="1816313" y="5069611"/>
            <a:ext cx="1364343" cy="458254"/>
          </a:xfrm>
          <a:prstGeom prst="roundRect">
            <a:avLst>
              <a:gd name="adj" fmla="val 50000"/>
            </a:avLst>
          </a:prstGeom>
          <a:solidFill>
            <a:srgbClr val="F4C0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2000" dirty="0">
                <a:solidFill>
                  <a:srgbClr val="373737"/>
                </a:solidFill>
              </a:rPr>
              <a:t>20%</a:t>
            </a:r>
            <a:endParaRPr lang="ko-KR" altLang="en-US" sz="2000" dirty="0">
              <a:solidFill>
                <a:srgbClr val="373737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0A83967-8362-41B6-ACD3-420F3453A067}"/>
              </a:ext>
            </a:extLst>
          </p:cNvPr>
          <p:cNvSpPr txBox="1"/>
          <p:nvPr/>
        </p:nvSpPr>
        <p:spPr>
          <a:xfrm>
            <a:off x="6461580" y="5098683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73737"/>
                </a:solidFill>
              </a:rPr>
              <a:t>Sales &amp; Marketing</a:t>
            </a:r>
          </a:p>
        </p:txBody>
      </p:sp>
    </p:spTree>
    <p:extLst>
      <p:ext uri="{BB962C8B-B14F-4D97-AF65-F5344CB8AC3E}">
        <p14:creationId xmlns:p14="http://schemas.microsoft.com/office/powerpoint/2010/main" val="2745831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2AD37B-2B6C-4965-B788-E3761C50F90F}"/>
              </a:ext>
            </a:extLst>
          </p:cNvPr>
          <p:cNvSpPr txBox="1"/>
          <p:nvPr/>
        </p:nvSpPr>
        <p:spPr>
          <a:xfrm>
            <a:off x="512795" y="884585"/>
            <a:ext cx="3030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Our </a:t>
            </a:r>
            <a:r>
              <a:rPr lang="en-US" altLang="ko-KR" sz="2800" dirty="0">
                <a:solidFill>
                  <a:srgbClr val="373737"/>
                </a:solidFill>
                <a:latin typeface="+mj-lt"/>
                <a:cs typeface="Arial" panose="020B0604020202020204" pitchFamily="34" charset="0"/>
              </a:rPr>
              <a:t>Goals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3CC483-786A-4004-AA38-535A742C8027}"/>
              </a:ext>
            </a:extLst>
          </p:cNvPr>
          <p:cNvSpPr txBox="1"/>
          <p:nvPr/>
        </p:nvSpPr>
        <p:spPr>
          <a:xfrm>
            <a:off x="4705629" y="2400300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adipisicing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endParaRPr lang="ko-KR" altLang="en-US" sz="1400" dirty="0">
              <a:solidFill>
                <a:srgbClr val="373737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2AAFF8A-3CC0-4C55-80BC-EF148B49BFA9}"/>
              </a:ext>
            </a:extLst>
          </p:cNvPr>
          <p:cNvSpPr/>
          <p:nvPr/>
        </p:nvSpPr>
        <p:spPr>
          <a:xfrm>
            <a:off x="4704276" y="2010939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73737"/>
                </a:solidFill>
                <a:latin typeface="+mj-lt"/>
              </a:rPr>
              <a:t>Goal 01.</a:t>
            </a:r>
            <a:endParaRPr lang="ko-KR" altLang="en-US" sz="2000" dirty="0">
              <a:solidFill>
                <a:srgbClr val="373737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95A2A6-8D22-42AF-98E3-BDA4DE47B6DA}"/>
              </a:ext>
            </a:extLst>
          </p:cNvPr>
          <p:cNvSpPr txBox="1"/>
          <p:nvPr/>
        </p:nvSpPr>
        <p:spPr>
          <a:xfrm>
            <a:off x="8629435" y="2400300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adipisicing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endParaRPr lang="ko-KR" altLang="en-US" sz="1400" dirty="0">
              <a:solidFill>
                <a:srgbClr val="373737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45F2491-D149-4F19-8F89-198B3393F5F1}"/>
              </a:ext>
            </a:extLst>
          </p:cNvPr>
          <p:cNvSpPr/>
          <p:nvPr/>
        </p:nvSpPr>
        <p:spPr>
          <a:xfrm>
            <a:off x="8628082" y="2010939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73737"/>
                </a:solidFill>
                <a:latin typeface="+mj-lt"/>
              </a:rPr>
              <a:t>Goal 03.</a:t>
            </a:r>
            <a:endParaRPr lang="ko-KR" altLang="en-US" sz="2000" dirty="0">
              <a:solidFill>
                <a:srgbClr val="373737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9AA805-3B9B-4CA7-909C-E9C18BB4293F}"/>
              </a:ext>
            </a:extLst>
          </p:cNvPr>
          <p:cNvSpPr txBox="1"/>
          <p:nvPr/>
        </p:nvSpPr>
        <p:spPr>
          <a:xfrm>
            <a:off x="4705629" y="4368688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adipisicing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endParaRPr lang="ko-KR" altLang="en-US" sz="1400" dirty="0">
              <a:solidFill>
                <a:srgbClr val="373737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67ADCC8-2B67-4053-80AE-24C5A4ACE3EC}"/>
              </a:ext>
            </a:extLst>
          </p:cNvPr>
          <p:cNvSpPr/>
          <p:nvPr/>
        </p:nvSpPr>
        <p:spPr>
          <a:xfrm>
            <a:off x="4704276" y="3979327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73737"/>
                </a:solidFill>
                <a:latin typeface="+mj-lt"/>
              </a:rPr>
              <a:t>Goal 02.</a:t>
            </a:r>
            <a:endParaRPr lang="ko-KR" altLang="en-US" sz="2000" dirty="0">
              <a:solidFill>
                <a:srgbClr val="373737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F18D39-E3B3-4AF1-BF19-B7520254A937}"/>
              </a:ext>
            </a:extLst>
          </p:cNvPr>
          <p:cNvSpPr txBox="1"/>
          <p:nvPr/>
        </p:nvSpPr>
        <p:spPr>
          <a:xfrm>
            <a:off x="8629435" y="4368688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adipisicing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endParaRPr lang="ko-KR" altLang="en-US" sz="1400" dirty="0">
              <a:solidFill>
                <a:srgbClr val="373737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5EB43F1-8CE0-4181-8660-589844A128D7}"/>
              </a:ext>
            </a:extLst>
          </p:cNvPr>
          <p:cNvSpPr/>
          <p:nvPr/>
        </p:nvSpPr>
        <p:spPr>
          <a:xfrm>
            <a:off x="8628082" y="3979327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73737"/>
                </a:solidFill>
                <a:latin typeface="+mj-lt"/>
              </a:rPr>
              <a:t>Goal 04.</a:t>
            </a:r>
            <a:endParaRPr lang="ko-KR" altLang="en-US" sz="2000" dirty="0">
              <a:solidFill>
                <a:srgbClr val="373737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14718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0900849-DA14-4C09-9FCF-BD3774E4F6E6}"/>
              </a:ext>
            </a:extLst>
          </p:cNvPr>
          <p:cNvSpPr txBox="1"/>
          <p:nvPr/>
        </p:nvSpPr>
        <p:spPr>
          <a:xfrm>
            <a:off x="4267336" y="3429000"/>
            <a:ext cx="3605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373737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200" dirty="0">
              <a:solidFill>
                <a:srgbClr val="37373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C50C07-4222-43A6-B9B8-7E0F16464BF6}"/>
              </a:ext>
            </a:extLst>
          </p:cNvPr>
          <p:cNvSpPr txBox="1"/>
          <p:nvPr/>
        </p:nvSpPr>
        <p:spPr>
          <a:xfrm>
            <a:off x="4293262" y="4132837"/>
            <a:ext cx="3553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373737"/>
                </a:solidFill>
              </a:rPr>
              <a:t>01:00pm ~ 01:30pm</a:t>
            </a:r>
            <a:endParaRPr lang="ko-KR" altLang="en-US" sz="1600" dirty="0">
              <a:solidFill>
                <a:srgbClr val="373737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87DE242C-4E1B-4BB1-B0D7-6F2435C22988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373737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67F6A9F9-9453-489B-B8B2-CF887AC32F29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89CE5B44-E4C9-4BBC-9DB0-90D8B4C5854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852014"/>
            <a:ext cx="11063676" cy="5464403"/>
            <a:chOff x="1311073" y="1527797"/>
            <a:chExt cx="9551982" cy="4717770"/>
          </a:xfrm>
          <a:solidFill>
            <a:srgbClr val="F4C04F">
              <a:alpha val="60000"/>
            </a:srgb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4C04F"/>
            </a:solidFill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F4C04F"/>
            </a:solidFill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4C04F"/>
            </a:solidFill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4C04F"/>
            </a:solidFill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5109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6735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1319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1450602" y="315388"/>
            <a:ext cx="929079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373737"/>
                </a:solidFill>
                <a:latin typeface="+mj-lt"/>
                <a:cs typeface="+mn-cs"/>
              </a:rPr>
              <a:t>World Map Slide</a:t>
            </a:r>
            <a:endParaRPr lang="ko-KR" altLang="en-US" sz="2400" b="0" dirty="0">
              <a:solidFill>
                <a:srgbClr val="373737"/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17BB46E-B899-4E59-A371-9FDF64E3931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732994E-C9BA-4B59-8C36-229E82BB0DA6}"/>
              </a:ext>
            </a:extLst>
          </p:cNvPr>
          <p:cNvSpPr/>
          <p:nvPr/>
        </p:nvSpPr>
        <p:spPr>
          <a:xfrm>
            <a:off x="1092200" y="3035300"/>
            <a:ext cx="10007600" cy="3822700"/>
          </a:xfrm>
          <a:prstGeom prst="rect">
            <a:avLst/>
          </a:prstGeom>
          <a:solidFill>
            <a:srgbClr val="FBFCFD"/>
          </a:solidFill>
          <a:ln w="9525" cap="flat">
            <a:noFill/>
            <a:prstDash val="solid"/>
            <a:miter/>
          </a:ln>
          <a:effectLst/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F5562F-B17B-4E05-8D75-46BB3BB8C75A}"/>
              </a:ext>
            </a:extLst>
          </p:cNvPr>
          <p:cNvSpPr txBox="1"/>
          <p:nvPr/>
        </p:nvSpPr>
        <p:spPr>
          <a:xfrm>
            <a:off x="4122380" y="4157706"/>
            <a:ext cx="64519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AFF886E1-39DB-44A9-BA10-6052C2338FB6}"/>
              </a:ext>
            </a:extLst>
          </p:cNvPr>
          <p:cNvSpPr/>
          <p:nvPr/>
        </p:nvSpPr>
        <p:spPr>
          <a:xfrm>
            <a:off x="4122380" y="3819145"/>
            <a:ext cx="40828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01. Lorem ipsum</a:t>
            </a:r>
            <a:endParaRPr lang="ko-KR" alt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4703DBE-8C22-464D-B25E-274C45A04A10}"/>
              </a:ext>
            </a:extLst>
          </p:cNvPr>
          <p:cNvSpPr txBox="1"/>
          <p:nvPr/>
        </p:nvSpPr>
        <p:spPr>
          <a:xfrm>
            <a:off x="4122380" y="5065869"/>
            <a:ext cx="64519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8485828B-2BB3-4465-8E9E-62BD558E51DA}"/>
              </a:ext>
            </a:extLst>
          </p:cNvPr>
          <p:cNvSpPr/>
          <p:nvPr/>
        </p:nvSpPr>
        <p:spPr>
          <a:xfrm>
            <a:off x="4122380" y="4727308"/>
            <a:ext cx="40828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02. Lorem ipsum</a:t>
            </a:r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669878B-25D5-4B51-922B-17882C0FAC67}"/>
              </a:ext>
            </a:extLst>
          </p:cNvPr>
          <p:cNvSpPr txBox="1"/>
          <p:nvPr/>
        </p:nvSpPr>
        <p:spPr>
          <a:xfrm>
            <a:off x="4122380" y="5974033"/>
            <a:ext cx="64519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2CD68F49-EC67-4FF3-89DF-AEECC09AE9AE}"/>
              </a:ext>
            </a:extLst>
          </p:cNvPr>
          <p:cNvSpPr/>
          <p:nvPr/>
        </p:nvSpPr>
        <p:spPr>
          <a:xfrm>
            <a:off x="4122380" y="5635472"/>
            <a:ext cx="40828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03. Lorem ipsum</a:t>
            </a:r>
            <a:endParaRPr lang="ko-KR" alt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0880390-EFC3-480D-A7AE-239E71185CEA}"/>
              </a:ext>
            </a:extLst>
          </p:cNvPr>
          <p:cNvSpPr txBox="1"/>
          <p:nvPr/>
        </p:nvSpPr>
        <p:spPr>
          <a:xfrm>
            <a:off x="1617695" y="3742085"/>
            <a:ext cx="2504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1F2325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2400" dirty="0">
              <a:solidFill>
                <a:srgbClr val="1F2325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9852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>
            <a:extLst>
              <a:ext uri="{FF2B5EF4-FFF2-40B4-BE49-F238E27FC236}">
                <a16:creationId xmlns:a16="http://schemas.microsoft.com/office/drawing/2014/main" id="{F224FA11-3F22-4B35-9D4C-A3E6A4FC623B}"/>
              </a:ext>
            </a:extLst>
          </p:cNvPr>
          <p:cNvGrpSpPr/>
          <p:nvPr/>
        </p:nvGrpSpPr>
        <p:grpSpPr>
          <a:xfrm>
            <a:off x="5340099" y="914069"/>
            <a:ext cx="2476500" cy="5039389"/>
            <a:chOff x="7892799" y="1060761"/>
            <a:chExt cx="2476500" cy="5039389"/>
          </a:xfrm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C42DD400-9347-4A4A-B09B-E5445B7DAC46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21AB0A04-7427-4822-A515-8D5BD1F73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1D7FD5E1-ABD9-4A1F-A859-0FFC8368D780}"/>
              </a:ext>
            </a:extLst>
          </p:cNvPr>
          <p:cNvGrpSpPr/>
          <p:nvPr/>
        </p:nvGrpSpPr>
        <p:grpSpPr>
          <a:xfrm>
            <a:off x="8497568" y="914069"/>
            <a:ext cx="2476500" cy="5039389"/>
            <a:chOff x="7892799" y="1060761"/>
            <a:chExt cx="2476500" cy="5039389"/>
          </a:xfrm>
        </p:grpSpPr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827AD1DF-372A-4517-9BC6-F16B7FBE95C8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16" name="그래픽 15">
              <a:extLst>
                <a:ext uri="{FF2B5EF4-FFF2-40B4-BE49-F238E27FC236}">
                  <a16:creationId xmlns:a16="http://schemas.microsoft.com/office/drawing/2014/main" id="{38472431-1934-4B8E-A974-E31C6665A0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6249F1B-3370-4AA5-95EC-D506FAD7BE0C}"/>
              </a:ext>
            </a:extLst>
          </p:cNvPr>
          <p:cNvSpPr txBox="1"/>
          <p:nvPr/>
        </p:nvSpPr>
        <p:spPr>
          <a:xfrm>
            <a:off x="416635" y="802755"/>
            <a:ext cx="3304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373737"/>
                </a:solidFill>
              </a:rPr>
              <a:t>Mobile 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C71065-92D1-4371-9AC0-DBDFDA4258F4}"/>
              </a:ext>
            </a:extLst>
          </p:cNvPr>
          <p:cNvSpPr txBox="1"/>
          <p:nvPr/>
        </p:nvSpPr>
        <p:spPr>
          <a:xfrm>
            <a:off x="416636" y="5224248"/>
            <a:ext cx="3304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73737"/>
                </a:solidFill>
              </a:rPr>
              <a:t>amet</a:t>
            </a:r>
            <a:r>
              <a:rPr lang="en-US" altLang="ko-KR" sz="1200" dirty="0">
                <a:solidFill>
                  <a:srgbClr val="373737"/>
                </a:solidFill>
              </a:rPr>
              <a:t>, </a:t>
            </a:r>
            <a:r>
              <a:rPr lang="en-US" altLang="ko-KR" sz="12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adipiscing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elit</a:t>
            </a:r>
            <a:r>
              <a:rPr lang="en-US" altLang="ko-KR" sz="1200" dirty="0">
                <a:solidFill>
                  <a:srgbClr val="373737"/>
                </a:solidFill>
              </a:rPr>
              <a:t>, sed do </a:t>
            </a:r>
            <a:r>
              <a:rPr lang="en-US" altLang="ko-KR" sz="1200" dirty="0" err="1">
                <a:solidFill>
                  <a:srgbClr val="373737"/>
                </a:solidFill>
              </a:rPr>
              <a:t>eiusmod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tempor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incididunt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ut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labore</a:t>
            </a:r>
            <a:r>
              <a:rPr lang="en-US" altLang="ko-KR" sz="1200" dirty="0">
                <a:solidFill>
                  <a:srgbClr val="373737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73737"/>
                </a:solidFill>
              </a:rPr>
              <a:t>aliqua</a:t>
            </a:r>
            <a:r>
              <a:rPr lang="en-US" altLang="ko-KR" sz="1200" dirty="0">
                <a:solidFill>
                  <a:srgbClr val="373737"/>
                </a:solidFill>
              </a:rPr>
              <a:t>. 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D4CF201-9187-4FD8-A7FE-518A400404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8689" y="1071562"/>
            <a:ext cx="2179320" cy="4714876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6AF35C6-CB8D-4726-A688-56D3C02BFD2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46158" y="1071562"/>
            <a:ext cx="2179320" cy="4714876"/>
          </a:xfrm>
        </p:spPr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1777867C-BFF9-4543-9713-FC3E97ACCD25}"/>
              </a:ext>
            </a:extLst>
          </p:cNvPr>
          <p:cNvGrpSpPr/>
          <p:nvPr/>
        </p:nvGrpSpPr>
        <p:grpSpPr>
          <a:xfrm>
            <a:off x="6096000" y="685427"/>
            <a:ext cx="4175125" cy="5477621"/>
            <a:chOff x="7077075" y="724005"/>
            <a:chExt cx="4175125" cy="5477621"/>
          </a:xfrm>
        </p:grpSpPr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F23879CA-E20E-4FEA-8C51-1802678B061B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4" name="그래픽 3">
              <a:extLst>
                <a:ext uri="{FF2B5EF4-FFF2-40B4-BE49-F238E27FC236}">
                  <a16:creationId xmlns:a16="http://schemas.microsoft.com/office/drawing/2014/main" id="{7CA14759-4C19-4E50-A7D2-CBB9C3A1D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24963990-BEFC-4DD0-BB55-BB0F544453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0942" y="871537"/>
            <a:ext cx="3825240" cy="5114925"/>
          </a:xfrm>
        </p:spPr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8D313A-B225-49DA-97A5-4213D98DACA9}"/>
              </a:ext>
            </a:extLst>
          </p:cNvPr>
          <p:cNvSpPr txBox="1"/>
          <p:nvPr/>
        </p:nvSpPr>
        <p:spPr>
          <a:xfrm>
            <a:off x="416635" y="802755"/>
            <a:ext cx="3304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373737"/>
                </a:solidFill>
              </a:rPr>
              <a:t>Tablet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59ED98-0C31-4C50-8B48-1C2C381073A5}"/>
              </a:ext>
            </a:extLst>
          </p:cNvPr>
          <p:cNvSpPr txBox="1"/>
          <p:nvPr/>
        </p:nvSpPr>
        <p:spPr>
          <a:xfrm>
            <a:off x="416636" y="5224248"/>
            <a:ext cx="3304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73737"/>
                </a:solidFill>
              </a:rPr>
              <a:t>amet</a:t>
            </a:r>
            <a:r>
              <a:rPr lang="en-US" altLang="ko-KR" sz="1200" dirty="0">
                <a:solidFill>
                  <a:srgbClr val="373737"/>
                </a:solidFill>
              </a:rPr>
              <a:t>, </a:t>
            </a:r>
            <a:r>
              <a:rPr lang="en-US" altLang="ko-KR" sz="12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adipiscing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elit</a:t>
            </a:r>
            <a:r>
              <a:rPr lang="en-US" altLang="ko-KR" sz="1200" dirty="0">
                <a:solidFill>
                  <a:srgbClr val="373737"/>
                </a:solidFill>
              </a:rPr>
              <a:t>, sed do </a:t>
            </a:r>
            <a:r>
              <a:rPr lang="en-US" altLang="ko-KR" sz="1200" dirty="0" err="1">
                <a:solidFill>
                  <a:srgbClr val="373737"/>
                </a:solidFill>
              </a:rPr>
              <a:t>eiusmod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tempor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incididunt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ut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labore</a:t>
            </a:r>
            <a:r>
              <a:rPr lang="en-US" altLang="ko-KR" sz="1200" dirty="0">
                <a:solidFill>
                  <a:srgbClr val="373737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73737"/>
                </a:solidFill>
              </a:rPr>
              <a:t>aliqua</a:t>
            </a:r>
            <a:r>
              <a:rPr lang="en-US" altLang="ko-KR" sz="1200" dirty="0">
                <a:solidFill>
                  <a:srgbClr val="373737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792168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EF8956B2-313A-49A4-9C03-94191701DC12}"/>
              </a:ext>
            </a:extLst>
          </p:cNvPr>
          <p:cNvGrpSpPr/>
          <p:nvPr/>
        </p:nvGrpSpPr>
        <p:grpSpPr>
          <a:xfrm>
            <a:off x="4734753" y="703169"/>
            <a:ext cx="6814550" cy="5654862"/>
            <a:chOff x="4665181" y="845686"/>
            <a:chExt cx="6814550" cy="5654862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AFE028BA-0C73-4957-AD46-3CFC7A99F8EB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6" name="그래픽 5">
              <a:extLst>
                <a:ext uri="{FF2B5EF4-FFF2-40B4-BE49-F238E27FC236}">
                  <a16:creationId xmlns:a16="http://schemas.microsoft.com/office/drawing/2014/main" id="{DE51910B-F2D1-4863-9339-4AC1E728C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6600DB5E-A288-4976-8AEF-57D390BD550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05128" y="995703"/>
            <a:ext cx="6273800" cy="3784600"/>
          </a:xfrm>
        </p:spPr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8D73CE-C94B-4273-89C0-6F74EC05B7B7}"/>
              </a:ext>
            </a:extLst>
          </p:cNvPr>
          <p:cNvSpPr txBox="1"/>
          <p:nvPr/>
        </p:nvSpPr>
        <p:spPr>
          <a:xfrm>
            <a:off x="416635" y="802755"/>
            <a:ext cx="3304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373737"/>
                </a:solidFill>
              </a:rPr>
              <a:t>Desktop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C8BD8F-CEC1-4F12-A8C5-8BA60AD6F932}"/>
              </a:ext>
            </a:extLst>
          </p:cNvPr>
          <p:cNvSpPr txBox="1"/>
          <p:nvPr/>
        </p:nvSpPr>
        <p:spPr>
          <a:xfrm>
            <a:off x="416636" y="5224248"/>
            <a:ext cx="3304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73737"/>
                </a:solidFill>
              </a:rPr>
              <a:t>amet</a:t>
            </a:r>
            <a:r>
              <a:rPr lang="en-US" altLang="ko-KR" sz="1200" dirty="0">
                <a:solidFill>
                  <a:srgbClr val="373737"/>
                </a:solidFill>
              </a:rPr>
              <a:t>, </a:t>
            </a:r>
            <a:r>
              <a:rPr lang="en-US" altLang="ko-KR" sz="12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adipiscing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elit</a:t>
            </a:r>
            <a:r>
              <a:rPr lang="en-US" altLang="ko-KR" sz="1200" dirty="0">
                <a:solidFill>
                  <a:srgbClr val="373737"/>
                </a:solidFill>
              </a:rPr>
              <a:t>, sed do </a:t>
            </a:r>
            <a:r>
              <a:rPr lang="en-US" altLang="ko-KR" sz="1200" dirty="0" err="1">
                <a:solidFill>
                  <a:srgbClr val="373737"/>
                </a:solidFill>
              </a:rPr>
              <a:t>eiusmod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tempor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incididunt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ut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labore</a:t>
            </a:r>
            <a:r>
              <a:rPr lang="en-US" altLang="ko-KR" sz="1200" dirty="0">
                <a:solidFill>
                  <a:srgbClr val="373737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73737"/>
                </a:solidFill>
              </a:rPr>
              <a:t>aliqua</a:t>
            </a:r>
            <a:r>
              <a:rPr lang="en-US" altLang="ko-KR" sz="1200" dirty="0">
                <a:solidFill>
                  <a:srgbClr val="373737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063376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C0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373737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373737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373737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373737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373737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373737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373737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373737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373737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373737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373737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373737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373737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373737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373737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373737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373737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373737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373737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373737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373737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373737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373737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373737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373737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373737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373737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373737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373737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373737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373737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373737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373737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373737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373737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373737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373737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373737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373737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373737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373737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373737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373737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373737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373737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373737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373737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373737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373737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373737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373737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373737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373737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373737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373737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373737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373737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373737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373737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373737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373737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373737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373737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373737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373737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373737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373737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373737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373737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373737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373737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373737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373737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373737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373737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373737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373737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373737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373737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373737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373737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373737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373737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373737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373737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1D4E3C78-5C5F-4EAB-A201-C4F8190AF773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373737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C798D18B-6EFB-4B5C-92A2-E70A0C09C3E1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73737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373737"/>
              </a:solidFill>
            </a:endParaRPr>
          </a:p>
          <a:p>
            <a:r>
              <a:rPr lang="en-US" altLang="ko-KR" sz="1400" dirty="0">
                <a:solidFill>
                  <a:srgbClr val="373737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C0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373737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373737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373737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373737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373737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373737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373737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373737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373737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373737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373737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373737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373737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373737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373737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373737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373737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373737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373737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373737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373737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373737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373737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373737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373737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373737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373737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373737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373737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373737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373737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373737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373737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373737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373737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373737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373737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373737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373737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373737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373737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373737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373737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373737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373737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373737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373737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373737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373737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373737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373737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373737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373737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373737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373737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373737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373737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373737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373737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373737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373737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373737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373737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373737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373737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373737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373737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373737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373737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373737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373737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373737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373737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30240529-41E0-462C-A6F2-82BE4ECA64F0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373737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D91FE768-01D9-436D-A935-15F26898CCAE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73737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373737"/>
              </a:solidFill>
            </a:endParaRPr>
          </a:p>
          <a:p>
            <a:r>
              <a:rPr lang="en-US" altLang="ko-KR" sz="1400" dirty="0">
                <a:solidFill>
                  <a:srgbClr val="373737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037F470-6ED7-493F-BF8F-0E392AA962B1}"/>
              </a:ext>
            </a:extLst>
          </p:cNvPr>
          <p:cNvSpPr txBox="1"/>
          <p:nvPr/>
        </p:nvSpPr>
        <p:spPr>
          <a:xfrm>
            <a:off x="4005943" y="2592548"/>
            <a:ext cx="41801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b="0" dirty="0">
                <a:solidFill>
                  <a:srgbClr val="373737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E0FDC7-80E3-45B5-B33E-8CA5DEE99158}"/>
              </a:ext>
            </a:extLst>
          </p:cNvPr>
          <p:cNvSpPr txBox="1"/>
          <p:nvPr/>
        </p:nvSpPr>
        <p:spPr>
          <a:xfrm>
            <a:off x="4006624" y="3539621"/>
            <a:ext cx="41795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. </a:t>
            </a:r>
            <a:r>
              <a:rPr lang="en-US" altLang="ko-KR" sz="1400" dirty="0" err="1">
                <a:solidFill>
                  <a:srgbClr val="373737"/>
                </a:solidFill>
              </a:rPr>
              <a:t>Etiam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aliquet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eu</a:t>
            </a:r>
            <a:r>
              <a:rPr lang="en-US" altLang="ko-KR" sz="1400" dirty="0">
                <a:solidFill>
                  <a:srgbClr val="373737"/>
                </a:solidFill>
              </a:rPr>
              <a:t> mi </a:t>
            </a:r>
            <a:r>
              <a:rPr lang="en-US" altLang="ko-KR" sz="1400" dirty="0" err="1">
                <a:solidFill>
                  <a:srgbClr val="373737"/>
                </a:solidFill>
              </a:rPr>
              <a:t>quis</a:t>
            </a:r>
            <a:r>
              <a:rPr lang="en-US" altLang="ko-KR" sz="1400" dirty="0">
                <a:solidFill>
                  <a:srgbClr val="373737"/>
                </a:solidFill>
              </a:rPr>
              <a:t> lacinia</a:t>
            </a:r>
            <a:endParaRPr lang="ko-KR" altLang="en-US" sz="14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373737"/>
                </a:solidFill>
              </a:rPr>
              <a:t>Presentation template by </a:t>
            </a:r>
            <a:endParaRPr lang="ko-KR" altLang="en-US" sz="1100" dirty="0">
              <a:solidFill>
                <a:srgbClr val="373737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311495" y="3570863"/>
            <a:ext cx="367119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373737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373737"/>
                </a:solidFill>
              </a:rPr>
              <a:t> Ctrl + Click</a:t>
            </a:r>
            <a:r>
              <a:rPr lang="ko-KR" altLang="en-US" sz="1100" dirty="0">
                <a:solidFill>
                  <a:srgbClr val="373737"/>
                </a:solidFill>
              </a:rPr>
              <a:t> </a:t>
            </a:r>
            <a:r>
              <a:rPr lang="en-US" altLang="ko-KR" sz="1100" dirty="0">
                <a:solidFill>
                  <a:srgbClr val="373737"/>
                </a:solidFill>
              </a:rPr>
              <a:t>to follow link</a:t>
            </a:r>
            <a:endParaRPr lang="ko-KR" altLang="en-US" sz="11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15C88A-E406-4D3A-BD73-A14AB898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37446"/>
            <a:ext cx="2590800" cy="67985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373737"/>
                </a:solidFill>
              </a:rPr>
              <a:t>Montserrat Font download by </a:t>
            </a:r>
            <a:endParaRPr lang="ko-KR" altLang="en-US" sz="1100" dirty="0">
              <a:solidFill>
                <a:srgbClr val="373737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373737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>
                <a:solidFill>
                  <a:srgbClr val="373737"/>
                </a:solidFill>
              </a:rPr>
              <a:t> Ctrl + Click</a:t>
            </a:r>
            <a:r>
              <a:rPr lang="ko-KR" altLang="en-US" sz="1100" dirty="0">
                <a:solidFill>
                  <a:srgbClr val="373737"/>
                </a:solidFill>
              </a:rPr>
              <a:t> </a:t>
            </a:r>
            <a:r>
              <a:rPr lang="en-US" altLang="ko-KR" sz="1100" dirty="0">
                <a:solidFill>
                  <a:srgbClr val="373737"/>
                </a:solidFill>
              </a:rPr>
              <a:t>to follow link</a:t>
            </a:r>
            <a:endParaRPr lang="ko-KR" altLang="en-US" sz="11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946BA052-31AD-4125-B4C9-6CBFC2024FA3}"/>
              </a:ext>
            </a:extLst>
          </p:cNvPr>
          <p:cNvSpPr txBox="1"/>
          <p:nvPr/>
        </p:nvSpPr>
        <p:spPr>
          <a:xfrm>
            <a:off x="3052168" y="682293"/>
            <a:ext cx="608766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solidFill>
                  <a:srgbClr val="373737"/>
                </a:solidFill>
                <a:latin typeface="+mj-lt"/>
              </a:rPr>
              <a:t>Agenda</a:t>
            </a:r>
            <a:endParaRPr lang="ko-KR" altLang="en-US" b="0" dirty="0">
              <a:solidFill>
                <a:srgbClr val="373737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5F7C3E5-AA5F-4891-8C99-DB936C4B06C0}"/>
              </a:ext>
            </a:extLst>
          </p:cNvPr>
          <p:cNvSpPr/>
          <p:nvPr/>
        </p:nvSpPr>
        <p:spPr>
          <a:xfrm>
            <a:off x="1809145" y="2885238"/>
            <a:ext cx="1030658" cy="1030656"/>
          </a:xfrm>
          <a:prstGeom prst="rect">
            <a:avLst/>
          </a:prstGeom>
          <a:solidFill>
            <a:srgbClr val="F4C04F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4E55FE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346419E-CA4F-4992-82C4-11294DEE1736}"/>
              </a:ext>
            </a:extLst>
          </p:cNvPr>
          <p:cNvSpPr/>
          <p:nvPr/>
        </p:nvSpPr>
        <p:spPr>
          <a:xfrm>
            <a:off x="6213352" y="2885238"/>
            <a:ext cx="1030658" cy="1030656"/>
          </a:xfrm>
          <a:prstGeom prst="rect">
            <a:avLst/>
          </a:prstGeom>
          <a:solidFill>
            <a:srgbClr val="F4C04F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4E55FE"/>
              </a:solidFill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A94BBE52-9DB5-42E2-8C0D-2787B138498F}"/>
              </a:ext>
            </a:extLst>
          </p:cNvPr>
          <p:cNvGrpSpPr/>
          <p:nvPr/>
        </p:nvGrpSpPr>
        <p:grpSpPr>
          <a:xfrm>
            <a:off x="2086428" y="3105150"/>
            <a:ext cx="543496" cy="542826"/>
            <a:chOff x="2090919" y="902017"/>
            <a:chExt cx="388715" cy="388239"/>
          </a:xfrm>
          <a:solidFill>
            <a:srgbClr val="373737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BABAD205-3C4C-4D31-B2C9-E60BCFC53B0E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F73DABB8-6D8F-4C66-984C-A02C70159C67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1A25F5E1-6F2F-448E-8918-1739C8D4EBFD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0F752E48-CFE5-470B-966B-88BA2073280A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AEFC35E-9A47-43AA-BD83-132CD646020B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1C598BDF-03DC-45BD-B8B1-035486DFD7BC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7EB94873-73C7-4063-BCDD-E8C9ADB9932E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F203FABA-0642-4F58-A1F6-EE6B72FD7593}"/>
              </a:ext>
            </a:extLst>
          </p:cNvPr>
          <p:cNvSpPr txBox="1"/>
          <p:nvPr/>
        </p:nvSpPr>
        <p:spPr>
          <a:xfrm>
            <a:off x="2944035" y="3249990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D652A2CE-9DA5-4233-A677-C40F4AAFAB67}"/>
              </a:ext>
            </a:extLst>
          </p:cNvPr>
          <p:cNvSpPr/>
          <p:nvPr/>
        </p:nvSpPr>
        <p:spPr>
          <a:xfrm>
            <a:off x="2924404" y="2873165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Lorem ipsum</a:t>
            </a:r>
            <a:endParaRPr lang="ko-KR" altLang="en-US" sz="20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6D84F3C-EF34-49C7-A954-4E900106C1E2}"/>
              </a:ext>
            </a:extLst>
          </p:cNvPr>
          <p:cNvSpPr txBox="1"/>
          <p:nvPr/>
        </p:nvSpPr>
        <p:spPr>
          <a:xfrm>
            <a:off x="7374391" y="3249990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CE825410-2A2C-4241-B5A1-8669C4124772}"/>
              </a:ext>
            </a:extLst>
          </p:cNvPr>
          <p:cNvSpPr/>
          <p:nvPr/>
        </p:nvSpPr>
        <p:spPr>
          <a:xfrm>
            <a:off x="7354760" y="2856654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Lorem ipsum</a:t>
            </a:r>
            <a:endParaRPr lang="ko-KR" altLang="en-US" sz="2000" dirty="0"/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31A37ED-C8F3-4B86-8725-DC7A39D8B57D}"/>
              </a:ext>
            </a:extLst>
          </p:cNvPr>
          <p:cNvGrpSpPr/>
          <p:nvPr/>
        </p:nvGrpSpPr>
        <p:grpSpPr>
          <a:xfrm>
            <a:off x="6455666" y="3082674"/>
            <a:ext cx="546026" cy="546024"/>
            <a:chOff x="752656" y="1562597"/>
            <a:chExt cx="390525" cy="390525"/>
          </a:xfrm>
          <a:solidFill>
            <a:srgbClr val="373737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DCB71AEF-2CC8-4E03-8431-DBB3C8328C78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C54AAF9-7567-481D-9ACB-493D337B2CA7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CF1A99FD-EE65-44D3-9BC0-13992BAC5FF4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6BD52C0-971D-4313-AE5F-A377B428262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040CA663-E7F3-4C36-872E-6F338603CD70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</p:grp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1A1FB396-88B8-4C7E-8D85-BA0F0238FD41}"/>
              </a:ext>
            </a:extLst>
          </p:cNvPr>
          <p:cNvSpPr/>
          <p:nvPr/>
        </p:nvSpPr>
        <p:spPr>
          <a:xfrm>
            <a:off x="1809145" y="4966894"/>
            <a:ext cx="1030658" cy="1030656"/>
          </a:xfrm>
          <a:prstGeom prst="rect">
            <a:avLst/>
          </a:prstGeom>
          <a:solidFill>
            <a:srgbClr val="F4C04F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4E55FE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EF6A2F97-CAD0-4B39-BBB3-65EDCC84C8BB}"/>
              </a:ext>
            </a:extLst>
          </p:cNvPr>
          <p:cNvSpPr/>
          <p:nvPr/>
        </p:nvSpPr>
        <p:spPr>
          <a:xfrm>
            <a:off x="6213352" y="4966894"/>
            <a:ext cx="1030658" cy="1030656"/>
          </a:xfrm>
          <a:prstGeom prst="rect">
            <a:avLst/>
          </a:prstGeom>
          <a:solidFill>
            <a:srgbClr val="F4C04F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4E55FE"/>
              </a:solidFill>
            </a:endParaRPr>
          </a:p>
        </p:txBody>
      </p:sp>
      <p:sp>
        <p:nvSpPr>
          <p:cNvPr id="53" name="자유형: 도형 52">
            <a:extLst>
              <a:ext uri="{FF2B5EF4-FFF2-40B4-BE49-F238E27FC236}">
                <a16:creationId xmlns:a16="http://schemas.microsoft.com/office/drawing/2014/main" id="{DA5B3B0E-8DC8-4B23-8030-E46341FCB04D}"/>
              </a:ext>
            </a:extLst>
          </p:cNvPr>
          <p:cNvSpPr/>
          <p:nvPr/>
        </p:nvSpPr>
        <p:spPr>
          <a:xfrm>
            <a:off x="6488961" y="5242360"/>
            <a:ext cx="479438" cy="546022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E55FE"/>
              </a:solidFill>
            </a:endParaRPr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59DF9CD3-7A08-45AE-8D52-C5815CECB172}"/>
              </a:ext>
            </a:extLst>
          </p:cNvPr>
          <p:cNvGrpSpPr/>
          <p:nvPr/>
        </p:nvGrpSpPr>
        <p:grpSpPr>
          <a:xfrm>
            <a:off x="2070073" y="5220730"/>
            <a:ext cx="545628" cy="522984"/>
            <a:chOff x="6793030" y="2235612"/>
            <a:chExt cx="390240" cy="374047"/>
          </a:xfrm>
          <a:solidFill>
            <a:srgbClr val="373737"/>
          </a:solidFill>
        </p:grpSpPr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FCF66813-43FD-420A-8385-824B13BE7C77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F2598C8A-511A-4661-A427-71F47151070C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4E55FE"/>
                </a:solidFill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B3D290B2-D5BA-4A23-9399-D998DA6278FF}"/>
              </a:ext>
            </a:extLst>
          </p:cNvPr>
          <p:cNvSpPr txBox="1"/>
          <p:nvPr/>
        </p:nvSpPr>
        <p:spPr>
          <a:xfrm>
            <a:off x="2944035" y="5319733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</a:t>
            </a:r>
            <a:r>
              <a:rPr lang="en-US" altLang="ko-KR" sz="1400">
                <a:solidFill>
                  <a:schemeClr val="tx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tx1"/>
                </a:solidFill>
              </a:rPr>
              <a:t>, sed </a:t>
            </a:r>
            <a:r>
              <a:rPr lang="en-US" altLang="ko-KR" sz="1400">
                <a:solidFill>
                  <a:schemeClr val="tx1"/>
                </a:solidFill>
              </a:rPr>
              <a:t>do eiusmod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7316BF0A-C85D-4724-B8D2-D0DD10A81CCA}"/>
              </a:ext>
            </a:extLst>
          </p:cNvPr>
          <p:cNvSpPr/>
          <p:nvPr/>
        </p:nvSpPr>
        <p:spPr>
          <a:xfrm>
            <a:off x="2924404" y="4942908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Lorem ipsum</a:t>
            </a:r>
            <a:endParaRPr lang="ko-KR" altLang="en-US" sz="200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5BD1AD3-A342-45B8-A9EC-331C9B877A7B}"/>
              </a:ext>
            </a:extLst>
          </p:cNvPr>
          <p:cNvSpPr txBox="1"/>
          <p:nvPr/>
        </p:nvSpPr>
        <p:spPr>
          <a:xfrm>
            <a:off x="7374391" y="5319733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</a:t>
            </a:r>
            <a:r>
              <a:rPr lang="en-US" altLang="ko-KR" sz="1400">
                <a:solidFill>
                  <a:schemeClr val="tx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tx1"/>
                </a:solidFill>
              </a:rPr>
              <a:t>, sed </a:t>
            </a:r>
            <a:r>
              <a:rPr lang="en-US" altLang="ko-KR" sz="1400">
                <a:solidFill>
                  <a:schemeClr val="tx1"/>
                </a:solidFill>
              </a:rPr>
              <a:t>do eiusmod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F87838F2-9D1E-4567-815A-B53E1C89BA5E}"/>
              </a:ext>
            </a:extLst>
          </p:cNvPr>
          <p:cNvSpPr/>
          <p:nvPr/>
        </p:nvSpPr>
        <p:spPr>
          <a:xfrm>
            <a:off x="7354760" y="4926397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Lorem ipsum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815234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23D63D1-0A13-4302-AB40-4C234CC76105}"/>
              </a:ext>
            </a:extLst>
          </p:cNvPr>
          <p:cNvSpPr txBox="1"/>
          <p:nvPr/>
        </p:nvSpPr>
        <p:spPr>
          <a:xfrm>
            <a:off x="3512457" y="2555128"/>
            <a:ext cx="51670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373737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rgbClr val="373737"/>
                </a:solidFill>
                <a:latin typeface="+mj-lt"/>
                <a:cs typeface="Arial" panose="020B0604020202020204" pitchFamily="34" charset="0"/>
              </a:rPr>
              <a:t>Slide 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F97C5D-3DAC-45AC-A5DA-B694487243BE}"/>
              </a:ext>
            </a:extLst>
          </p:cNvPr>
          <p:cNvSpPr txBox="1"/>
          <p:nvPr/>
        </p:nvSpPr>
        <p:spPr>
          <a:xfrm>
            <a:off x="3516885" y="3889121"/>
            <a:ext cx="5162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73737"/>
                </a:solidFill>
              </a:rPr>
              <a:t>amet</a:t>
            </a:r>
            <a:r>
              <a:rPr lang="en-US" altLang="ko-KR" sz="1200" dirty="0">
                <a:solidFill>
                  <a:srgbClr val="373737"/>
                </a:solidFill>
              </a:rPr>
              <a:t>, </a:t>
            </a:r>
            <a:r>
              <a:rPr lang="en-US" altLang="ko-KR" sz="12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adipiscing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elit</a:t>
            </a:r>
            <a:r>
              <a:rPr lang="en-US" altLang="ko-KR" sz="1200" dirty="0">
                <a:solidFill>
                  <a:srgbClr val="373737"/>
                </a:solidFill>
              </a:rPr>
              <a:t>, sed do </a:t>
            </a:r>
            <a:r>
              <a:rPr lang="en-US" altLang="ko-KR" sz="1200" dirty="0" err="1">
                <a:solidFill>
                  <a:srgbClr val="373737"/>
                </a:solidFill>
              </a:rPr>
              <a:t>eiusmod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tempor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incididunt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ut</a:t>
            </a:r>
            <a:r>
              <a:rPr lang="en-US" altLang="ko-KR" sz="1200" dirty="0">
                <a:solidFill>
                  <a:srgbClr val="373737"/>
                </a:solidFill>
              </a:rPr>
              <a:t> </a:t>
            </a:r>
            <a:r>
              <a:rPr lang="en-US" altLang="ko-KR" sz="1200" dirty="0" err="1">
                <a:solidFill>
                  <a:srgbClr val="373737"/>
                </a:solidFill>
              </a:rPr>
              <a:t>labore</a:t>
            </a:r>
            <a:r>
              <a:rPr lang="en-US" altLang="ko-KR" sz="1200" dirty="0">
                <a:solidFill>
                  <a:srgbClr val="373737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73737"/>
                </a:solidFill>
              </a:rPr>
              <a:t>aliqua</a:t>
            </a:r>
            <a:r>
              <a:rPr lang="en-US" altLang="ko-KR" sz="1200" dirty="0">
                <a:solidFill>
                  <a:srgbClr val="373737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0846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6B5B7022-9DBE-4C13-BB10-D60234EB2A3E}"/>
              </a:ext>
            </a:extLst>
          </p:cNvPr>
          <p:cNvSpPr txBox="1"/>
          <p:nvPr/>
        </p:nvSpPr>
        <p:spPr>
          <a:xfrm>
            <a:off x="1975027" y="1615858"/>
            <a:ext cx="8241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373737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37373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5F7E385-B9BA-413F-9C03-ADB9447592D2}"/>
              </a:ext>
            </a:extLst>
          </p:cNvPr>
          <p:cNvSpPr txBox="1"/>
          <p:nvPr/>
        </p:nvSpPr>
        <p:spPr>
          <a:xfrm>
            <a:off x="1193799" y="4503611"/>
            <a:ext cx="22882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adipisicing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endParaRPr lang="ko-KR" altLang="en-US" sz="1400" dirty="0">
              <a:solidFill>
                <a:srgbClr val="373737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DDBE92A-4D19-41AF-AE20-6EC28CCF9058}"/>
              </a:ext>
            </a:extLst>
          </p:cNvPr>
          <p:cNvSpPr/>
          <p:nvPr/>
        </p:nvSpPr>
        <p:spPr>
          <a:xfrm>
            <a:off x="1193798" y="4066810"/>
            <a:ext cx="2288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AC19E5A4-15E6-4907-B7A0-8C3063150657}"/>
              </a:ext>
            </a:extLst>
          </p:cNvPr>
          <p:cNvSpPr/>
          <p:nvPr/>
        </p:nvSpPr>
        <p:spPr>
          <a:xfrm>
            <a:off x="1193798" y="3635565"/>
            <a:ext cx="2288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73737"/>
                </a:solidFill>
                <a:latin typeface="+mj-lt"/>
              </a:rPr>
              <a:t>01.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D5535F4-D0F2-48EC-8A32-CCBA544CEE1F}"/>
              </a:ext>
            </a:extLst>
          </p:cNvPr>
          <p:cNvSpPr txBox="1"/>
          <p:nvPr/>
        </p:nvSpPr>
        <p:spPr>
          <a:xfrm>
            <a:off x="3699172" y="4503611"/>
            <a:ext cx="22882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adipisicing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endParaRPr lang="ko-KR" altLang="en-US" sz="1400" dirty="0">
              <a:solidFill>
                <a:srgbClr val="373737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A7556EAD-29C1-4E98-9159-A0B92BAEA7E7}"/>
              </a:ext>
            </a:extLst>
          </p:cNvPr>
          <p:cNvSpPr/>
          <p:nvPr/>
        </p:nvSpPr>
        <p:spPr>
          <a:xfrm>
            <a:off x="3699171" y="4066810"/>
            <a:ext cx="2288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9CF54082-C1C2-4F6C-AEAF-EBBD4ED1E561}"/>
              </a:ext>
            </a:extLst>
          </p:cNvPr>
          <p:cNvSpPr/>
          <p:nvPr/>
        </p:nvSpPr>
        <p:spPr>
          <a:xfrm>
            <a:off x="3699171" y="3635565"/>
            <a:ext cx="2288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73737"/>
                </a:solidFill>
                <a:latin typeface="+mj-lt"/>
              </a:rPr>
              <a:t>02.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87DBFEB-5420-446B-8418-EC50953F85AF}"/>
              </a:ext>
            </a:extLst>
          </p:cNvPr>
          <p:cNvSpPr txBox="1"/>
          <p:nvPr/>
        </p:nvSpPr>
        <p:spPr>
          <a:xfrm>
            <a:off x="6204545" y="4503611"/>
            <a:ext cx="22882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adipisicing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endParaRPr lang="ko-KR" altLang="en-US" sz="1400" dirty="0">
              <a:solidFill>
                <a:srgbClr val="373737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9EAC555-08D2-4484-A38C-11B909C27C9A}"/>
              </a:ext>
            </a:extLst>
          </p:cNvPr>
          <p:cNvSpPr/>
          <p:nvPr/>
        </p:nvSpPr>
        <p:spPr>
          <a:xfrm>
            <a:off x="6204544" y="4066810"/>
            <a:ext cx="2288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2941DA5F-F507-4AF4-AE9C-EE8F21B67B7B}"/>
              </a:ext>
            </a:extLst>
          </p:cNvPr>
          <p:cNvSpPr/>
          <p:nvPr/>
        </p:nvSpPr>
        <p:spPr>
          <a:xfrm>
            <a:off x="6204544" y="3635565"/>
            <a:ext cx="2288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73737"/>
                </a:solidFill>
                <a:latin typeface="+mj-lt"/>
              </a:rPr>
              <a:t>03.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5C16B11-E940-48C4-9161-70B0F4DD446D}"/>
              </a:ext>
            </a:extLst>
          </p:cNvPr>
          <p:cNvSpPr txBox="1"/>
          <p:nvPr/>
        </p:nvSpPr>
        <p:spPr>
          <a:xfrm>
            <a:off x="8709919" y="4503611"/>
            <a:ext cx="22882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adipisicing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endParaRPr lang="ko-KR" altLang="en-US" sz="1400" dirty="0">
              <a:solidFill>
                <a:srgbClr val="373737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2C1A7D35-4132-4753-9AD4-A376072E7E56}"/>
              </a:ext>
            </a:extLst>
          </p:cNvPr>
          <p:cNvSpPr/>
          <p:nvPr/>
        </p:nvSpPr>
        <p:spPr>
          <a:xfrm>
            <a:off x="8709918" y="4066810"/>
            <a:ext cx="2288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8559FA6-9102-4E1E-8A8F-CC3B1A1D7F45}"/>
              </a:ext>
            </a:extLst>
          </p:cNvPr>
          <p:cNvSpPr/>
          <p:nvPr/>
        </p:nvSpPr>
        <p:spPr>
          <a:xfrm>
            <a:off x="8709918" y="3635565"/>
            <a:ext cx="2288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73737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50956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D51ABFB-6AEA-4EE5-B252-5E4A114BEC67}"/>
              </a:ext>
            </a:extLst>
          </p:cNvPr>
          <p:cNvSpPr txBox="1"/>
          <p:nvPr/>
        </p:nvSpPr>
        <p:spPr>
          <a:xfrm>
            <a:off x="512795" y="884585"/>
            <a:ext cx="3030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About </a:t>
            </a:r>
            <a:r>
              <a:rPr lang="en-US" altLang="ko-KR" sz="2800" dirty="0">
                <a:solidFill>
                  <a:srgbClr val="373737"/>
                </a:solidFill>
                <a:latin typeface="+mj-lt"/>
                <a:cs typeface="Arial" panose="020B0604020202020204" pitchFamily="34" charset="0"/>
              </a:rPr>
              <a:t>Us</a:t>
            </a:r>
            <a:endParaRPr lang="ko-KR" altLang="en-US" sz="2800" dirty="0">
              <a:solidFill>
                <a:srgbClr val="37373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85EA75A-38E6-4912-AAE5-66CC0A878387}"/>
              </a:ext>
            </a:extLst>
          </p:cNvPr>
          <p:cNvSpPr/>
          <p:nvPr/>
        </p:nvSpPr>
        <p:spPr>
          <a:xfrm>
            <a:off x="7236029" y="1209695"/>
            <a:ext cx="4130471" cy="13284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36000" rIns="18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incididunt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ut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labore</a:t>
            </a:r>
            <a:r>
              <a:rPr lang="en-US" altLang="ko-KR" sz="1400" dirty="0">
                <a:solidFill>
                  <a:srgbClr val="373737"/>
                </a:solidFill>
              </a:rPr>
              <a:t> et dolore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166F184-B62A-49DA-9D7B-2D29C9999658}"/>
              </a:ext>
            </a:extLst>
          </p:cNvPr>
          <p:cNvSpPr/>
          <p:nvPr/>
        </p:nvSpPr>
        <p:spPr>
          <a:xfrm>
            <a:off x="7236029" y="2784495"/>
            <a:ext cx="4130471" cy="13284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36000" rIns="18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incididunt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ut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labore</a:t>
            </a:r>
            <a:r>
              <a:rPr lang="en-US" altLang="ko-KR" sz="1400" dirty="0">
                <a:solidFill>
                  <a:srgbClr val="373737"/>
                </a:solidFill>
              </a:rPr>
              <a:t> et dolore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FE2AFA7-6728-42F9-B7E1-C4572C04D07E}"/>
              </a:ext>
            </a:extLst>
          </p:cNvPr>
          <p:cNvSpPr/>
          <p:nvPr/>
        </p:nvSpPr>
        <p:spPr>
          <a:xfrm>
            <a:off x="7236029" y="4359295"/>
            <a:ext cx="4130471" cy="13284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36000" rIns="18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incididunt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ut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labore</a:t>
            </a:r>
            <a:r>
              <a:rPr lang="en-US" altLang="ko-KR" sz="1400" dirty="0">
                <a:solidFill>
                  <a:srgbClr val="373737"/>
                </a:solidFill>
              </a:rPr>
              <a:t> et dolore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C7585A9-4EB3-4A11-A402-DA3642FE747C}"/>
              </a:ext>
            </a:extLst>
          </p:cNvPr>
          <p:cNvSpPr/>
          <p:nvPr/>
        </p:nvSpPr>
        <p:spPr>
          <a:xfrm>
            <a:off x="4892504" y="1209695"/>
            <a:ext cx="2343524" cy="1328464"/>
          </a:xfrm>
          <a:prstGeom prst="rect">
            <a:avLst/>
          </a:prstGeom>
          <a:solidFill>
            <a:srgbClr val="F4C04F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373737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AB10E10-3AF2-46E9-A7B6-10AE93EE56D3}"/>
              </a:ext>
            </a:extLst>
          </p:cNvPr>
          <p:cNvSpPr/>
          <p:nvPr/>
        </p:nvSpPr>
        <p:spPr>
          <a:xfrm>
            <a:off x="4892504" y="2784495"/>
            <a:ext cx="2343524" cy="1328464"/>
          </a:xfrm>
          <a:prstGeom prst="rect">
            <a:avLst/>
          </a:prstGeom>
          <a:solidFill>
            <a:srgbClr val="EDEDED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373737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3031393-D2AA-4DB2-9C78-3949A0DC71B8}"/>
              </a:ext>
            </a:extLst>
          </p:cNvPr>
          <p:cNvSpPr/>
          <p:nvPr/>
        </p:nvSpPr>
        <p:spPr>
          <a:xfrm>
            <a:off x="4892504" y="4359295"/>
            <a:ext cx="2343524" cy="1328464"/>
          </a:xfrm>
          <a:prstGeom prst="rect">
            <a:avLst/>
          </a:prstGeom>
          <a:solidFill>
            <a:srgbClr val="EDEDED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373737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49142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0F37E84-1768-4F33-8913-4A81394593DD}"/>
              </a:ext>
            </a:extLst>
          </p:cNvPr>
          <p:cNvSpPr txBox="1"/>
          <p:nvPr/>
        </p:nvSpPr>
        <p:spPr>
          <a:xfrm>
            <a:off x="817594" y="643285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73737"/>
                </a:solidFill>
                <a:latin typeface="+mj-lt"/>
                <a:cs typeface="Arial" panose="020B0604020202020204" pitchFamily="34" charset="0"/>
              </a:rPr>
              <a:t>Business </a:t>
            </a:r>
            <a:r>
              <a:rPr lang="en-US" altLang="ko-KR" sz="2800" dirty="0">
                <a:solidFill>
                  <a:srgbClr val="F4C04F"/>
                </a:solidFill>
                <a:latin typeface="+mj-lt"/>
                <a:cs typeface="Arial" panose="020B0604020202020204" pitchFamily="34" charset="0"/>
              </a:rPr>
              <a:t>Timeline</a:t>
            </a:r>
            <a:endParaRPr lang="ko-KR" altLang="en-US" sz="2800" dirty="0">
              <a:solidFill>
                <a:srgbClr val="F4C04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AC5EF54-E05F-4A19-B27A-C92D79406B10}"/>
              </a:ext>
            </a:extLst>
          </p:cNvPr>
          <p:cNvSpPr/>
          <p:nvPr/>
        </p:nvSpPr>
        <p:spPr>
          <a:xfrm>
            <a:off x="4767006" y="2402818"/>
            <a:ext cx="3243006" cy="571501"/>
          </a:xfrm>
          <a:prstGeom prst="rect">
            <a:avLst/>
          </a:prstGeom>
          <a:solidFill>
            <a:srgbClr val="F4C04F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373737"/>
                </a:solidFill>
                <a:latin typeface="+mj-lt"/>
              </a:rPr>
              <a:t>19XX</a:t>
            </a:r>
            <a:endParaRPr lang="ko-KR" altLang="en-US" dirty="0">
              <a:solidFill>
                <a:srgbClr val="373737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20445F1-2478-4B88-83F1-1D10CCB3D45C}"/>
              </a:ext>
            </a:extLst>
          </p:cNvPr>
          <p:cNvSpPr/>
          <p:nvPr/>
        </p:nvSpPr>
        <p:spPr>
          <a:xfrm>
            <a:off x="8014097" y="2402818"/>
            <a:ext cx="4177903" cy="5715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373737"/>
                </a:solidFill>
                <a:latin typeface="+mj-lt"/>
              </a:rPr>
              <a:t>20XX</a:t>
            </a:r>
            <a:endParaRPr lang="ko-KR" altLang="en-US" dirty="0">
              <a:solidFill>
                <a:srgbClr val="373737"/>
              </a:solidFill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CAF4D7C-76F8-49D7-8013-D0D7E1EAE78E}"/>
              </a:ext>
            </a:extLst>
          </p:cNvPr>
          <p:cNvSpPr/>
          <p:nvPr/>
        </p:nvSpPr>
        <p:spPr>
          <a:xfrm>
            <a:off x="1524000" y="2402818"/>
            <a:ext cx="3243006" cy="5715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373737"/>
                </a:solidFill>
                <a:latin typeface="+mj-lt"/>
              </a:rPr>
              <a:t>19XX</a:t>
            </a:r>
            <a:endParaRPr lang="ko-KR" altLang="en-US" dirty="0">
              <a:solidFill>
                <a:srgbClr val="373737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95BA9E-92FF-4EB0-A8EC-12D7B252E27E}"/>
              </a:ext>
            </a:extLst>
          </p:cNvPr>
          <p:cNvSpPr txBox="1"/>
          <p:nvPr/>
        </p:nvSpPr>
        <p:spPr>
          <a:xfrm>
            <a:off x="1524000" y="3448727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5B4D67-F85D-47E8-8EC2-82080CE2A981}"/>
              </a:ext>
            </a:extLst>
          </p:cNvPr>
          <p:cNvSpPr txBox="1"/>
          <p:nvPr/>
        </p:nvSpPr>
        <p:spPr>
          <a:xfrm>
            <a:off x="1524001" y="3883682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incididunt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ut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labore</a:t>
            </a:r>
            <a:r>
              <a:rPr lang="en-US" altLang="ko-KR" sz="1400" dirty="0">
                <a:solidFill>
                  <a:srgbClr val="373737"/>
                </a:solidFill>
              </a:rPr>
              <a:t> et dolore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A36363-B171-44AD-A36E-3F3FA94C2A4F}"/>
              </a:ext>
            </a:extLst>
          </p:cNvPr>
          <p:cNvSpPr txBox="1"/>
          <p:nvPr/>
        </p:nvSpPr>
        <p:spPr>
          <a:xfrm>
            <a:off x="4767006" y="3448727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5689F3-2F37-4438-A568-B241FFD45F49}"/>
              </a:ext>
            </a:extLst>
          </p:cNvPr>
          <p:cNvSpPr txBox="1"/>
          <p:nvPr/>
        </p:nvSpPr>
        <p:spPr>
          <a:xfrm>
            <a:off x="4767007" y="3883682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incididunt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ut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labore</a:t>
            </a:r>
            <a:r>
              <a:rPr lang="en-US" altLang="ko-KR" sz="1400" dirty="0">
                <a:solidFill>
                  <a:srgbClr val="373737"/>
                </a:solidFill>
              </a:rPr>
              <a:t> et dolore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D4AA2B-3447-493A-8221-3648980A9E58}"/>
              </a:ext>
            </a:extLst>
          </p:cNvPr>
          <p:cNvSpPr txBox="1"/>
          <p:nvPr/>
        </p:nvSpPr>
        <p:spPr>
          <a:xfrm>
            <a:off x="8010011" y="3448727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E0C63D-215B-4E67-AF2E-48FB8C873593}"/>
              </a:ext>
            </a:extLst>
          </p:cNvPr>
          <p:cNvSpPr txBox="1"/>
          <p:nvPr/>
        </p:nvSpPr>
        <p:spPr>
          <a:xfrm>
            <a:off x="8010012" y="3883682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incididunt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ut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labore</a:t>
            </a:r>
            <a:r>
              <a:rPr lang="en-US" altLang="ko-KR" sz="1400" dirty="0">
                <a:solidFill>
                  <a:srgbClr val="373737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4177957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570A9222-E37F-4C7E-862D-00F37DCF5587}"/>
              </a:ext>
            </a:extLst>
          </p:cNvPr>
          <p:cNvSpPr/>
          <p:nvPr/>
        </p:nvSpPr>
        <p:spPr>
          <a:xfrm>
            <a:off x="0" y="2402818"/>
            <a:ext cx="4767006" cy="571501"/>
          </a:xfrm>
          <a:prstGeom prst="rect">
            <a:avLst/>
          </a:prstGeom>
          <a:solidFill>
            <a:srgbClr val="F4C04F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0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373737"/>
                </a:solidFill>
                <a:latin typeface="+mj-lt"/>
              </a:rPr>
              <a:t>20XX</a:t>
            </a:r>
            <a:endParaRPr lang="ko-KR" altLang="en-US" dirty="0">
              <a:solidFill>
                <a:srgbClr val="373737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3C6BAD-9151-4B4D-A4A8-2E2A10E1F69F}"/>
              </a:ext>
            </a:extLst>
          </p:cNvPr>
          <p:cNvSpPr txBox="1"/>
          <p:nvPr/>
        </p:nvSpPr>
        <p:spPr>
          <a:xfrm>
            <a:off x="1524000" y="3448727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977E9C-AA27-4744-8DB9-3D18A86D4515}"/>
              </a:ext>
            </a:extLst>
          </p:cNvPr>
          <p:cNvSpPr txBox="1"/>
          <p:nvPr/>
        </p:nvSpPr>
        <p:spPr>
          <a:xfrm>
            <a:off x="1524001" y="3883682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incididunt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ut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labore</a:t>
            </a:r>
            <a:r>
              <a:rPr lang="en-US" altLang="ko-KR" sz="1400" dirty="0">
                <a:solidFill>
                  <a:srgbClr val="373737"/>
                </a:solidFill>
              </a:rPr>
              <a:t> et dolore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72DEB9-06CC-4C0C-ADF9-4AB419107E2D}"/>
              </a:ext>
            </a:extLst>
          </p:cNvPr>
          <p:cNvSpPr txBox="1"/>
          <p:nvPr/>
        </p:nvSpPr>
        <p:spPr>
          <a:xfrm>
            <a:off x="4767006" y="3448727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CDBDDC-5D4C-419C-9E9F-6A8B0FDB9116}"/>
              </a:ext>
            </a:extLst>
          </p:cNvPr>
          <p:cNvSpPr txBox="1"/>
          <p:nvPr/>
        </p:nvSpPr>
        <p:spPr>
          <a:xfrm>
            <a:off x="4767007" y="3883682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incididunt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ut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labore</a:t>
            </a:r>
            <a:r>
              <a:rPr lang="en-US" altLang="ko-KR" sz="1400" dirty="0">
                <a:solidFill>
                  <a:srgbClr val="373737"/>
                </a:solidFill>
              </a:rPr>
              <a:t> et dolore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66ED9DE-5E25-4B99-9879-5F3245CE679B}"/>
              </a:ext>
            </a:extLst>
          </p:cNvPr>
          <p:cNvSpPr/>
          <p:nvPr/>
        </p:nvSpPr>
        <p:spPr>
          <a:xfrm>
            <a:off x="8010011" y="2402818"/>
            <a:ext cx="3243006" cy="571501"/>
          </a:xfrm>
          <a:prstGeom prst="rect">
            <a:avLst/>
          </a:prstGeom>
          <a:solidFill>
            <a:srgbClr val="F4C04F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373737"/>
                </a:solidFill>
                <a:latin typeface="+mj-lt"/>
              </a:rPr>
              <a:t>20XX</a:t>
            </a:r>
            <a:endParaRPr lang="ko-KR" altLang="en-US" dirty="0">
              <a:solidFill>
                <a:srgbClr val="373737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36C56F-AF01-4F20-A343-A6E2DFDBB1F4}"/>
              </a:ext>
            </a:extLst>
          </p:cNvPr>
          <p:cNvSpPr txBox="1"/>
          <p:nvPr/>
        </p:nvSpPr>
        <p:spPr>
          <a:xfrm>
            <a:off x="8010011" y="3448727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5B80FE-9993-44A2-8502-6191ABE6E78C}"/>
              </a:ext>
            </a:extLst>
          </p:cNvPr>
          <p:cNvSpPr txBox="1"/>
          <p:nvPr/>
        </p:nvSpPr>
        <p:spPr>
          <a:xfrm>
            <a:off x="8010012" y="3883682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incididunt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ut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labore</a:t>
            </a:r>
            <a:r>
              <a:rPr lang="en-US" altLang="ko-KR" sz="1400" dirty="0">
                <a:solidFill>
                  <a:srgbClr val="373737"/>
                </a:solidFill>
              </a:rPr>
              <a:t> et dolore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AF86819-5F7E-448C-ADCE-8A8171569175}"/>
              </a:ext>
            </a:extLst>
          </p:cNvPr>
          <p:cNvSpPr/>
          <p:nvPr/>
        </p:nvSpPr>
        <p:spPr>
          <a:xfrm>
            <a:off x="4767006" y="2402818"/>
            <a:ext cx="3243006" cy="5715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373737"/>
                </a:solidFill>
                <a:latin typeface="+mj-lt"/>
              </a:rPr>
              <a:t>20XX</a:t>
            </a:r>
            <a:endParaRPr lang="ko-KR" altLang="en-US" dirty="0">
              <a:solidFill>
                <a:srgbClr val="373737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72C14C-A712-43B8-9570-F111A78AE655}"/>
              </a:ext>
            </a:extLst>
          </p:cNvPr>
          <p:cNvSpPr txBox="1"/>
          <p:nvPr/>
        </p:nvSpPr>
        <p:spPr>
          <a:xfrm>
            <a:off x="817594" y="643285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73737"/>
                </a:solidFill>
                <a:latin typeface="+mj-lt"/>
                <a:cs typeface="Arial" panose="020B0604020202020204" pitchFamily="34" charset="0"/>
              </a:rPr>
              <a:t>Business </a:t>
            </a:r>
            <a:r>
              <a:rPr lang="en-US" altLang="ko-KR" sz="2800" dirty="0">
                <a:solidFill>
                  <a:srgbClr val="F4C04F"/>
                </a:solidFill>
                <a:latin typeface="+mj-lt"/>
                <a:cs typeface="Arial" panose="020B0604020202020204" pitchFamily="34" charset="0"/>
              </a:rPr>
              <a:t>Timeline</a:t>
            </a:r>
            <a:endParaRPr lang="ko-KR" altLang="en-US" sz="2800" dirty="0">
              <a:solidFill>
                <a:srgbClr val="F4C04F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025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77062C-E000-4E1D-A0FD-8703E8887314}"/>
              </a:ext>
            </a:extLst>
          </p:cNvPr>
          <p:cNvSpPr txBox="1"/>
          <p:nvPr/>
        </p:nvSpPr>
        <p:spPr>
          <a:xfrm>
            <a:off x="512795" y="884585"/>
            <a:ext cx="3030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Our </a:t>
            </a:r>
            <a:r>
              <a:rPr lang="en-US" altLang="ko-KR" sz="2800" dirty="0">
                <a:solidFill>
                  <a:srgbClr val="373737"/>
                </a:solidFill>
                <a:latin typeface="+mj-lt"/>
                <a:cs typeface="Arial" panose="020B0604020202020204" pitchFamily="34" charset="0"/>
              </a:rPr>
              <a:t>Supports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A664C8-E5E1-400F-838F-299505745011}"/>
              </a:ext>
            </a:extLst>
          </p:cNvPr>
          <p:cNvSpPr txBox="1"/>
          <p:nvPr/>
        </p:nvSpPr>
        <p:spPr>
          <a:xfrm>
            <a:off x="512795" y="5019308"/>
            <a:ext cx="30305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incididunt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ut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labore</a:t>
            </a:r>
            <a:r>
              <a:rPr lang="en-US" altLang="ko-KR" sz="1400" dirty="0">
                <a:solidFill>
                  <a:srgbClr val="373737"/>
                </a:solidFill>
              </a:rPr>
              <a:t> et dolore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C8E541E-104B-4CAA-B81C-374A61F977DF}"/>
              </a:ext>
            </a:extLst>
          </p:cNvPr>
          <p:cNvSpPr/>
          <p:nvPr/>
        </p:nvSpPr>
        <p:spPr>
          <a:xfrm>
            <a:off x="8360594" y="884585"/>
            <a:ext cx="3398806" cy="5173991"/>
          </a:xfrm>
          <a:prstGeom prst="rect">
            <a:avLst/>
          </a:prstGeom>
          <a:solidFill>
            <a:srgbClr val="F4C04F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dirty="0">
              <a:solidFill>
                <a:srgbClr val="578EFF"/>
              </a:solidFill>
              <a:latin typeface="+mj-lt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F5D4285-5C37-49CD-9235-5CDDD0F761DB}"/>
              </a:ext>
            </a:extLst>
          </p:cNvPr>
          <p:cNvSpPr/>
          <p:nvPr/>
        </p:nvSpPr>
        <p:spPr>
          <a:xfrm>
            <a:off x="4551394" y="884585"/>
            <a:ext cx="3398806" cy="5173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dirty="0">
              <a:solidFill>
                <a:srgbClr val="578EFF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CFC1C0-C9EB-4164-91CD-136CA4CFA3A8}"/>
              </a:ext>
            </a:extLst>
          </p:cNvPr>
          <p:cNvSpPr txBox="1"/>
          <p:nvPr/>
        </p:nvSpPr>
        <p:spPr>
          <a:xfrm>
            <a:off x="4856194" y="3916582"/>
            <a:ext cx="2662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26A57A-5C1B-46E5-B728-A6FD32ED5DA1}"/>
              </a:ext>
            </a:extLst>
          </p:cNvPr>
          <p:cNvSpPr txBox="1"/>
          <p:nvPr/>
        </p:nvSpPr>
        <p:spPr>
          <a:xfrm>
            <a:off x="4856194" y="4351537"/>
            <a:ext cx="26622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incididunt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ut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labore</a:t>
            </a:r>
            <a:r>
              <a:rPr lang="en-US" altLang="ko-KR" sz="1400" dirty="0">
                <a:solidFill>
                  <a:srgbClr val="373737"/>
                </a:solidFill>
              </a:rPr>
              <a:t> et dolore</a:t>
            </a: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2A439E1C-807F-4F49-92BF-967534FB0F9D}"/>
              </a:ext>
            </a:extLst>
          </p:cNvPr>
          <p:cNvSpPr/>
          <p:nvPr/>
        </p:nvSpPr>
        <p:spPr>
          <a:xfrm>
            <a:off x="8784141" y="3045339"/>
            <a:ext cx="578306" cy="578304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37373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01D7F1B-BAFA-42A4-88CA-FE9B3C5014AA}"/>
              </a:ext>
            </a:extLst>
          </p:cNvPr>
          <p:cNvGrpSpPr/>
          <p:nvPr/>
        </p:nvGrpSpPr>
        <p:grpSpPr>
          <a:xfrm>
            <a:off x="4961788" y="3045339"/>
            <a:ext cx="578306" cy="578304"/>
            <a:chOff x="2112922" y="1570386"/>
            <a:chExt cx="390525" cy="390525"/>
          </a:xfrm>
          <a:solidFill>
            <a:srgbClr val="373737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3C6E6CFA-899C-40EF-8BD4-3D94B92DBD50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06F4B4A2-2328-4474-96A8-78F514C5C76C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5E2CA26-CCF4-496C-9799-A75AE0A63EF9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E6E7D56D-CDED-4B9F-B04E-1859B9B07AD9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0F2CD3A5-4A80-4299-934F-59160A3E47E0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2C4A340-94B9-4B9A-A2AC-0C028E7EE054}"/>
              </a:ext>
            </a:extLst>
          </p:cNvPr>
          <p:cNvSpPr txBox="1"/>
          <p:nvPr/>
        </p:nvSpPr>
        <p:spPr>
          <a:xfrm>
            <a:off x="8665394" y="3916582"/>
            <a:ext cx="2662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373737"/>
                </a:solidFill>
                <a:latin typeface="+mj-lt"/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C6B407-87D1-4B78-B3E3-F3658AFACA9E}"/>
              </a:ext>
            </a:extLst>
          </p:cNvPr>
          <p:cNvSpPr txBox="1"/>
          <p:nvPr/>
        </p:nvSpPr>
        <p:spPr>
          <a:xfrm>
            <a:off x="8665394" y="4351537"/>
            <a:ext cx="26622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73737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73737"/>
                </a:solidFill>
              </a:rPr>
              <a:t>amet</a:t>
            </a:r>
            <a:r>
              <a:rPr lang="en-US" altLang="ko-KR" sz="1400" dirty="0">
                <a:solidFill>
                  <a:srgbClr val="373737"/>
                </a:solidFill>
              </a:rPr>
              <a:t>, </a:t>
            </a:r>
            <a:r>
              <a:rPr lang="en-US" altLang="ko-KR" sz="1400" dirty="0" err="1">
                <a:solidFill>
                  <a:srgbClr val="373737"/>
                </a:solidFill>
              </a:rPr>
              <a:t>consectetur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adipiscing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elit</a:t>
            </a:r>
            <a:r>
              <a:rPr lang="en-US" altLang="ko-KR" sz="1400" dirty="0">
                <a:solidFill>
                  <a:srgbClr val="373737"/>
                </a:solidFill>
              </a:rPr>
              <a:t>, sed do </a:t>
            </a:r>
            <a:r>
              <a:rPr lang="en-US" altLang="ko-KR" sz="1400" dirty="0" err="1">
                <a:solidFill>
                  <a:srgbClr val="373737"/>
                </a:solidFill>
              </a:rPr>
              <a:t>eiusmod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tempor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incididunt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ut</a:t>
            </a:r>
            <a:r>
              <a:rPr lang="en-US" altLang="ko-KR" sz="1400" dirty="0">
                <a:solidFill>
                  <a:srgbClr val="373737"/>
                </a:solidFill>
              </a:rPr>
              <a:t> </a:t>
            </a:r>
            <a:r>
              <a:rPr lang="en-US" altLang="ko-KR" sz="1400" dirty="0" err="1">
                <a:solidFill>
                  <a:srgbClr val="373737"/>
                </a:solidFill>
              </a:rPr>
              <a:t>labore</a:t>
            </a:r>
            <a:r>
              <a:rPr lang="en-US" altLang="ko-KR" sz="1400" dirty="0">
                <a:solidFill>
                  <a:srgbClr val="373737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217767265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Black - Montserrat Light">
      <a:majorFont>
        <a:latin typeface="Montserrat Black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3627</TotalTime>
  <Words>1113</Words>
  <Application>Microsoft Office PowerPoint</Application>
  <PresentationFormat>와이드스크린</PresentationFormat>
  <Paragraphs>186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3" baseType="lpstr">
      <vt:lpstr>Arial</vt:lpstr>
      <vt:lpstr>Montserrat Light</vt:lpstr>
      <vt:lpstr>Arial Unicode MS</vt:lpstr>
      <vt:lpstr>Montserrat Black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258</cp:revision>
  <dcterms:created xsi:type="dcterms:W3CDTF">2019-04-06T05:20:47Z</dcterms:created>
  <dcterms:modified xsi:type="dcterms:W3CDTF">2020-11-10T05:24:28Z</dcterms:modified>
</cp:coreProperties>
</file>