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390" r:id="rId4"/>
    <p:sldId id="421" r:id="rId5"/>
    <p:sldId id="424" r:id="rId6"/>
    <p:sldId id="426" r:id="rId7"/>
    <p:sldId id="420" r:id="rId8"/>
    <p:sldId id="422" r:id="rId9"/>
    <p:sldId id="429" r:id="rId10"/>
    <p:sldId id="425" r:id="rId11"/>
    <p:sldId id="430" r:id="rId12"/>
    <p:sldId id="431" r:id="rId13"/>
    <p:sldId id="427" r:id="rId14"/>
    <p:sldId id="432" r:id="rId15"/>
    <p:sldId id="433" r:id="rId16"/>
    <p:sldId id="423" r:id="rId17"/>
    <p:sldId id="428" r:id="rId18"/>
    <p:sldId id="292" r:id="rId19"/>
    <p:sldId id="287" r:id="rId20"/>
    <p:sldId id="389" r:id="rId21"/>
    <p:sldId id="436" r:id="rId22"/>
    <p:sldId id="437" r:id="rId23"/>
    <p:sldId id="291" r:id="rId24"/>
    <p:sldId id="294" r:id="rId25"/>
    <p:sldId id="293" r:id="rId26"/>
    <p:sldId id="439" r:id="rId27"/>
    <p:sldId id="348" r:id="rId28"/>
  </p:sldIdLst>
  <p:sldSz cx="12192000" cy="6858000"/>
  <p:notesSz cx="6858000" cy="9144000"/>
  <p:embeddedFontLst>
    <p:embeddedFont>
      <p:font typeface="Abril Fatface" panose="02000503000000020003" pitchFamily="2" charset="0"/>
      <p:regular r:id="rId31"/>
    </p:embeddedFont>
    <p:embeddedFont>
      <p:font typeface="Montserrat Light" panose="00000400000000000000" pitchFamily="2" charset="0"/>
      <p:regular r:id="rId32"/>
      <p:italic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2525"/>
    <a:srgbClr val="F3F3F3"/>
    <a:srgbClr val="455FFF"/>
    <a:srgbClr val="DCD6CA"/>
    <a:srgbClr val="F1F0E6"/>
    <a:srgbClr val="6177FF"/>
    <a:srgbClr val="BAC4FF"/>
    <a:srgbClr val="6A6E6D"/>
    <a:srgbClr val="A9A18A"/>
    <a:srgbClr val="D8CC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632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2021-07-10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3">
            <a:hlinkClick r:id="rId2"/>
            <a:extLst>
              <a:ext uri="{FF2B5EF4-FFF2-40B4-BE49-F238E27FC236}">
                <a16:creationId xmlns:a16="http://schemas.microsoft.com/office/drawing/2014/main" id="{E309399F-A856-48E7-9C32-909EF82459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7" name="TextBox 16">
            <a:hlinkClick r:id="rId5"/>
            <a:extLst>
              <a:ext uri="{FF2B5EF4-FFF2-40B4-BE49-F238E27FC236}">
                <a16:creationId xmlns:a16="http://schemas.microsoft.com/office/drawing/2014/main" id="{BD9B911D-35CB-471A-A510-8960A4A4803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9E7D1A4-9A27-40D4-AFCA-399D14C5FB95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noFill/>
          <a:ln>
            <a:solidFill>
              <a:srgbClr val="27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11A9E487-DF00-4DC5-A2C8-75C991DB2923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6000" y="1080000"/>
            <a:ext cx="5556000" cy="0"/>
          </a:xfrm>
          <a:prstGeom prst="line">
            <a:avLst/>
          </a:prstGeom>
          <a:noFill/>
          <a:ln>
            <a:solidFill>
              <a:srgbClr val="27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A608F828-0CF0-4053-A304-D8F2BDC9AE47}"/>
              </a:ext>
            </a:extLst>
          </p:cNvPr>
          <p:cNvCxnSpPr>
            <a:cxnSpLocks/>
            <a:stCxn id="5" idx="0"/>
          </p:cNvCxnSpPr>
          <p:nvPr userDrawn="1"/>
        </p:nvCxnSpPr>
        <p:spPr>
          <a:xfrm>
            <a:off x="6096000" y="540000"/>
            <a:ext cx="0" cy="1079990"/>
          </a:xfrm>
          <a:prstGeom prst="line">
            <a:avLst/>
          </a:prstGeom>
          <a:noFill/>
          <a:ln>
            <a:solidFill>
              <a:srgbClr val="27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5" name="그림 개체 틀 17">
            <a:extLst>
              <a:ext uri="{FF2B5EF4-FFF2-40B4-BE49-F238E27FC236}">
                <a16:creationId xmlns:a16="http://schemas.microsoft.com/office/drawing/2014/main" id="{362D834D-21E7-484E-A078-1CBEB590125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77874" y="2217329"/>
            <a:ext cx="3503336" cy="350333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12700">
            <a:solidFill>
              <a:srgbClr val="272525"/>
            </a:solidFill>
          </a:ln>
          <a:effectLst>
            <a:outerShdw dist="88900" dir="2700000" algn="tl" rotWithShape="0">
              <a:srgbClr val="272525"/>
            </a:outerShdw>
          </a:effectLst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5ADF05B6-DBD8-433D-AF3C-F4D756224E67}"/>
              </a:ext>
            </a:extLst>
          </p:cNvPr>
          <p:cNvCxnSpPr/>
          <p:nvPr userDrawn="1"/>
        </p:nvCxnSpPr>
        <p:spPr>
          <a:xfrm flipH="1">
            <a:off x="539400" y="1619990"/>
            <a:ext cx="11112600" cy="0"/>
          </a:xfrm>
          <a:prstGeom prst="line">
            <a:avLst/>
          </a:prstGeom>
          <a:noFill/>
          <a:ln>
            <a:solidFill>
              <a:srgbClr val="27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DC4E772-E113-4D29-B8DE-38396107DE30}"/>
              </a:ext>
            </a:extLst>
          </p:cNvPr>
          <p:cNvSpPr/>
          <p:nvPr userDrawn="1"/>
        </p:nvSpPr>
        <p:spPr>
          <a:xfrm>
            <a:off x="1" y="0"/>
            <a:ext cx="6095999" cy="6858000"/>
          </a:xfrm>
          <a:prstGeom prst="rect">
            <a:avLst/>
          </a:prstGeom>
          <a:solidFill>
            <a:srgbClr val="455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272525"/>
              </a:solidFill>
              <a:latin typeface="+mj-lt"/>
            </a:endParaRPr>
          </a:p>
        </p:txBody>
      </p:sp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E42E7E32-DE2B-449C-B0B7-54876D8737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D904C983-8729-436A-B464-93C66665AC6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FA2F380B-8A17-4341-BF1B-70AD811CC6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83368" y="1222828"/>
            <a:ext cx="3529264" cy="31931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12700">
            <a:solidFill>
              <a:srgbClr val="272525"/>
            </a:solidFill>
          </a:ln>
          <a:effectLst>
            <a:outerShdw dist="88900" dir="2700000" algn="tl" rotWithShape="0">
              <a:srgbClr val="272525"/>
            </a:outerShdw>
          </a:effectLst>
        </p:spPr>
        <p:txBody>
          <a:bodyPr anchor="b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9B84A12E-7396-4F40-BFEB-0692A6870D08}"/>
              </a:ext>
            </a:extLst>
          </p:cNvPr>
          <p:cNvCxnSpPr/>
          <p:nvPr userDrawn="1"/>
        </p:nvCxnSpPr>
        <p:spPr>
          <a:xfrm>
            <a:off x="6096000" y="0"/>
            <a:ext cx="0" cy="6858000"/>
          </a:xfrm>
          <a:prstGeom prst="line">
            <a:avLst/>
          </a:prstGeom>
          <a:noFill/>
          <a:ln>
            <a:solidFill>
              <a:srgbClr val="27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" name="직사각형 5">
            <a:extLst>
              <a:ext uri="{FF2B5EF4-FFF2-40B4-BE49-F238E27FC236}">
                <a16:creationId xmlns:a16="http://schemas.microsoft.com/office/drawing/2014/main" id="{C573725C-5DB4-4A1A-A07A-BDA5CA0F2CD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solidFill>
              <a:srgbClr val="27252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27252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613402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6278462A-34A9-4024-823F-E7FA21E359A1}"/>
              </a:ext>
            </a:extLst>
          </p:cNvPr>
          <p:cNvCxnSpPr>
            <a:cxnSpLocks/>
          </p:cNvCxnSpPr>
          <p:nvPr userDrawn="1"/>
        </p:nvCxnSpPr>
        <p:spPr>
          <a:xfrm flipV="1">
            <a:off x="6229394" y="0"/>
            <a:ext cx="0" cy="6858000"/>
          </a:xfrm>
          <a:prstGeom prst="line">
            <a:avLst/>
          </a:prstGeom>
          <a:noFill/>
          <a:ln>
            <a:solidFill>
              <a:srgbClr val="27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F9B7546D-EC82-4C3C-BE42-EB3570C17CC1}"/>
              </a:ext>
            </a:extLst>
          </p:cNvPr>
          <p:cNvCxnSpPr>
            <a:cxnSpLocks/>
          </p:cNvCxnSpPr>
          <p:nvPr userDrawn="1"/>
        </p:nvCxnSpPr>
        <p:spPr>
          <a:xfrm flipV="1">
            <a:off x="974000" y="0"/>
            <a:ext cx="0" cy="6858000"/>
          </a:xfrm>
          <a:prstGeom prst="line">
            <a:avLst/>
          </a:prstGeom>
          <a:noFill/>
          <a:ln>
            <a:solidFill>
              <a:srgbClr val="27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E42E7E32-DE2B-449C-B0B7-54876D8737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D904C983-8729-436A-B464-93C66665AC6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D4F37CF4-6555-4402-997A-191F1127BEFF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873578" y="2615989"/>
            <a:ext cx="2471739" cy="380887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12700">
            <a:solidFill>
              <a:srgbClr val="272525"/>
            </a:solidFill>
          </a:ln>
          <a:effectLst>
            <a:outerShdw dist="88900" dir="2700000" algn="tl" rotWithShape="0">
              <a:srgbClr val="272525"/>
            </a:outerShdw>
          </a:effectLst>
        </p:spPr>
        <p:txBody>
          <a:bodyPr anchor="b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1062CAC-83FD-481D-9886-5A8695C95B26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3858078" y="433137"/>
            <a:ext cx="2471739" cy="380887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12700">
            <a:solidFill>
              <a:srgbClr val="272525"/>
            </a:solidFill>
          </a:ln>
          <a:effectLst>
            <a:outerShdw dist="88900" dir="2700000" algn="tl" rotWithShape="0">
              <a:srgbClr val="272525"/>
            </a:outerShdw>
          </a:effectLst>
        </p:spPr>
        <p:txBody>
          <a:bodyPr anchor="b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41029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A57F20B-2F7E-433D-B103-791291ABB1D3}"/>
              </a:ext>
            </a:extLst>
          </p:cNvPr>
          <p:cNvSpPr/>
          <p:nvPr userDrawn="1"/>
        </p:nvSpPr>
        <p:spPr>
          <a:xfrm>
            <a:off x="539400" y="540000"/>
            <a:ext cx="11113200" cy="5778000"/>
          </a:xfrm>
          <a:prstGeom prst="rect">
            <a:avLst/>
          </a:prstGeom>
          <a:noFill/>
          <a:ln>
            <a:solidFill>
              <a:srgbClr val="27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E42E7E32-DE2B-449C-B0B7-54876D8737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D904C983-8729-436A-B464-93C66665AC6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17">
            <a:extLst>
              <a:ext uri="{FF2B5EF4-FFF2-40B4-BE49-F238E27FC236}">
                <a16:creationId xmlns:a16="http://schemas.microsoft.com/office/drawing/2014/main" id="{89F6F519-9D7B-4850-B4D9-B2AD7A2C7E8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74738" y="1554867"/>
            <a:ext cx="3826762" cy="382675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12700">
            <a:solidFill>
              <a:srgbClr val="272525"/>
            </a:solidFill>
          </a:ln>
          <a:effectLst>
            <a:outerShdw dist="88900" dir="2700000" algn="tl" rotWithShape="0">
              <a:srgbClr val="272525"/>
            </a:outerShdw>
          </a:effectLst>
        </p:spPr>
        <p:txBody>
          <a:bodyPr anchor="b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" name="그림 개체 틀 17">
            <a:extLst>
              <a:ext uri="{FF2B5EF4-FFF2-40B4-BE49-F238E27FC236}">
                <a16:creationId xmlns:a16="http://schemas.microsoft.com/office/drawing/2014/main" id="{FE4B3C98-FEAB-4992-91FF-74B5574C695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176269" y="1554867"/>
            <a:ext cx="3826762" cy="382675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12700">
            <a:solidFill>
              <a:srgbClr val="272525"/>
            </a:solidFill>
          </a:ln>
          <a:effectLst>
            <a:outerShdw dist="88900" dir="2700000" algn="tl" rotWithShape="0">
              <a:srgbClr val="272525"/>
            </a:outerShdw>
          </a:effectLst>
        </p:spPr>
        <p:txBody>
          <a:bodyPr anchor="b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95402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solidFill>
          <a:srgbClr val="455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B8CDBD0A-F981-4886-B60E-7E03799471A1}"/>
              </a:ext>
            </a:extLst>
          </p:cNvPr>
          <p:cNvSpPr/>
          <p:nvPr userDrawn="1"/>
        </p:nvSpPr>
        <p:spPr>
          <a:xfrm>
            <a:off x="6246630" y="1155123"/>
            <a:ext cx="4842241" cy="1976210"/>
          </a:xfrm>
          <a:prstGeom prst="rect">
            <a:avLst/>
          </a:prstGeom>
          <a:solidFill>
            <a:srgbClr val="455FFF"/>
          </a:solidFill>
          <a:ln>
            <a:solidFill>
              <a:srgbClr val="F3F3F3"/>
            </a:solidFill>
          </a:ln>
          <a:effectLst>
            <a:outerShdw dist="88900" dir="2700000" algn="tl" rotWithShape="0">
              <a:srgbClr val="F3F3F3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272525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9911560-95F9-4DC2-885D-8AA10D822F36}"/>
              </a:ext>
            </a:extLst>
          </p:cNvPr>
          <p:cNvSpPr/>
          <p:nvPr userDrawn="1"/>
        </p:nvSpPr>
        <p:spPr>
          <a:xfrm>
            <a:off x="1103130" y="3726667"/>
            <a:ext cx="4842241" cy="1976210"/>
          </a:xfrm>
          <a:prstGeom prst="rect">
            <a:avLst/>
          </a:prstGeom>
          <a:solidFill>
            <a:srgbClr val="455FFF"/>
          </a:solidFill>
          <a:ln>
            <a:solidFill>
              <a:srgbClr val="F3F3F3"/>
            </a:solidFill>
          </a:ln>
          <a:effectLst>
            <a:outerShdw dist="88900" dir="2700000" algn="tl" rotWithShape="0">
              <a:srgbClr val="F3F3F3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272525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B3F7989-FAA0-4F44-95C1-C87121FA0CB0}"/>
              </a:ext>
            </a:extLst>
          </p:cNvPr>
          <p:cNvSpPr/>
          <p:nvPr userDrawn="1"/>
        </p:nvSpPr>
        <p:spPr>
          <a:xfrm>
            <a:off x="6246630" y="3726667"/>
            <a:ext cx="4842241" cy="1976210"/>
          </a:xfrm>
          <a:prstGeom prst="rect">
            <a:avLst/>
          </a:prstGeom>
          <a:solidFill>
            <a:srgbClr val="455FFF"/>
          </a:solidFill>
          <a:ln>
            <a:solidFill>
              <a:srgbClr val="F3F3F3"/>
            </a:solidFill>
          </a:ln>
          <a:effectLst>
            <a:outerShdw dist="88900" dir="2700000" algn="tl" rotWithShape="0">
              <a:srgbClr val="F3F3F3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272525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54FBC6B-44FC-4E8A-BEBD-B3B6DA56FAF8}"/>
              </a:ext>
            </a:extLst>
          </p:cNvPr>
          <p:cNvSpPr/>
          <p:nvPr userDrawn="1"/>
        </p:nvSpPr>
        <p:spPr>
          <a:xfrm>
            <a:off x="1103130" y="1155123"/>
            <a:ext cx="4842241" cy="1976210"/>
          </a:xfrm>
          <a:prstGeom prst="rect">
            <a:avLst/>
          </a:prstGeom>
          <a:solidFill>
            <a:srgbClr val="455FFF"/>
          </a:solidFill>
          <a:ln>
            <a:solidFill>
              <a:srgbClr val="F3F3F3"/>
            </a:solidFill>
          </a:ln>
          <a:effectLst>
            <a:outerShdw dist="88900" dir="2700000" algn="tl" rotWithShape="0">
              <a:srgbClr val="F3F3F3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rgbClr val="272525"/>
              </a:solidFill>
              <a:latin typeface="+mj-lt"/>
            </a:endParaRPr>
          </a:p>
        </p:txBody>
      </p:sp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E42E7E32-DE2B-449C-B0B7-54876D8737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D904C983-8729-436A-B464-93C66665AC6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17">
            <a:extLst>
              <a:ext uri="{FF2B5EF4-FFF2-40B4-BE49-F238E27FC236}">
                <a16:creationId xmlns:a16="http://schemas.microsoft.com/office/drawing/2014/main" id="{4F82E6B5-1744-4B9E-B516-D6A0EE7201B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35663" y="1187656"/>
            <a:ext cx="1911146" cy="19111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1270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" name="그림 개체 틀 17">
            <a:extLst>
              <a:ext uri="{FF2B5EF4-FFF2-40B4-BE49-F238E27FC236}">
                <a16:creationId xmlns:a16="http://schemas.microsoft.com/office/drawing/2014/main" id="{7F7518D3-23B4-4BB0-B957-3BC39FAAEB1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35663" y="3759200"/>
            <a:ext cx="1911146" cy="19111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1270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2025EB16-3DA9-480D-A28B-E03497FF9BC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9163" y="1187656"/>
            <a:ext cx="1911146" cy="19111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1270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7">
            <a:extLst>
              <a:ext uri="{FF2B5EF4-FFF2-40B4-BE49-F238E27FC236}">
                <a16:creationId xmlns:a16="http://schemas.microsoft.com/office/drawing/2014/main" id="{16ED1F8D-B333-4A2A-8047-3B6B250C6DF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79163" y="3759200"/>
            <a:ext cx="1911146" cy="19111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1270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F8614C0F-F5E8-4190-8751-55F92115919F}"/>
              </a:ext>
            </a:extLst>
          </p:cNvPr>
          <p:cNvCxnSpPr>
            <a:cxnSpLocks/>
          </p:cNvCxnSpPr>
          <p:nvPr userDrawn="1"/>
        </p:nvCxnSpPr>
        <p:spPr>
          <a:xfrm flipH="1">
            <a:off x="1103130" y="6290734"/>
            <a:ext cx="9985740" cy="0"/>
          </a:xfrm>
          <a:prstGeom prst="line">
            <a:avLst/>
          </a:prstGeom>
          <a:noFill/>
          <a:ln>
            <a:solidFill>
              <a:srgbClr val="F3F3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00C9533F-BDE8-4163-A2DE-CD71D55C3207}"/>
              </a:ext>
            </a:extLst>
          </p:cNvPr>
          <p:cNvCxnSpPr>
            <a:cxnSpLocks/>
          </p:cNvCxnSpPr>
          <p:nvPr userDrawn="1"/>
        </p:nvCxnSpPr>
        <p:spPr>
          <a:xfrm flipH="1">
            <a:off x="1103130" y="567267"/>
            <a:ext cx="9985740" cy="0"/>
          </a:xfrm>
          <a:prstGeom prst="line">
            <a:avLst/>
          </a:prstGeom>
          <a:noFill/>
          <a:ln>
            <a:solidFill>
              <a:srgbClr val="F3F3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3792448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직사각형 59">
            <a:extLst>
              <a:ext uri="{FF2B5EF4-FFF2-40B4-BE49-F238E27FC236}">
                <a16:creationId xmlns:a16="http://schemas.microsoft.com/office/drawing/2014/main" id="{E904F578-96BA-42E9-A68F-0133305BFA34}"/>
              </a:ext>
            </a:extLst>
          </p:cNvPr>
          <p:cNvSpPr/>
          <p:nvPr userDrawn="1"/>
        </p:nvSpPr>
        <p:spPr>
          <a:xfrm>
            <a:off x="466628" y="470228"/>
            <a:ext cx="11255141" cy="5917543"/>
          </a:xfrm>
          <a:prstGeom prst="rect">
            <a:avLst/>
          </a:prstGeom>
          <a:solidFill>
            <a:srgbClr val="F3F3F3"/>
          </a:solidFill>
          <a:ln>
            <a:solidFill>
              <a:srgbClr val="272525"/>
            </a:solidFill>
          </a:ln>
          <a:effectLst>
            <a:outerShdw dist="63500" dir="2700000" algn="tl" rotWithShape="0">
              <a:srgbClr val="272525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272525"/>
              </a:solidFill>
              <a:latin typeface="+mj-lt"/>
            </a:endParaRPr>
          </a:p>
        </p:txBody>
      </p:sp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E42E7E32-DE2B-449C-B0B7-54876D8737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D904C983-8729-436A-B464-93C66665AC6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C88932A8-0C3D-427B-9782-36155552842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2186" y="1041400"/>
            <a:ext cx="2329128" cy="4775200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C0F2E29B-86B6-4349-BCAB-8C8D5B3A5A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17819"/>
          <a:stretch/>
        </p:blipFill>
        <p:spPr>
          <a:xfrm>
            <a:off x="3766872" y="0"/>
            <a:ext cx="2329128" cy="392430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3987FD64-3946-4D55-840A-ACA1E3A490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54312"/>
          <a:stretch/>
        </p:blipFill>
        <p:spPr>
          <a:xfrm>
            <a:off x="3766872" y="4676324"/>
            <a:ext cx="2329128" cy="2181676"/>
          </a:xfrm>
          <a:prstGeom prst="rect">
            <a:avLst/>
          </a:prstGeom>
        </p:spPr>
      </p:pic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DAFFF9B6-0E17-4B78-A6F2-86405097625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28517" y="1428750"/>
            <a:ext cx="2148521" cy="4038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47928A85-4A23-446B-8916-3388F34D13D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45270" y="0"/>
            <a:ext cx="2148521" cy="357425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26EB8B03-861B-47A2-BB43-085323DF4BD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45270" y="5064918"/>
            <a:ext cx="2148521" cy="179308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56116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A43F08E7-B738-4950-9223-D8358C2BA2B0}"/>
              </a:ext>
            </a:extLst>
          </p:cNvPr>
          <p:cNvCxnSpPr>
            <a:cxnSpLocks/>
          </p:cNvCxnSpPr>
          <p:nvPr userDrawn="1"/>
        </p:nvCxnSpPr>
        <p:spPr>
          <a:xfrm flipV="1">
            <a:off x="2417790" y="0"/>
            <a:ext cx="0" cy="6858000"/>
          </a:xfrm>
          <a:prstGeom prst="line">
            <a:avLst/>
          </a:prstGeom>
          <a:noFill/>
          <a:ln>
            <a:solidFill>
              <a:srgbClr val="27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E42E7E32-DE2B-449C-B0B7-54876D8737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D904C983-8729-436A-B464-93C66665AC6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11">
            <a:extLst>
              <a:ext uri="{FF2B5EF4-FFF2-40B4-BE49-F238E27FC236}">
                <a16:creationId xmlns:a16="http://schemas.microsoft.com/office/drawing/2014/main" id="{F142EAA4-4A30-4CC5-8DAF-1AC3F4EE6E8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380956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3A5D4205-C95F-4C36-AAB1-CEDF2E81C38B}"/>
              </a:ext>
            </a:extLst>
          </p:cNvPr>
          <p:cNvCxnSpPr>
            <a:cxnSpLocks/>
          </p:cNvCxnSpPr>
          <p:nvPr userDrawn="1"/>
        </p:nvCxnSpPr>
        <p:spPr>
          <a:xfrm flipV="1">
            <a:off x="1638143" y="0"/>
            <a:ext cx="0" cy="6858000"/>
          </a:xfrm>
          <a:prstGeom prst="line">
            <a:avLst/>
          </a:prstGeom>
          <a:noFill/>
          <a:ln>
            <a:solidFill>
              <a:srgbClr val="27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E42E7E32-DE2B-449C-B0B7-54876D8737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D904C983-8729-436A-B464-93C66665AC6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5">
            <a:extLst>
              <a:ext uri="{FF2B5EF4-FFF2-40B4-BE49-F238E27FC236}">
                <a16:creationId xmlns:a16="http://schemas.microsoft.com/office/drawing/2014/main" id="{E2D81052-9461-4C68-8021-15B552F7E26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03378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C7111033-0BBD-490E-96DD-5A944B1A4C14}"/>
              </a:ext>
            </a:extLst>
          </p:cNvPr>
          <p:cNvCxnSpPr>
            <a:cxnSpLocks/>
          </p:cNvCxnSpPr>
          <p:nvPr userDrawn="1"/>
        </p:nvCxnSpPr>
        <p:spPr>
          <a:xfrm flipV="1">
            <a:off x="1965402" y="0"/>
            <a:ext cx="0" cy="6858000"/>
          </a:xfrm>
          <a:prstGeom prst="line">
            <a:avLst/>
          </a:prstGeom>
          <a:noFill/>
          <a:ln>
            <a:solidFill>
              <a:srgbClr val="27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E42E7E32-DE2B-449C-B0B7-54876D8737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D904C983-8729-436A-B464-93C66665AC6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8">
            <a:extLst>
              <a:ext uri="{FF2B5EF4-FFF2-40B4-BE49-F238E27FC236}">
                <a16:creationId xmlns:a16="http://schemas.microsoft.com/office/drawing/2014/main" id="{971E01A3-328E-4A38-8BE4-0258675A3F1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282345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5ECE3925-34AB-4EE6-AC7D-2ACCF5DEF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DBA14F77-D59F-42B8-9860-5ACACAF463E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7F545066-ABB4-4813-9574-DE2A2C8649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BE75C219-CC90-48AA-A463-EAFD44ECAD8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E42E7E32-DE2B-449C-B0B7-54876D8737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D904C983-8729-436A-B464-93C66665AC6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43693E2A-DD74-43DA-A499-7C9579D170ED}"/>
              </a:ext>
            </a:extLst>
          </p:cNvPr>
          <p:cNvCxnSpPr>
            <a:cxnSpLocks/>
          </p:cNvCxnSpPr>
          <p:nvPr userDrawn="1"/>
        </p:nvCxnSpPr>
        <p:spPr>
          <a:xfrm flipH="1">
            <a:off x="5959600" y="647700"/>
            <a:ext cx="5556000" cy="0"/>
          </a:xfrm>
          <a:prstGeom prst="line">
            <a:avLst/>
          </a:prstGeom>
          <a:noFill/>
          <a:ln>
            <a:solidFill>
              <a:srgbClr val="27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D4931F20-951B-46E0-B2BE-68151733745A}"/>
              </a:ext>
            </a:extLst>
          </p:cNvPr>
          <p:cNvCxnSpPr>
            <a:cxnSpLocks/>
          </p:cNvCxnSpPr>
          <p:nvPr userDrawn="1"/>
        </p:nvCxnSpPr>
        <p:spPr>
          <a:xfrm flipH="1">
            <a:off x="676400" y="6210300"/>
            <a:ext cx="10839200" cy="0"/>
          </a:xfrm>
          <a:prstGeom prst="line">
            <a:avLst/>
          </a:prstGeom>
          <a:noFill/>
          <a:ln>
            <a:solidFill>
              <a:srgbClr val="27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1648150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E42E7E32-DE2B-449C-B0B7-54876D8737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D904C983-8729-436A-B464-93C66665AC6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31D88A26-E67E-4E77-9F2B-B97F79C21E4A}"/>
              </a:ext>
            </a:extLst>
          </p:cNvPr>
          <p:cNvCxnSpPr>
            <a:cxnSpLocks/>
          </p:cNvCxnSpPr>
          <p:nvPr userDrawn="1"/>
        </p:nvCxnSpPr>
        <p:spPr>
          <a:xfrm flipH="1">
            <a:off x="5959600" y="647700"/>
            <a:ext cx="5556000" cy="0"/>
          </a:xfrm>
          <a:prstGeom prst="line">
            <a:avLst/>
          </a:prstGeom>
          <a:noFill/>
          <a:ln>
            <a:solidFill>
              <a:srgbClr val="27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3B631943-CA57-4991-B9E6-F89337DF8B6D}"/>
              </a:ext>
            </a:extLst>
          </p:cNvPr>
          <p:cNvCxnSpPr>
            <a:cxnSpLocks/>
          </p:cNvCxnSpPr>
          <p:nvPr userDrawn="1"/>
        </p:nvCxnSpPr>
        <p:spPr>
          <a:xfrm flipH="1">
            <a:off x="676400" y="6210300"/>
            <a:ext cx="10839200" cy="0"/>
          </a:xfrm>
          <a:prstGeom prst="line">
            <a:avLst/>
          </a:prstGeom>
          <a:noFill/>
          <a:ln>
            <a:solidFill>
              <a:srgbClr val="27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8047B13F-873D-4BA6-9696-18112C225231}"/>
              </a:ext>
            </a:extLst>
          </p:cNvPr>
          <p:cNvSpPr/>
          <p:nvPr userDrawn="1"/>
        </p:nvSpPr>
        <p:spPr>
          <a:xfrm>
            <a:off x="539400" y="540000"/>
            <a:ext cx="10976200" cy="5778000"/>
          </a:xfrm>
          <a:prstGeom prst="rect">
            <a:avLst/>
          </a:prstGeom>
          <a:noFill/>
          <a:ln>
            <a:solidFill>
              <a:srgbClr val="27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84143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E42E7E32-DE2B-449C-B0B7-54876D8737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D904C983-8729-436A-B464-93C66665AC6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그래픽 1">
            <a:extLst>
              <a:ext uri="{FF2B5EF4-FFF2-40B4-BE49-F238E27FC236}">
                <a16:creationId xmlns:a16="http://schemas.microsoft.com/office/drawing/2014/main" id="{7E2E2944-F402-41D3-8FED-46157796A88E}"/>
              </a:ext>
            </a:extLst>
          </p:cNvPr>
          <p:cNvSpPr/>
          <p:nvPr/>
        </p:nvSpPr>
        <p:spPr>
          <a:xfrm>
            <a:off x="8838471" y="536519"/>
            <a:ext cx="2830633" cy="5784022"/>
          </a:xfrm>
          <a:custGeom>
            <a:avLst/>
            <a:gdLst>
              <a:gd name="connsiteX0" fmla="*/ 3936 w 2830633"/>
              <a:gd name="connsiteY0" fmla="*/ 5780737 h 5784022"/>
              <a:gd name="connsiteX1" fmla="*/ 2827348 w 2830633"/>
              <a:gd name="connsiteY1" fmla="*/ 5780737 h 5784022"/>
              <a:gd name="connsiteX2" fmla="*/ 2827348 w 2830633"/>
              <a:gd name="connsiteY2" fmla="*/ 3936 h 5784022"/>
              <a:gd name="connsiteX3" fmla="*/ 3936 w 2830633"/>
              <a:gd name="connsiteY3" fmla="*/ 3936 h 5784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0633" h="5784022">
                <a:moveTo>
                  <a:pt x="3936" y="5780737"/>
                </a:moveTo>
                <a:lnTo>
                  <a:pt x="2827348" y="5780737"/>
                </a:lnTo>
                <a:lnTo>
                  <a:pt x="2827348" y="3936"/>
                </a:lnTo>
                <a:lnTo>
                  <a:pt x="3936" y="3936"/>
                </a:lnTo>
              </a:path>
            </a:pathLst>
          </a:custGeom>
          <a:noFill/>
          <a:ln>
            <a:solidFill>
              <a:srgbClr val="27252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>
              <a:solidFill>
                <a:srgbClr val="272525"/>
              </a:solidFill>
              <a:latin typeface="+mj-lt"/>
            </a:endParaRPr>
          </a:p>
        </p:txBody>
      </p:sp>
      <p:sp>
        <p:nvSpPr>
          <p:cNvPr id="9" name="그래픽 1">
            <a:extLst>
              <a:ext uri="{FF2B5EF4-FFF2-40B4-BE49-F238E27FC236}">
                <a16:creationId xmlns:a16="http://schemas.microsoft.com/office/drawing/2014/main" id="{587642C0-3418-4475-AFC7-1A3390E317F4}"/>
              </a:ext>
            </a:extLst>
          </p:cNvPr>
          <p:cNvSpPr/>
          <p:nvPr userDrawn="1"/>
        </p:nvSpPr>
        <p:spPr>
          <a:xfrm flipH="1">
            <a:off x="522897" y="536519"/>
            <a:ext cx="2830633" cy="5784022"/>
          </a:xfrm>
          <a:custGeom>
            <a:avLst/>
            <a:gdLst>
              <a:gd name="connsiteX0" fmla="*/ 3936 w 2830633"/>
              <a:gd name="connsiteY0" fmla="*/ 5780737 h 5784022"/>
              <a:gd name="connsiteX1" fmla="*/ 2827348 w 2830633"/>
              <a:gd name="connsiteY1" fmla="*/ 5780737 h 5784022"/>
              <a:gd name="connsiteX2" fmla="*/ 2827348 w 2830633"/>
              <a:gd name="connsiteY2" fmla="*/ 3936 h 5784022"/>
              <a:gd name="connsiteX3" fmla="*/ 3936 w 2830633"/>
              <a:gd name="connsiteY3" fmla="*/ 3936 h 5784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0633" h="5784022">
                <a:moveTo>
                  <a:pt x="3936" y="5780737"/>
                </a:moveTo>
                <a:lnTo>
                  <a:pt x="2827348" y="5780737"/>
                </a:lnTo>
                <a:lnTo>
                  <a:pt x="2827348" y="3936"/>
                </a:lnTo>
                <a:lnTo>
                  <a:pt x="3936" y="3936"/>
                </a:lnTo>
              </a:path>
            </a:pathLst>
          </a:custGeom>
          <a:noFill/>
          <a:ln>
            <a:solidFill>
              <a:srgbClr val="27252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>
              <a:solidFill>
                <a:srgbClr val="27252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226058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E42E7E32-DE2B-449C-B0B7-54876D8737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D904C983-8729-436A-B464-93C66665AC6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A9DB5C8C-30B2-4C75-BA1C-EBB5AF944D2C}"/>
              </a:ext>
            </a:extLst>
          </p:cNvPr>
          <p:cNvCxnSpPr>
            <a:cxnSpLocks/>
          </p:cNvCxnSpPr>
          <p:nvPr userDrawn="1"/>
        </p:nvCxnSpPr>
        <p:spPr>
          <a:xfrm flipV="1">
            <a:off x="539400" y="0"/>
            <a:ext cx="0" cy="6858000"/>
          </a:xfrm>
          <a:prstGeom prst="line">
            <a:avLst/>
          </a:prstGeom>
          <a:noFill/>
          <a:ln>
            <a:solidFill>
              <a:srgbClr val="27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2F28EFAA-E850-40BF-92AA-5175010A5323}"/>
              </a:ext>
            </a:extLst>
          </p:cNvPr>
          <p:cNvCxnSpPr>
            <a:cxnSpLocks/>
          </p:cNvCxnSpPr>
          <p:nvPr userDrawn="1"/>
        </p:nvCxnSpPr>
        <p:spPr>
          <a:xfrm flipV="1">
            <a:off x="810333" y="0"/>
            <a:ext cx="0" cy="1236133"/>
          </a:xfrm>
          <a:prstGeom prst="line">
            <a:avLst/>
          </a:prstGeom>
          <a:noFill/>
          <a:ln>
            <a:solidFill>
              <a:srgbClr val="27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74314395-B93E-4A18-8D8C-B0A47D2C149F}"/>
              </a:ext>
            </a:extLst>
          </p:cNvPr>
          <p:cNvCxnSpPr>
            <a:cxnSpLocks/>
          </p:cNvCxnSpPr>
          <p:nvPr userDrawn="1"/>
        </p:nvCxnSpPr>
        <p:spPr>
          <a:xfrm flipH="1">
            <a:off x="11652600" y="0"/>
            <a:ext cx="0" cy="6858000"/>
          </a:xfrm>
          <a:prstGeom prst="line">
            <a:avLst/>
          </a:prstGeom>
          <a:noFill/>
          <a:ln>
            <a:solidFill>
              <a:srgbClr val="27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073D4772-9ADF-45CF-844B-75EE6EEDFAE2}"/>
              </a:ext>
            </a:extLst>
          </p:cNvPr>
          <p:cNvCxnSpPr>
            <a:cxnSpLocks/>
          </p:cNvCxnSpPr>
          <p:nvPr userDrawn="1"/>
        </p:nvCxnSpPr>
        <p:spPr>
          <a:xfrm flipH="1">
            <a:off x="11381667" y="5621867"/>
            <a:ext cx="0" cy="1236133"/>
          </a:xfrm>
          <a:prstGeom prst="line">
            <a:avLst/>
          </a:prstGeom>
          <a:noFill/>
          <a:ln>
            <a:solidFill>
              <a:srgbClr val="27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8916391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bg>
      <p:bgPr>
        <a:solidFill>
          <a:srgbClr val="455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E42E7E32-DE2B-449C-B0B7-54876D8737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D904C983-8729-436A-B464-93C66665AC6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7184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E42E7E32-DE2B-449C-B0B7-54876D8737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D904C983-8729-436A-B464-93C66665AC6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그래픽 1">
            <a:extLst>
              <a:ext uri="{FF2B5EF4-FFF2-40B4-BE49-F238E27FC236}">
                <a16:creationId xmlns:a16="http://schemas.microsoft.com/office/drawing/2014/main" id="{626B00F6-5A1D-4474-8B17-8C564D1A0C21}"/>
              </a:ext>
            </a:extLst>
          </p:cNvPr>
          <p:cNvSpPr/>
          <p:nvPr/>
        </p:nvSpPr>
        <p:spPr>
          <a:xfrm>
            <a:off x="466629" y="470229"/>
            <a:ext cx="11255142" cy="1777128"/>
          </a:xfrm>
          <a:custGeom>
            <a:avLst/>
            <a:gdLst>
              <a:gd name="connsiteX0" fmla="*/ 11253042 w 11255142"/>
              <a:gd name="connsiteY0" fmla="*/ 1778778 h 1777128"/>
              <a:gd name="connsiteX1" fmla="*/ 11253042 w 11255142"/>
              <a:gd name="connsiteY1" fmla="*/ 5399 h 1777128"/>
              <a:gd name="connsiteX2" fmla="*/ 5399 w 11255142"/>
              <a:gd name="connsiteY2" fmla="*/ 5399 h 1777128"/>
              <a:gd name="connsiteX3" fmla="*/ 5399 w 11255142"/>
              <a:gd name="connsiteY3" fmla="*/ 1778778 h 177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55142" h="1777128">
                <a:moveTo>
                  <a:pt x="11253042" y="1778778"/>
                </a:moveTo>
                <a:lnTo>
                  <a:pt x="11253042" y="5399"/>
                </a:lnTo>
                <a:lnTo>
                  <a:pt x="5399" y="5399"/>
                </a:lnTo>
                <a:lnTo>
                  <a:pt x="5399" y="1778778"/>
                </a:lnTo>
              </a:path>
            </a:pathLst>
          </a:custGeom>
          <a:noFill/>
          <a:ln w="12700" cap="flat">
            <a:solidFill>
              <a:srgbClr val="272525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그래픽 1">
            <a:extLst>
              <a:ext uri="{FF2B5EF4-FFF2-40B4-BE49-F238E27FC236}">
                <a16:creationId xmlns:a16="http://schemas.microsoft.com/office/drawing/2014/main" id="{9FB97195-462E-4249-B9AA-9110F8D81C05}"/>
              </a:ext>
            </a:extLst>
          </p:cNvPr>
          <p:cNvSpPr/>
          <p:nvPr userDrawn="1"/>
        </p:nvSpPr>
        <p:spPr>
          <a:xfrm flipV="1">
            <a:off x="466629" y="4610644"/>
            <a:ext cx="11255142" cy="1777128"/>
          </a:xfrm>
          <a:custGeom>
            <a:avLst/>
            <a:gdLst>
              <a:gd name="connsiteX0" fmla="*/ 11253042 w 11255142"/>
              <a:gd name="connsiteY0" fmla="*/ 1778778 h 1777128"/>
              <a:gd name="connsiteX1" fmla="*/ 11253042 w 11255142"/>
              <a:gd name="connsiteY1" fmla="*/ 5399 h 1777128"/>
              <a:gd name="connsiteX2" fmla="*/ 5399 w 11255142"/>
              <a:gd name="connsiteY2" fmla="*/ 5399 h 1777128"/>
              <a:gd name="connsiteX3" fmla="*/ 5399 w 11255142"/>
              <a:gd name="connsiteY3" fmla="*/ 1778778 h 177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55142" h="1777128">
                <a:moveTo>
                  <a:pt x="11253042" y="1778778"/>
                </a:moveTo>
                <a:lnTo>
                  <a:pt x="11253042" y="5399"/>
                </a:lnTo>
                <a:lnTo>
                  <a:pt x="5399" y="5399"/>
                </a:lnTo>
                <a:lnTo>
                  <a:pt x="5399" y="1778778"/>
                </a:lnTo>
              </a:path>
            </a:pathLst>
          </a:custGeom>
          <a:noFill/>
          <a:ln w="12700" cap="flat">
            <a:solidFill>
              <a:srgbClr val="272525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68802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1D9592FB-67E8-47CF-AFAA-572051F4EBE9}"/>
              </a:ext>
            </a:extLst>
          </p:cNvPr>
          <p:cNvSpPr/>
          <p:nvPr userDrawn="1"/>
        </p:nvSpPr>
        <p:spPr>
          <a:xfrm>
            <a:off x="3878981" y="1035881"/>
            <a:ext cx="7478043" cy="4786238"/>
          </a:xfrm>
          <a:prstGeom prst="rect">
            <a:avLst/>
          </a:prstGeom>
          <a:solidFill>
            <a:srgbClr val="F3F3F3"/>
          </a:solidFill>
          <a:ln>
            <a:solidFill>
              <a:srgbClr val="272525"/>
            </a:solidFill>
          </a:ln>
          <a:effectLst>
            <a:outerShdw dist="88900" dir="2700000" algn="tl" rotWithShape="0">
              <a:srgbClr val="272525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272525"/>
              </a:solidFill>
              <a:latin typeface="+mj-lt"/>
            </a:endParaRPr>
          </a:p>
        </p:txBody>
      </p:sp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E42E7E32-DE2B-449C-B0B7-54876D8737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D904C983-8729-436A-B464-93C66665AC6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33930886-D1CD-4A47-93D5-6341DB79912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34976" y="1629000"/>
            <a:ext cx="3600000" cy="3600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12700">
            <a:solidFill>
              <a:srgbClr val="272525"/>
            </a:solidFill>
          </a:ln>
          <a:effectLst>
            <a:outerShdw dist="88900" dir="2700000" algn="tl" rotWithShape="0">
              <a:srgbClr val="272525"/>
            </a:outerShdw>
          </a:effectLst>
        </p:spPr>
        <p:txBody>
          <a:bodyPr anchor="b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4383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34B1D0F9-8BD2-4B61-8E03-513B036B3085}"/>
              </a:ext>
            </a:extLst>
          </p:cNvPr>
          <p:cNvCxnSpPr>
            <a:cxnSpLocks/>
          </p:cNvCxnSpPr>
          <p:nvPr userDrawn="1"/>
        </p:nvCxnSpPr>
        <p:spPr>
          <a:xfrm flipV="1">
            <a:off x="960922" y="0"/>
            <a:ext cx="0" cy="6858000"/>
          </a:xfrm>
          <a:prstGeom prst="line">
            <a:avLst/>
          </a:prstGeom>
          <a:noFill/>
          <a:ln>
            <a:solidFill>
              <a:srgbClr val="27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B6C22ABA-C2F3-498E-A4FC-1719F82C180D}"/>
              </a:ext>
            </a:extLst>
          </p:cNvPr>
          <p:cNvCxnSpPr>
            <a:cxnSpLocks/>
          </p:cNvCxnSpPr>
          <p:nvPr userDrawn="1"/>
        </p:nvCxnSpPr>
        <p:spPr>
          <a:xfrm flipV="1">
            <a:off x="11231078" y="0"/>
            <a:ext cx="0" cy="6858000"/>
          </a:xfrm>
          <a:prstGeom prst="line">
            <a:avLst/>
          </a:prstGeom>
          <a:noFill/>
          <a:ln>
            <a:solidFill>
              <a:srgbClr val="27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E42E7E32-DE2B-449C-B0B7-54876D8737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D904C983-8729-436A-B464-93C66665AC6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0E15ECA5-F6AA-4254-9CAE-ADB454E4B8A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2458" y="1487946"/>
            <a:ext cx="2905891" cy="211010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12700">
            <a:solidFill>
              <a:srgbClr val="272525"/>
            </a:solidFill>
          </a:ln>
          <a:effectLst>
            <a:outerShdw dist="88900" dir="2700000" algn="tl" rotWithShape="0">
              <a:srgbClr val="272525"/>
            </a:outerShdw>
          </a:effectLst>
        </p:spPr>
        <p:txBody>
          <a:bodyPr anchor="b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23BB7E7-B805-4696-B62B-2C7F0B65409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43054" y="1487946"/>
            <a:ext cx="2905891" cy="211010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12700">
            <a:solidFill>
              <a:srgbClr val="272525"/>
            </a:solidFill>
          </a:ln>
          <a:effectLst>
            <a:outerShdw dist="88900" dir="2700000" algn="tl" rotWithShape="0">
              <a:srgbClr val="272525"/>
            </a:outerShdw>
          </a:effectLst>
        </p:spPr>
        <p:txBody>
          <a:bodyPr anchor="b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F770316C-90D5-4406-A953-3AB478227F9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553651" y="1487946"/>
            <a:ext cx="2905891" cy="211010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12700">
            <a:solidFill>
              <a:srgbClr val="272525"/>
            </a:solidFill>
          </a:ln>
          <a:effectLst>
            <a:outerShdw dist="88900" dir="2700000" algn="tl" rotWithShape="0">
              <a:srgbClr val="272525"/>
            </a:outerShdw>
          </a:effectLst>
        </p:spPr>
        <p:txBody>
          <a:bodyPr anchor="b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847555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687" r:id="rId18"/>
    <p:sldLayoutId id="2147483664" r:id="rId1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9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Abril+Fatface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fonts.google.com/specimen/Montserrat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95AC67B-36F8-4E15-9C34-8F2271DBB230}"/>
              </a:ext>
            </a:extLst>
          </p:cNvPr>
          <p:cNvSpPr txBox="1"/>
          <p:nvPr/>
        </p:nvSpPr>
        <p:spPr>
          <a:xfrm>
            <a:off x="5736166" y="3073336"/>
            <a:ext cx="53085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dirty="0">
                <a:solidFill>
                  <a:srgbClr val="272525"/>
                </a:solidFill>
                <a:latin typeface="+mj-lt"/>
                <a:cs typeface="Arial" panose="020B0604020202020204" pitchFamily="34" charset="0"/>
              </a:rPr>
              <a:t>Simple </a:t>
            </a:r>
            <a:r>
              <a:rPr lang="en-US" altLang="ko-KR" sz="7200" dirty="0">
                <a:solidFill>
                  <a:srgbClr val="455FFF"/>
                </a:solidFill>
                <a:latin typeface="+mj-lt"/>
                <a:cs typeface="Arial" panose="020B0604020202020204" pitchFamily="34" charset="0"/>
              </a:rPr>
              <a:t>Collection</a:t>
            </a:r>
            <a:endParaRPr lang="ko-KR" altLang="en-US" sz="7200" dirty="0">
              <a:solidFill>
                <a:srgbClr val="455F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D7C8E7-FFFC-4DD7-B534-20BE523671B4}"/>
              </a:ext>
            </a:extLst>
          </p:cNvPr>
          <p:cNvSpPr txBox="1"/>
          <p:nvPr/>
        </p:nvSpPr>
        <p:spPr>
          <a:xfrm>
            <a:off x="662870" y="664497"/>
            <a:ext cx="4521193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400" dirty="0">
                <a:solidFill>
                  <a:srgbClr val="272525"/>
                </a:solidFill>
                <a:latin typeface="+mj-lt"/>
                <a:cs typeface="Arial" panose="020B0604020202020204" pitchFamily="34" charset="0"/>
              </a:rPr>
              <a:t>Insert the </a:t>
            </a:r>
            <a:r>
              <a:rPr lang="en-US" altLang="ko-KR" sz="2400" dirty="0">
                <a:solidFill>
                  <a:srgbClr val="455FFF"/>
                </a:solidFill>
                <a:latin typeface="+mj-lt"/>
                <a:cs typeface="Arial" panose="020B0604020202020204" pitchFamily="34" charset="0"/>
              </a:rPr>
              <a:t>sub title</a:t>
            </a:r>
            <a:r>
              <a:rPr lang="en-US" altLang="ko-KR" sz="2400" dirty="0">
                <a:solidFill>
                  <a:srgbClr val="272525"/>
                </a:solidFill>
                <a:latin typeface="+mj-lt"/>
                <a:cs typeface="Arial" panose="020B0604020202020204" pitchFamily="34" charset="0"/>
              </a:rPr>
              <a:t> of your </a:t>
            </a:r>
            <a:r>
              <a:rPr lang="en-US" altLang="ko-KR" sz="2400" dirty="0">
                <a:solidFill>
                  <a:srgbClr val="455FFF"/>
                </a:solidFill>
                <a:latin typeface="+mj-lt"/>
                <a:cs typeface="Arial" panose="020B0604020202020204" pitchFamily="34" charset="0"/>
              </a:rPr>
              <a:t>presentation</a:t>
            </a:r>
            <a:endParaRPr lang="ko-KR" altLang="en-US" sz="2400" dirty="0">
              <a:solidFill>
                <a:srgbClr val="455F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2911BE-C0A7-4E8B-A7B6-80835A99EA6F}"/>
              </a:ext>
            </a:extLst>
          </p:cNvPr>
          <p:cNvSpPr txBox="1"/>
          <p:nvPr/>
        </p:nvSpPr>
        <p:spPr>
          <a:xfrm>
            <a:off x="6433393" y="656109"/>
            <a:ext cx="45211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72525"/>
                </a:solidFill>
              </a:rPr>
              <a:t>Your name or Company name</a:t>
            </a:r>
            <a:endParaRPr lang="ko-KR" altLang="en-US" sz="1400" dirty="0">
              <a:solidFill>
                <a:srgbClr val="272525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C30069-8E1F-4A57-90A4-1E410678D42F}"/>
              </a:ext>
            </a:extLst>
          </p:cNvPr>
          <p:cNvSpPr txBox="1"/>
          <p:nvPr/>
        </p:nvSpPr>
        <p:spPr>
          <a:xfrm>
            <a:off x="5736166" y="2628837"/>
            <a:ext cx="3840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455FFF"/>
                </a:solidFill>
                <a:latin typeface="+mj-lt"/>
              </a:rPr>
              <a:t>20XX</a:t>
            </a:r>
            <a:r>
              <a:rPr lang="en-US" altLang="ko-KR" sz="2800" dirty="0">
                <a:solidFill>
                  <a:srgbClr val="272525"/>
                </a:solidFill>
                <a:latin typeface="+mj-lt"/>
              </a:rPr>
              <a:t> – 20XX</a:t>
            </a:r>
            <a:endParaRPr lang="ko-KR" altLang="en-US" sz="2800" dirty="0">
              <a:solidFill>
                <a:srgbClr val="272525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D0056F4-4FEF-429F-AAC4-FA42E984E79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2F976C-3423-4B15-A137-3B381FF7BD8B}"/>
              </a:ext>
            </a:extLst>
          </p:cNvPr>
          <p:cNvSpPr txBox="1"/>
          <p:nvPr/>
        </p:nvSpPr>
        <p:spPr>
          <a:xfrm>
            <a:off x="6433393" y="1196104"/>
            <a:ext cx="45211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72525"/>
                </a:solidFill>
              </a:rPr>
              <a:t>XX. Aug. 20XX.</a:t>
            </a:r>
            <a:endParaRPr lang="ko-KR" altLang="en-US" sz="1400" dirty="0">
              <a:solidFill>
                <a:srgbClr val="27252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6D707DA-D6DD-43BB-B708-8E6F795F49B5}"/>
              </a:ext>
            </a:extLst>
          </p:cNvPr>
          <p:cNvSpPr txBox="1"/>
          <p:nvPr/>
        </p:nvSpPr>
        <p:spPr>
          <a:xfrm>
            <a:off x="647701" y="5271578"/>
            <a:ext cx="48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3F3F3"/>
                </a:solidFill>
              </a:rPr>
              <a:t>amet</a:t>
            </a:r>
            <a:r>
              <a:rPr lang="en-US" altLang="ko-KR" sz="1400" dirty="0">
                <a:solidFill>
                  <a:srgbClr val="F3F3F3"/>
                </a:solidFill>
              </a:rPr>
              <a:t>, </a:t>
            </a:r>
            <a:r>
              <a:rPr lang="en-US" altLang="ko-KR" sz="14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adipiscing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elit</a:t>
            </a:r>
            <a:r>
              <a:rPr lang="en-US" altLang="ko-KR" sz="1400" dirty="0">
                <a:solidFill>
                  <a:srgbClr val="F3F3F3"/>
                </a:solidFill>
              </a:rPr>
              <a:t>, sed do </a:t>
            </a:r>
            <a:r>
              <a:rPr lang="en-US" altLang="ko-KR" sz="1400" dirty="0" err="1">
                <a:solidFill>
                  <a:srgbClr val="F3F3F3"/>
                </a:solidFill>
              </a:rPr>
              <a:t>eiusmod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tempor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incididunt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ut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labore</a:t>
            </a:r>
            <a:r>
              <a:rPr lang="en-US" altLang="ko-KR" sz="1400" dirty="0">
                <a:solidFill>
                  <a:srgbClr val="F3F3F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F3F3F3"/>
                </a:solidFill>
              </a:rPr>
              <a:t>aliqua</a:t>
            </a:r>
            <a:r>
              <a:rPr lang="en-US" altLang="ko-KR" sz="1400" dirty="0">
                <a:solidFill>
                  <a:srgbClr val="F3F3F3"/>
                </a:solidFill>
              </a:rPr>
              <a:t>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50EB141-43A9-44F6-AE23-C46FBD6D53B3}"/>
              </a:ext>
            </a:extLst>
          </p:cNvPr>
          <p:cNvSpPr/>
          <p:nvPr/>
        </p:nvSpPr>
        <p:spPr>
          <a:xfrm>
            <a:off x="647700" y="4822077"/>
            <a:ext cx="48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F3F3F3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F3F3F3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45147B-79D0-43EE-AF88-29C9BD98C2C7}"/>
              </a:ext>
            </a:extLst>
          </p:cNvPr>
          <p:cNvSpPr txBox="1"/>
          <p:nvPr/>
        </p:nvSpPr>
        <p:spPr>
          <a:xfrm>
            <a:off x="6886643" y="1380977"/>
            <a:ext cx="4550345" cy="523220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>
            <a:defPPr>
              <a:defRPr lang="ko-KR"/>
            </a:defPPr>
            <a:lvl1pPr algn="r">
              <a:defRPr sz="3200">
                <a:solidFill>
                  <a:srgbClr val="475DE6"/>
                </a:solidFill>
                <a:latin typeface="+mj-lt"/>
              </a:defRPr>
            </a:lvl1pPr>
          </a:lstStyle>
          <a:p>
            <a:pPr algn="l"/>
            <a:r>
              <a:rPr lang="en-US" altLang="ko-KR" sz="2800" dirty="0">
                <a:solidFill>
                  <a:srgbClr val="455FFF"/>
                </a:solidFill>
              </a:rPr>
              <a:t>Subject Title</a:t>
            </a:r>
            <a:endParaRPr lang="ko-KR" altLang="en-US" sz="2800" dirty="0">
              <a:solidFill>
                <a:srgbClr val="455F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9657D2-81A9-44E4-A80F-182E0338E32A}"/>
              </a:ext>
            </a:extLst>
          </p:cNvPr>
          <p:cNvSpPr txBox="1"/>
          <p:nvPr/>
        </p:nvSpPr>
        <p:spPr>
          <a:xfrm>
            <a:off x="7543800" y="3344200"/>
            <a:ext cx="4021127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2725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2525"/>
                </a:solidFill>
              </a:rPr>
              <a:t>amet</a:t>
            </a:r>
            <a:r>
              <a:rPr lang="en-US" altLang="ko-KR" sz="1400" dirty="0">
                <a:solidFill>
                  <a:srgbClr val="272525"/>
                </a:solidFill>
              </a:rPr>
              <a:t>, </a:t>
            </a:r>
            <a:r>
              <a:rPr lang="en-US" altLang="ko-KR" sz="1400" dirty="0" err="1">
                <a:solidFill>
                  <a:srgbClr val="272525"/>
                </a:solidFill>
              </a:rPr>
              <a:t>consectetur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adipisicing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elit</a:t>
            </a:r>
            <a:r>
              <a:rPr lang="en-US" altLang="ko-KR" sz="1400" dirty="0">
                <a:solidFill>
                  <a:srgbClr val="272525"/>
                </a:solidFill>
              </a:rPr>
              <a:t>, sed do </a:t>
            </a:r>
            <a:r>
              <a:rPr lang="en-US" altLang="ko-KR" sz="1400" dirty="0" err="1">
                <a:solidFill>
                  <a:srgbClr val="272525"/>
                </a:solidFill>
              </a:rPr>
              <a:t>eiusmod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tempor</a:t>
            </a:r>
            <a:endParaRPr lang="ko-KR" altLang="en-US" sz="1400" dirty="0">
              <a:solidFill>
                <a:srgbClr val="272525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5C3D5D1-C980-41B0-ABD2-811E2DBF61FD}"/>
              </a:ext>
            </a:extLst>
          </p:cNvPr>
          <p:cNvSpPr/>
          <p:nvPr/>
        </p:nvSpPr>
        <p:spPr>
          <a:xfrm>
            <a:off x="7522335" y="2950864"/>
            <a:ext cx="40473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72525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72525"/>
              </a:solidFill>
              <a:latin typeface="+mj-lt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E0F796FE-DC18-4F18-A906-A751995DD526}"/>
              </a:ext>
            </a:extLst>
          </p:cNvPr>
          <p:cNvGrpSpPr/>
          <p:nvPr/>
        </p:nvGrpSpPr>
        <p:grpSpPr>
          <a:xfrm>
            <a:off x="6954018" y="2868790"/>
            <a:ext cx="441148" cy="441148"/>
            <a:chOff x="752656" y="1562597"/>
            <a:chExt cx="390525" cy="390525"/>
          </a:xfrm>
          <a:solidFill>
            <a:srgbClr val="455FFF"/>
          </a:solidFill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79D97E2A-1CD8-4956-8066-31021246D300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C848C41C-AC86-4978-B93E-47CABF57E9DE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D041E2E6-2251-4B7D-8F95-078DF4413601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C1B1-82D9-4B7D-9F97-48A67EDC113F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BAE3365-FEDA-42DA-94AF-690947B5035C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71F72B9D-FE37-495D-B53C-02DCD032CB58}"/>
              </a:ext>
            </a:extLst>
          </p:cNvPr>
          <p:cNvSpPr/>
          <p:nvPr/>
        </p:nvSpPr>
        <p:spPr>
          <a:xfrm>
            <a:off x="6980917" y="4574210"/>
            <a:ext cx="387350" cy="441148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455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63452D-1FC7-4B45-86C5-4D19EEB4022A}"/>
              </a:ext>
            </a:extLst>
          </p:cNvPr>
          <p:cNvSpPr txBox="1"/>
          <p:nvPr/>
        </p:nvSpPr>
        <p:spPr>
          <a:xfrm>
            <a:off x="7543800" y="5015358"/>
            <a:ext cx="4021127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272525"/>
                </a:solidFill>
              </a:rPr>
              <a:t>Lorem ipsum dolor </a:t>
            </a:r>
            <a:r>
              <a:rPr lang="en-US" altLang="ko-KR" sz="1400">
                <a:solidFill>
                  <a:srgbClr val="272525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rgbClr val="272525"/>
                </a:solidFill>
              </a:rPr>
              <a:t>, sed </a:t>
            </a:r>
            <a:r>
              <a:rPr lang="en-US" altLang="ko-KR" sz="1400">
                <a:solidFill>
                  <a:srgbClr val="272525"/>
                </a:solidFill>
              </a:rPr>
              <a:t>do eiusmod </a:t>
            </a:r>
            <a:r>
              <a:rPr lang="en-US" altLang="ko-KR" sz="1400" dirty="0" err="1">
                <a:solidFill>
                  <a:srgbClr val="272525"/>
                </a:solidFill>
              </a:rPr>
              <a:t>tempor</a:t>
            </a:r>
            <a:endParaRPr lang="ko-KR" altLang="en-US" sz="1400" dirty="0">
              <a:solidFill>
                <a:srgbClr val="272525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4432BAF-290C-4C1F-B294-8E4A6534AE63}"/>
              </a:ext>
            </a:extLst>
          </p:cNvPr>
          <p:cNvSpPr/>
          <p:nvPr/>
        </p:nvSpPr>
        <p:spPr>
          <a:xfrm>
            <a:off x="7522335" y="4622022"/>
            <a:ext cx="40473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72525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72525"/>
              </a:solidFill>
              <a:latin typeface="+mj-lt"/>
            </a:endParaRPr>
          </a:p>
        </p:txBody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328103C8-8D5F-4F54-9037-123A42731F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F72284CB-27E8-4737-8A20-AE4BE91B89EC}"/>
              </a:ext>
            </a:extLst>
          </p:cNvPr>
          <p:cNvCxnSpPr/>
          <p:nvPr/>
        </p:nvCxnSpPr>
        <p:spPr>
          <a:xfrm>
            <a:off x="6980917" y="2248587"/>
            <a:ext cx="738544" cy="0"/>
          </a:xfrm>
          <a:prstGeom prst="line">
            <a:avLst/>
          </a:prstGeom>
          <a:noFill/>
          <a:ln>
            <a:solidFill>
              <a:srgbClr val="2725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710051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4D8733C-3005-4144-8229-0D1499C43981}"/>
              </a:ext>
            </a:extLst>
          </p:cNvPr>
          <p:cNvSpPr txBox="1"/>
          <p:nvPr/>
        </p:nvSpPr>
        <p:spPr>
          <a:xfrm>
            <a:off x="3858078" y="4839293"/>
            <a:ext cx="23502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7252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72525"/>
                </a:solidFill>
              </a:rPr>
              <a:t>amet</a:t>
            </a:r>
            <a:r>
              <a:rPr lang="en-US" altLang="ko-KR" sz="1200" dirty="0">
                <a:solidFill>
                  <a:srgbClr val="272525"/>
                </a:solidFill>
              </a:rPr>
              <a:t>, </a:t>
            </a:r>
            <a:r>
              <a:rPr lang="en-US" altLang="ko-KR" sz="1200" dirty="0" err="1">
                <a:solidFill>
                  <a:srgbClr val="272525"/>
                </a:solidFill>
              </a:rPr>
              <a:t>consectetur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adipisicing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elit</a:t>
            </a:r>
            <a:r>
              <a:rPr lang="en-US" altLang="ko-KR" sz="1200" dirty="0">
                <a:solidFill>
                  <a:srgbClr val="272525"/>
                </a:solidFill>
              </a:rPr>
              <a:t>, sed do </a:t>
            </a:r>
            <a:r>
              <a:rPr lang="en-US" altLang="ko-KR" sz="1200" dirty="0" err="1">
                <a:solidFill>
                  <a:srgbClr val="272525"/>
                </a:solidFill>
              </a:rPr>
              <a:t>eiusmod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tempor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incididunt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ut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labore</a:t>
            </a:r>
            <a:r>
              <a:rPr lang="en-US" altLang="ko-KR" sz="1200" dirty="0">
                <a:solidFill>
                  <a:srgbClr val="27252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72525"/>
                </a:solidFill>
              </a:rPr>
              <a:t>aliqua</a:t>
            </a:r>
            <a:r>
              <a:rPr lang="en-US" altLang="ko-KR" sz="1200" dirty="0">
                <a:solidFill>
                  <a:srgbClr val="272525"/>
                </a:solidFill>
              </a:rPr>
              <a:t>.</a:t>
            </a:r>
            <a:endParaRPr lang="ko-KR" altLang="en-US" sz="1200" dirty="0">
              <a:solidFill>
                <a:srgbClr val="272525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DD69090-7F0C-4EDD-B5E2-F83479428069}"/>
              </a:ext>
            </a:extLst>
          </p:cNvPr>
          <p:cNvSpPr/>
          <p:nvPr/>
        </p:nvSpPr>
        <p:spPr>
          <a:xfrm>
            <a:off x="3865909" y="4475331"/>
            <a:ext cx="23451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455FFF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455FFF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3C0C3B-6CF8-4573-AEAE-0F9150016B3B}"/>
              </a:ext>
            </a:extLst>
          </p:cNvPr>
          <p:cNvSpPr txBox="1"/>
          <p:nvPr/>
        </p:nvSpPr>
        <p:spPr>
          <a:xfrm>
            <a:off x="8077201" y="3343538"/>
            <a:ext cx="29787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7252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72525"/>
                </a:solidFill>
              </a:rPr>
              <a:t>amet</a:t>
            </a:r>
            <a:r>
              <a:rPr lang="en-US" altLang="ko-KR" sz="1200" dirty="0">
                <a:solidFill>
                  <a:srgbClr val="272525"/>
                </a:solidFill>
              </a:rPr>
              <a:t>, </a:t>
            </a:r>
            <a:r>
              <a:rPr lang="en-US" altLang="ko-KR" sz="1200" dirty="0" err="1">
                <a:solidFill>
                  <a:srgbClr val="272525"/>
                </a:solidFill>
              </a:rPr>
              <a:t>consectetur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adipisicing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elit</a:t>
            </a:r>
            <a:r>
              <a:rPr lang="en-US" altLang="ko-KR" sz="1200" dirty="0">
                <a:solidFill>
                  <a:srgbClr val="272525"/>
                </a:solidFill>
              </a:rPr>
              <a:t>, sed do </a:t>
            </a:r>
            <a:r>
              <a:rPr lang="en-US" altLang="ko-KR" sz="1200" dirty="0" err="1">
                <a:solidFill>
                  <a:srgbClr val="272525"/>
                </a:solidFill>
              </a:rPr>
              <a:t>eiusmod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tempor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incididunt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ut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labore</a:t>
            </a:r>
            <a:r>
              <a:rPr lang="en-US" altLang="ko-KR" sz="1200" dirty="0">
                <a:solidFill>
                  <a:srgbClr val="27252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72525"/>
                </a:solidFill>
              </a:rPr>
              <a:t>aliqua</a:t>
            </a:r>
            <a:r>
              <a:rPr lang="en-US" altLang="ko-KR" sz="1200" dirty="0">
                <a:solidFill>
                  <a:srgbClr val="272525"/>
                </a:solidFill>
              </a:rPr>
              <a:t>.</a:t>
            </a:r>
            <a:endParaRPr lang="ko-KR" altLang="en-US" sz="1200" dirty="0">
              <a:solidFill>
                <a:srgbClr val="272525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2401C4D-C654-4E6B-BDB0-7BE1557E1B3D}"/>
              </a:ext>
            </a:extLst>
          </p:cNvPr>
          <p:cNvSpPr/>
          <p:nvPr/>
        </p:nvSpPr>
        <p:spPr>
          <a:xfrm>
            <a:off x="8077621" y="3004977"/>
            <a:ext cx="29723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272525"/>
                </a:solidFill>
              </a:rPr>
              <a:t>20XX</a:t>
            </a:r>
            <a:endParaRPr lang="ko-KR" altLang="en-US" dirty="0">
              <a:solidFill>
                <a:srgbClr val="27252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A6A5C3-8392-46DE-985C-C39E46B2039B}"/>
              </a:ext>
            </a:extLst>
          </p:cNvPr>
          <p:cNvSpPr txBox="1"/>
          <p:nvPr/>
        </p:nvSpPr>
        <p:spPr>
          <a:xfrm>
            <a:off x="8077201" y="5235838"/>
            <a:ext cx="29787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7252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72525"/>
                </a:solidFill>
              </a:rPr>
              <a:t>amet</a:t>
            </a:r>
            <a:r>
              <a:rPr lang="en-US" altLang="ko-KR" sz="1200" dirty="0">
                <a:solidFill>
                  <a:srgbClr val="272525"/>
                </a:solidFill>
              </a:rPr>
              <a:t>, </a:t>
            </a:r>
            <a:r>
              <a:rPr lang="en-US" altLang="ko-KR" sz="1200" dirty="0" err="1">
                <a:solidFill>
                  <a:srgbClr val="272525"/>
                </a:solidFill>
              </a:rPr>
              <a:t>consectetur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adipisicing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elit</a:t>
            </a:r>
            <a:r>
              <a:rPr lang="en-US" altLang="ko-KR" sz="1200" dirty="0">
                <a:solidFill>
                  <a:srgbClr val="272525"/>
                </a:solidFill>
              </a:rPr>
              <a:t>, sed do </a:t>
            </a:r>
            <a:r>
              <a:rPr lang="en-US" altLang="ko-KR" sz="1200" dirty="0" err="1">
                <a:solidFill>
                  <a:srgbClr val="272525"/>
                </a:solidFill>
              </a:rPr>
              <a:t>eiusmod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tempor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incididunt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ut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labore</a:t>
            </a:r>
            <a:r>
              <a:rPr lang="en-US" altLang="ko-KR" sz="1200" dirty="0">
                <a:solidFill>
                  <a:srgbClr val="27252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72525"/>
                </a:solidFill>
              </a:rPr>
              <a:t>aliqua</a:t>
            </a:r>
            <a:r>
              <a:rPr lang="en-US" altLang="ko-KR" sz="1200" dirty="0">
                <a:solidFill>
                  <a:srgbClr val="272525"/>
                </a:solidFill>
              </a:rPr>
              <a:t>.</a:t>
            </a:r>
            <a:endParaRPr lang="ko-KR" altLang="en-US" sz="1200" dirty="0">
              <a:solidFill>
                <a:srgbClr val="272525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97842A5-1A79-4F6B-8780-95C9AF46470B}"/>
              </a:ext>
            </a:extLst>
          </p:cNvPr>
          <p:cNvSpPr/>
          <p:nvPr/>
        </p:nvSpPr>
        <p:spPr>
          <a:xfrm>
            <a:off x="8077621" y="4897277"/>
            <a:ext cx="29723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272525"/>
                </a:solidFill>
              </a:rPr>
              <a:t>20XX</a:t>
            </a:r>
            <a:endParaRPr lang="ko-KR" altLang="en-US" dirty="0">
              <a:solidFill>
                <a:srgbClr val="272525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D826E2-E3C0-4F65-BBBD-3B0E843901A9}"/>
              </a:ext>
            </a:extLst>
          </p:cNvPr>
          <p:cNvSpPr txBox="1"/>
          <p:nvPr/>
        </p:nvSpPr>
        <p:spPr>
          <a:xfrm>
            <a:off x="7493175" y="689222"/>
            <a:ext cx="3685722" cy="107721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rgbClr val="475DE6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rgbClr val="455FFF"/>
                </a:solidFill>
              </a:rPr>
              <a:t>Enter Your Title Here</a:t>
            </a:r>
            <a:endParaRPr lang="ko-KR" altLang="en-US" dirty="0">
              <a:solidFill>
                <a:srgbClr val="455FFF"/>
              </a:solidFill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9B0ED6D-A21E-4926-AE3F-4A6C20A7C7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9A91DC1F-EE84-4B26-91D4-5C00B51C6E9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81813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타원 6">
            <a:extLst>
              <a:ext uri="{FF2B5EF4-FFF2-40B4-BE49-F238E27FC236}">
                <a16:creationId xmlns:a16="http://schemas.microsoft.com/office/drawing/2014/main" id="{AB9BFB98-907E-4CDB-9962-E9F7D59570E6}"/>
              </a:ext>
            </a:extLst>
          </p:cNvPr>
          <p:cNvSpPr/>
          <p:nvPr/>
        </p:nvSpPr>
        <p:spPr>
          <a:xfrm>
            <a:off x="1638299" y="1828801"/>
            <a:ext cx="3200398" cy="3200398"/>
          </a:xfrm>
          <a:prstGeom prst="ellipse">
            <a:avLst/>
          </a:prstGeom>
          <a:solidFill>
            <a:srgbClr val="F3F3F3"/>
          </a:solidFill>
          <a:ln>
            <a:solidFill>
              <a:srgbClr val="272525"/>
            </a:solidFill>
          </a:ln>
          <a:effectLst>
            <a:outerShdw dist="88900" dir="2700000" algn="tl" rotWithShape="0">
              <a:srgbClr val="272525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800">
                <a:solidFill>
                  <a:srgbClr val="455FFF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455FFF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B856FC-3A73-4207-A55E-ABD3C55B3BDE}"/>
              </a:ext>
            </a:extLst>
          </p:cNvPr>
          <p:cNvSpPr txBox="1"/>
          <p:nvPr/>
        </p:nvSpPr>
        <p:spPr>
          <a:xfrm>
            <a:off x="5854697" y="2065208"/>
            <a:ext cx="4699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455FFF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455FFF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455FFF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9BEEDA-76C0-455B-936B-F1BB027E2E83}"/>
              </a:ext>
            </a:extLst>
          </p:cNvPr>
          <p:cNvSpPr txBox="1"/>
          <p:nvPr/>
        </p:nvSpPr>
        <p:spPr>
          <a:xfrm>
            <a:off x="5854698" y="2486447"/>
            <a:ext cx="46990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27252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72525"/>
                </a:solidFill>
              </a:rPr>
              <a:t>amet</a:t>
            </a:r>
            <a:r>
              <a:rPr lang="en-US" altLang="ko-KR" sz="1200" dirty="0">
                <a:solidFill>
                  <a:srgbClr val="272525"/>
                </a:solidFill>
              </a:rPr>
              <a:t>, </a:t>
            </a:r>
            <a:r>
              <a:rPr lang="en-US" altLang="ko-KR" sz="1200" dirty="0" err="1">
                <a:solidFill>
                  <a:srgbClr val="272525"/>
                </a:solidFill>
              </a:rPr>
              <a:t>consectetur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adipiscing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elit</a:t>
            </a:r>
            <a:r>
              <a:rPr lang="en-US" altLang="ko-KR" sz="1200" dirty="0">
                <a:solidFill>
                  <a:srgbClr val="272525"/>
                </a:solidFill>
              </a:rPr>
              <a:t>, sed do </a:t>
            </a:r>
            <a:r>
              <a:rPr lang="en-US" altLang="ko-KR" sz="1200" dirty="0" err="1">
                <a:solidFill>
                  <a:srgbClr val="272525"/>
                </a:solidFill>
              </a:rPr>
              <a:t>eiusmod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tempor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incididunt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ut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labore</a:t>
            </a:r>
            <a:r>
              <a:rPr lang="en-US" altLang="ko-KR" sz="1200" dirty="0">
                <a:solidFill>
                  <a:srgbClr val="27252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72525"/>
                </a:solidFill>
              </a:rPr>
              <a:t>aliqua</a:t>
            </a:r>
            <a:r>
              <a:rPr lang="en-US" altLang="ko-KR" sz="1200" dirty="0">
                <a:solidFill>
                  <a:srgbClr val="272525"/>
                </a:solidFill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B0DFE7-0457-461C-97F4-8C7423053EFA}"/>
              </a:ext>
            </a:extLst>
          </p:cNvPr>
          <p:cNvSpPr txBox="1"/>
          <p:nvPr/>
        </p:nvSpPr>
        <p:spPr>
          <a:xfrm>
            <a:off x="5854694" y="3848334"/>
            <a:ext cx="4699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sz="2400" b="0" dirty="0" err="1">
                <a:solidFill>
                  <a:srgbClr val="455FFF"/>
                </a:solidFill>
                <a:latin typeface="+mj-lt"/>
              </a:rPr>
              <a:t>Consectetur</a:t>
            </a:r>
            <a:r>
              <a:rPr lang="en-US" altLang="ko-KR" sz="2400" b="0" dirty="0">
                <a:solidFill>
                  <a:srgbClr val="455FFF"/>
                </a:solidFill>
                <a:latin typeface="+mj-lt"/>
              </a:rPr>
              <a:t> </a:t>
            </a:r>
            <a:r>
              <a:rPr lang="en-US" altLang="ko-KR" sz="2400" b="0" dirty="0" err="1">
                <a:solidFill>
                  <a:srgbClr val="455FFF"/>
                </a:solidFill>
                <a:latin typeface="+mj-lt"/>
              </a:rPr>
              <a:t>adipiscing</a:t>
            </a:r>
            <a:r>
              <a:rPr lang="en-US" altLang="ko-KR" sz="2400" b="0" dirty="0">
                <a:solidFill>
                  <a:srgbClr val="455FFF"/>
                </a:solidFill>
                <a:latin typeface="+mj-lt"/>
              </a:rPr>
              <a:t> </a:t>
            </a:r>
            <a:r>
              <a:rPr lang="en-US" altLang="ko-KR" sz="2400" b="0" dirty="0" err="1">
                <a:solidFill>
                  <a:srgbClr val="455FFF"/>
                </a:solidFill>
                <a:latin typeface="+mj-lt"/>
              </a:rPr>
              <a:t>elit</a:t>
            </a:r>
            <a:endParaRPr lang="en-US" altLang="ko-KR" sz="2400" b="0" dirty="0">
              <a:solidFill>
                <a:srgbClr val="455FFF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9C2BCC-A016-46E3-94B3-89175BE2DD0F}"/>
              </a:ext>
            </a:extLst>
          </p:cNvPr>
          <p:cNvSpPr txBox="1"/>
          <p:nvPr/>
        </p:nvSpPr>
        <p:spPr>
          <a:xfrm>
            <a:off x="5854695" y="4269573"/>
            <a:ext cx="46990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272525"/>
                </a:solidFill>
              </a:rPr>
              <a:t>Ut </a:t>
            </a:r>
            <a:r>
              <a:rPr lang="en-US" altLang="ko-KR" sz="1200" dirty="0" err="1">
                <a:solidFill>
                  <a:srgbClr val="272525"/>
                </a:solidFill>
              </a:rPr>
              <a:t>enim</a:t>
            </a:r>
            <a:r>
              <a:rPr lang="en-US" altLang="ko-KR" sz="1200" dirty="0">
                <a:solidFill>
                  <a:srgbClr val="272525"/>
                </a:solidFill>
              </a:rPr>
              <a:t> ad minim </a:t>
            </a:r>
            <a:r>
              <a:rPr lang="en-US" altLang="ko-KR" sz="1200" dirty="0" err="1">
                <a:solidFill>
                  <a:srgbClr val="272525"/>
                </a:solidFill>
              </a:rPr>
              <a:t>veniam</a:t>
            </a:r>
            <a:r>
              <a:rPr lang="en-US" altLang="ko-KR" sz="1200" dirty="0">
                <a:solidFill>
                  <a:srgbClr val="272525"/>
                </a:solidFill>
              </a:rPr>
              <a:t>, </a:t>
            </a:r>
            <a:r>
              <a:rPr lang="en-US" altLang="ko-KR" sz="1200" dirty="0" err="1">
                <a:solidFill>
                  <a:srgbClr val="272525"/>
                </a:solidFill>
              </a:rPr>
              <a:t>quis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nostrud</a:t>
            </a:r>
            <a:r>
              <a:rPr lang="en-US" altLang="ko-KR" sz="1200" dirty="0">
                <a:solidFill>
                  <a:srgbClr val="272525"/>
                </a:solidFill>
              </a:rPr>
              <a:t> exercitation </a:t>
            </a:r>
            <a:r>
              <a:rPr lang="en-US" altLang="ko-KR" sz="1200" dirty="0" err="1">
                <a:solidFill>
                  <a:srgbClr val="272525"/>
                </a:solidFill>
              </a:rPr>
              <a:t>ullamco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laboris</a:t>
            </a:r>
            <a:r>
              <a:rPr lang="en-US" altLang="ko-KR" sz="1200" dirty="0">
                <a:solidFill>
                  <a:srgbClr val="272525"/>
                </a:solidFill>
              </a:rPr>
              <a:t> nisi </a:t>
            </a:r>
            <a:r>
              <a:rPr lang="en-US" altLang="ko-KR" sz="1200" dirty="0" err="1">
                <a:solidFill>
                  <a:srgbClr val="272525"/>
                </a:solidFill>
              </a:rPr>
              <a:t>ut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aliquip</a:t>
            </a:r>
            <a:r>
              <a:rPr lang="en-US" altLang="ko-KR" sz="1200" dirty="0">
                <a:solidFill>
                  <a:srgbClr val="272525"/>
                </a:solidFill>
              </a:rPr>
              <a:t> ex </a:t>
            </a:r>
            <a:r>
              <a:rPr lang="en-US" altLang="ko-KR" sz="1200" dirty="0" err="1">
                <a:solidFill>
                  <a:srgbClr val="272525"/>
                </a:solidFill>
              </a:rPr>
              <a:t>ea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commodo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consequat</a:t>
            </a:r>
            <a:r>
              <a:rPr lang="en-US" altLang="ko-KR" sz="1200" dirty="0">
                <a:solidFill>
                  <a:srgbClr val="272525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6265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5BBA8AD5-0385-4765-A740-F3E0EE6CFCF4}"/>
              </a:ext>
            </a:extLst>
          </p:cNvPr>
          <p:cNvSpPr/>
          <p:nvPr/>
        </p:nvSpPr>
        <p:spPr>
          <a:xfrm>
            <a:off x="177800" y="1554867"/>
            <a:ext cx="3826762" cy="3826762"/>
          </a:xfrm>
          <a:prstGeom prst="rect">
            <a:avLst/>
          </a:prstGeom>
          <a:solidFill>
            <a:srgbClr val="F3F3F3"/>
          </a:solidFill>
          <a:ln>
            <a:solidFill>
              <a:srgbClr val="272525"/>
            </a:solidFill>
          </a:ln>
          <a:effectLst>
            <a:outerShdw dist="88900" dir="2700000" algn="tl" rotWithShape="0">
              <a:srgbClr val="272525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455FFF"/>
                </a:solidFill>
                <a:latin typeface="+mj-lt"/>
              </a:rPr>
              <a:t>Achievement</a:t>
            </a:r>
          </a:p>
          <a:p>
            <a:pPr algn="ctr"/>
            <a:r>
              <a:rPr lang="en-US" altLang="ko-KR" sz="2400" dirty="0">
                <a:solidFill>
                  <a:srgbClr val="455FFF"/>
                </a:solidFill>
                <a:latin typeface="+mj-lt"/>
              </a:rPr>
              <a:t>Gallery</a:t>
            </a:r>
            <a:endParaRPr lang="ko-KR" altLang="en-US" sz="2400" dirty="0">
              <a:solidFill>
                <a:srgbClr val="455FFF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88B239-6F04-4331-ADD6-95D7FEDCACEE}"/>
              </a:ext>
            </a:extLst>
          </p:cNvPr>
          <p:cNvSpPr txBox="1"/>
          <p:nvPr/>
        </p:nvSpPr>
        <p:spPr>
          <a:xfrm>
            <a:off x="4176269" y="5598636"/>
            <a:ext cx="38267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272525"/>
                </a:solidFill>
              </a:rPr>
              <a:t>Achievement Title (20XX)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100BF8-DF38-4672-B399-04076BEB2755}"/>
              </a:ext>
            </a:extLst>
          </p:cNvPr>
          <p:cNvSpPr txBox="1"/>
          <p:nvPr/>
        </p:nvSpPr>
        <p:spPr>
          <a:xfrm>
            <a:off x="8174738" y="5598636"/>
            <a:ext cx="38267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>
                <a:solidFill>
                  <a:srgbClr val="6A6E6D"/>
                </a:solidFill>
              </a:defRPr>
            </a:lvl1pPr>
          </a:lstStyle>
          <a:p>
            <a:r>
              <a:rPr lang="en-US" altLang="ko-KR" sz="1600" dirty="0">
                <a:solidFill>
                  <a:srgbClr val="272525"/>
                </a:solidFill>
              </a:rPr>
              <a:t>Achievement Title (</a:t>
            </a:r>
            <a:r>
              <a:rPr lang="en-US" altLang="ko-KR" sz="1600">
                <a:solidFill>
                  <a:srgbClr val="272525"/>
                </a:solidFill>
              </a:rPr>
              <a:t>20XX)</a:t>
            </a:r>
            <a:endParaRPr lang="en-US" altLang="ko-KR" sz="1600" dirty="0">
              <a:solidFill>
                <a:srgbClr val="272525"/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E140823A-2475-4859-B03A-33166762C3F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004CCD6-8D09-4BC0-9A5A-EE701FD06BA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562068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E0DA9311-312B-4AB6-9372-7277D1AE03A2}"/>
              </a:ext>
            </a:extLst>
          </p:cNvPr>
          <p:cNvCxnSpPr>
            <a:cxnSpLocks/>
          </p:cNvCxnSpPr>
          <p:nvPr/>
        </p:nvCxnSpPr>
        <p:spPr>
          <a:xfrm>
            <a:off x="0" y="3429000"/>
            <a:ext cx="12192000" cy="0"/>
          </a:xfrm>
          <a:prstGeom prst="line">
            <a:avLst/>
          </a:prstGeom>
          <a:ln w="12700">
            <a:solidFill>
              <a:srgbClr val="F3F3F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81097B3-7016-4054-A357-7DAB6F9A2FA1}"/>
              </a:ext>
            </a:extLst>
          </p:cNvPr>
          <p:cNvSpPr txBox="1"/>
          <p:nvPr/>
        </p:nvSpPr>
        <p:spPr>
          <a:xfrm>
            <a:off x="1168401" y="4697466"/>
            <a:ext cx="19684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b="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200" b="0" dirty="0" err="1">
                <a:solidFill>
                  <a:srgbClr val="F3F3F3"/>
                </a:solidFill>
              </a:rPr>
              <a:t>amet</a:t>
            </a:r>
            <a:r>
              <a:rPr lang="en-US" altLang="ko-KR" sz="1200" b="0" dirty="0">
                <a:solidFill>
                  <a:srgbClr val="F3F3F3"/>
                </a:solidFill>
              </a:rPr>
              <a:t>, </a:t>
            </a:r>
            <a:r>
              <a:rPr lang="en-US" altLang="ko-KR" sz="1200" b="0" dirty="0" err="1">
                <a:solidFill>
                  <a:srgbClr val="F3F3F3"/>
                </a:solidFill>
              </a:rPr>
              <a:t>consectetur</a:t>
            </a:r>
            <a:r>
              <a:rPr lang="en-US" altLang="ko-KR" sz="1200" b="0" dirty="0">
                <a:solidFill>
                  <a:srgbClr val="F3F3F3"/>
                </a:solidFill>
              </a:rPr>
              <a:t> </a:t>
            </a:r>
            <a:r>
              <a:rPr lang="en-US" altLang="ko-KR" sz="1200" b="0" dirty="0" err="1">
                <a:solidFill>
                  <a:srgbClr val="F3F3F3"/>
                </a:solidFill>
              </a:rPr>
              <a:t>adipisicing</a:t>
            </a:r>
            <a:r>
              <a:rPr lang="en-US" altLang="ko-KR" sz="1200" b="0" dirty="0">
                <a:solidFill>
                  <a:srgbClr val="F3F3F3"/>
                </a:solidFill>
              </a:rPr>
              <a:t> </a:t>
            </a:r>
            <a:r>
              <a:rPr lang="en-US" altLang="ko-KR" sz="1200" b="0" dirty="0" err="1">
                <a:solidFill>
                  <a:srgbClr val="F3F3F3"/>
                </a:solidFill>
              </a:rPr>
              <a:t>elit</a:t>
            </a:r>
            <a:r>
              <a:rPr lang="en-US" altLang="ko-KR" sz="1200" b="0" dirty="0">
                <a:solidFill>
                  <a:srgbClr val="F3F3F3"/>
                </a:solidFill>
              </a:rPr>
              <a:t>, sed do </a:t>
            </a:r>
            <a:r>
              <a:rPr lang="en-US" altLang="ko-KR" sz="1200" b="0" dirty="0" err="1">
                <a:solidFill>
                  <a:srgbClr val="F3F3F3"/>
                </a:solidFill>
              </a:rPr>
              <a:t>eiusmod</a:t>
            </a:r>
            <a:r>
              <a:rPr lang="en-US" altLang="ko-KR" sz="1200" b="0" dirty="0">
                <a:solidFill>
                  <a:srgbClr val="F3F3F3"/>
                </a:solidFill>
              </a:rPr>
              <a:t> </a:t>
            </a:r>
            <a:r>
              <a:rPr lang="en-US" altLang="ko-KR" sz="1200" b="0" dirty="0" err="1">
                <a:solidFill>
                  <a:srgbClr val="F3F3F3"/>
                </a:solidFill>
              </a:rPr>
              <a:t>tempor</a:t>
            </a:r>
            <a:endParaRPr lang="ko-KR" altLang="en-US" sz="1200" b="0" dirty="0">
              <a:solidFill>
                <a:srgbClr val="F3F3F3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4C63BB3-5D16-4161-A331-5A4ED8DCDD1B}"/>
              </a:ext>
            </a:extLst>
          </p:cNvPr>
          <p:cNvSpPr/>
          <p:nvPr/>
        </p:nvSpPr>
        <p:spPr>
          <a:xfrm>
            <a:off x="1168400" y="4271989"/>
            <a:ext cx="1968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0" dirty="0">
                <a:solidFill>
                  <a:srgbClr val="F3F3F3"/>
                </a:solidFill>
                <a:latin typeface="+mj-lt"/>
              </a:rPr>
              <a:t>WEEK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58DAA0-8FC4-47BE-9AB2-66E7DDA56293}"/>
              </a:ext>
            </a:extLst>
          </p:cNvPr>
          <p:cNvSpPr txBox="1"/>
          <p:nvPr/>
        </p:nvSpPr>
        <p:spPr>
          <a:xfrm>
            <a:off x="3797301" y="4697466"/>
            <a:ext cx="19684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b="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200" b="0" dirty="0" err="1">
                <a:solidFill>
                  <a:srgbClr val="F3F3F3"/>
                </a:solidFill>
              </a:rPr>
              <a:t>amet</a:t>
            </a:r>
            <a:r>
              <a:rPr lang="en-US" altLang="ko-KR" sz="1200" b="0" dirty="0">
                <a:solidFill>
                  <a:srgbClr val="F3F3F3"/>
                </a:solidFill>
              </a:rPr>
              <a:t>, </a:t>
            </a:r>
            <a:r>
              <a:rPr lang="en-US" altLang="ko-KR" sz="1200" b="0" dirty="0" err="1">
                <a:solidFill>
                  <a:srgbClr val="F3F3F3"/>
                </a:solidFill>
              </a:rPr>
              <a:t>consectetur</a:t>
            </a:r>
            <a:r>
              <a:rPr lang="en-US" altLang="ko-KR" sz="1200" b="0" dirty="0">
                <a:solidFill>
                  <a:srgbClr val="F3F3F3"/>
                </a:solidFill>
              </a:rPr>
              <a:t> </a:t>
            </a:r>
            <a:r>
              <a:rPr lang="en-US" altLang="ko-KR" sz="1200" b="0" dirty="0" err="1">
                <a:solidFill>
                  <a:srgbClr val="F3F3F3"/>
                </a:solidFill>
              </a:rPr>
              <a:t>adipisicing</a:t>
            </a:r>
            <a:r>
              <a:rPr lang="en-US" altLang="ko-KR" sz="1200" b="0" dirty="0">
                <a:solidFill>
                  <a:srgbClr val="F3F3F3"/>
                </a:solidFill>
              </a:rPr>
              <a:t> </a:t>
            </a:r>
            <a:r>
              <a:rPr lang="en-US" altLang="ko-KR" sz="1200" b="0" dirty="0" err="1">
                <a:solidFill>
                  <a:srgbClr val="F3F3F3"/>
                </a:solidFill>
              </a:rPr>
              <a:t>elit</a:t>
            </a:r>
            <a:r>
              <a:rPr lang="en-US" altLang="ko-KR" sz="1200" b="0" dirty="0">
                <a:solidFill>
                  <a:srgbClr val="F3F3F3"/>
                </a:solidFill>
              </a:rPr>
              <a:t>, sed do </a:t>
            </a:r>
            <a:r>
              <a:rPr lang="en-US" altLang="ko-KR" sz="1200" b="0" dirty="0" err="1">
                <a:solidFill>
                  <a:srgbClr val="F3F3F3"/>
                </a:solidFill>
              </a:rPr>
              <a:t>eiusmod</a:t>
            </a:r>
            <a:r>
              <a:rPr lang="en-US" altLang="ko-KR" sz="1200" b="0" dirty="0">
                <a:solidFill>
                  <a:srgbClr val="F3F3F3"/>
                </a:solidFill>
              </a:rPr>
              <a:t> </a:t>
            </a:r>
            <a:r>
              <a:rPr lang="en-US" altLang="ko-KR" sz="1200" b="0" dirty="0" err="1">
                <a:solidFill>
                  <a:srgbClr val="F3F3F3"/>
                </a:solidFill>
              </a:rPr>
              <a:t>tempor</a:t>
            </a:r>
            <a:endParaRPr lang="ko-KR" altLang="en-US" sz="1200" b="0" dirty="0">
              <a:solidFill>
                <a:srgbClr val="F3F3F3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247038C-3E4A-4498-B6A6-BC6CD1AE7555}"/>
              </a:ext>
            </a:extLst>
          </p:cNvPr>
          <p:cNvSpPr/>
          <p:nvPr/>
        </p:nvSpPr>
        <p:spPr>
          <a:xfrm>
            <a:off x="3797300" y="4271989"/>
            <a:ext cx="1968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0" dirty="0">
                <a:solidFill>
                  <a:srgbClr val="F3F3F3"/>
                </a:solidFill>
                <a:latin typeface="+mj-lt"/>
              </a:rPr>
              <a:t>WEEK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9D4B6B-721C-4C27-9423-E5EC7FCAD541}"/>
              </a:ext>
            </a:extLst>
          </p:cNvPr>
          <p:cNvSpPr txBox="1"/>
          <p:nvPr/>
        </p:nvSpPr>
        <p:spPr>
          <a:xfrm>
            <a:off x="6426201" y="4697466"/>
            <a:ext cx="19684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b="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200" b="0" dirty="0" err="1">
                <a:solidFill>
                  <a:srgbClr val="F3F3F3"/>
                </a:solidFill>
              </a:rPr>
              <a:t>amet</a:t>
            </a:r>
            <a:r>
              <a:rPr lang="en-US" altLang="ko-KR" sz="1200" b="0" dirty="0">
                <a:solidFill>
                  <a:srgbClr val="F3F3F3"/>
                </a:solidFill>
              </a:rPr>
              <a:t>, </a:t>
            </a:r>
            <a:r>
              <a:rPr lang="en-US" altLang="ko-KR" sz="1200" b="0" dirty="0" err="1">
                <a:solidFill>
                  <a:srgbClr val="F3F3F3"/>
                </a:solidFill>
              </a:rPr>
              <a:t>consectetur</a:t>
            </a:r>
            <a:r>
              <a:rPr lang="en-US" altLang="ko-KR" sz="1200" b="0" dirty="0">
                <a:solidFill>
                  <a:srgbClr val="F3F3F3"/>
                </a:solidFill>
              </a:rPr>
              <a:t> </a:t>
            </a:r>
            <a:r>
              <a:rPr lang="en-US" altLang="ko-KR" sz="1200" b="0" dirty="0" err="1">
                <a:solidFill>
                  <a:srgbClr val="F3F3F3"/>
                </a:solidFill>
              </a:rPr>
              <a:t>adipisicing</a:t>
            </a:r>
            <a:r>
              <a:rPr lang="en-US" altLang="ko-KR" sz="1200" b="0" dirty="0">
                <a:solidFill>
                  <a:srgbClr val="F3F3F3"/>
                </a:solidFill>
              </a:rPr>
              <a:t> </a:t>
            </a:r>
            <a:r>
              <a:rPr lang="en-US" altLang="ko-KR" sz="1200" b="0" dirty="0" err="1">
                <a:solidFill>
                  <a:srgbClr val="F3F3F3"/>
                </a:solidFill>
              </a:rPr>
              <a:t>elit</a:t>
            </a:r>
            <a:r>
              <a:rPr lang="en-US" altLang="ko-KR" sz="1200" b="0" dirty="0">
                <a:solidFill>
                  <a:srgbClr val="F3F3F3"/>
                </a:solidFill>
              </a:rPr>
              <a:t>, sed do </a:t>
            </a:r>
            <a:r>
              <a:rPr lang="en-US" altLang="ko-KR" sz="1200" b="0" dirty="0" err="1">
                <a:solidFill>
                  <a:srgbClr val="F3F3F3"/>
                </a:solidFill>
              </a:rPr>
              <a:t>eiusmod</a:t>
            </a:r>
            <a:r>
              <a:rPr lang="en-US" altLang="ko-KR" sz="1200" b="0" dirty="0">
                <a:solidFill>
                  <a:srgbClr val="F3F3F3"/>
                </a:solidFill>
              </a:rPr>
              <a:t> </a:t>
            </a:r>
            <a:r>
              <a:rPr lang="en-US" altLang="ko-KR" sz="1200" b="0" dirty="0" err="1">
                <a:solidFill>
                  <a:srgbClr val="F3F3F3"/>
                </a:solidFill>
              </a:rPr>
              <a:t>tempor</a:t>
            </a:r>
            <a:endParaRPr lang="ko-KR" altLang="en-US" sz="1200" b="0" dirty="0">
              <a:solidFill>
                <a:srgbClr val="F3F3F3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8CBDAD1-FD89-49E1-B8D2-586EECB51E37}"/>
              </a:ext>
            </a:extLst>
          </p:cNvPr>
          <p:cNvSpPr/>
          <p:nvPr/>
        </p:nvSpPr>
        <p:spPr>
          <a:xfrm>
            <a:off x="6426200" y="4271989"/>
            <a:ext cx="1968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0" dirty="0">
                <a:solidFill>
                  <a:srgbClr val="F3F3F3"/>
                </a:solidFill>
                <a:latin typeface="+mj-lt"/>
              </a:rPr>
              <a:t>WEEK 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AECAF7-7FF7-4A6D-8349-C21CA75763C7}"/>
              </a:ext>
            </a:extLst>
          </p:cNvPr>
          <p:cNvSpPr txBox="1"/>
          <p:nvPr/>
        </p:nvSpPr>
        <p:spPr>
          <a:xfrm>
            <a:off x="9055100" y="4697466"/>
            <a:ext cx="19684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b="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200" b="0" dirty="0" err="1">
                <a:solidFill>
                  <a:srgbClr val="F3F3F3"/>
                </a:solidFill>
              </a:rPr>
              <a:t>amet</a:t>
            </a:r>
            <a:r>
              <a:rPr lang="en-US" altLang="ko-KR" sz="1200" b="0" dirty="0">
                <a:solidFill>
                  <a:srgbClr val="F3F3F3"/>
                </a:solidFill>
              </a:rPr>
              <a:t>, </a:t>
            </a:r>
            <a:r>
              <a:rPr lang="en-US" altLang="ko-KR" sz="1200" b="0" dirty="0" err="1">
                <a:solidFill>
                  <a:srgbClr val="F3F3F3"/>
                </a:solidFill>
              </a:rPr>
              <a:t>consectetur</a:t>
            </a:r>
            <a:r>
              <a:rPr lang="en-US" altLang="ko-KR" sz="1200" b="0" dirty="0">
                <a:solidFill>
                  <a:srgbClr val="F3F3F3"/>
                </a:solidFill>
              </a:rPr>
              <a:t> </a:t>
            </a:r>
            <a:r>
              <a:rPr lang="en-US" altLang="ko-KR" sz="1200" b="0" dirty="0" err="1">
                <a:solidFill>
                  <a:srgbClr val="F3F3F3"/>
                </a:solidFill>
              </a:rPr>
              <a:t>adipisicing</a:t>
            </a:r>
            <a:r>
              <a:rPr lang="en-US" altLang="ko-KR" sz="1200" b="0" dirty="0">
                <a:solidFill>
                  <a:srgbClr val="F3F3F3"/>
                </a:solidFill>
              </a:rPr>
              <a:t> </a:t>
            </a:r>
            <a:r>
              <a:rPr lang="en-US" altLang="ko-KR" sz="1200" b="0" dirty="0" err="1">
                <a:solidFill>
                  <a:srgbClr val="F3F3F3"/>
                </a:solidFill>
              </a:rPr>
              <a:t>elit</a:t>
            </a:r>
            <a:r>
              <a:rPr lang="en-US" altLang="ko-KR" sz="1200" b="0" dirty="0">
                <a:solidFill>
                  <a:srgbClr val="F3F3F3"/>
                </a:solidFill>
              </a:rPr>
              <a:t>, sed do </a:t>
            </a:r>
            <a:r>
              <a:rPr lang="en-US" altLang="ko-KR" sz="1200" b="0" dirty="0" err="1">
                <a:solidFill>
                  <a:srgbClr val="F3F3F3"/>
                </a:solidFill>
              </a:rPr>
              <a:t>eiusmod</a:t>
            </a:r>
            <a:r>
              <a:rPr lang="en-US" altLang="ko-KR" sz="1200" b="0" dirty="0">
                <a:solidFill>
                  <a:srgbClr val="F3F3F3"/>
                </a:solidFill>
              </a:rPr>
              <a:t> </a:t>
            </a:r>
            <a:r>
              <a:rPr lang="en-US" altLang="ko-KR" sz="1200" b="0" dirty="0" err="1">
                <a:solidFill>
                  <a:srgbClr val="F3F3F3"/>
                </a:solidFill>
              </a:rPr>
              <a:t>tempor</a:t>
            </a:r>
            <a:endParaRPr lang="ko-KR" altLang="en-US" sz="1200" b="0" dirty="0">
              <a:solidFill>
                <a:srgbClr val="F3F3F3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242C8FC-9552-4E70-9E7E-46C6ED05F711}"/>
              </a:ext>
            </a:extLst>
          </p:cNvPr>
          <p:cNvSpPr/>
          <p:nvPr/>
        </p:nvSpPr>
        <p:spPr>
          <a:xfrm>
            <a:off x="9055099" y="4271989"/>
            <a:ext cx="1968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0" dirty="0">
                <a:solidFill>
                  <a:srgbClr val="F3F3F3"/>
                </a:solidFill>
                <a:latin typeface="+mj-lt"/>
              </a:rPr>
              <a:t>WEEK 4</a:t>
            </a: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34B02FCC-FE7A-4AAC-A44F-A6BC5D29C19A}"/>
              </a:ext>
            </a:extLst>
          </p:cNvPr>
          <p:cNvSpPr/>
          <p:nvPr/>
        </p:nvSpPr>
        <p:spPr>
          <a:xfrm>
            <a:off x="2019300" y="3295650"/>
            <a:ext cx="266700" cy="266700"/>
          </a:xfrm>
          <a:prstGeom prst="ellipse">
            <a:avLst/>
          </a:prstGeom>
          <a:solidFill>
            <a:srgbClr val="455FFF"/>
          </a:solidFill>
          <a:ln w="12700" cap="flat">
            <a:solidFill>
              <a:srgbClr val="F3F3F3"/>
            </a:solidFill>
            <a:prstDash val="solid"/>
            <a:miter/>
          </a:ln>
          <a:effectLst>
            <a:outerShdw dist="63500" dir="2700000" algn="tl" rotWithShape="0">
              <a:srgbClr val="F3F3F3"/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3ECAC02A-B9E1-4845-88BF-3EA8708B88E8}"/>
              </a:ext>
            </a:extLst>
          </p:cNvPr>
          <p:cNvSpPr/>
          <p:nvPr/>
        </p:nvSpPr>
        <p:spPr>
          <a:xfrm>
            <a:off x="4648200" y="3295650"/>
            <a:ext cx="266700" cy="266700"/>
          </a:xfrm>
          <a:prstGeom prst="ellipse">
            <a:avLst/>
          </a:prstGeom>
          <a:solidFill>
            <a:srgbClr val="455FFF"/>
          </a:solidFill>
          <a:ln w="12700" cap="flat">
            <a:solidFill>
              <a:srgbClr val="F3F3F3"/>
            </a:solidFill>
            <a:prstDash val="solid"/>
            <a:miter/>
          </a:ln>
          <a:effectLst>
            <a:outerShdw dist="63500" dir="2700000" algn="tl" rotWithShape="0">
              <a:srgbClr val="F3F3F3"/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22E8B2DE-B0ED-41FF-A13B-25954A9864B3}"/>
              </a:ext>
            </a:extLst>
          </p:cNvPr>
          <p:cNvSpPr/>
          <p:nvPr/>
        </p:nvSpPr>
        <p:spPr>
          <a:xfrm>
            <a:off x="7277100" y="3295650"/>
            <a:ext cx="266700" cy="266700"/>
          </a:xfrm>
          <a:prstGeom prst="ellipse">
            <a:avLst/>
          </a:prstGeom>
          <a:solidFill>
            <a:srgbClr val="455FFF"/>
          </a:solidFill>
          <a:ln w="12700" cap="flat">
            <a:solidFill>
              <a:srgbClr val="F3F3F3"/>
            </a:solidFill>
            <a:prstDash val="solid"/>
            <a:miter/>
          </a:ln>
          <a:effectLst>
            <a:outerShdw dist="63500" dir="2700000" algn="tl" rotWithShape="0">
              <a:srgbClr val="F3F3F3"/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F1EDED35-145C-4B98-9A9F-4159BD0393FC}"/>
              </a:ext>
            </a:extLst>
          </p:cNvPr>
          <p:cNvSpPr/>
          <p:nvPr/>
        </p:nvSpPr>
        <p:spPr>
          <a:xfrm>
            <a:off x="9906000" y="3295650"/>
            <a:ext cx="266700" cy="266700"/>
          </a:xfrm>
          <a:prstGeom prst="ellipse">
            <a:avLst/>
          </a:prstGeom>
          <a:solidFill>
            <a:srgbClr val="455FFF"/>
          </a:solidFill>
          <a:ln w="12700" cap="flat">
            <a:solidFill>
              <a:srgbClr val="F3F3F3"/>
            </a:solidFill>
            <a:prstDash val="solid"/>
            <a:miter/>
          </a:ln>
          <a:effectLst>
            <a:outerShdw dist="63500" dir="2700000" algn="tl" rotWithShape="0">
              <a:srgbClr val="F3F3F3"/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6AECA92-3D44-4E02-A54C-BC302C052545}"/>
              </a:ext>
            </a:extLst>
          </p:cNvPr>
          <p:cNvSpPr txBox="1"/>
          <p:nvPr/>
        </p:nvSpPr>
        <p:spPr>
          <a:xfrm>
            <a:off x="2603945" y="1309231"/>
            <a:ext cx="6984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F3F3F3"/>
                </a:solidFill>
                <a:latin typeface="+mj-lt"/>
                <a:cs typeface="Arial" panose="020B0604020202020204" pitchFamily="34" charset="0"/>
              </a:rPr>
              <a:t>Make Your Title Here</a:t>
            </a:r>
            <a:endParaRPr lang="ko-KR" altLang="en-US" sz="2800" dirty="0">
              <a:solidFill>
                <a:srgbClr val="F3F3F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309356C-D6AD-404D-BF6D-ED85D004D64B}"/>
              </a:ext>
            </a:extLst>
          </p:cNvPr>
          <p:cNvSpPr txBox="1"/>
          <p:nvPr/>
        </p:nvSpPr>
        <p:spPr>
          <a:xfrm>
            <a:off x="2603945" y="1841262"/>
            <a:ext cx="6984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3F3F3"/>
                </a:solidFill>
              </a:rPr>
              <a:t>amet</a:t>
            </a:r>
            <a:r>
              <a:rPr lang="en-US" altLang="ko-KR" sz="1600" dirty="0">
                <a:solidFill>
                  <a:srgbClr val="F3F3F3"/>
                </a:solidFill>
              </a:rPr>
              <a:t>, </a:t>
            </a:r>
            <a:r>
              <a:rPr lang="en-US" altLang="ko-KR" sz="16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600" dirty="0">
                <a:solidFill>
                  <a:srgbClr val="F3F3F3"/>
                </a:solidFill>
              </a:rPr>
              <a:t> </a:t>
            </a:r>
            <a:r>
              <a:rPr lang="en-US" altLang="ko-KR" sz="16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600" dirty="0">
                <a:solidFill>
                  <a:srgbClr val="F3F3F3"/>
                </a:solidFill>
              </a:rPr>
              <a:t> </a:t>
            </a:r>
            <a:r>
              <a:rPr lang="en-US" altLang="ko-KR" sz="1600" dirty="0" err="1">
                <a:solidFill>
                  <a:srgbClr val="F3F3F3"/>
                </a:solidFill>
              </a:rPr>
              <a:t>elit</a:t>
            </a:r>
            <a:r>
              <a:rPr lang="en-US" altLang="ko-KR" sz="1600" dirty="0">
                <a:solidFill>
                  <a:srgbClr val="F3F3F3"/>
                </a:solidFill>
              </a:rPr>
              <a:t>.</a:t>
            </a:r>
            <a:endParaRPr lang="ko-KR" altLang="en-US" sz="1600" dirty="0">
              <a:solidFill>
                <a:srgbClr val="F3F3F3"/>
              </a:solidFill>
            </a:endParaRPr>
          </a:p>
        </p:txBody>
      </p: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1E504C04-3878-40E9-B5F4-6F31847389E0}"/>
              </a:ext>
            </a:extLst>
          </p:cNvPr>
          <p:cNvCxnSpPr>
            <a:cxnSpLocks/>
          </p:cNvCxnSpPr>
          <p:nvPr/>
        </p:nvCxnSpPr>
        <p:spPr>
          <a:xfrm>
            <a:off x="0" y="401855"/>
            <a:ext cx="12192000" cy="0"/>
          </a:xfrm>
          <a:prstGeom prst="line">
            <a:avLst/>
          </a:prstGeom>
          <a:ln w="12700">
            <a:solidFill>
              <a:srgbClr val="F3F3F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F2C98143-B56B-45DD-B18E-0F5456CECDAF}"/>
              </a:ext>
            </a:extLst>
          </p:cNvPr>
          <p:cNvCxnSpPr>
            <a:cxnSpLocks/>
          </p:cNvCxnSpPr>
          <p:nvPr/>
        </p:nvCxnSpPr>
        <p:spPr>
          <a:xfrm>
            <a:off x="0" y="6456145"/>
            <a:ext cx="12192000" cy="0"/>
          </a:xfrm>
          <a:prstGeom prst="line">
            <a:avLst/>
          </a:prstGeom>
          <a:ln w="12700">
            <a:solidFill>
              <a:srgbClr val="F3F3F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5925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AA67D61A-9724-4918-B869-786E5A38B6C9}"/>
              </a:ext>
            </a:extLst>
          </p:cNvPr>
          <p:cNvCxnSpPr>
            <a:cxnSpLocks/>
            <a:stCxn id="41" idx="6"/>
            <a:endCxn id="42" idx="1"/>
          </p:cNvCxnSpPr>
          <p:nvPr/>
        </p:nvCxnSpPr>
        <p:spPr>
          <a:xfrm flipV="1">
            <a:off x="3213814" y="4013200"/>
            <a:ext cx="730909" cy="1"/>
          </a:xfrm>
          <a:prstGeom prst="line">
            <a:avLst/>
          </a:prstGeom>
          <a:ln w="12700">
            <a:solidFill>
              <a:srgbClr val="2725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410FB22C-640D-47A1-86CF-4F3F8AC9DB75}"/>
              </a:ext>
            </a:extLst>
          </p:cNvPr>
          <p:cNvGrpSpPr/>
          <p:nvPr/>
        </p:nvGrpSpPr>
        <p:grpSpPr>
          <a:xfrm rot="18900000" flipV="1">
            <a:off x="3383137" y="3923573"/>
            <a:ext cx="179255" cy="179255"/>
            <a:chOff x="10553700" y="520699"/>
            <a:chExt cx="1079500" cy="1079500"/>
          </a:xfrm>
        </p:grpSpPr>
        <p:cxnSp>
          <p:nvCxnSpPr>
            <p:cNvPr id="33" name="직선 연결선 32">
              <a:extLst>
                <a:ext uri="{FF2B5EF4-FFF2-40B4-BE49-F238E27FC236}">
                  <a16:creationId xmlns:a16="http://schemas.microsoft.com/office/drawing/2014/main" id="{46D7964A-66FD-443B-A432-C16D00F5A024}"/>
                </a:ext>
              </a:extLst>
            </p:cNvPr>
            <p:cNvCxnSpPr/>
            <p:nvPr/>
          </p:nvCxnSpPr>
          <p:spPr>
            <a:xfrm>
              <a:off x="10553700" y="520699"/>
              <a:ext cx="1079500" cy="0"/>
            </a:xfrm>
            <a:prstGeom prst="line">
              <a:avLst/>
            </a:prstGeom>
            <a:ln w="12700">
              <a:solidFill>
                <a:srgbClr val="2725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직선 연결선 33">
              <a:extLst>
                <a:ext uri="{FF2B5EF4-FFF2-40B4-BE49-F238E27FC236}">
                  <a16:creationId xmlns:a16="http://schemas.microsoft.com/office/drawing/2014/main" id="{0BB53257-BCBD-472A-B6F3-8D3CEEE9201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1093450" y="1060449"/>
              <a:ext cx="1079500" cy="0"/>
            </a:xfrm>
            <a:prstGeom prst="line">
              <a:avLst/>
            </a:prstGeom>
            <a:ln w="12700">
              <a:solidFill>
                <a:srgbClr val="2725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68D090D3-E8A6-48EF-8CDF-D9392CA52C03}"/>
              </a:ext>
            </a:extLst>
          </p:cNvPr>
          <p:cNvGrpSpPr/>
          <p:nvPr/>
        </p:nvGrpSpPr>
        <p:grpSpPr>
          <a:xfrm rot="18900000" flipV="1">
            <a:off x="6016717" y="3923574"/>
            <a:ext cx="179255" cy="179255"/>
            <a:chOff x="10553700" y="520699"/>
            <a:chExt cx="1079500" cy="1079500"/>
          </a:xfrm>
        </p:grpSpPr>
        <p:cxnSp>
          <p:nvCxnSpPr>
            <p:cNvPr id="36" name="직선 연결선 35">
              <a:extLst>
                <a:ext uri="{FF2B5EF4-FFF2-40B4-BE49-F238E27FC236}">
                  <a16:creationId xmlns:a16="http://schemas.microsoft.com/office/drawing/2014/main" id="{6D237F4B-59A1-4E06-B88F-DF8C743BF96C}"/>
                </a:ext>
              </a:extLst>
            </p:cNvPr>
            <p:cNvCxnSpPr/>
            <p:nvPr/>
          </p:nvCxnSpPr>
          <p:spPr>
            <a:xfrm>
              <a:off x="10553700" y="520699"/>
              <a:ext cx="1079500" cy="0"/>
            </a:xfrm>
            <a:prstGeom prst="line">
              <a:avLst/>
            </a:prstGeom>
            <a:ln w="12700">
              <a:solidFill>
                <a:srgbClr val="2725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직선 연결선 36">
              <a:extLst>
                <a:ext uri="{FF2B5EF4-FFF2-40B4-BE49-F238E27FC236}">
                  <a16:creationId xmlns:a16="http://schemas.microsoft.com/office/drawing/2014/main" id="{8E20FB7A-9F8A-4EB0-8D3A-120BA2B1B2E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1093450" y="1060449"/>
              <a:ext cx="1079500" cy="0"/>
            </a:xfrm>
            <a:prstGeom prst="line">
              <a:avLst/>
            </a:prstGeom>
            <a:ln w="12700">
              <a:solidFill>
                <a:srgbClr val="2725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B8EA3878-168F-4FF8-AF12-176A429BD96B}"/>
              </a:ext>
            </a:extLst>
          </p:cNvPr>
          <p:cNvGrpSpPr/>
          <p:nvPr/>
        </p:nvGrpSpPr>
        <p:grpSpPr>
          <a:xfrm rot="18900000" flipV="1">
            <a:off x="8471770" y="3923574"/>
            <a:ext cx="179255" cy="179255"/>
            <a:chOff x="10553700" y="520699"/>
            <a:chExt cx="1079500" cy="1079500"/>
          </a:xfrm>
        </p:grpSpPr>
        <p:cxnSp>
          <p:nvCxnSpPr>
            <p:cNvPr id="39" name="직선 연결선 38">
              <a:extLst>
                <a:ext uri="{FF2B5EF4-FFF2-40B4-BE49-F238E27FC236}">
                  <a16:creationId xmlns:a16="http://schemas.microsoft.com/office/drawing/2014/main" id="{E875E59B-5C42-457E-AA21-867A1A8BB099}"/>
                </a:ext>
              </a:extLst>
            </p:cNvPr>
            <p:cNvCxnSpPr/>
            <p:nvPr/>
          </p:nvCxnSpPr>
          <p:spPr>
            <a:xfrm>
              <a:off x="10553700" y="520699"/>
              <a:ext cx="1079500" cy="0"/>
            </a:xfrm>
            <a:prstGeom prst="line">
              <a:avLst/>
            </a:prstGeom>
            <a:ln w="12700">
              <a:solidFill>
                <a:srgbClr val="2725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직선 연결선 39">
              <a:extLst>
                <a:ext uri="{FF2B5EF4-FFF2-40B4-BE49-F238E27FC236}">
                  <a16:creationId xmlns:a16="http://schemas.microsoft.com/office/drawing/2014/main" id="{935B857B-B4AB-45D7-8D50-E47ECAF0819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1093450" y="1060449"/>
              <a:ext cx="1079500" cy="0"/>
            </a:xfrm>
            <a:prstGeom prst="line">
              <a:avLst/>
            </a:prstGeom>
            <a:ln w="12700">
              <a:solidFill>
                <a:srgbClr val="2725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타원 40">
            <a:extLst>
              <a:ext uri="{FF2B5EF4-FFF2-40B4-BE49-F238E27FC236}">
                <a16:creationId xmlns:a16="http://schemas.microsoft.com/office/drawing/2014/main" id="{9CDE62B9-88A1-4F21-9DF1-88618E39AEBF}"/>
              </a:ext>
            </a:extLst>
          </p:cNvPr>
          <p:cNvSpPr/>
          <p:nvPr/>
        </p:nvSpPr>
        <p:spPr>
          <a:xfrm>
            <a:off x="1473199" y="3142893"/>
            <a:ext cx="1740615" cy="1740615"/>
          </a:xfrm>
          <a:prstGeom prst="ellipse">
            <a:avLst/>
          </a:prstGeom>
          <a:solidFill>
            <a:srgbClr val="F3F3F3"/>
          </a:solidFill>
          <a:ln>
            <a:solidFill>
              <a:srgbClr val="272525"/>
            </a:solidFill>
          </a:ln>
          <a:effectLst>
            <a:outerShdw dist="88900" dir="2700000" algn="tl" rotWithShape="0">
              <a:srgbClr val="272525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272525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72525"/>
              </a:solidFill>
              <a:latin typeface="+mj-lt"/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2C40BC19-C83C-48BB-8E7A-B442C2F801A8}"/>
              </a:ext>
            </a:extLst>
          </p:cNvPr>
          <p:cNvSpPr/>
          <p:nvPr/>
        </p:nvSpPr>
        <p:spPr>
          <a:xfrm>
            <a:off x="3944723" y="1650339"/>
            <a:ext cx="1831031" cy="4725722"/>
          </a:xfrm>
          <a:prstGeom prst="roundRect">
            <a:avLst>
              <a:gd name="adj" fmla="val 50000"/>
            </a:avLst>
          </a:prstGeom>
          <a:solidFill>
            <a:srgbClr val="F3F3F3"/>
          </a:solidFill>
          <a:ln>
            <a:solidFill>
              <a:srgbClr val="272525"/>
            </a:solidFill>
          </a:ln>
          <a:effectLst>
            <a:outerShdw dist="88900" dir="2700000" algn="tl" rotWithShape="0">
              <a:srgbClr val="272525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272525"/>
              </a:solidFill>
              <a:latin typeface="+mj-lt"/>
            </a:endParaRPr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7DC663E2-D4C5-4501-BC9B-6FEB60CDF0FF}"/>
              </a:ext>
            </a:extLst>
          </p:cNvPr>
          <p:cNvSpPr/>
          <p:nvPr/>
        </p:nvSpPr>
        <p:spPr>
          <a:xfrm>
            <a:off x="4160132" y="3313093"/>
            <a:ext cx="1400213" cy="1400213"/>
          </a:xfrm>
          <a:prstGeom prst="ellipse">
            <a:avLst/>
          </a:prstGeom>
          <a:solidFill>
            <a:srgbClr val="455FFF"/>
          </a:solidFill>
          <a:ln w="12700" cap="flat">
            <a:solidFill>
              <a:srgbClr val="455FFF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rgbClr val="F3F3F3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id="{F02CE919-7CDE-4464-8715-369C985C987E}"/>
              </a:ext>
            </a:extLst>
          </p:cNvPr>
          <p:cNvSpPr/>
          <p:nvPr/>
        </p:nvSpPr>
        <p:spPr>
          <a:xfrm>
            <a:off x="4160132" y="1912880"/>
            <a:ext cx="1400213" cy="1400213"/>
          </a:xfrm>
          <a:prstGeom prst="ellipse">
            <a:avLst/>
          </a:prstGeom>
          <a:solidFill>
            <a:srgbClr val="455FFF"/>
          </a:solidFill>
          <a:ln w="12700" cap="flat">
            <a:solidFill>
              <a:srgbClr val="455FFF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rgbClr val="F3F3F3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11833BF1-442D-45A7-A59E-7D6D34142B6E}"/>
              </a:ext>
            </a:extLst>
          </p:cNvPr>
          <p:cNvSpPr/>
          <p:nvPr/>
        </p:nvSpPr>
        <p:spPr>
          <a:xfrm>
            <a:off x="4160132" y="4713307"/>
            <a:ext cx="1400213" cy="1400213"/>
          </a:xfrm>
          <a:prstGeom prst="ellipse">
            <a:avLst/>
          </a:prstGeom>
          <a:solidFill>
            <a:srgbClr val="455FFF"/>
          </a:solidFill>
          <a:ln w="12700" cap="flat">
            <a:solidFill>
              <a:srgbClr val="455FFF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rgbClr val="F3F3F3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2EBE4FFE-CA3A-457F-95EC-ED84ED96342F}"/>
              </a:ext>
            </a:extLst>
          </p:cNvPr>
          <p:cNvSpPr/>
          <p:nvPr/>
        </p:nvSpPr>
        <p:spPr>
          <a:xfrm>
            <a:off x="6506663" y="3142893"/>
            <a:ext cx="1740615" cy="1740615"/>
          </a:xfrm>
          <a:prstGeom prst="ellipse">
            <a:avLst/>
          </a:prstGeom>
          <a:solidFill>
            <a:srgbClr val="455FFF"/>
          </a:solidFill>
          <a:ln w="12700" cap="flat">
            <a:solidFill>
              <a:srgbClr val="455FFF"/>
            </a:solidFill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dirty="0">
                <a:solidFill>
                  <a:srgbClr val="F3F3F3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26ECB01C-5991-45CF-9EBF-8BC36F6C4E89}"/>
              </a:ext>
            </a:extLst>
          </p:cNvPr>
          <p:cNvSpPr/>
          <p:nvPr/>
        </p:nvSpPr>
        <p:spPr>
          <a:xfrm>
            <a:off x="8978186" y="3142893"/>
            <a:ext cx="1740615" cy="1740615"/>
          </a:xfrm>
          <a:prstGeom prst="ellipse">
            <a:avLst/>
          </a:prstGeom>
          <a:solidFill>
            <a:srgbClr val="F3F3F3"/>
          </a:solidFill>
          <a:ln>
            <a:solidFill>
              <a:srgbClr val="272525"/>
            </a:solidFill>
          </a:ln>
          <a:effectLst>
            <a:outerShdw dist="88900" dir="2700000" algn="tl" rotWithShape="0">
              <a:srgbClr val="272525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272525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72525"/>
              </a:solidFill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100BFD9-3805-4E8C-9FE1-6EB93CA51B68}"/>
              </a:ext>
            </a:extLst>
          </p:cNvPr>
          <p:cNvSpPr txBox="1"/>
          <p:nvPr/>
        </p:nvSpPr>
        <p:spPr>
          <a:xfrm>
            <a:off x="6506664" y="5718668"/>
            <a:ext cx="4212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rgbClr val="27252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72525"/>
                </a:solidFill>
              </a:rPr>
              <a:t>amet</a:t>
            </a:r>
            <a:r>
              <a:rPr lang="en-US" altLang="ko-KR" sz="1200" dirty="0">
                <a:solidFill>
                  <a:srgbClr val="272525"/>
                </a:solidFill>
              </a:rPr>
              <a:t>, </a:t>
            </a:r>
            <a:r>
              <a:rPr lang="en-US" altLang="ko-KR" sz="1200" dirty="0" err="1">
                <a:solidFill>
                  <a:srgbClr val="272525"/>
                </a:solidFill>
              </a:rPr>
              <a:t>consectetur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adipiscing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elit</a:t>
            </a:r>
            <a:r>
              <a:rPr lang="en-US" altLang="ko-KR" sz="1200" dirty="0">
                <a:solidFill>
                  <a:srgbClr val="272525"/>
                </a:solidFill>
              </a:rPr>
              <a:t>, sed do </a:t>
            </a:r>
            <a:r>
              <a:rPr lang="en-US" altLang="ko-KR" sz="1200" dirty="0" err="1">
                <a:solidFill>
                  <a:srgbClr val="272525"/>
                </a:solidFill>
              </a:rPr>
              <a:t>eiusmod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tempor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incididunt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ut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labore</a:t>
            </a:r>
            <a:r>
              <a:rPr lang="en-US" altLang="ko-KR" sz="1200" dirty="0">
                <a:solidFill>
                  <a:srgbClr val="272525"/>
                </a:solidFill>
              </a:rPr>
              <a:t> et dolore</a:t>
            </a: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607E0D69-A884-4079-860B-5F7BA4D84EF2}"/>
              </a:ext>
            </a:extLst>
          </p:cNvPr>
          <p:cNvSpPr/>
          <p:nvPr/>
        </p:nvSpPr>
        <p:spPr>
          <a:xfrm>
            <a:off x="6506663" y="5231077"/>
            <a:ext cx="4212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455FFF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455FFF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455FFF"/>
              </a:solidFill>
              <a:latin typeface="+mj-lt"/>
            </a:endParaRPr>
          </a:p>
        </p:txBody>
      </p:sp>
      <p:cxnSp>
        <p:nvCxnSpPr>
          <p:cNvPr id="50" name="직선 연결선 49">
            <a:extLst>
              <a:ext uri="{FF2B5EF4-FFF2-40B4-BE49-F238E27FC236}">
                <a16:creationId xmlns:a16="http://schemas.microsoft.com/office/drawing/2014/main" id="{FE3FD8C0-2A0F-45BC-9515-07973AA9D949}"/>
              </a:ext>
            </a:extLst>
          </p:cNvPr>
          <p:cNvCxnSpPr>
            <a:cxnSpLocks/>
            <a:stCxn id="42" idx="3"/>
            <a:endCxn id="46" idx="2"/>
          </p:cNvCxnSpPr>
          <p:nvPr/>
        </p:nvCxnSpPr>
        <p:spPr>
          <a:xfrm>
            <a:off x="5775754" y="4013200"/>
            <a:ext cx="730909" cy="1"/>
          </a:xfrm>
          <a:prstGeom prst="line">
            <a:avLst/>
          </a:prstGeom>
          <a:ln w="12700">
            <a:solidFill>
              <a:srgbClr val="2725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>
            <a:extLst>
              <a:ext uri="{FF2B5EF4-FFF2-40B4-BE49-F238E27FC236}">
                <a16:creationId xmlns:a16="http://schemas.microsoft.com/office/drawing/2014/main" id="{FFFC6D90-CB4A-4AC6-8C36-67B1388CF545}"/>
              </a:ext>
            </a:extLst>
          </p:cNvPr>
          <p:cNvCxnSpPr>
            <a:cxnSpLocks/>
            <a:stCxn id="46" idx="6"/>
            <a:endCxn id="47" idx="2"/>
          </p:cNvCxnSpPr>
          <p:nvPr/>
        </p:nvCxnSpPr>
        <p:spPr>
          <a:xfrm>
            <a:off x="8247278" y="4013201"/>
            <a:ext cx="730908" cy="0"/>
          </a:xfrm>
          <a:prstGeom prst="line">
            <a:avLst/>
          </a:prstGeom>
          <a:ln w="12700">
            <a:solidFill>
              <a:srgbClr val="2725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연결선 51">
            <a:extLst>
              <a:ext uri="{FF2B5EF4-FFF2-40B4-BE49-F238E27FC236}">
                <a16:creationId xmlns:a16="http://schemas.microsoft.com/office/drawing/2014/main" id="{F57F64DC-85FF-414B-8820-E970C8998A1B}"/>
              </a:ext>
            </a:extLst>
          </p:cNvPr>
          <p:cNvCxnSpPr>
            <a:cxnSpLocks/>
          </p:cNvCxnSpPr>
          <p:nvPr/>
        </p:nvCxnSpPr>
        <p:spPr>
          <a:xfrm>
            <a:off x="0" y="1189255"/>
            <a:ext cx="12192000" cy="0"/>
          </a:xfrm>
          <a:prstGeom prst="line">
            <a:avLst/>
          </a:prstGeom>
          <a:ln w="12700">
            <a:solidFill>
              <a:srgbClr val="2725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6FCF411C-937A-4796-88C2-AFBEFFF5568E}"/>
              </a:ext>
            </a:extLst>
          </p:cNvPr>
          <p:cNvSpPr txBox="1"/>
          <p:nvPr/>
        </p:nvSpPr>
        <p:spPr>
          <a:xfrm>
            <a:off x="594645" y="380711"/>
            <a:ext cx="9931400" cy="523220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455FFF"/>
                </a:solidFill>
                <a:latin typeface="+mj-lt"/>
              </a:defRPr>
            </a:lvl1pPr>
          </a:lstStyle>
          <a:p>
            <a:r>
              <a:rPr lang="en-US" altLang="ko-KR" dirty="0"/>
              <a:t>Insert Your Title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75797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1BC40EA-D5DF-4BDA-A02C-A45EBF3198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1F064FC-4348-4304-8BEA-FF7D3CF65D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967139B-322D-4DE4-85F5-7D47A2590F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214A3D-5F16-41C6-BFA7-7526FDBBDDAE}"/>
              </a:ext>
            </a:extLst>
          </p:cNvPr>
          <p:cNvSpPr txBox="1"/>
          <p:nvPr/>
        </p:nvSpPr>
        <p:spPr>
          <a:xfrm>
            <a:off x="6986993" y="3107806"/>
            <a:ext cx="41764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2725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2525"/>
                </a:solidFill>
              </a:rPr>
              <a:t>amet</a:t>
            </a:r>
            <a:r>
              <a:rPr lang="en-US" altLang="ko-KR" sz="1400" dirty="0">
                <a:solidFill>
                  <a:srgbClr val="272525"/>
                </a:solidFill>
              </a:rPr>
              <a:t>, </a:t>
            </a:r>
            <a:r>
              <a:rPr lang="en-US" altLang="ko-KR" sz="1400" dirty="0" err="1">
                <a:solidFill>
                  <a:srgbClr val="272525"/>
                </a:solidFill>
              </a:rPr>
              <a:t>consectetur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adipiscing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elit</a:t>
            </a:r>
            <a:r>
              <a:rPr lang="en-US" altLang="ko-KR" sz="1400" dirty="0">
                <a:solidFill>
                  <a:srgbClr val="272525"/>
                </a:solidFill>
              </a:rPr>
              <a:t>, sed do </a:t>
            </a:r>
            <a:r>
              <a:rPr lang="en-US" altLang="ko-KR" sz="1400" dirty="0" err="1">
                <a:solidFill>
                  <a:srgbClr val="272525"/>
                </a:solidFill>
              </a:rPr>
              <a:t>eiusmod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tempor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incididunt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ut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labore</a:t>
            </a:r>
            <a:r>
              <a:rPr lang="en-US" altLang="ko-KR" sz="1400" dirty="0">
                <a:solidFill>
                  <a:srgbClr val="27252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72525"/>
                </a:solidFill>
              </a:rPr>
              <a:t>aliqua</a:t>
            </a:r>
            <a:r>
              <a:rPr lang="en-US" altLang="ko-KR" sz="1400" dirty="0">
                <a:solidFill>
                  <a:srgbClr val="272525"/>
                </a:solidFill>
              </a:rPr>
              <a:t>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F3E4990-0F9F-48EE-840B-1E0FADE1BB29}"/>
              </a:ext>
            </a:extLst>
          </p:cNvPr>
          <p:cNvSpPr/>
          <p:nvPr/>
        </p:nvSpPr>
        <p:spPr>
          <a:xfrm>
            <a:off x="6986992" y="2632904"/>
            <a:ext cx="4176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55FFF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455FFF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455FFF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18DE20-54EA-40CA-A6A0-87F1FEBC4B86}"/>
              </a:ext>
            </a:extLst>
          </p:cNvPr>
          <p:cNvSpPr txBox="1"/>
          <p:nvPr/>
        </p:nvSpPr>
        <p:spPr>
          <a:xfrm>
            <a:off x="6986993" y="4822835"/>
            <a:ext cx="41764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r">
              <a:lnSpc>
                <a:spcPct val="100000"/>
              </a:lnSpc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rgbClr val="272525"/>
                </a:solidFill>
              </a:rPr>
              <a:t>Ut </a:t>
            </a:r>
            <a:r>
              <a:rPr lang="en-US" altLang="ko-KR" sz="1400" dirty="0" err="1">
                <a:solidFill>
                  <a:srgbClr val="272525"/>
                </a:solidFill>
              </a:rPr>
              <a:t>enim</a:t>
            </a:r>
            <a:r>
              <a:rPr lang="en-US" altLang="ko-KR" sz="1400" dirty="0">
                <a:solidFill>
                  <a:srgbClr val="272525"/>
                </a:solidFill>
              </a:rPr>
              <a:t> ad minim </a:t>
            </a:r>
            <a:r>
              <a:rPr lang="en-US" altLang="ko-KR" sz="1400" dirty="0" err="1">
                <a:solidFill>
                  <a:srgbClr val="272525"/>
                </a:solidFill>
              </a:rPr>
              <a:t>veniam</a:t>
            </a:r>
            <a:r>
              <a:rPr lang="en-US" altLang="ko-KR" sz="1400" dirty="0">
                <a:solidFill>
                  <a:srgbClr val="272525"/>
                </a:solidFill>
              </a:rPr>
              <a:t>, </a:t>
            </a:r>
            <a:r>
              <a:rPr lang="en-US" altLang="ko-KR" sz="1400" dirty="0" err="1">
                <a:solidFill>
                  <a:srgbClr val="272525"/>
                </a:solidFill>
              </a:rPr>
              <a:t>quis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nostrud</a:t>
            </a:r>
            <a:r>
              <a:rPr lang="en-US" altLang="ko-KR" sz="1400" dirty="0">
                <a:solidFill>
                  <a:srgbClr val="272525"/>
                </a:solidFill>
              </a:rPr>
              <a:t> exercitation </a:t>
            </a:r>
            <a:r>
              <a:rPr lang="en-US" altLang="ko-KR" sz="1400" dirty="0" err="1">
                <a:solidFill>
                  <a:srgbClr val="272525"/>
                </a:solidFill>
              </a:rPr>
              <a:t>ullamco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laboris</a:t>
            </a:r>
            <a:r>
              <a:rPr lang="en-US" altLang="ko-KR" sz="1400" dirty="0">
                <a:solidFill>
                  <a:srgbClr val="272525"/>
                </a:solidFill>
              </a:rPr>
              <a:t> nisi </a:t>
            </a:r>
            <a:r>
              <a:rPr lang="en-US" altLang="ko-KR" sz="1400" dirty="0" err="1">
                <a:solidFill>
                  <a:srgbClr val="272525"/>
                </a:solidFill>
              </a:rPr>
              <a:t>ut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aliquip</a:t>
            </a:r>
            <a:r>
              <a:rPr lang="en-US" altLang="ko-KR" sz="1400" dirty="0">
                <a:solidFill>
                  <a:srgbClr val="272525"/>
                </a:solidFill>
              </a:rPr>
              <a:t> ex </a:t>
            </a:r>
            <a:r>
              <a:rPr lang="en-US" altLang="ko-KR" sz="1400" dirty="0" err="1">
                <a:solidFill>
                  <a:srgbClr val="272525"/>
                </a:solidFill>
              </a:rPr>
              <a:t>ea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commodo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consequat</a:t>
            </a:r>
            <a:r>
              <a:rPr lang="en-US" altLang="ko-KR" sz="1400" dirty="0">
                <a:solidFill>
                  <a:srgbClr val="272525"/>
                </a:solidFill>
              </a:rPr>
              <a:t>.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A8A4CBB-A82C-4521-8242-23889608ED26}"/>
              </a:ext>
            </a:extLst>
          </p:cNvPr>
          <p:cNvSpPr/>
          <p:nvPr/>
        </p:nvSpPr>
        <p:spPr>
          <a:xfrm>
            <a:off x="6986992" y="4347933"/>
            <a:ext cx="4176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55FFF"/>
                </a:solidFill>
                <a:latin typeface="+mj-lt"/>
              </a:rPr>
              <a:t>Ut </a:t>
            </a:r>
            <a:r>
              <a:rPr lang="en-US" altLang="ko-KR" sz="2000" dirty="0" err="1">
                <a:solidFill>
                  <a:srgbClr val="455FFF"/>
                </a:solidFill>
                <a:latin typeface="+mj-lt"/>
              </a:rPr>
              <a:t>enim</a:t>
            </a:r>
            <a:r>
              <a:rPr lang="en-US" altLang="ko-KR" sz="2000" dirty="0">
                <a:solidFill>
                  <a:srgbClr val="455FFF"/>
                </a:solidFill>
                <a:latin typeface="+mj-lt"/>
              </a:rPr>
              <a:t> ad minim </a:t>
            </a:r>
            <a:r>
              <a:rPr lang="en-US" altLang="ko-KR" sz="2000" dirty="0" err="1">
                <a:solidFill>
                  <a:srgbClr val="455FFF"/>
                </a:solidFill>
                <a:latin typeface="+mj-lt"/>
              </a:rPr>
              <a:t>veniam</a:t>
            </a:r>
            <a:endParaRPr lang="en-US" altLang="ko-KR" sz="2000" dirty="0">
              <a:solidFill>
                <a:srgbClr val="455FFF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47FBBF-1FBB-43D1-AA63-BD5B8C829E05}"/>
              </a:ext>
            </a:extLst>
          </p:cNvPr>
          <p:cNvSpPr txBox="1"/>
          <p:nvPr/>
        </p:nvSpPr>
        <p:spPr>
          <a:xfrm>
            <a:off x="6662023" y="1296502"/>
            <a:ext cx="4501460" cy="523220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rgbClr val="475DE6"/>
                </a:solidFill>
                <a:latin typeface="+mj-lt"/>
              </a:defRPr>
            </a:lvl1pPr>
          </a:lstStyle>
          <a:p>
            <a:r>
              <a:rPr lang="en-US" altLang="ko-KR" sz="2800" dirty="0">
                <a:solidFill>
                  <a:srgbClr val="455FFF"/>
                </a:solidFill>
              </a:rPr>
              <a:t>Place subtitle text here</a:t>
            </a:r>
            <a:endParaRPr lang="ko-KR" altLang="en-US" sz="2800" dirty="0">
              <a:solidFill>
                <a:srgbClr val="455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039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2CA9BC1E-5F72-4E6B-9A1A-E2C87678969A}"/>
              </a:ext>
            </a:extLst>
          </p:cNvPr>
          <p:cNvSpPr txBox="1"/>
          <p:nvPr/>
        </p:nvSpPr>
        <p:spPr>
          <a:xfrm>
            <a:off x="3365408" y="1940715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3F3F3"/>
                </a:solidFill>
              </a:rPr>
              <a:t>amet</a:t>
            </a:r>
            <a:r>
              <a:rPr lang="en-US" altLang="ko-KR" sz="1200" dirty="0">
                <a:solidFill>
                  <a:srgbClr val="F3F3F3"/>
                </a:solidFill>
              </a:rPr>
              <a:t>, </a:t>
            </a:r>
            <a:r>
              <a:rPr lang="en-US" altLang="ko-KR" sz="12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elit</a:t>
            </a:r>
            <a:r>
              <a:rPr lang="en-US" altLang="ko-KR" sz="1200" dirty="0">
                <a:solidFill>
                  <a:srgbClr val="F3F3F3"/>
                </a:solidFill>
              </a:rPr>
              <a:t>, sed do </a:t>
            </a:r>
            <a:r>
              <a:rPr lang="en-US" altLang="ko-KR" sz="1200" dirty="0" err="1">
                <a:solidFill>
                  <a:srgbClr val="F3F3F3"/>
                </a:solidFill>
              </a:rPr>
              <a:t>eiusmod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tempor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incididunt</a:t>
            </a:r>
            <a:endParaRPr lang="ko-KR" altLang="en-US" sz="1200" dirty="0">
              <a:solidFill>
                <a:srgbClr val="F3F3F3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20FCBCF-F433-45D0-B638-D0F82322DFB6}"/>
              </a:ext>
            </a:extLst>
          </p:cNvPr>
          <p:cNvSpPr/>
          <p:nvPr/>
        </p:nvSpPr>
        <p:spPr>
          <a:xfrm>
            <a:off x="3365406" y="1576753"/>
            <a:ext cx="22733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F3F3F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A21B8F-80A6-4727-B325-F9D9E74D3160}"/>
              </a:ext>
            </a:extLst>
          </p:cNvPr>
          <p:cNvSpPr txBox="1"/>
          <p:nvPr/>
        </p:nvSpPr>
        <p:spPr>
          <a:xfrm>
            <a:off x="8559708" y="1940715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3F3F3"/>
                </a:solidFill>
              </a:rPr>
              <a:t>amet</a:t>
            </a:r>
            <a:r>
              <a:rPr lang="en-US" altLang="ko-KR" sz="1200" dirty="0">
                <a:solidFill>
                  <a:srgbClr val="F3F3F3"/>
                </a:solidFill>
              </a:rPr>
              <a:t>, </a:t>
            </a:r>
            <a:r>
              <a:rPr lang="en-US" altLang="ko-KR" sz="12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elit</a:t>
            </a:r>
            <a:r>
              <a:rPr lang="en-US" altLang="ko-KR" sz="1200" dirty="0">
                <a:solidFill>
                  <a:srgbClr val="F3F3F3"/>
                </a:solidFill>
              </a:rPr>
              <a:t>, sed do </a:t>
            </a:r>
            <a:r>
              <a:rPr lang="en-US" altLang="ko-KR" sz="1200" dirty="0" err="1">
                <a:solidFill>
                  <a:srgbClr val="F3F3F3"/>
                </a:solidFill>
              </a:rPr>
              <a:t>eiusmod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tempor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incididunt</a:t>
            </a:r>
            <a:endParaRPr lang="ko-KR" altLang="en-US" sz="1200" dirty="0">
              <a:solidFill>
                <a:srgbClr val="F3F3F3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268DC1B6-43A4-4E35-8F34-F8A5D16E4DB5}"/>
              </a:ext>
            </a:extLst>
          </p:cNvPr>
          <p:cNvSpPr/>
          <p:nvPr/>
        </p:nvSpPr>
        <p:spPr>
          <a:xfrm>
            <a:off x="8559706" y="1576753"/>
            <a:ext cx="22733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F3F3F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31DF7A-560A-4EDA-8D7A-0E327576FD5D}"/>
              </a:ext>
            </a:extLst>
          </p:cNvPr>
          <p:cNvSpPr txBox="1"/>
          <p:nvPr/>
        </p:nvSpPr>
        <p:spPr>
          <a:xfrm>
            <a:off x="3365408" y="4546154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3F3F3"/>
                </a:solidFill>
              </a:rPr>
              <a:t>amet</a:t>
            </a:r>
            <a:r>
              <a:rPr lang="en-US" altLang="ko-KR" sz="1200" dirty="0">
                <a:solidFill>
                  <a:srgbClr val="F3F3F3"/>
                </a:solidFill>
              </a:rPr>
              <a:t>, </a:t>
            </a:r>
            <a:r>
              <a:rPr lang="en-US" altLang="ko-KR" sz="12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elit</a:t>
            </a:r>
            <a:r>
              <a:rPr lang="en-US" altLang="ko-KR" sz="1200" dirty="0">
                <a:solidFill>
                  <a:srgbClr val="F3F3F3"/>
                </a:solidFill>
              </a:rPr>
              <a:t>, sed do </a:t>
            </a:r>
            <a:r>
              <a:rPr lang="en-US" altLang="ko-KR" sz="1200" dirty="0" err="1">
                <a:solidFill>
                  <a:srgbClr val="F3F3F3"/>
                </a:solidFill>
              </a:rPr>
              <a:t>eiusmod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tempor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incididunt</a:t>
            </a:r>
            <a:endParaRPr lang="ko-KR" altLang="en-US" sz="1200" dirty="0">
              <a:solidFill>
                <a:srgbClr val="F3F3F3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1386359-5E7F-493E-A608-EFC53205650F}"/>
              </a:ext>
            </a:extLst>
          </p:cNvPr>
          <p:cNvSpPr/>
          <p:nvPr/>
        </p:nvSpPr>
        <p:spPr>
          <a:xfrm>
            <a:off x="3365406" y="4182192"/>
            <a:ext cx="22733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F3F3F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CDC967-C576-4ED9-81E6-3CCB69A3AC5D}"/>
              </a:ext>
            </a:extLst>
          </p:cNvPr>
          <p:cNvSpPr txBox="1"/>
          <p:nvPr/>
        </p:nvSpPr>
        <p:spPr>
          <a:xfrm>
            <a:off x="8559708" y="4546154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3F3F3"/>
                </a:solidFill>
              </a:rPr>
              <a:t>amet</a:t>
            </a:r>
            <a:r>
              <a:rPr lang="en-US" altLang="ko-KR" sz="1200" dirty="0">
                <a:solidFill>
                  <a:srgbClr val="F3F3F3"/>
                </a:solidFill>
              </a:rPr>
              <a:t>, </a:t>
            </a:r>
            <a:r>
              <a:rPr lang="en-US" altLang="ko-KR" sz="12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elit</a:t>
            </a:r>
            <a:r>
              <a:rPr lang="en-US" altLang="ko-KR" sz="1200" dirty="0">
                <a:solidFill>
                  <a:srgbClr val="F3F3F3"/>
                </a:solidFill>
              </a:rPr>
              <a:t>, sed do </a:t>
            </a:r>
            <a:r>
              <a:rPr lang="en-US" altLang="ko-KR" sz="1200" dirty="0" err="1">
                <a:solidFill>
                  <a:srgbClr val="F3F3F3"/>
                </a:solidFill>
              </a:rPr>
              <a:t>eiusmod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tempor</a:t>
            </a:r>
            <a:r>
              <a:rPr lang="en-US" altLang="ko-KR" sz="1200" dirty="0">
                <a:solidFill>
                  <a:srgbClr val="F3F3F3"/>
                </a:solidFill>
              </a:rPr>
              <a:t> </a:t>
            </a:r>
            <a:r>
              <a:rPr lang="en-US" altLang="ko-KR" sz="1200" dirty="0" err="1">
                <a:solidFill>
                  <a:srgbClr val="F3F3F3"/>
                </a:solidFill>
              </a:rPr>
              <a:t>incididunt</a:t>
            </a:r>
            <a:endParaRPr lang="ko-KR" altLang="en-US" sz="1200" dirty="0">
              <a:solidFill>
                <a:srgbClr val="F3F3F3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DEE071E-8781-4A3A-ACEC-64D2AF41062E}"/>
              </a:ext>
            </a:extLst>
          </p:cNvPr>
          <p:cNvSpPr/>
          <p:nvPr/>
        </p:nvSpPr>
        <p:spPr>
          <a:xfrm>
            <a:off x="8559706" y="4182192"/>
            <a:ext cx="22733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F3F3F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FFD888F-F50E-45D5-917C-780EF71BFC6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8F3312F-9759-4B8A-9363-3E54895E6CD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B74EBD3-7A1F-48B3-89C1-5FA6981D7B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39369B08-19F0-4325-B11D-4D984D6684C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900022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40306AA-B9B4-4430-8F31-CC2759D8B3E2}"/>
              </a:ext>
            </a:extLst>
          </p:cNvPr>
          <p:cNvSpPr txBox="1"/>
          <p:nvPr/>
        </p:nvSpPr>
        <p:spPr>
          <a:xfrm>
            <a:off x="3175000" y="3530598"/>
            <a:ext cx="584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rgbClr val="455FFF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400" dirty="0">
              <a:solidFill>
                <a:srgbClr val="455F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2C42E7-41A8-49A3-AE7C-5FF8BFE62A55}"/>
              </a:ext>
            </a:extLst>
          </p:cNvPr>
          <p:cNvSpPr txBox="1"/>
          <p:nvPr/>
        </p:nvSpPr>
        <p:spPr>
          <a:xfrm>
            <a:off x="3242935" y="4238484"/>
            <a:ext cx="5757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272525"/>
                </a:solidFill>
              </a:rPr>
              <a:t>01:00pm ~ 01:30pm</a:t>
            </a:r>
            <a:endParaRPr lang="ko-KR" altLang="en-US" sz="2800" dirty="0">
              <a:solidFill>
                <a:srgbClr val="272525"/>
              </a:solidFill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4831DFB0-5898-4565-A16B-B35F98B85A9C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rgbClr val="455FFF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A76651D8-80FA-4761-80F4-1256E00217D8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9620CAB-2FBA-47F3-94BB-763D71A0051F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820430" y="828768"/>
            <a:ext cx="10531435" cy="5201527"/>
            <a:chOff x="1311073" y="1527797"/>
            <a:chExt cx="9551982" cy="4717770"/>
          </a:xfrm>
          <a:solidFill>
            <a:srgbClr val="272525">
              <a:alpha val="20000"/>
            </a:srgb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272525">
                <a:alpha val="65000"/>
              </a:srgbClr>
            </a:solidFill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272525">
                <a:alpha val="65000"/>
              </a:srgbClr>
            </a:solidFill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272525">
                <a:alpha val="65000"/>
              </a:srgbClr>
            </a:solidFill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272525">
                <a:alpha val="65000"/>
              </a:srgbClr>
            </a:solidFill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3F3F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709571" y="2407894"/>
            <a:ext cx="272003" cy="37173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55FFF"/>
          </a:solidFill>
          <a:ln w="12700" cap="flat">
            <a:solidFill>
              <a:srgbClr val="F3F3F3"/>
            </a:solidFill>
            <a:prstDash val="solid"/>
            <a:miter/>
          </a:ln>
          <a:effectLst>
            <a:outerShdw dist="63500" dir="2700000" algn="tl" rotWithShape="0">
              <a:srgbClr val="455FFF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649406" y="4466437"/>
            <a:ext cx="272003" cy="37173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55FFF"/>
          </a:solidFill>
          <a:ln w="12700" cap="flat">
            <a:solidFill>
              <a:srgbClr val="F3F3F3"/>
            </a:solidFill>
            <a:prstDash val="solid"/>
            <a:miter/>
          </a:ln>
          <a:effectLst>
            <a:outerShdw dist="63500" dir="2700000" algn="tl" rotWithShape="0">
              <a:srgbClr val="455FFF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598387" y="2047133"/>
            <a:ext cx="272003" cy="37173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455FFF"/>
          </a:solidFill>
          <a:ln w="12700" cap="flat">
            <a:solidFill>
              <a:srgbClr val="F3F3F3"/>
            </a:solidFill>
            <a:prstDash val="solid"/>
            <a:miter/>
          </a:ln>
          <a:effectLst>
            <a:outerShdw dist="63500" dir="2700000" algn="tl" rotWithShape="0">
              <a:srgbClr val="455FFF"/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4A9679E0-92A3-4289-856E-449B9BCE96EE}"/>
              </a:ext>
            </a:extLst>
          </p:cNvPr>
          <p:cNvSpPr txBox="1"/>
          <p:nvPr/>
        </p:nvSpPr>
        <p:spPr>
          <a:xfrm rot="16200000">
            <a:off x="-1275146" y="3244333"/>
            <a:ext cx="3491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dirty="0">
                <a:solidFill>
                  <a:srgbClr val="455FFF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1800" dirty="0">
              <a:solidFill>
                <a:srgbClr val="455F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25792FFB-39F1-4108-BDF4-751F4317BD4C}"/>
              </a:ext>
            </a:extLst>
          </p:cNvPr>
          <p:cNvSpPr txBox="1"/>
          <p:nvPr/>
        </p:nvSpPr>
        <p:spPr>
          <a:xfrm rot="16200000">
            <a:off x="9975906" y="3244333"/>
            <a:ext cx="3491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dirty="0">
                <a:solidFill>
                  <a:srgbClr val="455FFF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1800" dirty="0">
              <a:solidFill>
                <a:srgbClr val="455FFF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801EFBCA-13A1-4B2D-A09B-36C120626801}"/>
              </a:ext>
            </a:extLst>
          </p:cNvPr>
          <p:cNvSpPr txBox="1"/>
          <p:nvPr/>
        </p:nvSpPr>
        <p:spPr>
          <a:xfrm>
            <a:off x="676400" y="386089"/>
            <a:ext cx="5626135" cy="52322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272525"/>
                </a:solidFill>
                <a:latin typeface="+mj-lt"/>
              </a:rPr>
              <a:t>Contents</a:t>
            </a:r>
            <a:endParaRPr lang="ko-KR" altLang="en-US" sz="2800" b="0" dirty="0">
              <a:solidFill>
                <a:srgbClr val="272525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1E1368-A181-48C7-A03E-F5C998EA90C9}"/>
              </a:ext>
            </a:extLst>
          </p:cNvPr>
          <p:cNvSpPr txBox="1"/>
          <p:nvPr/>
        </p:nvSpPr>
        <p:spPr>
          <a:xfrm>
            <a:off x="914400" y="3621175"/>
            <a:ext cx="241722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200">
                <a:solidFill>
                  <a:srgbClr val="272525"/>
                </a:solidFill>
              </a:defRPr>
            </a:lvl1pPr>
          </a:lstStyle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</a:t>
            </a:r>
            <a:r>
              <a:rPr lang="en-US" altLang="ko-KR" sz="1400"/>
              <a:t>sit amet, consectetur adipiscing elit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Sed </a:t>
            </a:r>
            <a:r>
              <a:rPr lang="en-US" altLang="ko-KR" sz="1400"/>
              <a:t>do eiusmod tempor incididunt ut labore</a:t>
            </a:r>
            <a:r>
              <a:rPr lang="en-US" altLang="ko-KR" sz="1400" dirty="0"/>
              <a:t> </a:t>
            </a:r>
            <a:r>
              <a:rPr lang="en-US" altLang="ko-KR" sz="1400"/>
              <a:t>et dolore</a:t>
            </a:r>
            <a:endParaRPr lang="en-US" altLang="ko-KR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EEB1AAB6-1A91-448A-BB01-0334839D804B}"/>
              </a:ext>
            </a:extLst>
          </p:cNvPr>
          <p:cNvSpPr/>
          <p:nvPr/>
        </p:nvSpPr>
        <p:spPr>
          <a:xfrm>
            <a:off x="914399" y="3184374"/>
            <a:ext cx="24172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55FFF"/>
                </a:solidFill>
                <a:latin typeface="+mj-lt"/>
              </a:rPr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4927EB6A-0799-4FE6-AFB4-84AEF092C559}"/>
              </a:ext>
            </a:extLst>
          </p:cNvPr>
          <p:cNvSpPr/>
          <p:nvPr/>
        </p:nvSpPr>
        <p:spPr>
          <a:xfrm>
            <a:off x="914399" y="2784264"/>
            <a:ext cx="24172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55FFF"/>
                </a:solidFill>
                <a:latin typeface="+mj-lt"/>
              </a:rPr>
              <a:t>01.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7C8F9FC-0BA5-4363-86C5-3BFF367DE975}"/>
              </a:ext>
            </a:extLst>
          </p:cNvPr>
          <p:cNvSpPr txBox="1"/>
          <p:nvPr/>
        </p:nvSpPr>
        <p:spPr>
          <a:xfrm>
            <a:off x="6211714" y="3621175"/>
            <a:ext cx="241722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200">
                <a:solidFill>
                  <a:srgbClr val="272525"/>
                </a:solidFill>
              </a:defRPr>
            </a:lvl1pPr>
          </a:lstStyle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</a:t>
            </a:r>
            <a:r>
              <a:rPr lang="en-US" altLang="ko-KR" sz="1400"/>
              <a:t>sit amet, consectetur adipiscing elit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Sed </a:t>
            </a:r>
            <a:r>
              <a:rPr lang="en-US" altLang="ko-KR" sz="1400"/>
              <a:t>do eiusmod tempor incididunt ut labore</a:t>
            </a:r>
            <a:r>
              <a:rPr lang="en-US" altLang="ko-KR" sz="1400" dirty="0"/>
              <a:t> </a:t>
            </a:r>
            <a:r>
              <a:rPr lang="en-US" altLang="ko-KR" sz="1400"/>
              <a:t>et dolore</a:t>
            </a:r>
            <a:endParaRPr lang="en-US" altLang="ko-KR" sz="1400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BF724A4F-096F-4D0A-9BD8-D5AC8C7E81BC}"/>
              </a:ext>
            </a:extLst>
          </p:cNvPr>
          <p:cNvSpPr/>
          <p:nvPr/>
        </p:nvSpPr>
        <p:spPr>
          <a:xfrm>
            <a:off x="6211713" y="3184374"/>
            <a:ext cx="24172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55FFF"/>
                </a:solidFill>
                <a:latin typeface="+mj-lt"/>
              </a:rPr>
              <a:t>Lorem ipsum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90CFB08B-7A36-456C-931C-89314A9C08D7}"/>
              </a:ext>
            </a:extLst>
          </p:cNvPr>
          <p:cNvSpPr/>
          <p:nvPr/>
        </p:nvSpPr>
        <p:spPr>
          <a:xfrm>
            <a:off x="6211713" y="2784264"/>
            <a:ext cx="24172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55FFF"/>
                </a:solidFill>
                <a:latin typeface="+mj-lt"/>
              </a:rPr>
              <a:t>03.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C8B6379-C23C-403A-AE3B-C82AE974AF3F}"/>
              </a:ext>
            </a:extLst>
          </p:cNvPr>
          <p:cNvSpPr txBox="1"/>
          <p:nvPr/>
        </p:nvSpPr>
        <p:spPr>
          <a:xfrm>
            <a:off x="8860372" y="3621175"/>
            <a:ext cx="241722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200">
                <a:solidFill>
                  <a:srgbClr val="272525"/>
                </a:solidFill>
              </a:defRPr>
            </a:lvl1pPr>
          </a:lstStyle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06119387-9A95-45D7-BDA2-3B0E37D113F5}"/>
              </a:ext>
            </a:extLst>
          </p:cNvPr>
          <p:cNvSpPr/>
          <p:nvPr/>
        </p:nvSpPr>
        <p:spPr>
          <a:xfrm>
            <a:off x="8860371" y="3184374"/>
            <a:ext cx="24172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55FFF"/>
                </a:solidFill>
                <a:latin typeface="+mj-lt"/>
              </a:rPr>
              <a:t>Lorem ipsum</a:t>
            </a: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CB25F68C-B055-44AD-A011-BC88C5441E9F}"/>
              </a:ext>
            </a:extLst>
          </p:cNvPr>
          <p:cNvSpPr/>
          <p:nvPr/>
        </p:nvSpPr>
        <p:spPr>
          <a:xfrm>
            <a:off x="8860371" y="2784264"/>
            <a:ext cx="24172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55FFF"/>
                </a:solidFill>
                <a:latin typeface="+mj-lt"/>
              </a:rPr>
              <a:t>04.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59D8FAC-8DAB-40E9-BD35-2784AEB5D767}"/>
              </a:ext>
            </a:extLst>
          </p:cNvPr>
          <p:cNvSpPr txBox="1"/>
          <p:nvPr/>
        </p:nvSpPr>
        <p:spPr>
          <a:xfrm>
            <a:off x="3563057" y="3621175"/>
            <a:ext cx="241722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200">
                <a:solidFill>
                  <a:srgbClr val="272525"/>
                </a:solidFill>
              </a:defRPr>
            </a:lvl1pPr>
          </a:lstStyle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</a:t>
            </a:r>
            <a:r>
              <a:rPr lang="en-US" altLang="ko-KR" sz="1400"/>
              <a:t>sit amet, consectetur adipiscing elit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Sed </a:t>
            </a:r>
            <a:r>
              <a:rPr lang="en-US" altLang="ko-KR" sz="1400"/>
              <a:t>do eiusmod tempor incididunt ut labore</a:t>
            </a:r>
            <a:r>
              <a:rPr lang="en-US" altLang="ko-KR" sz="1400" dirty="0"/>
              <a:t> </a:t>
            </a:r>
            <a:r>
              <a:rPr lang="en-US" altLang="ko-KR" sz="1400"/>
              <a:t>et dolore</a:t>
            </a:r>
            <a:endParaRPr lang="en-US" altLang="ko-KR" sz="1400" dirty="0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CB514A54-D46D-41A4-9179-F545152FEBEC}"/>
              </a:ext>
            </a:extLst>
          </p:cNvPr>
          <p:cNvSpPr/>
          <p:nvPr/>
        </p:nvSpPr>
        <p:spPr>
          <a:xfrm>
            <a:off x="3563056" y="3184374"/>
            <a:ext cx="24172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55FFF"/>
                </a:solidFill>
                <a:latin typeface="+mj-lt"/>
              </a:rPr>
              <a:t>Lorem ipsum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0231DF27-A65D-40D9-B2DD-DBF6177417B0}"/>
              </a:ext>
            </a:extLst>
          </p:cNvPr>
          <p:cNvSpPr/>
          <p:nvPr/>
        </p:nvSpPr>
        <p:spPr>
          <a:xfrm>
            <a:off x="3563056" y="2784264"/>
            <a:ext cx="24172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55FFF"/>
                </a:solidFill>
                <a:latin typeface="+mj-lt"/>
              </a:rPr>
              <a:t>02.</a:t>
            </a: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BFB52141-1CDD-4174-944F-758A54521F76}"/>
              </a:ext>
            </a:extLst>
          </p:cNvPr>
          <p:cNvSpPr/>
          <p:nvPr/>
        </p:nvSpPr>
        <p:spPr>
          <a:xfrm>
            <a:off x="5172708" y="2714324"/>
            <a:ext cx="5713465" cy="3290518"/>
          </a:xfrm>
          <a:prstGeom prst="rect">
            <a:avLst/>
          </a:prstGeom>
          <a:solidFill>
            <a:srgbClr val="F3F3F3"/>
          </a:solidFill>
          <a:ln>
            <a:solidFill>
              <a:srgbClr val="272525"/>
            </a:solidFill>
          </a:ln>
          <a:effectLst>
            <a:outerShdw dist="88900" dir="2700000" algn="tl" rotWithShape="0">
              <a:srgbClr val="272525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272525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88DD60-FC49-438A-B9B3-A000E028F6AF}"/>
              </a:ext>
            </a:extLst>
          </p:cNvPr>
          <p:cNvSpPr txBox="1"/>
          <p:nvPr/>
        </p:nvSpPr>
        <p:spPr>
          <a:xfrm>
            <a:off x="5655921" y="3013501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455FFF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455FFF"/>
                </a:solidFill>
              </a:rPr>
              <a:t>Mobile project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C7A5B2-1C9F-4B80-8598-8D9BC422DBE6}"/>
              </a:ext>
            </a:extLst>
          </p:cNvPr>
          <p:cNvSpPr txBox="1"/>
          <p:nvPr/>
        </p:nvSpPr>
        <p:spPr>
          <a:xfrm>
            <a:off x="5655921" y="3924273"/>
            <a:ext cx="50176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725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2525"/>
                </a:solidFill>
              </a:rPr>
              <a:t>amet</a:t>
            </a:r>
            <a:r>
              <a:rPr lang="en-US" altLang="ko-KR" sz="1400" dirty="0">
                <a:solidFill>
                  <a:srgbClr val="272525"/>
                </a:solidFill>
              </a:rPr>
              <a:t>, </a:t>
            </a:r>
            <a:r>
              <a:rPr lang="en-US" altLang="ko-KR" sz="1400" dirty="0" err="1">
                <a:solidFill>
                  <a:srgbClr val="272525"/>
                </a:solidFill>
              </a:rPr>
              <a:t>consectetur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adipiscing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elit</a:t>
            </a:r>
            <a:r>
              <a:rPr lang="en-US" altLang="ko-KR" sz="1400" dirty="0">
                <a:solidFill>
                  <a:srgbClr val="272525"/>
                </a:solidFill>
              </a:rPr>
              <a:t>, sed do </a:t>
            </a:r>
            <a:r>
              <a:rPr lang="en-US" altLang="ko-KR" sz="1400" dirty="0" err="1">
                <a:solidFill>
                  <a:srgbClr val="272525"/>
                </a:solidFill>
              </a:rPr>
              <a:t>eiusmod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tempor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incididunt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ut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labore</a:t>
            </a:r>
            <a:r>
              <a:rPr lang="en-US" altLang="ko-KR" sz="1400" dirty="0">
                <a:solidFill>
                  <a:srgbClr val="27252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72525"/>
                </a:solidFill>
              </a:rPr>
              <a:t>aliqua</a:t>
            </a:r>
            <a:r>
              <a:rPr lang="en-US" altLang="ko-KR" sz="1400" dirty="0">
                <a:solidFill>
                  <a:srgbClr val="272525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272525"/>
                </a:solidFill>
              </a:rPr>
              <a:t>Ut </a:t>
            </a:r>
            <a:r>
              <a:rPr lang="en-US" altLang="ko-KR" sz="1400" dirty="0" err="1">
                <a:solidFill>
                  <a:srgbClr val="272525"/>
                </a:solidFill>
              </a:rPr>
              <a:t>enim</a:t>
            </a:r>
            <a:r>
              <a:rPr lang="en-US" altLang="ko-KR" sz="1400" dirty="0">
                <a:solidFill>
                  <a:srgbClr val="272525"/>
                </a:solidFill>
              </a:rPr>
              <a:t> ad minim </a:t>
            </a:r>
            <a:r>
              <a:rPr lang="en-US" altLang="ko-KR" sz="1400" dirty="0" err="1">
                <a:solidFill>
                  <a:srgbClr val="272525"/>
                </a:solidFill>
              </a:rPr>
              <a:t>veniam</a:t>
            </a:r>
            <a:r>
              <a:rPr lang="en-US" altLang="ko-KR" sz="1400" dirty="0">
                <a:solidFill>
                  <a:srgbClr val="272525"/>
                </a:solidFill>
              </a:rPr>
              <a:t>, </a:t>
            </a:r>
            <a:r>
              <a:rPr lang="en-US" altLang="ko-KR" sz="1400" dirty="0" err="1">
                <a:solidFill>
                  <a:srgbClr val="272525"/>
                </a:solidFill>
              </a:rPr>
              <a:t>quis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nostrud</a:t>
            </a:r>
            <a:r>
              <a:rPr lang="en-US" altLang="ko-KR" sz="1400" dirty="0">
                <a:solidFill>
                  <a:srgbClr val="272525"/>
                </a:solidFill>
              </a:rPr>
              <a:t> exercitation </a:t>
            </a:r>
            <a:r>
              <a:rPr lang="en-US" altLang="ko-KR" sz="1400" dirty="0" err="1">
                <a:solidFill>
                  <a:srgbClr val="272525"/>
                </a:solidFill>
              </a:rPr>
              <a:t>ullamco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laboris</a:t>
            </a:r>
            <a:r>
              <a:rPr lang="en-US" altLang="ko-KR" sz="1400" dirty="0">
                <a:solidFill>
                  <a:srgbClr val="272525"/>
                </a:solidFill>
              </a:rPr>
              <a:t> nisi </a:t>
            </a:r>
            <a:r>
              <a:rPr lang="en-US" altLang="ko-KR" sz="1400" dirty="0" err="1">
                <a:solidFill>
                  <a:srgbClr val="272525"/>
                </a:solidFill>
              </a:rPr>
              <a:t>ut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aliquip</a:t>
            </a:r>
            <a:r>
              <a:rPr lang="en-US" altLang="ko-KR" sz="1400" dirty="0">
                <a:solidFill>
                  <a:srgbClr val="272525"/>
                </a:solidFill>
              </a:rPr>
              <a:t> ex </a:t>
            </a:r>
            <a:r>
              <a:rPr lang="en-US" altLang="ko-KR" sz="1400" dirty="0" err="1">
                <a:solidFill>
                  <a:srgbClr val="272525"/>
                </a:solidFill>
              </a:rPr>
              <a:t>ea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commodo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consequat</a:t>
            </a:r>
            <a:r>
              <a:rPr lang="en-US" altLang="ko-KR" sz="1400" dirty="0">
                <a:solidFill>
                  <a:srgbClr val="272525"/>
                </a:solidFill>
              </a:rPr>
              <a:t>. Duis </a:t>
            </a:r>
            <a:r>
              <a:rPr lang="en-US" altLang="ko-KR" sz="1400" dirty="0" err="1">
                <a:solidFill>
                  <a:srgbClr val="272525"/>
                </a:solidFill>
              </a:rPr>
              <a:t>aute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irure</a:t>
            </a:r>
            <a:r>
              <a:rPr lang="en-US" altLang="ko-KR" sz="1400" dirty="0">
                <a:solidFill>
                  <a:srgbClr val="272525"/>
                </a:solidFill>
              </a:rPr>
              <a:t> dolor in </a:t>
            </a:r>
            <a:r>
              <a:rPr lang="en-US" altLang="ko-KR" sz="1400" dirty="0" err="1">
                <a:solidFill>
                  <a:srgbClr val="272525"/>
                </a:solidFill>
              </a:rPr>
              <a:t>reprehenderit</a:t>
            </a:r>
            <a:r>
              <a:rPr lang="en-US" altLang="ko-KR" sz="1400" dirty="0">
                <a:solidFill>
                  <a:srgbClr val="272525"/>
                </a:solidFill>
              </a:rPr>
              <a:t> in </a:t>
            </a:r>
            <a:r>
              <a:rPr lang="en-US" altLang="ko-KR" sz="1400" dirty="0" err="1">
                <a:solidFill>
                  <a:srgbClr val="272525"/>
                </a:solidFill>
              </a:rPr>
              <a:t>voluptate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velit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esse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cillum</a:t>
            </a:r>
            <a:r>
              <a:rPr lang="en-US" altLang="ko-KR" sz="1400" dirty="0">
                <a:solidFill>
                  <a:srgbClr val="272525"/>
                </a:solidFill>
              </a:rPr>
              <a:t> dolore </a:t>
            </a:r>
            <a:r>
              <a:rPr lang="en-US" altLang="ko-KR" sz="1400" dirty="0" err="1">
                <a:solidFill>
                  <a:srgbClr val="272525"/>
                </a:solidFill>
              </a:rPr>
              <a:t>eu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fugiat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nulla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pariatur</a:t>
            </a:r>
            <a:r>
              <a:rPr lang="en-US" altLang="ko-KR" sz="1400" dirty="0">
                <a:solidFill>
                  <a:srgbClr val="272525"/>
                </a:solidFill>
              </a:rPr>
              <a:t>.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F660D138-9B0C-4BA7-94E2-A4665F8671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99F76D9-701F-4209-ADBC-789AF75EFD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9A16C57B-EAA8-4FEC-9F68-B66C6177CE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518926C-2ECE-4B69-A6B9-503C4B88C3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2" cy="5943600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25EE079-739C-4A1D-96A5-FCC0652010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A4BC819-B01B-439F-8433-4F8A217C91EA}"/>
              </a:ext>
            </a:extLst>
          </p:cNvPr>
          <p:cNvSpPr/>
          <p:nvPr/>
        </p:nvSpPr>
        <p:spPr>
          <a:xfrm>
            <a:off x="5245767" y="3570973"/>
            <a:ext cx="5867927" cy="2912641"/>
          </a:xfrm>
          <a:prstGeom prst="rect">
            <a:avLst/>
          </a:prstGeom>
          <a:solidFill>
            <a:srgbClr val="F3F3F3"/>
          </a:solidFill>
          <a:ln>
            <a:solidFill>
              <a:srgbClr val="272525"/>
            </a:solidFill>
          </a:ln>
          <a:effectLst>
            <a:outerShdw dist="88900" dir="2700000" algn="tl" rotWithShape="0">
              <a:srgbClr val="272525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272525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7C7227-D7FB-4667-8FB7-44361376F9A9}"/>
              </a:ext>
            </a:extLst>
          </p:cNvPr>
          <p:cNvSpPr txBox="1"/>
          <p:nvPr/>
        </p:nvSpPr>
        <p:spPr>
          <a:xfrm>
            <a:off x="5522259" y="3835793"/>
            <a:ext cx="5428838" cy="735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455FFF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455FFF"/>
                </a:solidFill>
              </a:rPr>
              <a:t>Tablet project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E3713B-ED75-426F-8D9F-AA8FDE6BF390}"/>
              </a:ext>
            </a:extLst>
          </p:cNvPr>
          <p:cNvSpPr txBox="1"/>
          <p:nvPr/>
        </p:nvSpPr>
        <p:spPr>
          <a:xfrm>
            <a:off x="5522259" y="4641974"/>
            <a:ext cx="5428838" cy="1607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725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2525"/>
                </a:solidFill>
              </a:rPr>
              <a:t>amet</a:t>
            </a:r>
            <a:r>
              <a:rPr lang="en-US" altLang="ko-KR" sz="1400" dirty="0">
                <a:solidFill>
                  <a:srgbClr val="272525"/>
                </a:solidFill>
              </a:rPr>
              <a:t>, </a:t>
            </a:r>
            <a:r>
              <a:rPr lang="en-US" altLang="ko-KR" sz="1400" dirty="0" err="1">
                <a:solidFill>
                  <a:srgbClr val="272525"/>
                </a:solidFill>
              </a:rPr>
              <a:t>consectetur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adipiscing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elit</a:t>
            </a:r>
            <a:r>
              <a:rPr lang="en-US" altLang="ko-KR" sz="1400" dirty="0">
                <a:solidFill>
                  <a:srgbClr val="272525"/>
                </a:solidFill>
              </a:rPr>
              <a:t>, sed do </a:t>
            </a:r>
            <a:r>
              <a:rPr lang="en-US" altLang="ko-KR" sz="1400" dirty="0" err="1">
                <a:solidFill>
                  <a:srgbClr val="272525"/>
                </a:solidFill>
              </a:rPr>
              <a:t>eiusmod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tempor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incididunt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ut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labore</a:t>
            </a:r>
            <a:r>
              <a:rPr lang="en-US" altLang="ko-KR" sz="1400" dirty="0">
                <a:solidFill>
                  <a:srgbClr val="27252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72525"/>
                </a:solidFill>
              </a:rPr>
              <a:t>aliqua</a:t>
            </a:r>
            <a:r>
              <a:rPr lang="en-US" altLang="ko-KR" sz="1400" dirty="0">
                <a:solidFill>
                  <a:srgbClr val="272525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272525"/>
                </a:solidFill>
              </a:rPr>
              <a:t>Ut </a:t>
            </a:r>
            <a:r>
              <a:rPr lang="en-US" altLang="ko-KR" sz="1400" dirty="0" err="1">
                <a:solidFill>
                  <a:srgbClr val="272525"/>
                </a:solidFill>
              </a:rPr>
              <a:t>enim</a:t>
            </a:r>
            <a:r>
              <a:rPr lang="en-US" altLang="ko-KR" sz="1400" dirty="0">
                <a:solidFill>
                  <a:srgbClr val="272525"/>
                </a:solidFill>
              </a:rPr>
              <a:t> ad minim </a:t>
            </a:r>
            <a:r>
              <a:rPr lang="en-US" altLang="ko-KR" sz="1400" dirty="0" err="1">
                <a:solidFill>
                  <a:srgbClr val="272525"/>
                </a:solidFill>
              </a:rPr>
              <a:t>veniam</a:t>
            </a:r>
            <a:r>
              <a:rPr lang="en-US" altLang="ko-KR" sz="1400" dirty="0">
                <a:solidFill>
                  <a:srgbClr val="272525"/>
                </a:solidFill>
              </a:rPr>
              <a:t>, </a:t>
            </a:r>
            <a:r>
              <a:rPr lang="en-US" altLang="ko-KR" sz="1400" dirty="0" err="1">
                <a:solidFill>
                  <a:srgbClr val="272525"/>
                </a:solidFill>
              </a:rPr>
              <a:t>quis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nostrud</a:t>
            </a:r>
            <a:r>
              <a:rPr lang="en-US" altLang="ko-KR" sz="1400" dirty="0">
                <a:solidFill>
                  <a:srgbClr val="272525"/>
                </a:solidFill>
              </a:rPr>
              <a:t> exercitation </a:t>
            </a:r>
            <a:r>
              <a:rPr lang="en-US" altLang="ko-KR" sz="1400" dirty="0" err="1">
                <a:solidFill>
                  <a:srgbClr val="272525"/>
                </a:solidFill>
              </a:rPr>
              <a:t>ullamco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laboris</a:t>
            </a:r>
            <a:r>
              <a:rPr lang="en-US" altLang="ko-KR" sz="1400" dirty="0">
                <a:solidFill>
                  <a:srgbClr val="272525"/>
                </a:solidFill>
              </a:rPr>
              <a:t> nisi </a:t>
            </a:r>
            <a:r>
              <a:rPr lang="en-US" altLang="ko-KR" sz="1400" dirty="0" err="1">
                <a:solidFill>
                  <a:srgbClr val="272525"/>
                </a:solidFill>
              </a:rPr>
              <a:t>ut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aliquip</a:t>
            </a:r>
            <a:r>
              <a:rPr lang="en-US" altLang="ko-KR" sz="1400" dirty="0">
                <a:solidFill>
                  <a:srgbClr val="272525"/>
                </a:solidFill>
              </a:rPr>
              <a:t> ex </a:t>
            </a:r>
            <a:r>
              <a:rPr lang="en-US" altLang="ko-KR" sz="1400" dirty="0" err="1">
                <a:solidFill>
                  <a:srgbClr val="272525"/>
                </a:solidFill>
              </a:rPr>
              <a:t>ea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commodo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consequat</a:t>
            </a:r>
            <a:r>
              <a:rPr lang="en-US" altLang="ko-KR" sz="1400" dirty="0">
                <a:solidFill>
                  <a:srgbClr val="272525"/>
                </a:solidFill>
              </a:rPr>
              <a:t>. Duis </a:t>
            </a:r>
            <a:r>
              <a:rPr lang="en-US" altLang="ko-KR" sz="1400" dirty="0" err="1">
                <a:solidFill>
                  <a:srgbClr val="272525"/>
                </a:solidFill>
              </a:rPr>
              <a:t>aute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irure</a:t>
            </a:r>
            <a:r>
              <a:rPr lang="en-US" altLang="ko-KR" sz="1400" dirty="0">
                <a:solidFill>
                  <a:srgbClr val="272525"/>
                </a:solidFill>
              </a:rPr>
              <a:t> dolor in </a:t>
            </a:r>
            <a:r>
              <a:rPr lang="en-US" altLang="ko-KR" sz="1400" dirty="0" err="1">
                <a:solidFill>
                  <a:srgbClr val="272525"/>
                </a:solidFill>
              </a:rPr>
              <a:t>reprehenderit</a:t>
            </a:r>
            <a:r>
              <a:rPr lang="en-US" altLang="ko-KR" sz="1400" dirty="0">
                <a:solidFill>
                  <a:srgbClr val="272525"/>
                </a:solidFill>
              </a:rPr>
              <a:t> in </a:t>
            </a:r>
            <a:r>
              <a:rPr lang="en-US" altLang="ko-KR" sz="1400" dirty="0" err="1">
                <a:solidFill>
                  <a:srgbClr val="272525"/>
                </a:solidFill>
              </a:rPr>
              <a:t>voluptate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velit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esse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cillum</a:t>
            </a:r>
            <a:r>
              <a:rPr lang="en-US" altLang="ko-KR" sz="1400" dirty="0">
                <a:solidFill>
                  <a:srgbClr val="272525"/>
                </a:solidFill>
              </a:rPr>
              <a:t> dolore </a:t>
            </a:r>
            <a:r>
              <a:rPr lang="en-US" altLang="ko-KR" sz="1400" dirty="0" err="1">
                <a:solidFill>
                  <a:srgbClr val="272525"/>
                </a:solidFill>
              </a:rPr>
              <a:t>eu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fugiat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nulla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pariatur</a:t>
            </a:r>
            <a:r>
              <a:rPr lang="en-US" altLang="ko-KR" sz="1400" dirty="0">
                <a:solidFill>
                  <a:srgbClr val="272525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322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7A7A88EC-6EC6-42F4-ADD6-A5AA6CD67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11F39DF7-C9F1-4213-91B7-2C1191F93B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AFB45B8-AB1A-42BF-B760-8A160964074E}"/>
              </a:ext>
            </a:extLst>
          </p:cNvPr>
          <p:cNvSpPr/>
          <p:nvPr/>
        </p:nvSpPr>
        <p:spPr>
          <a:xfrm>
            <a:off x="6891687" y="2473693"/>
            <a:ext cx="4222007" cy="4009922"/>
          </a:xfrm>
          <a:prstGeom prst="rect">
            <a:avLst/>
          </a:prstGeom>
          <a:solidFill>
            <a:srgbClr val="F3F3F3"/>
          </a:solidFill>
          <a:ln>
            <a:solidFill>
              <a:srgbClr val="272525"/>
            </a:solidFill>
          </a:ln>
          <a:effectLst>
            <a:outerShdw dist="88900" dir="2700000" algn="tl" rotWithShape="0">
              <a:srgbClr val="272525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272525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F60B16-6B00-4098-8FD0-38A6AFC24C1D}"/>
              </a:ext>
            </a:extLst>
          </p:cNvPr>
          <p:cNvSpPr txBox="1"/>
          <p:nvPr/>
        </p:nvSpPr>
        <p:spPr>
          <a:xfrm>
            <a:off x="7248761" y="2838279"/>
            <a:ext cx="37078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455FFF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455FFF"/>
                </a:solidFill>
              </a:rPr>
              <a:t>Desktop project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1FCB8F-FBBE-47C9-84D4-3E0562867589}"/>
              </a:ext>
            </a:extLst>
          </p:cNvPr>
          <p:cNvSpPr txBox="1"/>
          <p:nvPr/>
        </p:nvSpPr>
        <p:spPr>
          <a:xfrm>
            <a:off x="7248761" y="3755669"/>
            <a:ext cx="370786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725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2525"/>
                </a:solidFill>
              </a:rPr>
              <a:t>amet</a:t>
            </a:r>
            <a:r>
              <a:rPr lang="en-US" altLang="ko-KR" sz="1400" dirty="0">
                <a:solidFill>
                  <a:srgbClr val="272525"/>
                </a:solidFill>
              </a:rPr>
              <a:t>, </a:t>
            </a:r>
            <a:r>
              <a:rPr lang="en-US" altLang="ko-KR" sz="1400" dirty="0" err="1">
                <a:solidFill>
                  <a:srgbClr val="272525"/>
                </a:solidFill>
              </a:rPr>
              <a:t>consectetur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adipiscing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elit</a:t>
            </a:r>
            <a:r>
              <a:rPr lang="en-US" altLang="ko-KR" sz="1400" dirty="0">
                <a:solidFill>
                  <a:srgbClr val="272525"/>
                </a:solidFill>
              </a:rPr>
              <a:t>, sed do </a:t>
            </a:r>
            <a:r>
              <a:rPr lang="en-US" altLang="ko-KR" sz="1400" dirty="0" err="1">
                <a:solidFill>
                  <a:srgbClr val="272525"/>
                </a:solidFill>
              </a:rPr>
              <a:t>eiusmod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tempor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incididunt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ut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labore</a:t>
            </a:r>
            <a:r>
              <a:rPr lang="en-US" altLang="ko-KR" sz="1400" dirty="0">
                <a:solidFill>
                  <a:srgbClr val="27252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72525"/>
                </a:solidFill>
              </a:rPr>
              <a:t>aliqua</a:t>
            </a:r>
            <a:r>
              <a:rPr lang="en-US" altLang="ko-KR" sz="1400" dirty="0">
                <a:solidFill>
                  <a:srgbClr val="272525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272525"/>
                </a:solidFill>
              </a:rPr>
              <a:t>Ut </a:t>
            </a:r>
            <a:r>
              <a:rPr lang="en-US" altLang="ko-KR" sz="1400" dirty="0" err="1">
                <a:solidFill>
                  <a:srgbClr val="272525"/>
                </a:solidFill>
              </a:rPr>
              <a:t>enim</a:t>
            </a:r>
            <a:r>
              <a:rPr lang="en-US" altLang="ko-KR" sz="1400" dirty="0">
                <a:solidFill>
                  <a:srgbClr val="272525"/>
                </a:solidFill>
              </a:rPr>
              <a:t> ad minim </a:t>
            </a:r>
            <a:r>
              <a:rPr lang="en-US" altLang="ko-KR" sz="1400" dirty="0" err="1">
                <a:solidFill>
                  <a:srgbClr val="272525"/>
                </a:solidFill>
              </a:rPr>
              <a:t>veniam</a:t>
            </a:r>
            <a:r>
              <a:rPr lang="en-US" altLang="ko-KR" sz="1400" dirty="0">
                <a:solidFill>
                  <a:srgbClr val="272525"/>
                </a:solidFill>
              </a:rPr>
              <a:t>, </a:t>
            </a:r>
            <a:r>
              <a:rPr lang="en-US" altLang="ko-KR" sz="1400" dirty="0" err="1">
                <a:solidFill>
                  <a:srgbClr val="272525"/>
                </a:solidFill>
              </a:rPr>
              <a:t>quis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nostrud</a:t>
            </a:r>
            <a:r>
              <a:rPr lang="en-US" altLang="ko-KR" sz="1400" dirty="0">
                <a:solidFill>
                  <a:srgbClr val="272525"/>
                </a:solidFill>
              </a:rPr>
              <a:t> exercitation </a:t>
            </a:r>
            <a:r>
              <a:rPr lang="en-US" altLang="ko-KR" sz="1400" dirty="0" err="1">
                <a:solidFill>
                  <a:srgbClr val="272525"/>
                </a:solidFill>
              </a:rPr>
              <a:t>ullamco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laboris</a:t>
            </a:r>
            <a:r>
              <a:rPr lang="en-US" altLang="ko-KR" sz="1400" dirty="0">
                <a:solidFill>
                  <a:srgbClr val="272525"/>
                </a:solidFill>
              </a:rPr>
              <a:t> nisi </a:t>
            </a:r>
            <a:r>
              <a:rPr lang="en-US" altLang="ko-KR" sz="1400" dirty="0" err="1">
                <a:solidFill>
                  <a:srgbClr val="272525"/>
                </a:solidFill>
              </a:rPr>
              <a:t>ut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aliquip</a:t>
            </a:r>
            <a:r>
              <a:rPr lang="en-US" altLang="ko-KR" sz="1400" dirty="0">
                <a:solidFill>
                  <a:srgbClr val="272525"/>
                </a:solidFill>
              </a:rPr>
              <a:t> ex </a:t>
            </a:r>
            <a:r>
              <a:rPr lang="en-US" altLang="ko-KR" sz="1400" dirty="0" err="1">
                <a:solidFill>
                  <a:srgbClr val="272525"/>
                </a:solidFill>
              </a:rPr>
              <a:t>ea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commodo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consequat</a:t>
            </a:r>
            <a:r>
              <a:rPr lang="en-US" altLang="ko-KR" sz="1400" dirty="0">
                <a:solidFill>
                  <a:srgbClr val="272525"/>
                </a:solidFill>
              </a:rPr>
              <a:t>. Duis </a:t>
            </a:r>
            <a:r>
              <a:rPr lang="en-US" altLang="ko-KR" sz="1400" dirty="0" err="1">
                <a:solidFill>
                  <a:srgbClr val="272525"/>
                </a:solidFill>
              </a:rPr>
              <a:t>aute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irure</a:t>
            </a:r>
            <a:r>
              <a:rPr lang="en-US" altLang="ko-KR" sz="1400" dirty="0">
                <a:solidFill>
                  <a:srgbClr val="272525"/>
                </a:solidFill>
              </a:rPr>
              <a:t> dolor in </a:t>
            </a:r>
            <a:r>
              <a:rPr lang="en-US" altLang="ko-KR" sz="1400" dirty="0" err="1">
                <a:solidFill>
                  <a:srgbClr val="272525"/>
                </a:solidFill>
              </a:rPr>
              <a:t>reprehenderit</a:t>
            </a:r>
            <a:r>
              <a:rPr lang="en-US" altLang="ko-KR" sz="1400" dirty="0">
                <a:solidFill>
                  <a:srgbClr val="272525"/>
                </a:solidFill>
              </a:rPr>
              <a:t> in </a:t>
            </a:r>
            <a:r>
              <a:rPr lang="en-US" altLang="ko-KR" sz="1400" dirty="0" err="1">
                <a:solidFill>
                  <a:srgbClr val="272525"/>
                </a:solidFill>
              </a:rPr>
              <a:t>voluptate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velit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esse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cillum</a:t>
            </a:r>
            <a:r>
              <a:rPr lang="en-US" altLang="ko-KR" sz="1400" dirty="0">
                <a:solidFill>
                  <a:srgbClr val="272525"/>
                </a:solidFill>
              </a:rPr>
              <a:t> dolore </a:t>
            </a:r>
            <a:r>
              <a:rPr lang="en-US" altLang="ko-KR" sz="1400" dirty="0" err="1">
                <a:solidFill>
                  <a:srgbClr val="272525"/>
                </a:solidFill>
              </a:rPr>
              <a:t>eu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fugiat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nulla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pariatur</a:t>
            </a:r>
            <a:r>
              <a:rPr lang="en-US" altLang="ko-KR" sz="1400" dirty="0">
                <a:solidFill>
                  <a:srgbClr val="272525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90611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3F3F3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3F3F3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3F3F3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3F3F3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3F3F3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3F3F3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3F3F3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3F3F3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3F3F3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3F3F3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3F3F3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3F3F3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3F3F3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3F3F3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3F3F3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3F3F3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3F3F3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3F3F3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3F3F3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3F3F3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3F3F3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3F3F3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3F3F3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3F3F3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3F3F3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3F3F3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3F3F3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3F3F3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3F3F3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3F3F3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3F3F3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3F3F3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3F3F3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3F3F3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3F3F3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3F3F3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3F3F3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3F3F3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3F3F3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3F3F3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3F3F3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3F3F3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3F3F3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3F3F3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3F3F3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3F3F3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3F3F3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3F3F3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3F3F3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3F3F3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3F3F3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3F3F3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3F3F3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3F3F3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3F3F3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3F3F3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3F3F3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3F3F3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3F3F3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3F3F3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3F3F3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3F3F3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3F3F3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3F3F3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3F3F3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3F3F3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3F3F3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3F3F3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3F3F3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3F3F3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3F3F3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3F3F3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3F3F3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3F3F3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3F3F3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3F3F3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3F3F3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3F3F3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3F3F3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3F3F3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3F3F3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3F3F3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3F3F3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3F3F3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3F3F3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3F3F3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3F3F3"/>
              </a:solidFill>
            </a:endParaRPr>
          </a:p>
          <a:p>
            <a:r>
              <a:rPr lang="en-US" altLang="ko-KR" sz="1400" dirty="0">
                <a:solidFill>
                  <a:srgbClr val="F3F3F3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655123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3F3F3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5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3F3F3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3F3F3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3F3F3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3F3F3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3F3F3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3F3F3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3F3F3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3F3F3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3F3F3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3F3F3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3F3F3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3F3F3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3F3F3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3F3F3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3F3F3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3F3F3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3F3F3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3F3F3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3F3F3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3F3F3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3F3F3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3F3F3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3F3F3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3F3F3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3F3F3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3F3F3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3F3F3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3F3F3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3F3F3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3F3F3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3F3F3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3F3F3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3F3F3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3F3F3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3F3F3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3F3F3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3F3F3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3F3F3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3F3F3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3F3F3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3F3F3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3F3F3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3F3F3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3F3F3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3F3F3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3F3F3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3F3F3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3F3F3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3F3F3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3F3F3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3F3F3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3F3F3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3F3F3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3F3F3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3F3F3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3F3F3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3F3F3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3F3F3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3F3F3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3F3F3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3F3F3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3F3F3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3F3F3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3F3F3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3F3F3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3F3F3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3F3F3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3F3F3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3F3F3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3F3F3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3F3F3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3F3F3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3F3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3F3F3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BC2A0F02-4A31-4052-A8F2-CBB455E6AFCD}"/>
              </a:ext>
            </a:extLst>
          </p:cNvPr>
          <p:cNvSpPr txBox="1"/>
          <p:nvPr/>
        </p:nvSpPr>
        <p:spPr>
          <a:xfrm>
            <a:off x="903729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3F3F3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3F3F3"/>
              </a:solidFill>
            </a:endParaRPr>
          </a:p>
          <a:p>
            <a:r>
              <a:rPr lang="en-US" altLang="ko-KR" sz="1400" dirty="0">
                <a:solidFill>
                  <a:srgbClr val="F3F3F3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1C531BF5-56E1-42AA-B2BA-1DE9DA17521E}"/>
              </a:ext>
            </a:extLst>
          </p:cNvPr>
          <p:cNvSpPr txBox="1"/>
          <p:nvPr/>
        </p:nvSpPr>
        <p:spPr>
          <a:xfrm>
            <a:off x="8978001" y="3655123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3F3F3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0AC98F-26AD-42DA-9C11-02C7349EE266}"/>
              </a:ext>
            </a:extLst>
          </p:cNvPr>
          <p:cNvSpPr txBox="1"/>
          <p:nvPr/>
        </p:nvSpPr>
        <p:spPr>
          <a:xfrm>
            <a:off x="3208867" y="2828836"/>
            <a:ext cx="5774266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rgbClr val="455FFF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C20F623-B7F4-4516-9059-BEA7323B24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7E107921-D7BE-48F2-A9FC-54649AA48D72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E74749D-1202-4EC7-A172-3E956D4EA7CB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5114637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C3AB0E6-C881-4FEB-A8A7-80E763AF1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1874676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38C87E78-590F-4238-90B6-B3202B45A2E4}"/>
              </a:ext>
            </a:extLst>
          </p:cNvPr>
          <p:cNvSpPr/>
          <p:nvPr/>
        </p:nvSpPr>
        <p:spPr>
          <a:xfrm>
            <a:off x="3889954" y="2890445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Abril </a:t>
            </a:r>
            <a:r>
              <a:rPr lang="en-US" altLang="ko-KR" sz="1100" dirty="0" err="1"/>
              <a:t>Fatface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DEA41F-B504-4A63-9A4E-B038527A85EB}"/>
              </a:ext>
            </a:extLst>
          </p:cNvPr>
          <p:cNvSpPr/>
          <p:nvPr/>
        </p:nvSpPr>
        <p:spPr>
          <a:xfrm>
            <a:off x="3889954" y="3152055"/>
            <a:ext cx="52982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https://fonts.google.com/specimen/Abril+Fatface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847EA00B-D612-4123-B4A4-279E52935E7F}"/>
              </a:ext>
            </a:extLst>
          </p:cNvPr>
          <p:cNvSpPr/>
          <p:nvPr/>
        </p:nvSpPr>
        <p:spPr>
          <a:xfrm>
            <a:off x="3889954" y="3675275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483C84ED-7F39-4AFD-90F7-30F98E43634B}"/>
              </a:ext>
            </a:extLst>
          </p:cNvPr>
          <p:cNvSpPr/>
          <p:nvPr/>
        </p:nvSpPr>
        <p:spPr>
          <a:xfrm>
            <a:off x="3889954" y="3936885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112290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직사각형 43">
            <a:extLst>
              <a:ext uri="{FF2B5EF4-FFF2-40B4-BE49-F238E27FC236}">
                <a16:creationId xmlns:a16="http://schemas.microsoft.com/office/drawing/2014/main" id="{08EEE2D8-81F0-4754-980E-BDB1037E82B6}"/>
              </a:ext>
            </a:extLst>
          </p:cNvPr>
          <p:cNvSpPr/>
          <p:nvPr/>
        </p:nvSpPr>
        <p:spPr>
          <a:xfrm>
            <a:off x="4222901" y="2663498"/>
            <a:ext cx="1131551" cy="1131551"/>
          </a:xfrm>
          <a:prstGeom prst="rect">
            <a:avLst/>
          </a:prstGeom>
          <a:solidFill>
            <a:srgbClr val="F3F3F3"/>
          </a:solidFill>
          <a:ln>
            <a:solidFill>
              <a:srgbClr val="272525"/>
            </a:solidFill>
          </a:ln>
          <a:effectLst>
            <a:outerShdw dist="63500" dir="2700000" algn="tl" rotWithShape="0">
              <a:srgbClr val="272525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272525"/>
              </a:solidFill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424C9E2-6E17-4A12-967C-1F1E8F88BAC6}"/>
              </a:ext>
            </a:extLst>
          </p:cNvPr>
          <p:cNvSpPr txBox="1"/>
          <p:nvPr/>
        </p:nvSpPr>
        <p:spPr>
          <a:xfrm>
            <a:off x="3584505" y="4535545"/>
            <a:ext cx="24083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725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2525"/>
                </a:solidFill>
              </a:rPr>
              <a:t>amet</a:t>
            </a:r>
            <a:r>
              <a:rPr lang="en-US" altLang="ko-KR" sz="1400" dirty="0">
                <a:solidFill>
                  <a:srgbClr val="272525"/>
                </a:solidFill>
              </a:rPr>
              <a:t>, </a:t>
            </a:r>
            <a:r>
              <a:rPr lang="en-US" altLang="ko-KR" sz="1400" dirty="0" err="1">
                <a:solidFill>
                  <a:srgbClr val="272525"/>
                </a:solidFill>
              </a:rPr>
              <a:t>consectetur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adipisicing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elit</a:t>
            </a:r>
            <a:r>
              <a:rPr lang="en-US" altLang="ko-KR" sz="1400" dirty="0">
                <a:solidFill>
                  <a:srgbClr val="272525"/>
                </a:solidFill>
              </a:rPr>
              <a:t>, sed do </a:t>
            </a:r>
            <a:r>
              <a:rPr lang="en-US" altLang="ko-KR" sz="1400" dirty="0" err="1">
                <a:solidFill>
                  <a:srgbClr val="272525"/>
                </a:solidFill>
              </a:rPr>
              <a:t>eiusmod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tempor</a:t>
            </a:r>
            <a:endParaRPr lang="ko-KR" altLang="en-US" sz="1400" dirty="0">
              <a:solidFill>
                <a:srgbClr val="272525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C51CE60F-B1F5-4B3D-AC52-5F160D53D0F6}"/>
              </a:ext>
            </a:extLst>
          </p:cNvPr>
          <p:cNvSpPr/>
          <p:nvPr/>
        </p:nvSpPr>
        <p:spPr>
          <a:xfrm>
            <a:off x="3584504" y="4107742"/>
            <a:ext cx="2408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55FFF"/>
                </a:solidFill>
                <a:latin typeface="+mj-lt"/>
              </a:rPr>
              <a:t>Lorem ipsum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E59C3178-61CF-4D63-BFDE-F877FA4DCCCE}"/>
              </a:ext>
            </a:extLst>
          </p:cNvPr>
          <p:cNvGrpSpPr/>
          <p:nvPr/>
        </p:nvGrpSpPr>
        <p:grpSpPr>
          <a:xfrm>
            <a:off x="4533194" y="2959512"/>
            <a:ext cx="511634" cy="524832"/>
            <a:chOff x="2772242" y="1560385"/>
            <a:chExt cx="376198" cy="385905"/>
          </a:xfrm>
          <a:solidFill>
            <a:srgbClr val="455FFF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C7BD6BF5-F5FE-4E7D-A97A-1490F75AA5D5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66122E24-05EF-4009-B4A6-2E2C9CE11693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97945962-9DD1-4039-8FD1-596E87B91CD5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2F1CCA2B-13CC-49B2-8643-53F7DC12D984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4D78C317-0142-4E58-9FB6-DE555CC97E38}"/>
              </a:ext>
            </a:extLst>
          </p:cNvPr>
          <p:cNvSpPr/>
          <p:nvPr/>
        </p:nvSpPr>
        <p:spPr>
          <a:xfrm>
            <a:off x="9452196" y="2663498"/>
            <a:ext cx="1131551" cy="1131551"/>
          </a:xfrm>
          <a:prstGeom prst="rect">
            <a:avLst/>
          </a:prstGeom>
          <a:solidFill>
            <a:srgbClr val="F3F3F3"/>
          </a:solidFill>
          <a:ln>
            <a:solidFill>
              <a:srgbClr val="272525"/>
            </a:solidFill>
          </a:ln>
          <a:effectLst>
            <a:outerShdw dist="63500" dir="2700000" algn="tl" rotWithShape="0">
              <a:srgbClr val="272525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272525"/>
              </a:solidFill>
              <a:latin typeface="+mj-l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CBDAB3A-C344-4757-88CA-B6876391F7EF}"/>
              </a:ext>
            </a:extLst>
          </p:cNvPr>
          <p:cNvSpPr txBox="1"/>
          <p:nvPr/>
        </p:nvSpPr>
        <p:spPr>
          <a:xfrm>
            <a:off x="8813800" y="4535545"/>
            <a:ext cx="24083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725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2525"/>
                </a:solidFill>
              </a:rPr>
              <a:t>amet</a:t>
            </a:r>
            <a:r>
              <a:rPr lang="en-US" altLang="ko-KR" sz="1400" dirty="0">
                <a:solidFill>
                  <a:srgbClr val="272525"/>
                </a:solidFill>
              </a:rPr>
              <a:t>, </a:t>
            </a:r>
            <a:r>
              <a:rPr lang="en-US" altLang="ko-KR" sz="1400" dirty="0" err="1">
                <a:solidFill>
                  <a:srgbClr val="272525"/>
                </a:solidFill>
              </a:rPr>
              <a:t>consectetur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adipisicing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elit</a:t>
            </a:r>
            <a:r>
              <a:rPr lang="en-US" altLang="ko-KR" sz="1400" dirty="0">
                <a:solidFill>
                  <a:srgbClr val="272525"/>
                </a:solidFill>
              </a:rPr>
              <a:t>, sed do </a:t>
            </a:r>
            <a:r>
              <a:rPr lang="en-US" altLang="ko-KR" sz="1400" dirty="0" err="1">
                <a:solidFill>
                  <a:srgbClr val="272525"/>
                </a:solidFill>
              </a:rPr>
              <a:t>eiusmod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tempor</a:t>
            </a:r>
            <a:endParaRPr lang="ko-KR" altLang="en-US" sz="1400" dirty="0">
              <a:solidFill>
                <a:srgbClr val="272525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AA7B4CC1-D07C-41F7-BEBD-DD06BEA4E5EC}"/>
              </a:ext>
            </a:extLst>
          </p:cNvPr>
          <p:cNvSpPr/>
          <p:nvPr/>
        </p:nvSpPr>
        <p:spPr>
          <a:xfrm>
            <a:off x="8813799" y="4107742"/>
            <a:ext cx="2408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55FFF"/>
                </a:solidFill>
                <a:latin typeface="+mj-lt"/>
              </a:rPr>
              <a:t>Lorem ipsum</a:t>
            </a:r>
          </a:p>
        </p:txBody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9E11056A-08D5-4F88-9854-3B002E63DA5D}"/>
              </a:ext>
            </a:extLst>
          </p:cNvPr>
          <p:cNvGrpSpPr/>
          <p:nvPr/>
        </p:nvGrpSpPr>
        <p:grpSpPr>
          <a:xfrm>
            <a:off x="9752605" y="2967575"/>
            <a:ext cx="530730" cy="508706"/>
            <a:chOff x="6793030" y="2235612"/>
            <a:chExt cx="390240" cy="374047"/>
          </a:xfrm>
          <a:solidFill>
            <a:srgbClr val="455FFF"/>
          </a:solidFill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56476CBE-D77E-4DCC-BD8D-9CC12DF2FB92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766615D0-DB07-4AC4-AAE9-E01F7773394A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22287455-7B40-4E24-9A1F-9E30E817819A}"/>
              </a:ext>
            </a:extLst>
          </p:cNvPr>
          <p:cNvSpPr/>
          <p:nvPr/>
        </p:nvSpPr>
        <p:spPr>
          <a:xfrm>
            <a:off x="1608253" y="2663498"/>
            <a:ext cx="1131551" cy="1131551"/>
          </a:xfrm>
          <a:prstGeom prst="rect">
            <a:avLst/>
          </a:prstGeom>
          <a:solidFill>
            <a:srgbClr val="F3F3F3"/>
          </a:solidFill>
          <a:ln>
            <a:solidFill>
              <a:srgbClr val="272525"/>
            </a:solidFill>
          </a:ln>
          <a:effectLst>
            <a:outerShdw dist="63500" dir="2700000" algn="tl" rotWithShape="0">
              <a:srgbClr val="272525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272525"/>
              </a:solidFill>
              <a:latin typeface="+mj-lt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F24D556-1AD0-4DCB-8E80-08E119F5401C}"/>
              </a:ext>
            </a:extLst>
          </p:cNvPr>
          <p:cNvSpPr txBox="1"/>
          <p:nvPr/>
        </p:nvSpPr>
        <p:spPr>
          <a:xfrm>
            <a:off x="969858" y="4535545"/>
            <a:ext cx="24083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725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2525"/>
                </a:solidFill>
              </a:rPr>
              <a:t>amet</a:t>
            </a:r>
            <a:r>
              <a:rPr lang="en-US" altLang="ko-KR" sz="1400" dirty="0">
                <a:solidFill>
                  <a:srgbClr val="272525"/>
                </a:solidFill>
              </a:rPr>
              <a:t>, </a:t>
            </a:r>
            <a:r>
              <a:rPr lang="en-US" altLang="ko-KR" sz="1400" dirty="0" err="1">
                <a:solidFill>
                  <a:srgbClr val="272525"/>
                </a:solidFill>
              </a:rPr>
              <a:t>consectetur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adipisicing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elit</a:t>
            </a:r>
            <a:r>
              <a:rPr lang="en-US" altLang="ko-KR" sz="1400" dirty="0">
                <a:solidFill>
                  <a:srgbClr val="272525"/>
                </a:solidFill>
              </a:rPr>
              <a:t>, sed do </a:t>
            </a:r>
            <a:r>
              <a:rPr lang="en-US" altLang="ko-KR" sz="1400" dirty="0" err="1">
                <a:solidFill>
                  <a:srgbClr val="272525"/>
                </a:solidFill>
              </a:rPr>
              <a:t>eiusmod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tempor</a:t>
            </a:r>
            <a:endParaRPr lang="ko-KR" altLang="en-US" sz="1400" dirty="0">
              <a:solidFill>
                <a:srgbClr val="272525"/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4FE93276-1B5E-4A86-8B3E-B70A5DC2DC16}"/>
              </a:ext>
            </a:extLst>
          </p:cNvPr>
          <p:cNvSpPr/>
          <p:nvPr/>
        </p:nvSpPr>
        <p:spPr>
          <a:xfrm>
            <a:off x="969857" y="4107742"/>
            <a:ext cx="2408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55FFF"/>
                </a:solidFill>
                <a:latin typeface="+mj-lt"/>
              </a:rPr>
              <a:t>Lorem ipsum</a:t>
            </a:r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971E5B33-E5D7-43B9-8D01-AA9DD25BB53A}"/>
              </a:ext>
            </a:extLst>
          </p:cNvPr>
          <p:cNvGrpSpPr/>
          <p:nvPr/>
        </p:nvGrpSpPr>
        <p:grpSpPr>
          <a:xfrm>
            <a:off x="1973240" y="2954168"/>
            <a:ext cx="401576" cy="535520"/>
            <a:chOff x="3471472" y="902398"/>
            <a:chExt cx="295275" cy="393763"/>
          </a:xfrm>
          <a:solidFill>
            <a:srgbClr val="455FFF"/>
          </a:solidFill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5137CD48-FEB4-4FA2-AC4C-7D093FFD75E7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838928FF-89AA-4836-89B2-C12D62C27C30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71C8EE5B-9577-4770-BB5A-7BD8692EE453}"/>
              </a:ext>
            </a:extLst>
          </p:cNvPr>
          <p:cNvSpPr/>
          <p:nvPr/>
        </p:nvSpPr>
        <p:spPr>
          <a:xfrm>
            <a:off x="6837548" y="2663498"/>
            <a:ext cx="1131551" cy="1131551"/>
          </a:xfrm>
          <a:prstGeom prst="rect">
            <a:avLst/>
          </a:prstGeom>
          <a:solidFill>
            <a:srgbClr val="F3F3F3"/>
          </a:solidFill>
          <a:ln>
            <a:solidFill>
              <a:srgbClr val="272525"/>
            </a:solidFill>
          </a:ln>
          <a:effectLst>
            <a:outerShdw dist="63500" dir="2700000" algn="tl" rotWithShape="0">
              <a:srgbClr val="272525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272525"/>
              </a:solidFill>
              <a:latin typeface="+mj-lt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5F8D216-95D5-4BB1-B6FF-A5647A636F53}"/>
              </a:ext>
            </a:extLst>
          </p:cNvPr>
          <p:cNvSpPr txBox="1"/>
          <p:nvPr/>
        </p:nvSpPr>
        <p:spPr>
          <a:xfrm>
            <a:off x="6199152" y="4535545"/>
            <a:ext cx="24083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725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2525"/>
                </a:solidFill>
              </a:rPr>
              <a:t>amet</a:t>
            </a:r>
            <a:r>
              <a:rPr lang="en-US" altLang="ko-KR" sz="1400" dirty="0">
                <a:solidFill>
                  <a:srgbClr val="272525"/>
                </a:solidFill>
              </a:rPr>
              <a:t>, </a:t>
            </a:r>
            <a:r>
              <a:rPr lang="en-US" altLang="ko-KR" sz="1400" dirty="0" err="1">
                <a:solidFill>
                  <a:srgbClr val="272525"/>
                </a:solidFill>
              </a:rPr>
              <a:t>consectetur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adipisicing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elit</a:t>
            </a:r>
            <a:r>
              <a:rPr lang="en-US" altLang="ko-KR" sz="1400" dirty="0">
                <a:solidFill>
                  <a:srgbClr val="272525"/>
                </a:solidFill>
              </a:rPr>
              <a:t>, sed do </a:t>
            </a:r>
            <a:r>
              <a:rPr lang="en-US" altLang="ko-KR" sz="1400" dirty="0" err="1">
                <a:solidFill>
                  <a:srgbClr val="272525"/>
                </a:solidFill>
              </a:rPr>
              <a:t>eiusmod</a:t>
            </a:r>
            <a:r>
              <a:rPr lang="en-US" altLang="ko-KR" sz="1400" dirty="0">
                <a:solidFill>
                  <a:srgbClr val="272525"/>
                </a:solidFill>
              </a:rPr>
              <a:t> </a:t>
            </a:r>
            <a:r>
              <a:rPr lang="en-US" altLang="ko-KR" sz="1400" dirty="0" err="1">
                <a:solidFill>
                  <a:srgbClr val="272525"/>
                </a:solidFill>
              </a:rPr>
              <a:t>tempor</a:t>
            </a:r>
            <a:endParaRPr lang="ko-KR" altLang="en-US" sz="1400" dirty="0">
              <a:solidFill>
                <a:srgbClr val="272525"/>
              </a:solidFill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EBBF3C8C-B532-407A-99B5-A05567BAA57A}"/>
              </a:ext>
            </a:extLst>
          </p:cNvPr>
          <p:cNvSpPr/>
          <p:nvPr/>
        </p:nvSpPr>
        <p:spPr>
          <a:xfrm>
            <a:off x="6199151" y="4107742"/>
            <a:ext cx="2408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55FFF"/>
                </a:solidFill>
                <a:latin typeface="+mj-lt"/>
              </a:rPr>
              <a:t>Lorem ipsum</a:t>
            </a:r>
          </a:p>
        </p:txBody>
      </p: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B8A78E7A-B549-45D3-A431-C47B086BE4BD}"/>
              </a:ext>
            </a:extLst>
          </p:cNvPr>
          <p:cNvGrpSpPr/>
          <p:nvPr/>
        </p:nvGrpSpPr>
        <p:grpSpPr>
          <a:xfrm>
            <a:off x="7120462" y="2956371"/>
            <a:ext cx="531118" cy="531114"/>
            <a:chOff x="752656" y="1562597"/>
            <a:chExt cx="390525" cy="390525"/>
          </a:xfrm>
          <a:solidFill>
            <a:srgbClr val="455FFF"/>
          </a:solidFill>
        </p:grpSpPr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3054A3B0-377C-4285-BA8E-DABBFC8C5C92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D2AE64EC-BACF-439E-AEBD-29C4E6705F6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16F50790-5465-43AE-99BA-B2D787FE828E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07A890A-BFCC-486D-97CE-FC843C2C0570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72777DE8-D66C-4542-A901-37F6B738F382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BD71D34C-02E0-4046-ACCD-C6ED3F39DCA2}"/>
              </a:ext>
            </a:extLst>
          </p:cNvPr>
          <p:cNvSpPr txBox="1"/>
          <p:nvPr/>
        </p:nvSpPr>
        <p:spPr>
          <a:xfrm>
            <a:off x="2939491" y="1368349"/>
            <a:ext cx="6313018" cy="52322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b="0" dirty="0">
                <a:solidFill>
                  <a:srgbClr val="455FFF"/>
                </a:solidFill>
                <a:latin typeface="+mj-lt"/>
              </a:rPr>
              <a:t>Agenda</a:t>
            </a:r>
            <a:endParaRPr lang="ko-KR" altLang="en-US" sz="2800" b="0" dirty="0">
              <a:solidFill>
                <a:srgbClr val="455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65087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585B125-7998-43C0-B87A-F90CA71A17C3}"/>
              </a:ext>
            </a:extLst>
          </p:cNvPr>
          <p:cNvSpPr/>
          <p:nvPr/>
        </p:nvSpPr>
        <p:spPr>
          <a:xfrm>
            <a:off x="1393371" y="3013502"/>
            <a:ext cx="6927850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4800" dirty="0">
                <a:solidFill>
                  <a:srgbClr val="F3F3F3"/>
                </a:solidFill>
                <a:latin typeface="+mj-lt"/>
              </a:rPr>
              <a:t>Section Break Slide</a:t>
            </a:r>
            <a:endParaRPr lang="ko-KR" altLang="en-US" sz="4800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B643736-0605-4261-AD9E-5DC359A13859}"/>
              </a:ext>
            </a:extLst>
          </p:cNvPr>
          <p:cNvSpPr/>
          <p:nvPr/>
        </p:nvSpPr>
        <p:spPr>
          <a:xfrm>
            <a:off x="8699500" y="2705725"/>
            <a:ext cx="3492498" cy="144655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8800" dirty="0">
                <a:solidFill>
                  <a:srgbClr val="F3F3F3"/>
                </a:solidFill>
                <a:latin typeface="+mj-lt"/>
              </a:rPr>
              <a:t>01.</a:t>
            </a:r>
            <a:endParaRPr lang="ko-KR" altLang="en-US" sz="8800" dirty="0">
              <a:solidFill>
                <a:srgbClr val="F3F3F3"/>
              </a:solidFill>
              <a:latin typeface="+mj-lt"/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225D360C-8C13-4846-A32B-7E34E3A7192B}"/>
              </a:ext>
            </a:extLst>
          </p:cNvPr>
          <p:cNvCxnSpPr/>
          <p:nvPr/>
        </p:nvCxnSpPr>
        <p:spPr>
          <a:xfrm>
            <a:off x="0" y="1566333"/>
            <a:ext cx="12192000" cy="0"/>
          </a:xfrm>
          <a:prstGeom prst="line">
            <a:avLst/>
          </a:prstGeom>
          <a:noFill/>
          <a:ln>
            <a:solidFill>
              <a:srgbClr val="F3F3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DC2AF1E9-81A5-49F9-B0B6-7506093F0215}"/>
              </a:ext>
            </a:extLst>
          </p:cNvPr>
          <p:cNvCxnSpPr>
            <a:cxnSpLocks/>
          </p:cNvCxnSpPr>
          <p:nvPr/>
        </p:nvCxnSpPr>
        <p:spPr>
          <a:xfrm>
            <a:off x="8515879" y="1566333"/>
            <a:ext cx="0" cy="5291667"/>
          </a:xfrm>
          <a:prstGeom prst="line">
            <a:avLst/>
          </a:prstGeom>
          <a:noFill/>
          <a:ln>
            <a:solidFill>
              <a:srgbClr val="F3F3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07681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AE9B2FDD-3E82-421E-AD75-E8A2B3F86548}"/>
              </a:ext>
            </a:extLst>
          </p:cNvPr>
          <p:cNvSpPr txBox="1"/>
          <p:nvPr/>
        </p:nvSpPr>
        <p:spPr>
          <a:xfrm>
            <a:off x="622134" y="1184089"/>
            <a:ext cx="36603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F3F3F3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3600" dirty="0">
                <a:solidFill>
                  <a:srgbClr val="F3F3F3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solidFill>
                <a:srgbClr val="F3F3F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FA253C5-1D2F-4C5C-846A-A685CEB23221}"/>
              </a:ext>
            </a:extLst>
          </p:cNvPr>
          <p:cNvSpPr txBox="1"/>
          <p:nvPr/>
        </p:nvSpPr>
        <p:spPr>
          <a:xfrm>
            <a:off x="5617025" y="2198343"/>
            <a:ext cx="26586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3F3F3"/>
                </a:solidFill>
              </a:rPr>
              <a:t>amet</a:t>
            </a:r>
            <a:r>
              <a:rPr lang="en-US" altLang="ko-KR" sz="1400" dirty="0">
                <a:solidFill>
                  <a:srgbClr val="F3F3F3"/>
                </a:solidFill>
              </a:rPr>
              <a:t>, </a:t>
            </a:r>
            <a:r>
              <a:rPr lang="en-US" altLang="ko-KR" sz="14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elit</a:t>
            </a:r>
            <a:r>
              <a:rPr lang="en-US" altLang="ko-KR" sz="1400" dirty="0">
                <a:solidFill>
                  <a:srgbClr val="F3F3F3"/>
                </a:solidFill>
              </a:rPr>
              <a:t>, sed do </a:t>
            </a:r>
            <a:r>
              <a:rPr lang="en-US" altLang="ko-KR" sz="1400" dirty="0" err="1">
                <a:solidFill>
                  <a:srgbClr val="F3F3F3"/>
                </a:solidFill>
              </a:rPr>
              <a:t>eiusmod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tempor</a:t>
            </a:r>
            <a:endParaRPr lang="ko-KR" altLang="en-US" sz="1400" dirty="0">
              <a:solidFill>
                <a:srgbClr val="F3F3F3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A7335A7-6DCB-4063-B474-22669EE85EBB}"/>
              </a:ext>
            </a:extLst>
          </p:cNvPr>
          <p:cNvSpPr/>
          <p:nvPr/>
        </p:nvSpPr>
        <p:spPr>
          <a:xfrm>
            <a:off x="5617024" y="1799642"/>
            <a:ext cx="2658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3F3F3"/>
                </a:solidFill>
                <a:latin typeface="+mj-lt"/>
              </a:rPr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02ED74F-00D2-4F65-B0D4-AEEAC6472A42}"/>
              </a:ext>
            </a:extLst>
          </p:cNvPr>
          <p:cNvSpPr/>
          <p:nvPr/>
        </p:nvSpPr>
        <p:spPr>
          <a:xfrm>
            <a:off x="5591624" y="1235955"/>
            <a:ext cx="16941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3F3F3"/>
                </a:solidFill>
                <a:latin typeface="+mj-lt"/>
              </a:rPr>
              <a:t>01.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6A377BF-BCAA-4992-8722-DF6B6491EA10}"/>
              </a:ext>
            </a:extLst>
          </p:cNvPr>
          <p:cNvSpPr txBox="1"/>
          <p:nvPr/>
        </p:nvSpPr>
        <p:spPr>
          <a:xfrm>
            <a:off x="8766510" y="2198343"/>
            <a:ext cx="26586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3F3F3"/>
                </a:solidFill>
              </a:rPr>
              <a:t>amet</a:t>
            </a:r>
            <a:r>
              <a:rPr lang="en-US" altLang="ko-KR" sz="1400" dirty="0">
                <a:solidFill>
                  <a:srgbClr val="F3F3F3"/>
                </a:solidFill>
              </a:rPr>
              <a:t>, </a:t>
            </a:r>
            <a:r>
              <a:rPr lang="en-US" altLang="ko-KR" sz="14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elit</a:t>
            </a:r>
            <a:r>
              <a:rPr lang="en-US" altLang="ko-KR" sz="1400" dirty="0">
                <a:solidFill>
                  <a:srgbClr val="F3F3F3"/>
                </a:solidFill>
              </a:rPr>
              <a:t>, sed do </a:t>
            </a:r>
            <a:r>
              <a:rPr lang="en-US" altLang="ko-KR" sz="1400" dirty="0" err="1">
                <a:solidFill>
                  <a:srgbClr val="F3F3F3"/>
                </a:solidFill>
              </a:rPr>
              <a:t>eiusmod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tempor</a:t>
            </a:r>
            <a:endParaRPr lang="ko-KR" altLang="en-US" sz="1400" dirty="0">
              <a:solidFill>
                <a:srgbClr val="F3F3F3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4C7A172D-4A9E-4CCC-A028-62C55DC642C9}"/>
              </a:ext>
            </a:extLst>
          </p:cNvPr>
          <p:cNvSpPr/>
          <p:nvPr/>
        </p:nvSpPr>
        <p:spPr>
          <a:xfrm>
            <a:off x="8766509" y="1799642"/>
            <a:ext cx="2658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3F3F3"/>
                </a:solidFill>
                <a:latin typeface="+mj-lt"/>
              </a:rPr>
              <a:t>Lorem ipsum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FAB12F2-8C4C-4824-A926-B34A3AC17D98}"/>
              </a:ext>
            </a:extLst>
          </p:cNvPr>
          <p:cNvSpPr/>
          <p:nvPr/>
        </p:nvSpPr>
        <p:spPr>
          <a:xfrm>
            <a:off x="8741109" y="1235955"/>
            <a:ext cx="16941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3F3F3"/>
                </a:solidFill>
                <a:latin typeface="+mj-lt"/>
              </a:rPr>
              <a:t>02.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794A7D8-134D-437F-AB2E-542115EFA412}"/>
              </a:ext>
            </a:extLst>
          </p:cNvPr>
          <p:cNvSpPr txBox="1"/>
          <p:nvPr/>
        </p:nvSpPr>
        <p:spPr>
          <a:xfrm>
            <a:off x="5617025" y="4470384"/>
            <a:ext cx="26586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3F3F3"/>
                </a:solidFill>
              </a:rPr>
              <a:t>amet</a:t>
            </a:r>
            <a:r>
              <a:rPr lang="en-US" altLang="ko-KR" sz="1400" dirty="0">
                <a:solidFill>
                  <a:srgbClr val="F3F3F3"/>
                </a:solidFill>
              </a:rPr>
              <a:t>, </a:t>
            </a:r>
            <a:r>
              <a:rPr lang="en-US" altLang="ko-KR" sz="14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elit</a:t>
            </a:r>
            <a:r>
              <a:rPr lang="en-US" altLang="ko-KR" sz="1400" dirty="0">
                <a:solidFill>
                  <a:srgbClr val="F3F3F3"/>
                </a:solidFill>
              </a:rPr>
              <a:t>, sed do </a:t>
            </a:r>
            <a:r>
              <a:rPr lang="en-US" altLang="ko-KR" sz="1400" dirty="0" err="1">
                <a:solidFill>
                  <a:srgbClr val="F3F3F3"/>
                </a:solidFill>
              </a:rPr>
              <a:t>eiusmod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tempor</a:t>
            </a:r>
            <a:endParaRPr lang="ko-KR" altLang="en-US" sz="1400" dirty="0">
              <a:solidFill>
                <a:srgbClr val="F3F3F3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60E99510-1426-4669-811C-1702C13A9A2A}"/>
              </a:ext>
            </a:extLst>
          </p:cNvPr>
          <p:cNvSpPr/>
          <p:nvPr/>
        </p:nvSpPr>
        <p:spPr>
          <a:xfrm>
            <a:off x="5617024" y="4071683"/>
            <a:ext cx="2658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3F3F3"/>
                </a:solidFill>
                <a:latin typeface="+mj-lt"/>
              </a:rPr>
              <a:t>Lorem ipsum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16748B69-C367-43C2-996B-EB37AD8B7432}"/>
              </a:ext>
            </a:extLst>
          </p:cNvPr>
          <p:cNvSpPr/>
          <p:nvPr/>
        </p:nvSpPr>
        <p:spPr>
          <a:xfrm>
            <a:off x="5591624" y="3507996"/>
            <a:ext cx="16941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3F3F3"/>
                </a:solidFill>
                <a:latin typeface="+mj-lt"/>
              </a:rPr>
              <a:t>03.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D494117-D1CC-4392-ACEC-D0C02A4C27BF}"/>
              </a:ext>
            </a:extLst>
          </p:cNvPr>
          <p:cNvSpPr txBox="1"/>
          <p:nvPr/>
        </p:nvSpPr>
        <p:spPr>
          <a:xfrm>
            <a:off x="8766510" y="4470384"/>
            <a:ext cx="26586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3F3F3"/>
                </a:solidFill>
              </a:rPr>
              <a:t>amet</a:t>
            </a:r>
            <a:r>
              <a:rPr lang="en-US" altLang="ko-KR" sz="1400" dirty="0">
                <a:solidFill>
                  <a:srgbClr val="F3F3F3"/>
                </a:solidFill>
              </a:rPr>
              <a:t>, </a:t>
            </a:r>
            <a:r>
              <a:rPr lang="en-US" altLang="ko-KR" sz="14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elit</a:t>
            </a:r>
            <a:r>
              <a:rPr lang="en-US" altLang="ko-KR" sz="1400" dirty="0">
                <a:solidFill>
                  <a:srgbClr val="F3F3F3"/>
                </a:solidFill>
              </a:rPr>
              <a:t>, sed do </a:t>
            </a:r>
            <a:r>
              <a:rPr lang="en-US" altLang="ko-KR" sz="1400" dirty="0" err="1">
                <a:solidFill>
                  <a:srgbClr val="F3F3F3"/>
                </a:solidFill>
              </a:rPr>
              <a:t>eiusmod</a:t>
            </a:r>
            <a:r>
              <a:rPr lang="en-US" altLang="ko-KR" sz="1400" dirty="0">
                <a:solidFill>
                  <a:srgbClr val="F3F3F3"/>
                </a:solidFill>
              </a:rPr>
              <a:t> </a:t>
            </a:r>
            <a:r>
              <a:rPr lang="en-US" altLang="ko-KR" sz="1400" dirty="0" err="1">
                <a:solidFill>
                  <a:srgbClr val="F3F3F3"/>
                </a:solidFill>
              </a:rPr>
              <a:t>tempor</a:t>
            </a:r>
            <a:endParaRPr lang="ko-KR" altLang="en-US" sz="1400" dirty="0">
              <a:solidFill>
                <a:srgbClr val="F3F3F3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0C3B0C00-E0D3-4268-A7F3-25A2E6333172}"/>
              </a:ext>
            </a:extLst>
          </p:cNvPr>
          <p:cNvSpPr/>
          <p:nvPr/>
        </p:nvSpPr>
        <p:spPr>
          <a:xfrm>
            <a:off x="8766509" y="4071683"/>
            <a:ext cx="2658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3F3F3"/>
                </a:solidFill>
                <a:latin typeface="+mj-lt"/>
              </a:rPr>
              <a:t>Lorem ipsum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89CCE5A9-005B-4DE1-939C-C905741DDD91}"/>
              </a:ext>
            </a:extLst>
          </p:cNvPr>
          <p:cNvSpPr/>
          <p:nvPr/>
        </p:nvSpPr>
        <p:spPr>
          <a:xfrm>
            <a:off x="8741109" y="3507996"/>
            <a:ext cx="16941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3F3F3"/>
                </a:solidFill>
                <a:latin typeface="+mj-lt"/>
              </a:rPr>
              <a:t>04.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D351FCBA-ED41-403F-AB03-9329FB7299B0}"/>
              </a:ext>
            </a:extLst>
          </p:cNvPr>
          <p:cNvCxnSpPr/>
          <p:nvPr/>
        </p:nvCxnSpPr>
        <p:spPr>
          <a:xfrm>
            <a:off x="4667317" y="0"/>
            <a:ext cx="0" cy="6858000"/>
          </a:xfrm>
          <a:prstGeom prst="line">
            <a:avLst/>
          </a:prstGeom>
          <a:noFill/>
          <a:ln>
            <a:solidFill>
              <a:srgbClr val="F3F3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C9E8C837-DBD8-45A1-9069-9866DC5C0E19}"/>
              </a:ext>
            </a:extLst>
          </p:cNvPr>
          <p:cNvCxnSpPr>
            <a:cxnSpLocks/>
          </p:cNvCxnSpPr>
          <p:nvPr/>
        </p:nvCxnSpPr>
        <p:spPr>
          <a:xfrm flipH="1">
            <a:off x="1" y="6035040"/>
            <a:ext cx="4667316" cy="0"/>
          </a:xfrm>
          <a:prstGeom prst="line">
            <a:avLst/>
          </a:prstGeom>
          <a:noFill/>
          <a:ln>
            <a:solidFill>
              <a:srgbClr val="F3F3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865803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타원 9">
            <a:extLst>
              <a:ext uri="{FF2B5EF4-FFF2-40B4-BE49-F238E27FC236}">
                <a16:creationId xmlns:a16="http://schemas.microsoft.com/office/drawing/2014/main" id="{E0B3433A-FC05-4CF7-A047-1709CD208AF7}"/>
              </a:ext>
            </a:extLst>
          </p:cNvPr>
          <p:cNvSpPr>
            <a:spLocks noChangeAspect="1"/>
          </p:cNvSpPr>
          <p:nvPr/>
        </p:nvSpPr>
        <p:spPr>
          <a:xfrm>
            <a:off x="3171098" y="1849237"/>
            <a:ext cx="1116000" cy="1116000"/>
          </a:xfrm>
          <a:prstGeom prst="ellipse">
            <a:avLst/>
          </a:prstGeom>
          <a:solidFill>
            <a:srgbClr val="F3F3F3"/>
          </a:solidFill>
          <a:ln>
            <a:solidFill>
              <a:srgbClr val="272525"/>
            </a:solidFill>
          </a:ln>
          <a:effectLst>
            <a:outerShdw dist="63500" dir="2700000" algn="tl" rotWithShape="0">
              <a:srgbClr val="272525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272525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272525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C50ED6-F50D-4A02-98F4-DF0D0269BD9C}"/>
              </a:ext>
            </a:extLst>
          </p:cNvPr>
          <p:cNvSpPr txBox="1"/>
          <p:nvPr/>
        </p:nvSpPr>
        <p:spPr>
          <a:xfrm>
            <a:off x="1843163" y="3808433"/>
            <a:ext cx="37718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27252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72525"/>
                </a:solidFill>
              </a:rPr>
              <a:t>amet</a:t>
            </a:r>
            <a:r>
              <a:rPr lang="en-US" altLang="ko-KR" sz="1600" dirty="0">
                <a:solidFill>
                  <a:srgbClr val="272525"/>
                </a:solidFill>
              </a:rPr>
              <a:t>, </a:t>
            </a:r>
            <a:r>
              <a:rPr lang="en-US" altLang="ko-KR" sz="1600" dirty="0" err="1">
                <a:solidFill>
                  <a:srgbClr val="272525"/>
                </a:solidFill>
              </a:rPr>
              <a:t>consectetur</a:t>
            </a:r>
            <a:r>
              <a:rPr lang="en-US" altLang="ko-KR" sz="1600" dirty="0">
                <a:solidFill>
                  <a:srgbClr val="272525"/>
                </a:solidFill>
              </a:rPr>
              <a:t> </a:t>
            </a:r>
            <a:r>
              <a:rPr lang="en-US" altLang="ko-KR" sz="1600" dirty="0" err="1">
                <a:solidFill>
                  <a:srgbClr val="272525"/>
                </a:solidFill>
              </a:rPr>
              <a:t>adipisicing</a:t>
            </a:r>
            <a:r>
              <a:rPr lang="en-US" altLang="ko-KR" sz="1600" dirty="0">
                <a:solidFill>
                  <a:srgbClr val="272525"/>
                </a:solidFill>
              </a:rPr>
              <a:t> </a:t>
            </a:r>
            <a:r>
              <a:rPr lang="en-US" altLang="ko-KR" sz="1600" dirty="0" err="1">
                <a:solidFill>
                  <a:srgbClr val="272525"/>
                </a:solidFill>
              </a:rPr>
              <a:t>elit</a:t>
            </a:r>
            <a:r>
              <a:rPr lang="en-US" altLang="ko-KR" sz="1600" dirty="0">
                <a:solidFill>
                  <a:srgbClr val="272525"/>
                </a:solidFill>
              </a:rPr>
              <a:t>, sed do </a:t>
            </a:r>
            <a:r>
              <a:rPr lang="en-US" altLang="ko-KR" sz="1600" dirty="0" err="1">
                <a:solidFill>
                  <a:srgbClr val="272525"/>
                </a:solidFill>
              </a:rPr>
              <a:t>eiusmod</a:t>
            </a:r>
            <a:r>
              <a:rPr lang="en-US" altLang="ko-KR" sz="1600" dirty="0">
                <a:solidFill>
                  <a:srgbClr val="272525"/>
                </a:solidFill>
              </a:rPr>
              <a:t> </a:t>
            </a:r>
            <a:r>
              <a:rPr lang="en-US" altLang="ko-KR" sz="1600" dirty="0" err="1">
                <a:solidFill>
                  <a:srgbClr val="272525"/>
                </a:solidFill>
              </a:rPr>
              <a:t>tempor</a:t>
            </a:r>
            <a:r>
              <a:rPr lang="en-US" altLang="ko-KR" sz="1600" dirty="0">
                <a:solidFill>
                  <a:srgbClr val="272525"/>
                </a:solidFill>
              </a:rPr>
              <a:t> </a:t>
            </a:r>
            <a:r>
              <a:rPr lang="en-US" altLang="ko-KR" sz="1600" dirty="0" err="1">
                <a:solidFill>
                  <a:srgbClr val="272525"/>
                </a:solidFill>
              </a:rPr>
              <a:t>incididunt</a:t>
            </a:r>
            <a:r>
              <a:rPr lang="en-US" altLang="ko-KR" sz="1600" dirty="0">
                <a:solidFill>
                  <a:srgbClr val="272525"/>
                </a:solidFill>
              </a:rPr>
              <a:t> </a:t>
            </a:r>
            <a:r>
              <a:rPr lang="en-US" altLang="ko-KR" sz="1600" dirty="0" err="1">
                <a:solidFill>
                  <a:srgbClr val="272525"/>
                </a:solidFill>
              </a:rPr>
              <a:t>ut</a:t>
            </a:r>
            <a:r>
              <a:rPr lang="en-US" altLang="ko-KR" sz="1600" dirty="0">
                <a:solidFill>
                  <a:srgbClr val="272525"/>
                </a:solidFill>
              </a:rPr>
              <a:t> </a:t>
            </a:r>
            <a:r>
              <a:rPr lang="en-US" altLang="ko-KR" sz="1600" dirty="0" err="1">
                <a:solidFill>
                  <a:srgbClr val="272525"/>
                </a:solidFill>
              </a:rPr>
              <a:t>labore</a:t>
            </a:r>
            <a:r>
              <a:rPr lang="en-US" altLang="ko-KR" sz="1600" dirty="0">
                <a:solidFill>
                  <a:srgbClr val="272525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272525"/>
                </a:solidFill>
              </a:rPr>
              <a:t>aliqua</a:t>
            </a:r>
            <a:r>
              <a:rPr lang="en-US" altLang="ko-KR" sz="1600" dirty="0">
                <a:solidFill>
                  <a:srgbClr val="272525"/>
                </a:solidFill>
              </a:rPr>
              <a:t>.</a:t>
            </a:r>
            <a:endParaRPr lang="ko-KR" altLang="en-US" sz="1600" dirty="0">
              <a:solidFill>
                <a:srgbClr val="272525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0F13F37-D1CA-4CF0-95B2-3F9A70FF301E}"/>
              </a:ext>
            </a:extLst>
          </p:cNvPr>
          <p:cNvSpPr/>
          <p:nvPr/>
        </p:nvSpPr>
        <p:spPr>
          <a:xfrm>
            <a:off x="1847249" y="3228572"/>
            <a:ext cx="37636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455FFF"/>
                </a:solidFill>
                <a:latin typeface="+mj-lt"/>
              </a:rPr>
              <a:t>Lorem ipsum</a:t>
            </a:r>
            <a:endParaRPr lang="ko-KR" altLang="en-US" sz="3200" dirty="0">
              <a:solidFill>
                <a:srgbClr val="455FFF"/>
              </a:solidFill>
              <a:latin typeface="+mj-lt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6EA7AF7D-DD9E-46D3-97CD-C5C7172148A4}"/>
              </a:ext>
            </a:extLst>
          </p:cNvPr>
          <p:cNvSpPr>
            <a:spLocks noChangeAspect="1"/>
          </p:cNvSpPr>
          <p:nvPr/>
        </p:nvSpPr>
        <p:spPr>
          <a:xfrm>
            <a:off x="7904901" y="1849237"/>
            <a:ext cx="1116000" cy="1116000"/>
          </a:xfrm>
          <a:prstGeom prst="ellipse">
            <a:avLst/>
          </a:prstGeom>
          <a:solidFill>
            <a:srgbClr val="F3F3F3"/>
          </a:solidFill>
          <a:ln>
            <a:solidFill>
              <a:srgbClr val="272525"/>
            </a:solidFill>
          </a:ln>
          <a:effectLst>
            <a:outerShdw dist="63500" dir="2700000" algn="tl" rotWithShape="0">
              <a:srgbClr val="272525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272525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272525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EC3D2D-3F78-41FA-8EA9-613E2829EAF4}"/>
              </a:ext>
            </a:extLst>
          </p:cNvPr>
          <p:cNvSpPr txBox="1"/>
          <p:nvPr/>
        </p:nvSpPr>
        <p:spPr>
          <a:xfrm>
            <a:off x="6576966" y="3808433"/>
            <a:ext cx="37718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27252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72525"/>
                </a:solidFill>
              </a:rPr>
              <a:t>amet</a:t>
            </a:r>
            <a:r>
              <a:rPr lang="en-US" altLang="ko-KR" sz="1600" dirty="0">
                <a:solidFill>
                  <a:srgbClr val="272525"/>
                </a:solidFill>
              </a:rPr>
              <a:t>, </a:t>
            </a:r>
            <a:r>
              <a:rPr lang="en-US" altLang="ko-KR" sz="1600" dirty="0" err="1">
                <a:solidFill>
                  <a:srgbClr val="272525"/>
                </a:solidFill>
              </a:rPr>
              <a:t>consectetur</a:t>
            </a:r>
            <a:r>
              <a:rPr lang="en-US" altLang="ko-KR" sz="1600" dirty="0">
                <a:solidFill>
                  <a:srgbClr val="272525"/>
                </a:solidFill>
              </a:rPr>
              <a:t> </a:t>
            </a:r>
            <a:r>
              <a:rPr lang="en-US" altLang="ko-KR" sz="1600" dirty="0" err="1">
                <a:solidFill>
                  <a:srgbClr val="272525"/>
                </a:solidFill>
              </a:rPr>
              <a:t>adipisicing</a:t>
            </a:r>
            <a:r>
              <a:rPr lang="en-US" altLang="ko-KR" sz="1600" dirty="0">
                <a:solidFill>
                  <a:srgbClr val="272525"/>
                </a:solidFill>
              </a:rPr>
              <a:t> </a:t>
            </a:r>
            <a:r>
              <a:rPr lang="en-US" altLang="ko-KR" sz="1600" dirty="0" err="1">
                <a:solidFill>
                  <a:srgbClr val="272525"/>
                </a:solidFill>
              </a:rPr>
              <a:t>elit</a:t>
            </a:r>
            <a:r>
              <a:rPr lang="en-US" altLang="ko-KR" sz="1600" dirty="0">
                <a:solidFill>
                  <a:srgbClr val="272525"/>
                </a:solidFill>
              </a:rPr>
              <a:t>, sed do </a:t>
            </a:r>
            <a:r>
              <a:rPr lang="en-US" altLang="ko-KR" sz="1600" dirty="0" err="1">
                <a:solidFill>
                  <a:srgbClr val="272525"/>
                </a:solidFill>
              </a:rPr>
              <a:t>eiusmod</a:t>
            </a:r>
            <a:r>
              <a:rPr lang="en-US" altLang="ko-KR" sz="1600" dirty="0">
                <a:solidFill>
                  <a:srgbClr val="272525"/>
                </a:solidFill>
              </a:rPr>
              <a:t> </a:t>
            </a:r>
            <a:r>
              <a:rPr lang="en-US" altLang="ko-KR" sz="1600" dirty="0" err="1">
                <a:solidFill>
                  <a:srgbClr val="272525"/>
                </a:solidFill>
              </a:rPr>
              <a:t>tempor</a:t>
            </a:r>
            <a:r>
              <a:rPr lang="en-US" altLang="ko-KR" sz="1600" dirty="0">
                <a:solidFill>
                  <a:srgbClr val="272525"/>
                </a:solidFill>
              </a:rPr>
              <a:t> </a:t>
            </a:r>
            <a:r>
              <a:rPr lang="en-US" altLang="ko-KR" sz="1600" dirty="0" err="1">
                <a:solidFill>
                  <a:srgbClr val="272525"/>
                </a:solidFill>
              </a:rPr>
              <a:t>incididunt</a:t>
            </a:r>
            <a:r>
              <a:rPr lang="en-US" altLang="ko-KR" sz="1600" dirty="0">
                <a:solidFill>
                  <a:srgbClr val="272525"/>
                </a:solidFill>
              </a:rPr>
              <a:t> </a:t>
            </a:r>
            <a:r>
              <a:rPr lang="en-US" altLang="ko-KR" sz="1600" dirty="0" err="1">
                <a:solidFill>
                  <a:srgbClr val="272525"/>
                </a:solidFill>
              </a:rPr>
              <a:t>ut</a:t>
            </a:r>
            <a:r>
              <a:rPr lang="en-US" altLang="ko-KR" sz="1600" dirty="0">
                <a:solidFill>
                  <a:srgbClr val="272525"/>
                </a:solidFill>
              </a:rPr>
              <a:t> </a:t>
            </a:r>
            <a:r>
              <a:rPr lang="en-US" altLang="ko-KR" sz="1600" dirty="0" err="1">
                <a:solidFill>
                  <a:srgbClr val="272525"/>
                </a:solidFill>
              </a:rPr>
              <a:t>labore</a:t>
            </a:r>
            <a:r>
              <a:rPr lang="en-US" altLang="ko-KR" sz="1600" dirty="0">
                <a:solidFill>
                  <a:srgbClr val="272525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272525"/>
                </a:solidFill>
              </a:rPr>
              <a:t>aliqua</a:t>
            </a:r>
            <a:r>
              <a:rPr lang="en-US" altLang="ko-KR" sz="1600" dirty="0">
                <a:solidFill>
                  <a:srgbClr val="272525"/>
                </a:solidFill>
              </a:rPr>
              <a:t>.</a:t>
            </a:r>
            <a:endParaRPr lang="ko-KR" altLang="en-US" sz="1600" dirty="0">
              <a:solidFill>
                <a:srgbClr val="272525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B570FB7-2821-4F8D-9D90-08DF1A8BB5D2}"/>
              </a:ext>
            </a:extLst>
          </p:cNvPr>
          <p:cNvSpPr/>
          <p:nvPr/>
        </p:nvSpPr>
        <p:spPr>
          <a:xfrm>
            <a:off x="6581052" y="3228572"/>
            <a:ext cx="37636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>
                <a:solidFill>
                  <a:srgbClr val="455FFF"/>
                </a:solidFill>
                <a:latin typeface="+mj-lt"/>
              </a:rPr>
              <a:t>Lorem ipsum</a:t>
            </a:r>
            <a:endParaRPr lang="ko-KR" altLang="en-US" sz="3200" dirty="0">
              <a:solidFill>
                <a:srgbClr val="455FFF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078236A-DB8F-4202-96FF-1884BB94653E}"/>
              </a:ext>
            </a:extLst>
          </p:cNvPr>
          <p:cNvSpPr/>
          <p:nvPr/>
        </p:nvSpPr>
        <p:spPr>
          <a:xfrm>
            <a:off x="2961374" y="305685"/>
            <a:ext cx="6269254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72525"/>
                </a:solidFill>
                <a:latin typeface="+mj-lt"/>
              </a:rPr>
              <a:t>Slide title here</a:t>
            </a:r>
            <a:endParaRPr lang="ko-KR" altLang="en-US" sz="2400" dirty="0">
              <a:solidFill>
                <a:srgbClr val="272525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4726824-6D72-424F-8C19-207EAFFD0447}"/>
              </a:ext>
            </a:extLst>
          </p:cNvPr>
          <p:cNvSpPr/>
          <p:nvPr/>
        </p:nvSpPr>
        <p:spPr>
          <a:xfrm>
            <a:off x="2961374" y="6090650"/>
            <a:ext cx="6269254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72525"/>
                </a:solidFill>
                <a:latin typeface="+mj-lt"/>
              </a:rPr>
              <a:t>Place subtitle text here</a:t>
            </a:r>
            <a:endParaRPr lang="ko-KR" altLang="en-US" sz="2400" dirty="0">
              <a:solidFill>
                <a:srgbClr val="27252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02152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직사각형 32">
            <a:extLst>
              <a:ext uri="{FF2B5EF4-FFF2-40B4-BE49-F238E27FC236}">
                <a16:creationId xmlns:a16="http://schemas.microsoft.com/office/drawing/2014/main" id="{96EB94BA-ABEF-4FE4-9F50-463C393BAF42}"/>
              </a:ext>
            </a:extLst>
          </p:cNvPr>
          <p:cNvSpPr/>
          <p:nvPr/>
        </p:nvSpPr>
        <p:spPr>
          <a:xfrm>
            <a:off x="834976" y="1105780"/>
            <a:ext cx="360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455FFF"/>
                </a:solidFill>
                <a:latin typeface="+mj-lt"/>
              </a:rPr>
              <a:t>20XX – 20XX</a:t>
            </a:r>
            <a:endParaRPr lang="ko-KR" altLang="en-US" sz="2800" dirty="0">
              <a:solidFill>
                <a:srgbClr val="455FFF"/>
              </a:solidFill>
              <a:latin typeface="+mj-lt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FABCEF7-F2CB-4561-8064-842005696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C1845F-2214-4D37-AFF3-EBAB1C16597A}"/>
              </a:ext>
            </a:extLst>
          </p:cNvPr>
          <p:cNvSpPr txBox="1"/>
          <p:nvPr/>
        </p:nvSpPr>
        <p:spPr>
          <a:xfrm>
            <a:off x="5135296" y="2026177"/>
            <a:ext cx="5750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27252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72525"/>
                </a:solidFill>
              </a:rPr>
              <a:t>amet</a:t>
            </a:r>
            <a:r>
              <a:rPr lang="en-US" altLang="ko-KR" sz="1200" dirty="0">
                <a:solidFill>
                  <a:srgbClr val="272525"/>
                </a:solidFill>
              </a:rPr>
              <a:t>, </a:t>
            </a:r>
            <a:r>
              <a:rPr lang="en-US" altLang="ko-KR" sz="1200" dirty="0" err="1">
                <a:solidFill>
                  <a:srgbClr val="272525"/>
                </a:solidFill>
              </a:rPr>
              <a:t>consectetur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adipiscing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elit</a:t>
            </a:r>
            <a:r>
              <a:rPr lang="en-US" altLang="ko-KR" sz="1200" dirty="0">
                <a:solidFill>
                  <a:srgbClr val="272525"/>
                </a:solidFill>
              </a:rPr>
              <a:t>, sed do </a:t>
            </a:r>
            <a:r>
              <a:rPr lang="en-US" altLang="ko-KR" sz="1200" dirty="0" err="1">
                <a:solidFill>
                  <a:srgbClr val="272525"/>
                </a:solidFill>
              </a:rPr>
              <a:t>eiusmod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tempor</a:t>
            </a:r>
            <a:endParaRPr lang="en-US" altLang="ko-KR" sz="1200" dirty="0">
              <a:solidFill>
                <a:srgbClr val="27252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272525"/>
                </a:solidFill>
              </a:rPr>
              <a:t>Incididunt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ut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labore</a:t>
            </a:r>
            <a:r>
              <a:rPr lang="en-US" altLang="ko-KR" sz="1200" dirty="0">
                <a:solidFill>
                  <a:srgbClr val="27252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72525"/>
                </a:solidFill>
              </a:rPr>
              <a:t>aliqua</a:t>
            </a:r>
            <a:r>
              <a:rPr lang="en-US" altLang="ko-KR" sz="1200" dirty="0">
                <a:solidFill>
                  <a:srgbClr val="272525"/>
                </a:solidFill>
              </a:rPr>
              <a:t>. Ut </a:t>
            </a:r>
            <a:r>
              <a:rPr lang="en-US" altLang="ko-KR" sz="1200" dirty="0" err="1">
                <a:solidFill>
                  <a:srgbClr val="272525"/>
                </a:solidFill>
              </a:rPr>
              <a:t>enim</a:t>
            </a:r>
            <a:r>
              <a:rPr lang="en-US" altLang="ko-KR" sz="1200" dirty="0">
                <a:solidFill>
                  <a:srgbClr val="272525"/>
                </a:solidFill>
              </a:rPr>
              <a:t> ad minim </a:t>
            </a:r>
            <a:r>
              <a:rPr lang="en-US" altLang="ko-KR" sz="1200" dirty="0" err="1">
                <a:solidFill>
                  <a:srgbClr val="272525"/>
                </a:solidFill>
              </a:rPr>
              <a:t>veniam</a:t>
            </a:r>
            <a:r>
              <a:rPr lang="en-US" altLang="ko-KR" sz="1200" dirty="0">
                <a:solidFill>
                  <a:srgbClr val="272525"/>
                </a:solidFill>
              </a:rPr>
              <a:t>,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4C6A7057-E83B-4342-90EE-75346085C4BD}"/>
              </a:ext>
            </a:extLst>
          </p:cNvPr>
          <p:cNvSpPr/>
          <p:nvPr/>
        </p:nvSpPr>
        <p:spPr>
          <a:xfrm>
            <a:off x="5135295" y="1474777"/>
            <a:ext cx="57508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455FFF"/>
                </a:solidFill>
                <a:latin typeface="+mj-lt"/>
              </a:rPr>
              <a:t>Project name #01.</a:t>
            </a:r>
            <a:endParaRPr lang="ko-KR" altLang="en-US" sz="2400" dirty="0">
              <a:solidFill>
                <a:srgbClr val="455FFF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85B3AF3-82C2-40A2-9989-C3EB506DA0BF}"/>
              </a:ext>
            </a:extLst>
          </p:cNvPr>
          <p:cNvSpPr txBox="1"/>
          <p:nvPr/>
        </p:nvSpPr>
        <p:spPr>
          <a:xfrm>
            <a:off x="5135296" y="4059784"/>
            <a:ext cx="5750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272525"/>
                </a:solidFill>
              </a:rPr>
              <a:t>Quis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nostrud</a:t>
            </a:r>
            <a:r>
              <a:rPr lang="en-US" altLang="ko-KR" sz="1200" dirty="0">
                <a:solidFill>
                  <a:srgbClr val="272525"/>
                </a:solidFill>
              </a:rPr>
              <a:t> exercitation </a:t>
            </a:r>
            <a:r>
              <a:rPr lang="en-US" altLang="ko-KR" sz="1200" dirty="0" err="1">
                <a:solidFill>
                  <a:srgbClr val="272525"/>
                </a:solidFill>
              </a:rPr>
              <a:t>ullamco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laboris</a:t>
            </a:r>
            <a:r>
              <a:rPr lang="en-US" altLang="ko-KR" sz="1200" dirty="0">
                <a:solidFill>
                  <a:srgbClr val="272525"/>
                </a:solidFill>
              </a:rPr>
              <a:t> nisi </a:t>
            </a:r>
            <a:r>
              <a:rPr lang="en-US" altLang="ko-KR" sz="1200" dirty="0" err="1">
                <a:solidFill>
                  <a:srgbClr val="272525"/>
                </a:solidFill>
              </a:rPr>
              <a:t>ut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aliquip</a:t>
            </a:r>
            <a:r>
              <a:rPr lang="en-US" altLang="ko-KR" sz="1200" dirty="0">
                <a:solidFill>
                  <a:srgbClr val="272525"/>
                </a:solidFill>
              </a:rPr>
              <a:t> ex </a:t>
            </a:r>
            <a:r>
              <a:rPr lang="en-US" altLang="ko-KR" sz="1200" dirty="0" err="1">
                <a:solidFill>
                  <a:srgbClr val="272525"/>
                </a:solidFill>
              </a:rPr>
              <a:t>ea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commodo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consequat</a:t>
            </a:r>
            <a:r>
              <a:rPr lang="en-US" altLang="ko-KR" sz="1200" dirty="0">
                <a:solidFill>
                  <a:srgbClr val="272525"/>
                </a:solidFill>
              </a:rPr>
              <a:t>. Duis </a:t>
            </a:r>
            <a:r>
              <a:rPr lang="en-US" altLang="ko-KR" sz="1200" dirty="0" err="1">
                <a:solidFill>
                  <a:srgbClr val="272525"/>
                </a:solidFill>
              </a:rPr>
              <a:t>aute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irure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272525"/>
                </a:solidFill>
              </a:rPr>
              <a:t>Dolor in </a:t>
            </a:r>
            <a:r>
              <a:rPr lang="en-US" altLang="ko-KR" sz="1200" dirty="0" err="1">
                <a:solidFill>
                  <a:srgbClr val="272525"/>
                </a:solidFill>
              </a:rPr>
              <a:t>reprehenderit</a:t>
            </a:r>
            <a:r>
              <a:rPr lang="en-US" altLang="ko-KR" sz="1200" dirty="0">
                <a:solidFill>
                  <a:srgbClr val="272525"/>
                </a:solidFill>
              </a:rPr>
              <a:t> in </a:t>
            </a:r>
            <a:r>
              <a:rPr lang="en-US" altLang="ko-KR" sz="1200" dirty="0" err="1">
                <a:solidFill>
                  <a:srgbClr val="272525"/>
                </a:solidFill>
              </a:rPr>
              <a:t>voluptate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velit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esse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cillum</a:t>
            </a:r>
            <a:r>
              <a:rPr lang="en-US" altLang="ko-KR" sz="1200" dirty="0">
                <a:solidFill>
                  <a:srgbClr val="272525"/>
                </a:solidFill>
              </a:rPr>
              <a:t> dolore </a:t>
            </a:r>
            <a:r>
              <a:rPr lang="en-US" altLang="ko-KR" sz="1200" dirty="0" err="1">
                <a:solidFill>
                  <a:srgbClr val="272525"/>
                </a:solidFill>
              </a:rPr>
              <a:t>eu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fugiat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nulla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pariatur</a:t>
            </a:r>
            <a:r>
              <a:rPr lang="en-US" altLang="ko-KR" sz="1200" dirty="0">
                <a:solidFill>
                  <a:srgbClr val="272525"/>
                </a:solidFill>
              </a:rPr>
              <a:t>.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272525"/>
                </a:solidFill>
              </a:rPr>
              <a:t>Excepteur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sint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occaecat</a:t>
            </a:r>
            <a:r>
              <a:rPr lang="en-US" altLang="ko-KR" sz="1200" dirty="0">
                <a:solidFill>
                  <a:srgbClr val="272525"/>
                </a:solidFill>
              </a:rPr>
              <a:t> </a:t>
            </a:r>
            <a:r>
              <a:rPr lang="en-US" altLang="ko-KR" sz="1200" dirty="0" err="1">
                <a:solidFill>
                  <a:srgbClr val="272525"/>
                </a:solidFill>
              </a:rPr>
              <a:t>cupidatat</a:t>
            </a:r>
            <a:r>
              <a:rPr lang="en-US" altLang="ko-KR" sz="1200" dirty="0">
                <a:solidFill>
                  <a:srgbClr val="272525"/>
                </a:solidFill>
              </a:rPr>
              <a:t> non </a:t>
            </a:r>
            <a:r>
              <a:rPr lang="en-US" altLang="ko-KR" sz="1200" dirty="0" err="1">
                <a:solidFill>
                  <a:srgbClr val="272525"/>
                </a:solidFill>
              </a:rPr>
              <a:t>proident</a:t>
            </a:r>
            <a:r>
              <a:rPr lang="en-US" altLang="ko-KR" sz="1200" dirty="0">
                <a:solidFill>
                  <a:srgbClr val="272525"/>
                </a:solidFill>
              </a:rPr>
              <a:t>!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2FC1F8FB-F971-4C84-B120-253E24F2DD25}"/>
              </a:ext>
            </a:extLst>
          </p:cNvPr>
          <p:cNvSpPr/>
          <p:nvPr/>
        </p:nvSpPr>
        <p:spPr>
          <a:xfrm>
            <a:off x="5135295" y="3508384"/>
            <a:ext cx="57508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455FFF"/>
                </a:solidFill>
                <a:latin typeface="+mj-lt"/>
              </a:rPr>
              <a:t>Project name #02.</a:t>
            </a:r>
            <a:endParaRPr lang="ko-KR" altLang="en-US" sz="2400" dirty="0">
              <a:solidFill>
                <a:srgbClr val="455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97264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4887B4F1-9243-4C39-A36F-A2A9E99442CE}"/>
              </a:ext>
            </a:extLst>
          </p:cNvPr>
          <p:cNvSpPr/>
          <p:nvPr/>
        </p:nvSpPr>
        <p:spPr>
          <a:xfrm>
            <a:off x="2624489" y="680673"/>
            <a:ext cx="6943024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55FFF"/>
                </a:solidFill>
                <a:latin typeface="+mj-lt"/>
              </a:rPr>
              <a:t>Make Your Title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713C25B-C507-4FFD-A6F8-AA852478C79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6F9F9772-B492-4C61-9F39-03D3F147196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C2FC05C5-1A14-476B-9F53-B0AB7A7F91D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9190007-BA6D-4142-B9BA-AD04E7160CDA}"/>
              </a:ext>
            </a:extLst>
          </p:cNvPr>
          <p:cNvSpPr/>
          <p:nvPr/>
        </p:nvSpPr>
        <p:spPr>
          <a:xfrm>
            <a:off x="732459" y="3804698"/>
            <a:ext cx="2905890" cy="2268843"/>
          </a:xfrm>
          <a:prstGeom prst="rect">
            <a:avLst/>
          </a:prstGeom>
          <a:solidFill>
            <a:srgbClr val="F3F3F3"/>
          </a:solidFill>
          <a:ln>
            <a:solidFill>
              <a:srgbClr val="272525"/>
            </a:solidFill>
          </a:ln>
          <a:effectLst>
            <a:outerShdw dist="88900" dir="2700000" algn="tl" rotWithShape="0">
              <a:srgbClr val="272525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>
                <a:solidFill>
                  <a:srgbClr val="455FFF"/>
                </a:solidFill>
                <a:latin typeface="+mj-lt"/>
              </a:rPr>
              <a:t>Lorem ipsum dolor sit amet</a:t>
            </a:r>
            <a:endParaRPr lang="en-US" altLang="ko-KR" sz="2400" dirty="0">
              <a:solidFill>
                <a:srgbClr val="455FFF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A315144-0DCE-4DD8-AEDC-83FEC6054F82}"/>
              </a:ext>
            </a:extLst>
          </p:cNvPr>
          <p:cNvSpPr/>
          <p:nvPr/>
        </p:nvSpPr>
        <p:spPr>
          <a:xfrm>
            <a:off x="4643054" y="3804698"/>
            <a:ext cx="2905890" cy="2268843"/>
          </a:xfrm>
          <a:prstGeom prst="rect">
            <a:avLst/>
          </a:prstGeom>
          <a:solidFill>
            <a:srgbClr val="F3F3F3"/>
          </a:solidFill>
          <a:ln>
            <a:solidFill>
              <a:srgbClr val="272525"/>
            </a:solidFill>
          </a:ln>
          <a:effectLst>
            <a:outerShdw dist="88900" dir="2700000" algn="tl" rotWithShape="0">
              <a:srgbClr val="272525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 err="1">
                <a:solidFill>
                  <a:srgbClr val="455FFF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rgbClr val="455FFF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455FFF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rgbClr val="455FFF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455FFF"/>
                </a:solidFill>
                <a:latin typeface="+mj-lt"/>
              </a:rPr>
              <a:t>elit</a:t>
            </a:r>
            <a:endParaRPr lang="en-US" altLang="ko-KR" sz="2400" dirty="0">
              <a:solidFill>
                <a:srgbClr val="455FFF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9723235-E5C5-4F51-8016-E79029A47556}"/>
              </a:ext>
            </a:extLst>
          </p:cNvPr>
          <p:cNvSpPr/>
          <p:nvPr/>
        </p:nvSpPr>
        <p:spPr>
          <a:xfrm>
            <a:off x="8553649" y="3804698"/>
            <a:ext cx="2905890" cy="2268843"/>
          </a:xfrm>
          <a:prstGeom prst="rect">
            <a:avLst/>
          </a:prstGeom>
          <a:solidFill>
            <a:srgbClr val="F3F3F3"/>
          </a:solidFill>
          <a:ln>
            <a:solidFill>
              <a:srgbClr val="272525"/>
            </a:solidFill>
          </a:ln>
          <a:effectLst>
            <a:outerShdw dist="88900" dir="2700000" algn="tl" rotWithShape="0">
              <a:srgbClr val="272525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455FFF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455FFF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455FFF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455FFF"/>
                </a:solidFill>
                <a:latin typeface="+mj-lt"/>
              </a:rPr>
              <a:t>tempor</a:t>
            </a:r>
            <a:endParaRPr lang="en-US" altLang="ko-KR" sz="2400" dirty="0">
              <a:solidFill>
                <a:srgbClr val="455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21605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32183F97-B987-4624-91AB-2139E0E84834}"/>
              </a:ext>
            </a:extLst>
          </p:cNvPr>
          <p:cNvSpPr/>
          <p:nvPr/>
        </p:nvSpPr>
        <p:spPr>
          <a:xfrm>
            <a:off x="6510568" y="2002669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455FFF"/>
          </a:solidFill>
          <a:ln w="9525" cap="flat">
            <a:solidFill>
              <a:srgbClr val="F3F3F3"/>
            </a:solidFill>
            <a:prstDash val="solid"/>
            <a:miter/>
          </a:ln>
          <a:effectLst>
            <a:outerShdw dist="88900" dir="2700000" algn="tl" rotWithShape="0">
              <a:srgbClr val="F3F3F3"/>
            </a:outerShdw>
          </a:effectLst>
        </p:spPr>
        <p:txBody>
          <a:bodyPr lIns="1260000" tIns="36000" rIns="432000" bIns="36000" rtlCol="0" anchor="ctr"/>
          <a:lstStyle/>
          <a:p>
            <a:r>
              <a:rPr lang="en-US" altLang="ko-KR" sz="2400" dirty="0">
                <a:solidFill>
                  <a:srgbClr val="F3F3F3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097C5AB0-9423-4003-80ED-C4276035016C}"/>
              </a:ext>
            </a:extLst>
          </p:cNvPr>
          <p:cNvSpPr/>
          <p:nvPr/>
        </p:nvSpPr>
        <p:spPr>
          <a:xfrm>
            <a:off x="2569033" y="2002669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455FFF"/>
          </a:solidFill>
          <a:ln w="9525" cap="flat">
            <a:solidFill>
              <a:srgbClr val="F3F3F3"/>
            </a:solidFill>
            <a:prstDash val="solid"/>
            <a:miter/>
          </a:ln>
          <a:effectLst>
            <a:outerShdw dist="88900" dir="2700000" algn="tl" rotWithShape="0">
              <a:srgbClr val="F3F3F3"/>
            </a:outerShdw>
          </a:effectLst>
        </p:spPr>
        <p:txBody>
          <a:bodyPr lIns="1260000" tIns="36000" rIns="432000" bIns="36000" rtlCol="0" anchor="ctr"/>
          <a:lstStyle/>
          <a:p>
            <a:r>
              <a:rPr lang="en-US" altLang="ko-KR" sz="2400" dirty="0">
                <a:solidFill>
                  <a:srgbClr val="F3F3F3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B0CF2245-C421-4465-B9AE-7F879E7A1D6F}"/>
              </a:ext>
            </a:extLst>
          </p:cNvPr>
          <p:cNvSpPr/>
          <p:nvPr/>
        </p:nvSpPr>
        <p:spPr>
          <a:xfrm>
            <a:off x="-134753" y="2002669"/>
            <a:ext cx="3667172" cy="1917700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455FFF"/>
          </a:solidFill>
          <a:ln>
            <a:solidFill>
              <a:srgbClr val="F3F3F3"/>
            </a:solidFill>
          </a:ln>
          <a:effectLst>
            <a:outerShdw dist="88900" dir="2700000" algn="tl" rotWithShape="0">
              <a:srgbClr val="F3F3F3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400" dirty="0">
                <a:solidFill>
                  <a:srgbClr val="F3F3F3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135E20-C4F5-4201-BAB1-67A1A32EB2D5}"/>
              </a:ext>
            </a:extLst>
          </p:cNvPr>
          <p:cNvSpPr txBox="1"/>
          <p:nvPr/>
        </p:nvSpPr>
        <p:spPr>
          <a:xfrm>
            <a:off x="617291" y="4722943"/>
            <a:ext cx="25077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3F3F3"/>
                </a:solidFill>
              </a:rPr>
              <a:t>amet</a:t>
            </a:r>
            <a:r>
              <a:rPr lang="en-US" altLang="ko-KR" sz="1600" dirty="0">
                <a:solidFill>
                  <a:srgbClr val="F3F3F3"/>
                </a:solidFill>
              </a:rPr>
              <a:t>, </a:t>
            </a:r>
            <a:r>
              <a:rPr lang="en-US" altLang="ko-KR" sz="16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600" dirty="0">
                <a:solidFill>
                  <a:srgbClr val="F3F3F3"/>
                </a:solidFill>
              </a:rPr>
              <a:t> </a:t>
            </a:r>
            <a:r>
              <a:rPr lang="en-US" altLang="ko-KR" sz="16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600" dirty="0">
                <a:solidFill>
                  <a:srgbClr val="F3F3F3"/>
                </a:solidFill>
              </a:rPr>
              <a:t> </a:t>
            </a:r>
            <a:r>
              <a:rPr lang="en-US" altLang="ko-KR" sz="1600" dirty="0" err="1">
                <a:solidFill>
                  <a:srgbClr val="F3F3F3"/>
                </a:solidFill>
              </a:rPr>
              <a:t>elit</a:t>
            </a:r>
            <a:endParaRPr lang="ko-KR" altLang="en-US" sz="1600" dirty="0">
              <a:solidFill>
                <a:srgbClr val="F3F3F3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E5B948D-7E7B-4A47-A945-E182E829794F}"/>
              </a:ext>
            </a:extLst>
          </p:cNvPr>
          <p:cNvSpPr/>
          <p:nvPr/>
        </p:nvSpPr>
        <p:spPr>
          <a:xfrm>
            <a:off x="617291" y="4210655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F3F3F3"/>
                </a:solidFill>
              </a:rPr>
              <a:t>20xx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C8C26A-1F3A-4519-A71A-E4EBD575C9ED}"/>
              </a:ext>
            </a:extLst>
          </p:cNvPr>
          <p:cNvSpPr txBox="1"/>
          <p:nvPr/>
        </p:nvSpPr>
        <p:spPr>
          <a:xfrm>
            <a:off x="3814077" y="4722943"/>
            <a:ext cx="25077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3F3F3"/>
                </a:solidFill>
              </a:rPr>
              <a:t>amet</a:t>
            </a:r>
            <a:r>
              <a:rPr lang="en-US" altLang="ko-KR" sz="1600" dirty="0">
                <a:solidFill>
                  <a:srgbClr val="F3F3F3"/>
                </a:solidFill>
              </a:rPr>
              <a:t>, </a:t>
            </a:r>
            <a:r>
              <a:rPr lang="en-US" altLang="ko-KR" sz="16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600" dirty="0">
                <a:solidFill>
                  <a:srgbClr val="F3F3F3"/>
                </a:solidFill>
              </a:rPr>
              <a:t> </a:t>
            </a:r>
            <a:r>
              <a:rPr lang="en-US" altLang="ko-KR" sz="16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600" dirty="0">
                <a:solidFill>
                  <a:srgbClr val="F3F3F3"/>
                </a:solidFill>
              </a:rPr>
              <a:t> </a:t>
            </a:r>
            <a:r>
              <a:rPr lang="en-US" altLang="ko-KR" sz="1600" dirty="0" err="1">
                <a:solidFill>
                  <a:srgbClr val="F3F3F3"/>
                </a:solidFill>
              </a:rPr>
              <a:t>elit</a:t>
            </a:r>
            <a:endParaRPr lang="ko-KR" altLang="en-US" sz="1600" dirty="0">
              <a:solidFill>
                <a:srgbClr val="F3F3F3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5025DB2-6C9A-4DFC-86E3-FC1054869C81}"/>
              </a:ext>
            </a:extLst>
          </p:cNvPr>
          <p:cNvSpPr/>
          <p:nvPr/>
        </p:nvSpPr>
        <p:spPr>
          <a:xfrm>
            <a:off x="3814077" y="4210655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F3F3F3"/>
                </a:solidFill>
              </a:rPr>
              <a:t>20xx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400371-3C5D-4999-8C5C-B409C1853EEB}"/>
              </a:ext>
            </a:extLst>
          </p:cNvPr>
          <p:cNvSpPr txBox="1"/>
          <p:nvPr/>
        </p:nvSpPr>
        <p:spPr>
          <a:xfrm>
            <a:off x="7940281" y="4722943"/>
            <a:ext cx="25077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F3F3F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3F3F3"/>
                </a:solidFill>
              </a:rPr>
              <a:t>amet</a:t>
            </a:r>
            <a:r>
              <a:rPr lang="en-US" altLang="ko-KR" sz="1600" dirty="0">
                <a:solidFill>
                  <a:srgbClr val="F3F3F3"/>
                </a:solidFill>
              </a:rPr>
              <a:t>, </a:t>
            </a:r>
            <a:r>
              <a:rPr lang="en-US" altLang="ko-KR" sz="1600" dirty="0" err="1">
                <a:solidFill>
                  <a:srgbClr val="F3F3F3"/>
                </a:solidFill>
              </a:rPr>
              <a:t>consectetur</a:t>
            </a:r>
            <a:r>
              <a:rPr lang="en-US" altLang="ko-KR" sz="1600" dirty="0">
                <a:solidFill>
                  <a:srgbClr val="F3F3F3"/>
                </a:solidFill>
              </a:rPr>
              <a:t> </a:t>
            </a:r>
            <a:r>
              <a:rPr lang="en-US" altLang="ko-KR" sz="1600" dirty="0" err="1">
                <a:solidFill>
                  <a:srgbClr val="F3F3F3"/>
                </a:solidFill>
              </a:rPr>
              <a:t>adipisicing</a:t>
            </a:r>
            <a:r>
              <a:rPr lang="en-US" altLang="ko-KR" sz="1600" dirty="0">
                <a:solidFill>
                  <a:srgbClr val="F3F3F3"/>
                </a:solidFill>
              </a:rPr>
              <a:t> </a:t>
            </a:r>
            <a:r>
              <a:rPr lang="en-US" altLang="ko-KR" sz="1600" dirty="0" err="1">
                <a:solidFill>
                  <a:srgbClr val="F3F3F3"/>
                </a:solidFill>
              </a:rPr>
              <a:t>elit</a:t>
            </a:r>
            <a:endParaRPr lang="ko-KR" altLang="en-US" sz="1600" dirty="0">
              <a:solidFill>
                <a:srgbClr val="F3F3F3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C4286A1-3C5E-4BC6-8270-C5281B29C1EA}"/>
              </a:ext>
            </a:extLst>
          </p:cNvPr>
          <p:cNvSpPr/>
          <p:nvPr/>
        </p:nvSpPr>
        <p:spPr>
          <a:xfrm>
            <a:off x="7940281" y="4210655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F3F3F3"/>
                </a:solidFill>
              </a:rPr>
              <a:t>20xx</a:t>
            </a: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AB80B56A-09AB-4EA9-B1C0-7FED515424CB}"/>
              </a:ext>
            </a:extLst>
          </p:cNvPr>
          <p:cNvCxnSpPr/>
          <p:nvPr/>
        </p:nvCxnSpPr>
        <p:spPr>
          <a:xfrm>
            <a:off x="0" y="1058779"/>
            <a:ext cx="12192000" cy="0"/>
          </a:xfrm>
          <a:prstGeom prst="line">
            <a:avLst/>
          </a:prstGeom>
          <a:noFill/>
          <a:ln>
            <a:solidFill>
              <a:srgbClr val="F3F3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4FEE483-F72B-498A-9670-41E0F4421DA3}"/>
              </a:ext>
            </a:extLst>
          </p:cNvPr>
          <p:cNvSpPr/>
          <p:nvPr/>
        </p:nvSpPr>
        <p:spPr>
          <a:xfrm>
            <a:off x="506353" y="325225"/>
            <a:ext cx="6943024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800" dirty="0">
                <a:solidFill>
                  <a:srgbClr val="F3F3F3"/>
                </a:solidFill>
                <a:latin typeface="+mj-lt"/>
              </a:rPr>
              <a:t>Enter Your Title Here</a:t>
            </a:r>
            <a:endParaRPr lang="ko-KR" altLang="en-US" sz="2800" dirty="0">
              <a:solidFill>
                <a:srgbClr val="F3F3F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8965334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bril Fatface - Montserrat Light">
      <a:majorFont>
        <a:latin typeface="Abril Fatface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3F3F3"/>
        </a:solidFill>
        <a:ln>
          <a:solidFill>
            <a:srgbClr val="272525"/>
          </a:solidFill>
        </a:ln>
        <a:effectLst>
          <a:outerShdw dist="63500" dir="2700000" algn="tl" rotWithShape="0">
            <a:srgbClr val="272525"/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rgbClr val="272525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noFill/>
        <a:ln>
          <a:solidFill>
            <a:srgbClr val="272525"/>
          </a:solidFill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3222</TotalTime>
  <Words>1216</Words>
  <Application>Microsoft Office PowerPoint</Application>
  <PresentationFormat>와이드스크린</PresentationFormat>
  <Paragraphs>167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맑은 고딕</vt:lpstr>
      <vt:lpstr>Arial</vt:lpstr>
      <vt:lpstr>Abril Fatface</vt:lpstr>
      <vt:lpstr>Wingdings</vt:lpstr>
      <vt:lpstr>Montserrat Light</vt:lpstr>
      <vt:lpstr>Arial Unicode MS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237</cp:revision>
  <dcterms:created xsi:type="dcterms:W3CDTF">2019-04-06T05:20:47Z</dcterms:created>
  <dcterms:modified xsi:type="dcterms:W3CDTF">2021-07-10T09:04:15Z</dcterms:modified>
</cp:coreProperties>
</file>