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62" r:id="rId4"/>
    <p:sldId id="374" r:id="rId5"/>
    <p:sldId id="376" r:id="rId6"/>
    <p:sldId id="377" r:id="rId7"/>
    <p:sldId id="378" r:id="rId8"/>
    <p:sldId id="379" r:id="rId9"/>
    <p:sldId id="375" r:id="rId10"/>
    <p:sldId id="38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embeddedFontLst>
    <p:embeddedFont>
      <p:font typeface="Calibri Light" panose="020F0302020204030204" pitchFamily="34" charset="0"/>
      <p:regular r:id="rId30"/>
      <p:italic r:id="rId31"/>
    </p:embeddedFont>
    <p:embeddedFont>
      <p:font typeface="맑은 고딕" panose="020B0503020000020004" pitchFamily="50" charset="-127"/>
      <p:regular r:id="rId32"/>
      <p:bold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3554"/>
    <a:srgbClr val="ED7179"/>
    <a:srgbClr val="F2F6F9"/>
    <a:srgbClr val="05AEAE"/>
    <a:srgbClr val="B6CCEC"/>
    <a:srgbClr val="D52521"/>
    <a:srgbClr val="FDFEFB"/>
    <a:srgbClr val="FFEEEB"/>
    <a:srgbClr val="FFD9D2"/>
    <a:srgbClr val="B22F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7744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19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1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6.svg"/><Relationship Id="rId17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9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8.svg"/><Relationship Id="rId10" Type="http://schemas.openxmlformats.org/officeDocument/2006/relationships/image" Target="../media/image14.svg"/><Relationship Id="rId19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18" Type="http://schemas.openxmlformats.org/officeDocument/2006/relationships/image" Target="../media/image11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6.svg"/><Relationship Id="rId17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9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8.svg"/><Relationship Id="rId10" Type="http://schemas.openxmlformats.org/officeDocument/2006/relationships/image" Target="../media/image14.svg"/><Relationship Id="rId19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7.png"/><Relationship Id="rId22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18" Type="http://schemas.openxmlformats.org/officeDocument/2006/relationships/image" Target="../media/image10.sv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5.png"/><Relationship Id="rId12" Type="http://schemas.openxmlformats.org/officeDocument/2006/relationships/image" Target="../media/image16.svg"/><Relationship Id="rId1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8.svg"/><Relationship Id="rId20" Type="http://schemas.openxmlformats.org/officeDocument/2006/relationships/image" Target="../media/image1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7.png"/><Relationship Id="rId10" Type="http://schemas.openxmlformats.org/officeDocument/2006/relationships/image" Target="../media/image14.svg"/><Relationship Id="rId19" Type="http://schemas.openxmlformats.org/officeDocument/2006/relationships/image" Target="../media/image11.pn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18" Type="http://schemas.openxmlformats.org/officeDocument/2006/relationships/image" Target="../media/image11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6.svg"/><Relationship Id="rId17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9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8.svg"/><Relationship Id="rId10" Type="http://schemas.openxmlformats.org/officeDocument/2006/relationships/image" Target="../media/image14.svg"/><Relationship Id="rId19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7.png"/><Relationship Id="rId22" Type="http://schemas.openxmlformats.org/officeDocument/2006/relationships/image" Target="../media/image1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20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5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9.png"/><Relationship Id="rId12" Type="http://schemas.openxmlformats.org/officeDocument/2006/relationships/image" Target="../media/image4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5" Type="http://schemas.openxmlformats.org/officeDocument/2006/relationships/image" Target="../media/image13.png"/><Relationship Id="rId10" Type="http://schemas.openxmlformats.org/officeDocument/2006/relationships/image" Target="../media/image12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6.svg"/><Relationship Id="rId22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7.png"/><Relationship Id="rId18" Type="http://schemas.openxmlformats.org/officeDocument/2006/relationships/image" Target="../media/image11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6.svg"/><Relationship Id="rId17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9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8.svg"/><Relationship Id="rId10" Type="http://schemas.openxmlformats.org/officeDocument/2006/relationships/image" Target="../media/image14.svg"/><Relationship Id="rId19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7.png"/><Relationship Id="rId22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E3A17758-0BC6-4B61-82B2-6353D308A8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6178" r="19550"/>
          <a:stretch/>
        </p:blipFill>
        <p:spPr>
          <a:xfrm rot="16200000" flipV="1">
            <a:off x="9001050" y="238051"/>
            <a:ext cx="3429001" cy="2952896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3B221870-CEEC-4288-B31F-576C7029CC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5400000" flipH="1">
            <a:off x="9703915" y="940915"/>
            <a:ext cx="3429002" cy="1547167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0AA179F-09C8-41CB-88BC-6058F48C71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577" b="20197"/>
          <a:stretch/>
        </p:blipFill>
        <p:spPr>
          <a:xfrm rot="5400000" flipH="1">
            <a:off x="-478947" y="4351993"/>
            <a:ext cx="2984956" cy="202706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FBA8217-FEB6-47B9-8A22-0A00D2FBFE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570" b="12156"/>
          <a:stretch/>
        </p:blipFill>
        <p:spPr>
          <a:xfrm rot="5400000" flipH="1">
            <a:off x="-547664" y="4283276"/>
            <a:ext cx="3122387" cy="202706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E340F0F-A0F7-4107-A6B8-54C0A04AEB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1348" b="23993"/>
          <a:stretch/>
        </p:blipFill>
        <p:spPr>
          <a:xfrm rot="5400000" flipH="1">
            <a:off x="-406721" y="4778696"/>
            <a:ext cx="2486024" cy="167258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D385287-25F1-40D5-A47D-5070D6DE62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23758" r="14055"/>
          <a:stretch/>
        </p:blipFill>
        <p:spPr>
          <a:xfrm rot="5400000" flipH="1">
            <a:off x="9942234" y="-166243"/>
            <a:ext cx="2083523" cy="241600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099F8FC-8FC6-47D4-B1B8-CEB7E15D3A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1320" t="11976" r="1267"/>
          <a:stretch/>
        </p:blipFill>
        <p:spPr>
          <a:xfrm rot="5400000" flipH="1">
            <a:off x="9779281" y="749582"/>
            <a:ext cx="3162300" cy="1663136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620D616-EDB4-4D1D-BAF2-0CB3A1072CF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3121" y="3302852"/>
            <a:ext cx="1773942" cy="311752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C9D395F-4649-4207-B0CD-5462EDBD68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8497"/>
          <a:stretch/>
        </p:blipFill>
        <p:spPr>
          <a:xfrm flipH="1">
            <a:off x="7608726" y="3880733"/>
            <a:ext cx="4583274" cy="297726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4BAEBF54-D611-448E-B5D5-51B118E9C1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 flipH="1">
            <a:off x="-2" y="0"/>
            <a:ext cx="3670301" cy="266649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168B24CF-AC79-4BD5-8E31-89C22C56E702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75551" y="102959"/>
            <a:ext cx="1616887" cy="208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16200000" flipH="1">
            <a:off x="106668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5400000" flipV="1">
            <a:off x="-641003" y="5162995"/>
            <a:ext cx="2336008" cy="10540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577" b="20197"/>
          <a:stretch/>
        </p:blipFill>
        <p:spPr>
          <a:xfrm rot="5400000" flipV="1">
            <a:off x="10484779" y="326282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570" b="12156"/>
          <a:stretch/>
        </p:blipFill>
        <p:spPr>
          <a:xfrm rot="5400000" flipV="1">
            <a:off x="10437968" y="373094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1348" b="23993"/>
          <a:stretch/>
        </p:blipFill>
        <p:spPr>
          <a:xfrm rot="5400000" flipV="1">
            <a:off x="10775473" y="277078"/>
            <a:ext cx="1693604" cy="113944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1" t="37468" r="24736" b="-1"/>
          <a:stretch/>
        </p:blipFill>
        <p:spPr>
          <a:xfrm rot="5400000" flipV="1">
            <a:off x="53470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1319" t="24926" r="4846"/>
          <a:stretch/>
        </p:blipFill>
        <p:spPr>
          <a:xfrm rot="5400000" flipV="1">
            <a:off x="-549898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005" y="4833792"/>
            <a:ext cx="1127974" cy="198229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27021" y="119925"/>
            <a:ext cx="1221230" cy="157368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9241691-8D48-4994-9BC6-3AABD6C60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9351"/>
          <a:stretch/>
        </p:blipFill>
        <p:spPr>
          <a:xfrm flipH="1">
            <a:off x="9092679" y="4863500"/>
            <a:ext cx="3099319" cy="19945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DD56CED-8F41-4275-98E9-4287E68CA3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 flipH="1">
            <a:off x="-3" y="0"/>
            <a:ext cx="2481945" cy="1803144"/>
          </a:xfrm>
          <a:prstGeom prst="rect">
            <a:avLst/>
          </a:prstGeom>
        </p:spPr>
      </p:pic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9E1A8F25-63B0-400A-A887-53962D21668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088" y="1408084"/>
            <a:ext cx="2426974" cy="242697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7BC1A500-D33C-47DB-83BD-93EFD6E8DEB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73342" y="1408084"/>
            <a:ext cx="2426974" cy="242697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0F4B8597-AE84-46F1-81BE-2427C6B1C4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9596" y="1408084"/>
            <a:ext cx="2426974" cy="242697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8AB7A985-1EC6-4712-896E-4DC4D8779EA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25851" y="1408084"/>
            <a:ext cx="2426974" cy="242697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95285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5400000">
            <a:off x="10287007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16200000" flipH="1" flipV="1">
            <a:off x="10496992" y="5162995"/>
            <a:ext cx="2336008" cy="10540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577" b="20197"/>
          <a:stretch/>
        </p:blipFill>
        <p:spPr>
          <a:xfrm rot="16200000" flipH="1" flipV="1">
            <a:off x="-326283" y="326282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570" b="12156"/>
          <a:stretch/>
        </p:blipFill>
        <p:spPr>
          <a:xfrm rot="16200000" flipH="1" flipV="1">
            <a:off x="-373097" y="373094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1348" b="23993"/>
          <a:stretch/>
        </p:blipFill>
        <p:spPr>
          <a:xfrm rot="16200000" flipH="1" flipV="1">
            <a:off x="-277080" y="277078"/>
            <a:ext cx="1693604" cy="113944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1" t="37468" r="24736" b="-1"/>
          <a:stretch/>
        </p:blipFill>
        <p:spPr>
          <a:xfrm rot="16200000" flipH="1" flipV="1">
            <a:off x="10895515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1319" t="24926" r="4846"/>
          <a:stretch/>
        </p:blipFill>
        <p:spPr>
          <a:xfrm rot="16200000" flipH="1" flipV="1">
            <a:off x="10675771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18" y="4833792"/>
            <a:ext cx="1127974" cy="198229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46" y="119925"/>
            <a:ext cx="1221230" cy="157368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9241691-8D48-4994-9BC6-3AABD6C60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9351"/>
          <a:stretch/>
        </p:blipFill>
        <p:spPr>
          <a:xfrm>
            <a:off x="-1" y="4863500"/>
            <a:ext cx="3099319" cy="19945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DD56CED-8F41-4275-98E9-4287E68CA3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>
            <a:off x="9710055" y="0"/>
            <a:ext cx="2481945" cy="1803144"/>
          </a:xfrm>
          <a:prstGeom prst="rect">
            <a:avLst/>
          </a:prstGeom>
        </p:spPr>
      </p:pic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7AF64C4A-30FA-42D2-8489-B8ED1487C6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4018" y="927099"/>
            <a:ext cx="4759081" cy="417285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A73644F6-49B8-4FBD-A447-79BCD46A90D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38901" y="927099"/>
            <a:ext cx="4759081" cy="417285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94346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8CB8E8E3-E225-47DA-8436-19C52C7E8C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256902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92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5400000">
            <a:off x="10287007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16200000" flipH="1" flipV="1">
            <a:off x="10496992" y="5162995"/>
            <a:ext cx="2336008" cy="105400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1" t="37468" r="24736" b="-1"/>
          <a:stretch/>
        </p:blipFill>
        <p:spPr>
          <a:xfrm rot="16200000" flipH="1" flipV="1">
            <a:off x="10895515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319" t="24926" r="4846"/>
          <a:stretch/>
        </p:blipFill>
        <p:spPr>
          <a:xfrm rot="16200000" flipH="1" flipV="1">
            <a:off x="10675771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1994">
            <a:off x="11017300" y="5073029"/>
            <a:ext cx="999440" cy="175641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29577" b="20197"/>
          <a:stretch/>
        </p:blipFill>
        <p:spPr>
          <a:xfrm rot="5400000" flipH="1">
            <a:off x="-326283" y="5150783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7570" b="12156"/>
          <a:stretch/>
        </p:blipFill>
        <p:spPr>
          <a:xfrm rot="5400000" flipH="1">
            <a:off x="-373097" y="5103969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41348" b="23993"/>
          <a:stretch/>
        </p:blipFill>
        <p:spPr>
          <a:xfrm rot="5400000" flipH="1">
            <a:off x="-277080" y="5441475"/>
            <a:ext cx="1693604" cy="113944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4869" y="4884462"/>
            <a:ext cx="1485002" cy="191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975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16200000" flipH="1">
            <a:off x="106668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5400000" flipV="1">
            <a:off x="-641003" y="5162995"/>
            <a:ext cx="2336008" cy="10540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577" b="20197"/>
          <a:stretch/>
        </p:blipFill>
        <p:spPr>
          <a:xfrm rot="5400000" flipV="1">
            <a:off x="10484779" y="326282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570" b="12156"/>
          <a:stretch/>
        </p:blipFill>
        <p:spPr>
          <a:xfrm rot="5400000" flipV="1">
            <a:off x="10437968" y="373094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1348" b="23993"/>
          <a:stretch/>
        </p:blipFill>
        <p:spPr>
          <a:xfrm rot="5400000" flipV="1">
            <a:off x="10775473" y="277078"/>
            <a:ext cx="1693604" cy="113944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1" t="37468" r="24736" b="-1"/>
          <a:stretch/>
        </p:blipFill>
        <p:spPr>
          <a:xfrm rot="5400000" flipV="1">
            <a:off x="53470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1319" t="24926" r="4846"/>
          <a:stretch/>
        </p:blipFill>
        <p:spPr>
          <a:xfrm rot="5400000" flipV="1">
            <a:off x="-549898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005" y="4833792"/>
            <a:ext cx="1127974" cy="198229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27021" y="119925"/>
            <a:ext cx="1221230" cy="157368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9241691-8D48-4994-9BC6-3AABD6C60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9351"/>
          <a:stretch/>
        </p:blipFill>
        <p:spPr>
          <a:xfrm flipH="1">
            <a:off x="9092679" y="4863500"/>
            <a:ext cx="3099319" cy="19945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DD56CED-8F41-4275-98E9-4287E68CA3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 flipH="1">
            <a:off x="-3" y="0"/>
            <a:ext cx="2481945" cy="1803144"/>
          </a:xfrm>
          <a:prstGeom prst="rect">
            <a:avLst/>
          </a:prstGeom>
        </p:spPr>
      </p:pic>
      <p:sp>
        <p:nvSpPr>
          <p:cNvPr id="25" name="그림 개체 틀 11">
            <a:extLst>
              <a:ext uri="{FF2B5EF4-FFF2-40B4-BE49-F238E27FC236}">
                <a16:creationId xmlns:a16="http://schemas.microsoft.com/office/drawing/2014/main" id="{F556F108-5CAB-4D25-B594-5ABD3BE6CC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1389" y="1223017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00676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5400000">
            <a:off x="10287007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16200000" flipH="1" flipV="1">
            <a:off x="10496992" y="5162995"/>
            <a:ext cx="2336008" cy="105400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1" t="37468" r="24736" b="-1"/>
          <a:stretch/>
        </p:blipFill>
        <p:spPr>
          <a:xfrm rot="16200000" flipH="1" flipV="1">
            <a:off x="10895515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319" t="24926" r="4846"/>
          <a:stretch/>
        </p:blipFill>
        <p:spPr>
          <a:xfrm rot="16200000" flipH="1" flipV="1">
            <a:off x="10675771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1994">
            <a:off x="11017300" y="5073029"/>
            <a:ext cx="999440" cy="175641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29577" b="20197"/>
          <a:stretch/>
        </p:blipFill>
        <p:spPr>
          <a:xfrm rot="5400000" flipH="1">
            <a:off x="-326283" y="5150783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7570" b="12156"/>
          <a:stretch/>
        </p:blipFill>
        <p:spPr>
          <a:xfrm rot="5400000" flipH="1">
            <a:off x="-373097" y="5103969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41348" b="23993"/>
          <a:stretch/>
        </p:blipFill>
        <p:spPr>
          <a:xfrm rot="5400000" flipH="1">
            <a:off x="-277080" y="5441475"/>
            <a:ext cx="1693604" cy="113944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4869" y="4884462"/>
            <a:ext cx="1485002" cy="191357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79FB0B3-BC56-4457-8884-85BCF7764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5" r="-1" b="9351"/>
          <a:stretch/>
        </p:blipFill>
        <p:spPr>
          <a:xfrm flipV="1">
            <a:off x="-3" y="-1"/>
            <a:ext cx="2165602" cy="144483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0149CDF-5455-4462-816F-E534A487F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107"/>
          <a:stretch/>
        </p:blipFill>
        <p:spPr>
          <a:xfrm>
            <a:off x="10078737" y="0"/>
            <a:ext cx="2113263" cy="1531117"/>
          </a:xfrm>
          <a:prstGeom prst="rect">
            <a:avLst/>
          </a:prstGeom>
        </p:spPr>
      </p:pic>
      <p:sp>
        <p:nvSpPr>
          <p:cNvPr id="17" name="그림 개체 틀 5">
            <a:extLst>
              <a:ext uri="{FF2B5EF4-FFF2-40B4-BE49-F238E27FC236}">
                <a16:creationId xmlns:a16="http://schemas.microsoft.com/office/drawing/2014/main" id="{6FEDF6C3-6647-4F9B-A878-17360CA875E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22047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5400000">
            <a:off x="10287007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16200000" flipH="1" flipV="1">
            <a:off x="10496992" y="5162995"/>
            <a:ext cx="2336008" cy="10540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577" b="20197"/>
          <a:stretch/>
        </p:blipFill>
        <p:spPr>
          <a:xfrm rot="16200000" flipH="1" flipV="1">
            <a:off x="-326283" y="326282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570" b="12156"/>
          <a:stretch/>
        </p:blipFill>
        <p:spPr>
          <a:xfrm rot="16200000" flipH="1" flipV="1">
            <a:off x="-373097" y="373094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1348" b="23993"/>
          <a:stretch/>
        </p:blipFill>
        <p:spPr>
          <a:xfrm rot="16200000" flipH="1" flipV="1">
            <a:off x="-277080" y="277078"/>
            <a:ext cx="1693604" cy="113944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1" t="37468" r="24736" b="-1"/>
          <a:stretch/>
        </p:blipFill>
        <p:spPr>
          <a:xfrm rot="16200000" flipH="1" flipV="1">
            <a:off x="10895515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1319" t="24926" r="4846"/>
          <a:stretch/>
        </p:blipFill>
        <p:spPr>
          <a:xfrm rot="16200000" flipH="1" flipV="1">
            <a:off x="10675771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18" y="4833792"/>
            <a:ext cx="1127974" cy="198229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46" y="119925"/>
            <a:ext cx="1221230" cy="157368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9241691-8D48-4994-9BC6-3AABD6C60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9351"/>
          <a:stretch/>
        </p:blipFill>
        <p:spPr>
          <a:xfrm>
            <a:off x="-1" y="4863500"/>
            <a:ext cx="3099319" cy="19945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DD56CED-8F41-4275-98E9-4287E68CA3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>
            <a:off x="9710055" y="0"/>
            <a:ext cx="2481945" cy="1803144"/>
          </a:xfrm>
          <a:prstGeom prst="rect">
            <a:avLst/>
          </a:prstGeom>
        </p:spPr>
      </p:pic>
      <p:sp>
        <p:nvSpPr>
          <p:cNvPr id="20" name="그림 개체 틀 8">
            <a:extLst>
              <a:ext uri="{FF2B5EF4-FFF2-40B4-BE49-F238E27FC236}">
                <a16:creationId xmlns:a16="http://schemas.microsoft.com/office/drawing/2014/main" id="{826935E0-C5E1-40E6-950D-D9F42D3FEDF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45254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8489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16200000" flipH="1">
            <a:off x="106668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5400000" flipV="1">
            <a:off x="-641003" y="5162995"/>
            <a:ext cx="2336008" cy="10540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577" b="20197"/>
          <a:stretch/>
        </p:blipFill>
        <p:spPr>
          <a:xfrm rot="5400000" flipV="1">
            <a:off x="10484779" y="326282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570" b="12156"/>
          <a:stretch/>
        </p:blipFill>
        <p:spPr>
          <a:xfrm rot="5400000" flipV="1">
            <a:off x="10437968" y="373094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41348" b="23993"/>
          <a:stretch/>
        </p:blipFill>
        <p:spPr>
          <a:xfrm rot="5400000" flipV="1">
            <a:off x="10775473" y="277078"/>
            <a:ext cx="1693604" cy="113944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1" t="37468" r="24736" b="-1"/>
          <a:stretch/>
        </p:blipFill>
        <p:spPr>
          <a:xfrm rot="5400000" flipV="1">
            <a:off x="53470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1319" t="24926" r="4846"/>
          <a:stretch/>
        </p:blipFill>
        <p:spPr>
          <a:xfrm rot="5400000" flipV="1">
            <a:off x="-549898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005" y="4833792"/>
            <a:ext cx="1127974" cy="198229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27021" y="119925"/>
            <a:ext cx="1221230" cy="157368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9241691-8D48-4994-9BC6-3AABD6C60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9351"/>
          <a:stretch/>
        </p:blipFill>
        <p:spPr>
          <a:xfrm flipH="1">
            <a:off x="9092679" y="4863500"/>
            <a:ext cx="3099319" cy="19945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DD56CED-8F41-4275-98E9-4287E68CA3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 flipH="1">
            <a:off x="-3" y="0"/>
            <a:ext cx="2481945" cy="180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88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16200000" flipH="1">
            <a:off x="74075" y="5535076"/>
            <a:ext cx="1248849" cy="139700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5400000" flipV="1">
            <a:off x="-445147" y="5680901"/>
            <a:ext cx="1622246" cy="73195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1" t="37468" r="24736" b="-1"/>
          <a:stretch/>
        </p:blipFill>
        <p:spPr>
          <a:xfrm rot="5400000" flipV="1">
            <a:off x="37131" y="5957655"/>
            <a:ext cx="863212" cy="93747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319" t="24926" r="4846"/>
          <a:stretch/>
        </p:blipFill>
        <p:spPr>
          <a:xfrm rot="5400000" flipV="1">
            <a:off x="-381879" y="5805058"/>
            <a:ext cx="1434824" cy="67106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392" y="5452285"/>
            <a:ext cx="783324" cy="137661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9241691-8D48-4994-9BC6-3AABD6C60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9351"/>
          <a:stretch/>
        </p:blipFill>
        <p:spPr>
          <a:xfrm flipH="1">
            <a:off x="10039671" y="5472914"/>
            <a:ext cx="2152329" cy="1385085"/>
          </a:xfrm>
          <a:prstGeom prst="rect">
            <a:avLst/>
          </a:prstGeom>
        </p:spPr>
      </p:pic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1B1CA8B6-B350-46AD-A26A-AB0277F6C44F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0" y="1938012"/>
            <a:ext cx="4063997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13866511-D4EE-400A-ADF6-09A51ADA2939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064003" y="1938012"/>
            <a:ext cx="4063997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A706DD4B-9CE5-4B32-865C-148296D649EC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8128003" y="1938012"/>
            <a:ext cx="4063997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C0539BAD-B4C5-47BF-AA0F-EBF977BB9C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29577" b="20197"/>
          <a:stretch/>
        </p:blipFill>
        <p:spPr>
          <a:xfrm rot="5400000" flipV="1">
            <a:off x="10590527" y="306072"/>
            <a:ext cx="1907542" cy="1295398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CFB7A2F3-355A-4EA6-A4BF-832F713695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7570" b="12156"/>
          <a:stretch/>
        </p:blipFill>
        <p:spPr>
          <a:xfrm rot="5400000" flipV="1">
            <a:off x="10546616" y="349984"/>
            <a:ext cx="1995368" cy="129540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D722684-02AB-44A4-B1F2-7995458EF3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41348" b="23993"/>
          <a:stretch/>
        </p:blipFill>
        <p:spPr>
          <a:xfrm rot="5400000" flipV="1">
            <a:off x="10863215" y="259915"/>
            <a:ext cx="1588699" cy="1068868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EE45429-48A2-4548-9270-C7035EFA28F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11570" y="112497"/>
            <a:ext cx="1145585" cy="147620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A72F25B-F5A5-4916-B475-8314E9FE23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 flipH="1">
            <a:off x="-3" y="0"/>
            <a:ext cx="2481945" cy="180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412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5400000">
            <a:off x="10287007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16200000" flipH="1" flipV="1">
            <a:off x="10496992" y="5162995"/>
            <a:ext cx="2336008" cy="105400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1" t="37468" r="24736" b="-1"/>
          <a:stretch/>
        </p:blipFill>
        <p:spPr>
          <a:xfrm rot="16200000" flipH="1" flipV="1">
            <a:off x="10895515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319" t="24926" r="4846"/>
          <a:stretch/>
        </p:blipFill>
        <p:spPr>
          <a:xfrm rot="16200000" flipH="1" flipV="1">
            <a:off x="10675771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1994">
            <a:off x="11017300" y="5073029"/>
            <a:ext cx="999440" cy="175641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29577" b="20197"/>
          <a:stretch/>
        </p:blipFill>
        <p:spPr>
          <a:xfrm rot="5400000" flipH="1">
            <a:off x="-326283" y="5150783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7570" b="12156"/>
          <a:stretch/>
        </p:blipFill>
        <p:spPr>
          <a:xfrm rot="5400000" flipH="1">
            <a:off x="-373097" y="5103969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41348" b="23993"/>
          <a:stretch/>
        </p:blipFill>
        <p:spPr>
          <a:xfrm rot="5400000" flipH="1">
            <a:off x="-277080" y="5441475"/>
            <a:ext cx="1693604" cy="113944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4869" y="4884462"/>
            <a:ext cx="1485002" cy="191357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462CAB8-ADCC-4616-BDEF-CCE7254E3531}"/>
              </a:ext>
            </a:extLst>
          </p:cNvPr>
          <p:cNvGrpSpPr/>
          <p:nvPr userDrawn="1"/>
        </p:nvGrpSpPr>
        <p:grpSpPr>
          <a:xfrm>
            <a:off x="3845187" y="0"/>
            <a:ext cx="4501626" cy="1693604"/>
            <a:chOff x="802767" y="0"/>
            <a:chExt cx="5301412" cy="1994500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99241691-8D48-4994-9BC6-3AABD6C60E4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09" r="-1" b="9351"/>
            <a:stretch/>
          </p:blipFill>
          <p:spPr>
            <a:xfrm flipH="1" flipV="1">
              <a:off x="802767" y="0"/>
              <a:ext cx="3534275" cy="199450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DD56CED-8F41-4275-98E9-4287E68CA31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42" r="-2591"/>
            <a:stretch/>
          </p:blipFill>
          <p:spPr>
            <a:xfrm flipH="1">
              <a:off x="3413547" y="0"/>
              <a:ext cx="2690632" cy="18031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65486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577" b="20197"/>
          <a:stretch/>
        </p:blipFill>
        <p:spPr>
          <a:xfrm rot="5400000" flipV="1">
            <a:off x="10484779" y="326282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570" b="12156"/>
          <a:stretch/>
        </p:blipFill>
        <p:spPr>
          <a:xfrm rot="5400000" flipV="1">
            <a:off x="10437968" y="373094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1348" b="23993"/>
          <a:stretch/>
        </p:blipFill>
        <p:spPr>
          <a:xfrm rot="5400000" flipV="1">
            <a:off x="10775473" y="277078"/>
            <a:ext cx="1693604" cy="113944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27021" y="119925"/>
            <a:ext cx="1221230" cy="157368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9241691-8D48-4994-9BC6-3AABD6C60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9351"/>
          <a:stretch/>
        </p:blipFill>
        <p:spPr>
          <a:xfrm flipH="1">
            <a:off x="9092679" y="4863500"/>
            <a:ext cx="3099319" cy="1994500"/>
          </a:xfrm>
          <a:prstGeom prst="rect">
            <a:avLst/>
          </a:prstGeom>
        </p:spPr>
      </p:pic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F6F5F4A3-DD44-42C4-8664-66F148965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1312" y="750522"/>
            <a:ext cx="4015082" cy="53835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54548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577" b="20197"/>
          <a:stretch/>
        </p:blipFill>
        <p:spPr>
          <a:xfrm rot="16200000" flipH="1" flipV="1">
            <a:off x="-326283" y="326282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570" b="12156"/>
          <a:stretch/>
        </p:blipFill>
        <p:spPr>
          <a:xfrm rot="16200000" flipH="1" flipV="1">
            <a:off x="-373097" y="373094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1348" b="23993"/>
          <a:stretch/>
        </p:blipFill>
        <p:spPr>
          <a:xfrm rot="16200000" flipH="1" flipV="1">
            <a:off x="-277080" y="277078"/>
            <a:ext cx="1693604" cy="113944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-115" t="35900" r="38182" b="10278"/>
          <a:stretch/>
        </p:blipFill>
        <p:spPr>
          <a:xfrm rot="5400000">
            <a:off x="10688679" y="5354682"/>
            <a:ext cx="1419142" cy="158749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3307" r="33239"/>
          <a:stretch/>
        </p:blipFill>
        <p:spPr>
          <a:xfrm rot="16200000" flipH="1" flipV="1">
            <a:off x="10854388" y="5520391"/>
            <a:ext cx="1843456" cy="8317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1" t="37468" r="24736" b="-1"/>
          <a:stretch/>
        </p:blipFill>
        <p:spPr>
          <a:xfrm rot="16200000" flipH="1" flipV="1">
            <a:off x="11168881" y="5834884"/>
            <a:ext cx="980920" cy="106531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1319" t="24926" r="4846"/>
          <a:stretch/>
        </p:blipFill>
        <p:spPr>
          <a:xfrm rot="16200000" flipH="1" flipV="1">
            <a:off x="10995471" y="5661478"/>
            <a:ext cx="1630478" cy="76257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3458" y="5260601"/>
            <a:ext cx="890139" cy="156432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46" y="119925"/>
            <a:ext cx="1221230" cy="157368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9241691-8D48-4994-9BC6-3AABD6C60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9351"/>
          <a:stretch/>
        </p:blipFill>
        <p:spPr>
          <a:xfrm>
            <a:off x="0" y="5410200"/>
            <a:ext cx="2249784" cy="14478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DD56CED-8F41-4275-98E9-4287E68CA3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>
            <a:off x="9710055" y="0"/>
            <a:ext cx="2481945" cy="1803144"/>
          </a:xfrm>
          <a:prstGeom prst="rect">
            <a:avLst/>
          </a:prstGeom>
        </p:spPr>
      </p:pic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1FE18FB2-93B3-432B-8A71-72BCD4E4334E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838912" y="1072209"/>
            <a:ext cx="4015082" cy="459542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2AA7895F-4A2E-4234-97B3-679B2CC57236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405266" y="1072209"/>
            <a:ext cx="4015082" cy="459542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79089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5400000">
            <a:off x="10287007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16200000" flipH="1" flipV="1">
            <a:off x="10496992" y="5162995"/>
            <a:ext cx="2336008" cy="105400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1" t="37468" r="24736" b="-1"/>
          <a:stretch/>
        </p:blipFill>
        <p:spPr>
          <a:xfrm rot="16200000" flipH="1" flipV="1">
            <a:off x="10895515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319" t="24926" r="4846"/>
          <a:stretch/>
        </p:blipFill>
        <p:spPr>
          <a:xfrm rot="16200000" flipH="1" flipV="1">
            <a:off x="10675771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18" y="4833792"/>
            <a:ext cx="1127974" cy="198229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9241691-8D48-4994-9BC6-3AABD6C60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9351"/>
          <a:stretch/>
        </p:blipFill>
        <p:spPr>
          <a:xfrm>
            <a:off x="-1" y="4863500"/>
            <a:ext cx="3099319" cy="1994500"/>
          </a:xfrm>
          <a:prstGeom prst="rect">
            <a:avLst/>
          </a:prstGeom>
        </p:spPr>
      </p:pic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0461D855-64BD-4243-A7A3-35B8A9E380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81500" y="623522"/>
            <a:ext cx="3429000" cy="56375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D305A676-8D6F-4C6D-A21E-59E9655E90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4025" y="623522"/>
            <a:ext cx="3429000" cy="56375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12BE609D-132A-4305-8E1E-B5531B3333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5299" y="623522"/>
            <a:ext cx="3429000" cy="563757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93378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16200000" flipH="1">
            <a:off x="106668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5400000" flipV="1">
            <a:off x="-641003" y="5162995"/>
            <a:ext cx="2336008" cy="105400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1" t="37468" r="24736" b="-1"/>
          <a:stretch/>
        </p:blipFill>
        <p:spPr>
          <a:xfrm rot="5400000" flipV="1">
            <a:off x="53470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319" t="24926" r="4846"/>
          <a:stretch/>
        </p:blipFill>
        <p:spPr>
          <a:xfrm rot="5400000" flipV="1">
            <a:off x="-549898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005" y="4833792"/>
            <a:ext cx="1127974" cy="198229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9241691-8D48-4994-9BC6-3AABD6C60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b="9351"/>
          <a:stretch/>
        </p:blipFill>
        <p:spPr>
          <a:xfrm flipH="1">
            <a:off x="9092679" y="4863500"/>
            <a:ext cx="3099319" cy="1994500"/>
          </a:xfrm>
          <a:prstGeom prst="rect">
            <a:avLst/>
          </a:prstGeom>
        </p:spPr>
      </p:pic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BE629594-99EA-44B9-A378-F9A6D54B1B0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0028" y="565611"/>
            <a:ext cx="3443104" cy="344310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0E9B7ECD-983B-4F0C-94A2-D4B4CD4188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74447" y="565611"/>
            <a:ext cx="3443104" cy="344310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56021040-C623-402D-A7D1-05B60E4CDE9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6792" y="565611"/>
            <a:ext cx="3443104" cy="344310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1887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5DEA15-6F89-4060-B636-2916C3A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15" t="35900" r="38182" b="10278"/>
          <a:stretch/>
        </p:blipFill>
        <p:spPr>
          <a:xfrm rot="5400000">
            <a:off x="10287007" y="4953010"/>
            <a:ext cx="1798322" cy="201166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792A415-3F95-405B-81F1-18284EB54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3307" r="33239"/>
          <a:stretch/>
        </p:blipFill>
        <p:spPr>
          <a:xfrm rot="16200000" flipH="1" flipV="1">
            <a:off x="10496992" y="5162995"/>
            <a:ext cx="2336008" cy="105400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7644B4D-326E-4B7C-8A0E-E15C963F5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1" t="37468" r="24736" b="-1"/>
          <a:stretch/>
        </p:blipFill>
        <p:spPr>
          <a:xfrm rot="16200000" flipH="1" flipV="1">
            <a:off x="10895515" y="5561517"/>
            <a:ext cx="1243012" cy="13499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F50815F-1D24-45C8-8349-34BD8F4BD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319" t="24926" r="4846"/>
          <a:stretch/>
        </p:blipFill>
        <p:spPr>
          <a:xfrm rot="16200000" flipH="1" flipV="1">
            <a:off x="10675771" y="5341779"/>
            <a:ext cx="2066124" cy="96632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B2A8533-9087-49B1-BFF1-EA300AAA2F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1994">
            <a:off x="11017300" y="5073029"/>
            <a:ext cx="999440" cy="175641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6C28DE-9EF9-4134-AC1D-4A7DB49F6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29577" b="20197"/>
          <a:stretch/>
        </p:blipFill>
        <p:spPr>
          <a:xfrm rot="5400000" flipH="1">
            <a:off x="-326283" y="5150783"/>
            <a:ext cx="2033501" cy="138093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23381FD-F05B-4254-99FD-BF4D8C5C1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7570" b="12156"/>
          <a:stretch/>
        </p:blipFill>
        <p:spPr>
          <a:xfrm rot="5400000" flipH="1">
            <a:off x="-373097" y="5103969"/>
            <a:ext cx="2127126" cy="138093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52CA326-6AEA-4265-865D-CBF44E65E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41348" b="23993"/>
          <a:stretch/>
        </p:blipFill>
        <p:spPr>
          <a:xfrm rot="5400000" flipH="1">
            <a:off x="-277080" y="5441475"/>
            <a:ext cx="1693604" cy="113944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10ED40D-35FA-4030-8DB2-CDB7C38991B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4869" y="4884462"/>
            <a:ext cx="1485002" cy="191357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462CAB8-ADCC-4616-BDEF-CCE7254E3531}"/>
              </a:ext>
            </a:extLst>
          </p:cNvPr>
          <p:cNvGrpSpPr/>
          <p:nvPr userDrawn="1"/>
        </p:nvGrpSpPr>
        <p:grpSpPr>
          <a:xfrm>
            <a:off x="3845187" y="0"/>
            <a:ext cx="4501626" cy="1693604"/>
            <a:chOff x="802767" y="0"/>
            <a:chExt cx="5301412" cy="1994500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99241691-8D48-4994-9BC6-3AABD6C60E4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09" r="-1" b="9351"/>
            <a:stretch/>
          </p:blipFill>
          <p:spPr>
            <a:xfrm flipH="1" flipV="1">
              <a:off x="802767" y="0"/>
              <a:ext cx="3534275" cy="199450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DD56CED-8F41-4275-98E9-4287E68CA31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42" r="-2591"/>
            <a:stretch/>
          </p:blipFill>
          <p:spPr>
            <a:xfrm flipH="1">
              <a:off x="3413547" y="0"/>
              <a:ext cx="2690632" cy="1803144"/>
            </a:xfrm>
            <a:prstGeom prst="rect">
              <a:avLst/>
            </a:prstGeom>
          </p:spPr>
        </p:pic>
      </p:grp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40F7F535-5829-4578-A6BC-31CF554F33D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38912" y="223655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8B90DCFE-59A9-4180-8AF5-F543438BA65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05266" y="223655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38283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687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9.png"/><Relationship Id="rId3" Type="http://schemas.openxmlformats.org/officeDocument/2006/relationships/image" Target="../media/image22.svg"/><Relationship Id="rId7" Type="http://schemas.openxmlformats.org/officeDocument/2006/relationships/image" Target="../media/image6.svg"/><Relationship Id="rId12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6.svg"/><Relationship Id="rId5" Type="http://schemas.openxmlformats.org/officeDocument/2006/relationships/image" Target="../media/image4.sv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2.svg"/><Relationship Id="rId7" Type="http://schemas.openxmlformats.org/officeDocument/2006/relationships/image" Target="../media/image10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11" Type="http://schemas.openxmlformats.org/officeDocument/2006/relationships/image" Target="../media/image19.png"/><Relationship Id="rId5" Type="http://schemas.openxmlformats.org/officeDocument/2006/relationships/image" Target="../media/image8.svg"/><Relationship Id="rId10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27FC362-49A5-4BAD-9799-B1C26EDADDCD}"/>
              </a:ext>
            </a:extLst>
          </p:cNvPr>
          <p:cNvSpPr txBox="1"/>
          <p:nvPr/>
        </p:nvSpPr>
        <p:spPr>
          <a:xfrm>
            <a:off x="2971800" y="1425446"/>
            <a:ext cx="624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i="1" dirty="0">
                <a:solidFill>
                  <a:srgbClr val="263554"/>
                </a:solidFill>
                <a:latin typeface="+mj-lt"/>
                <a:cs typeface="Arial" panose="020B0604020202020204" pitchFamily="34" charset="0"/>
              </a:rPr>
              <a:t>Wedding Anniversary</a:t>
            </a:r>
            <a:endParaRPr lang="ko-KR" altLang="en-US" sz="7200" b="1" i="1" dirty="0">
              <a:solidFill>
                <a:srgbClr val="2635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2AA8DF-4BA4-4FD5-9B3F-4857CCE6FBBD}"/>
              </a:ext>
            </a:extLst>
          </p:cNvPr>
          <p:cNvSpPr txBox="1"/>
          <p:nvPr/>
        </p:nvSpPr>
        <p:spPr>
          <a:xfrm>
            <a:off x="2971800" y="4140230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63554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800" dirty="0">
              <a:solidFill>
                <a:srgbClr val="263554"/>
              </a:solidFill>
              <a:cs typeface="Arial" panose="020B0604020202020204" pitchFamily="34" charset="0"/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6479848F-76FD-4EB3-946F-730BB9C249CF}"/>
              </a:ext>
            </a:extLst>
          </p:cNvPr>
          <p:cNvSpPr/>
          <p:nvPr/>
        </p:nvSpPr>
        <p:spPr>
          <a:xfrm>
            <a:off x="3722867" y="4823168"/>
            <a:ext cx="4746265" cy="441750"/>
          </a:xfrm>
          <a:custGeom>
            <a:avLst/>
            <a:gdLst>
              <a:gd name="connsiteX0" fmla="*/ 9824531 w 9824532"/>
              <a:gd name="connsiteY0" fmla="*/ 0 h 914400"/>
              <a:gd name="connsiteX1" fmla="*/ 9824532 w 9824532"/>
              <a:gd name="connsiteY1" fmla="*/ 0 h 914400"/>
              <a:gd name="connsiteX2" fmla="*/ 9824532 w 9824532"/>
              <a:gd name="connsiteY2" fmla="*/ 914400 h 914400"/>
              <a:gd name="connsiteX3" fmla="*/ 9824531 w 9824532"/>
              <a:gd name="connsiteY3" fmla="*/ 914400 h 914400"/>
              <a:gd name="connsiteX4" fmla="*/ 0 w 9824532"/>
              <a:gd name="connsiteY4" fmla="*/ 0 h 914400"/>
              <a:gd name="connsiteX5" fmla="*/ 9768475 w 9824532"/>
              <a:gd name="connsiteY5" fmla="*/ 0 h 914400"/>
              <a:gd name="connsiteX6" fmla="*/ 9418125 w 9824532"/>
              <a:gd name="connsiteY6" fmla="*/ 457200 h 914400"/>
              <a:gd name="connsiteX7" fmla="*/ 9768475 w 9824532"/>
              <a:gd name="connsiteY7" fmla="*/ 914400 h 914400"/>
              <a:gd name="connsiteX8" fmla="*/ 0 w 9824532"/>
              <a:gd name="connsiteY8" fmla="*/ 914400 h 914400"/>
              <a:gd name="connsiteX9" fmla="*/ 350350 w 9824532"/>
              <a:gd name="connsiteY9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24532" h="914400">
                <a:moveTo>
                  <a:pt x="9824531" y="0"/>
                </a:moveTo>
                <a:lnTo>
                  <a:pt x="9824532" y="0"/>
                </a:lnTo>
                <a:lnTo>
                  <a:pt x="9824532" y="914400"/>
                </a:lnTo>
                <a:lnTo>
                  <a:pt x="9824531" y="914400"/>
                </a:lnTo>
                <a:close/>
                <a:moveTo>
                  <a:pt x="0" y="0"/>
                </a:moveTo>
                <a:lnTo>
                  <a:pt x="9768475" y="0"/>
                </a:lnTo>
                <a:lnTo>
                  <a:pt x="9418125" y="457200"/>
                </a:lnTo>
                <a:lnTo>
                  <a:pt x="9768475" y="914400"/>
                </a:lnTo>
                <a:lnTo>
                  <a:pt x="0" y="914400"/>
                </a:lnTo>
                <a:lnTo>
                  <a:pt x="350350" y="457200"/>
                </a:lnTo>
                <a:close/>
              </a:path>
            </a:pathLst>
          </a:custGeom>
          <a:solidFill>
            <a:srgbClr val="ED7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2F6F9"/>
                </a:solidFill>
              </a:rPr>
              <a:t>00.00.20xx</a:t>
            </a:r>
            <a:endParaRPr lang="ko-KR" altLang="en-US" sz="2400" dirty="0">
              <a:solidFill>
                <a:srgbClr val="F2F6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D06269E3-1B03-4180-A0D6-79ED0B12059A}"/>
              </a:ext>
            </a:extLst>
          </p:cNvPr>
          <p:cNvSpPr/>
          <p:nvPr/>
        </p:nvSpPr>
        <p:spPr>
          <a:xfrm>
            <a:off x="1555587" y="403610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99B0B78A-75AA-4EB5-9400-4E53EE086B72}"/>
              </a:ext>
            </a:extLst>
          </p:cNvPr>
          <p:cNvSpPr/>
          <p:nvPr/>
        </p:nvSpPr>
        <p:spPr>
          <a:xfrm>
            <a:off x="6474438" y="403610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0B8A02-298B-4249-9EB7-7F5B23181CCA}"/>
              </a:ext>
            </a:extLst>
          </p:cNvPr>
          <p:cNvSpPr txBox="1"/>
          <p:nvPr/>
        </p:nvSpPr>
        <p:spPr>
          <a:xfrm>
            <a:off x="2179200" y="2327649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 dolor sit </a:t>
            </a:r>
            <a:r>
              <a:rPr lang="en-US" altLang="ko-KR" sz="2000" b="1" i="1" dirty="0" err="1">
                <a:solidFill>
                  <a:srgbClr val="ED7179"/>
                </a:solidFill>
                <a:latin typeface="+mj-lt"/>
              </a:rPr>
              <a:t>amet</a:t>
            </a:r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D92103-E6E0-4114-9751-F870429C9A12}"/>
              </a:ext>
            </a:extLst>
          </p:cNvPr>
          <p:cNvSpPr txBox="1"/>
          <p:nvPr/>
        </p:nvSpPr>
        <p:spPr>
          <a:xfrm>
            <a:off x="2213836" y="2753608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endParaRPr lang="en-US" altLang="ko-KR" sz="1400" dirty="0">
              <a:solidFill>
                <a:srgbClr val="263554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0B59DD-B3CB-4722-B2C3-342C9BA22A78}"/>
              </a:ext>
            </a:extLst>
          </p:cNvPr>
          <p:cNvSpPr txBox="1"/>
          <p:nvPr/>
        </p:nvSpPr>
        <p:spPr>
          <a:xfrm>
            <a:off x="7083330" y="2327649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 dolor sit </a:t>
            </a:r>
            <a:r>
              <a:rPr lang="en-US" altLang="ko-KR" sz="2000" b="1" i="1" dirty="0" err="1">
                <a:solidFill>
                  <a:srgbClr val="ED7179"/>
                </a:solidFill>
                <a:latin typeface="+mj-lt"/>
              </a:rPr>
              <a:t>amet</a:t>
            </a:r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515DEC-79F9-4BEB-AF08-FD7D3C482C66}"/>
              </a:ext>
            </a:extLst>
          </p:cNvPr>
          <p:cNvSpPr txBox="1"/>
          <p:nvPr/>
        </p:nvSpPr>
        <p:spPr>
          <a:xfrm>
            <a:off x="7117966" y="2753608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endParaRPr lang="en-US" altLang="ko-KR" sz="1400" dirty="0">
              <a:solidFill>
                <a:srgbClr val="26355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FEB97E-F04D-4D74-B12C-50FC07C4CFED}"/>
              </a:ext>
            </a:extLst>
          </p:cNvPr>
          <p:cNvSpPr txBox="1"/>
          <p:nvPr/>
        </p:nvSpPr>
        <p:spPr>
          <a:xfrm>
            <a:off x="2179200" y="3997357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 dolor sit </a:t>
            </a:r>
            <a:r>
              <a:rPr lang="en-US" altLang="ko-KR" sz="2000" b="1" i="1" dirty="0" err="1">
                <a:solidFill>
                  <a:srgbClr val="ED7179"/>
                </a:solidFill>
                <a:latin typeface="+mj-lt"/>
              </a:rPr>
              <a:t>amet</a:t>
            </a:r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72F847-50D9-4B18-8911-9E32181DE020}"/>
              </a:ext>
            </a:extLst>
          </p:cNvPr>
          <p:cNvSpPr txBox="1"/>
          <p:nvPr/>
        </p:nvSpPr>
        <p:spPr>
          <a:xfrm>
            <a:off x="2213836" y="4423316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endParaRPr lang="en-US" altLang="ko-KR" sz="1400" dirty="0">
              <a:solidFill>
                <a:srgbClr val="26355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1658BA-934B-4012-B215-1AEF1A8F4AA8}"/>
              </a:ext>
            </a:extLst>
          </p:cNvPr>
          <p:cNvSpPr txBox="1"/>
          <p:nvPr/>
        </p:nvSpPr>
        <p:spPr>
          <a:xfrm>
            <a:off x="7083330" y="3997357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 dolor sit </a:t>
            </a:r>
            <a:r>
              <a:rPr lang="en-US" altLang="ko-KR" sz="2000" b="1" i="1" dirty="0" err="1">
                <a:solidFill>
                  <a:srgbClr val="ED7179"/>
                </a:solidFill>
                <a:latin typeface="+mj-lt"/>
              </a:rPr>
              <a:t>amet</a:t>
            </a:r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C4C000-813F-481A-AA20-4FC087D4FC52}"/>
              </a:ext>
            </a:extLst>
          </p:cNvPr>
          <p:cNvSpPr txBox="1"/>
          <p:nvPr/>
        </p:nvSpPr>
        <p:spPr>
          <a:xfrm>
            <a:off x="7117966" y="4423316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endParaRPr lang="en-US" altLang="ko-KR" sz="1400" dirty="0">
              <a:solidFill>
                <a:srgbClr val="263554"/>
              </a:solidFill>
            </a:endParaRPr>
          </a:p>
        </p:txBody>
      </p:sp>
      <p:sp>
        <p:nvSpPr>
          <p:cNvPr id="10" name="그래픽 2">
            <a:extLst>
              <a:ext uri="{FF2B5EF4-FFF2-40B4-BE49-F238E27FC236}">
                <a16:creationId xmlns:a16="http://schemas.microsoft.com/office/drawing/2014/main" id="{DF0E5F16-C844-401F-800A-3686B2194A7C}"/>
              </a:ext>
            </a:extLst>
          </p:cNvPr>
          <p:cNvSpPr/>
          <p:nvPr/>
        </p:nvSpPr>
        <p:spPr>
          <a:xfrm>
            <a:off x="1555587" y="2366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5A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2" name="그래픽 5">
            <a:extLst>
              <a:ext uri="{FF2B5EF4-FFF2-40B4-BE49-F238E27FC236}">
                <a16:creationId xmlns:a16="http://schemas.microsoft.com/office/drawing/2014/main" id="{88854A1C-83EC-46AF-AD85-566EEF24D941}"/>
              </a:ext>
            </a:extLst>
          </p:cNvPr>
          <p:cNvSpPr/>
          <p:nvPr/>
        </p:nvSpPr>
        <p:spPr>
          <a:xfrm>
            <a:off x="6459717" y="2366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5A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422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C7FAEB5-CEB1-4668-AE39-F925F9D99499}"/>
              </a:ext>
            </a:extLst>
          </p:cNvPr>
          <p:cNvSpPr/>
          <p:nvPr/>
        </p:nvSpPr>
        <p:spPr>
          <a:xfrm>
            <a:off x="1625757" y="423508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i="1" dirty="0">
                <a:solidFill>
                  <a:srgbClr val="ED7179"/>
                </a:solidFill>
                <a:latin typeface="+mj-lt"/>
              </a:rPr>
              <a:t>20XX</a:t>
            </a:r>
            <a:endParaRPr lang="ko-KR" altLang="en-US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49C9CC5-A5C9-417D-B66C-5A6602FB28AA}"/>
              </a:ext>
            </a:extLst>
          </p:cNvPr>
          <p:cNvSpPr/>
          <p:nvPr/>
        </p:nvSpPr>
        <p:spPr>
          <a:xfrm>
            <a:off x="1625757" y="462269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endParaRPr lang="ko-KR" altLang="en-US" sz="1200" dirty="0">
              <a:solidFill>
                <a:srgbClr val="263554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0178DAC-4AB2-41E2-A9BA-9CF2436C412B}"/>
              </a:ext>
            </a:extLst>
          </p:cNvPr>
          <p:cNvSpPr/>
          <p:nvPr/>
        </p:nvSpPr>
        <p:spPr>
          <a:xfrm>
            <a:off x="2152453" y="2236432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05AEAE"/>
          </a:solidFill>
          <a:ln w="9525" cap="flat">
            <a:noFill/>
            <a:prstDash val="solid"/>
            <a:miter/>
          </a:ln>
        </p:spPr>
        <p:txBody>
          <a:bodyPr lIns="0" tIns="180000" rIns="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150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AD1C9E37-042B-4F4D-9F80-B8318B70DE44}"/>
              </a:ext>
            </a:extLst>
          </p:cNvPr>
          <p:cNvSpPr/>
          <p:nvPr/>
        </p:nvSpPr>
        <p:spPr>
          <a:xfrm>
            <a:off x="2949407" y="124578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lIns="0" tIns="180000" rIns="0" bIns="180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210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371783B-B9D5-4A55-9435-6D9C18FB4865}"/>
              </a:ext>
            </a:extLst>
          </p:cNvPr>
          <p:cNvSpPr/>
          <p:nvPr/>
        </p:nvSpPr>
        <p:spPr>
          <a:xfrm>
            <a:off x="4847850" y="423508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i="1" dirty="0">
                <a:solidFill>
                  <a:srgbClr val="ED7179"/>
                </a:solidFill>
                <a:latin typeface="+mj-lt"/>
              </a:rPr>
              <a:t>20XX</a:t>
            </a:r>
            <a:endParaRPr lang="ko-KR" altLang="en-US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7A5B745-6B36-44CE-809C-40AD6152740E}"/>
              </a:ext>
            </a:extLst>
          </p:cNvPr>
          <p:cNvSpPr/>
          <p:nvPr/>
        </p:nvSpPr>
        <p:spPr>
          <a:xfrm>
            <a:off x="4847850" y="462269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endParaRPr lang="ko-KR" altLang="en-US" sz="1200" dirty="0">
              <a:solidFill>
                <a:srgbClr val="263554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5EBDFAD-FC45-437D-8BD8-7C8FD78133CB}"/>
              </a:ext>
            </a:extLst>
          </p:cNvPr>
          <p:cNvSpPr/>
          <p:nvPr/>
        </p:nvSpPr>
        <p:spPr>
          <a:xfrm>
            <a:off x="5374546" y="1448754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05AEAE"/>
          </a:solidFill>
          <a:ln w="9525" cap="flat">
            <a:noFill/>
            <a:prstDash val="solid"/>
            <a:miter/>
          </a:ln>
        </p:spPr>
        <p:txBody>
          <a:bodyPr lIns="0" tIns="180000" rIns="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200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A6CFD2C-F359-40A4-8CAF-47408512BAB6}"/>
              </a:ext>
            </a:extLst>
          </p:cNvPr>
          <p:cNvSpPr/>
          <p:nvPr/>
        </p:nvSpPr>
        <p:spPr>
          <a:xfrm>
            <a:off x="6171500" y="247747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lIns="0" tIns="180000" rIns="0" bIns="180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140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8B928B5-834F-499D-BADA-9DCDD0DE6654}"/>
              </a:ext>
            </a:extLst>
          </p:cNvPr>
          <p:cNvSpPr/>
          <p:nvPr/>
        </p:nvSpPr>
        <p:spPr>
          <a:xfrm>
            <a:off x="8069943" y="423508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i="1" dirty="0">
                <a:solidFill>
                  <a:srgbClr val="ED7179"/>
                </a:solidFill>
                <a:latin typeface="+mj-lt"/>
              </a:rPr>
              <a:t>20XX</a:t>
            </a:r>
            <a:endParaRPr lang="ko-KR" altLang="en-US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163C1C9-7D17-4B34-BBB1-B34CA9C8FC18}"/>
              </a:ext>
            </a:extLst>
          </p:cNvPr>
          <p:cNvSpPr/>
          <p:nvPr/>
        </p:nvSpPr>
        <p:spPr>
          <a:xfrm>
            <a:off x="8069943" y="462269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endParaRPr lang="ko-KR" altLang="en-US" sz="1200" dirty="0">
              <a:solidFill>
                <a:srgbClr val="263554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3FFB2BD-2BE3-46DA-AC14-F810481CF63F}"/>
              </a:ext>
            </a:extLst>
          </p:cNvPr>
          <p:cNvSpPr/>
          <p:nvPr/>
        </p:nvSpPr>
        <p:spPr>
          <a:xfrm>
            <a:off x="8596639" y="1769588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05AEAE"/>
          </a:solidFill>
          <a:ln w="9525" cap="flat">
            <a:noFill/>
            <a:prstDash val="solid"/>
            <a:miter/>
          </a:ln>
        </p:spPr>
        <p:txBody>
          <a:bodyPr lIns="0" tIns="180000" rIns="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180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BA5FF612-7FC3-4FCE-8676-CCCABFA07F0E}"/>
              </a:ext>
            </a:extLst>
          </p:cNvPr>
          <p:cNvSpPr/>
          <p:nvPr/>
        </p:nvSpPr>
        <p:spPr>
          <a:xfrm>
            <a:off x="9393593" y="164732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lIns="0" tIns="180000" rIns="0" bIns="180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195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C3977D17-8703-4FDC-B04D-95E8011E05C7}"/>
              </a:ext>
            </a:extLst>
          </p:cNvPr>
          <p:cNvSpPr/>
          <p:nvPr/>
        </p:nvSpPr>
        <p:spPr>
          <a:xfrm>
            <a:off x="4024099" y="5399360"/>
            <a:ext cx="357691" cy="357691"/>
          </a:xfrm>
          <a:prstGeom prst="ellipse">
            <a:avLst/>
          </a:prstGeom>
          <a:solidFill>
            <a:srgbClr val="05AEAE"/>
          </a:solidFill>
          <a:ln w="9525" cap="flat">
            <a:noFill/>
            <a:prstDash val="solid"/>
            <a:miter/>
          </a:ln>
        </p:spPr>
        <p:txBody>
          <a:bodyPr lIns="0" tIns="180000" rIns="0"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6C63D76-CA6C-4FF3-B5D4-D9591B2FD30C}"/>
              </a:ext>
            </a:extLst>
          </p:cNvPr>
          <p:cNvSpPr/>
          <p:nvPr/>
        </p:nvSpPr>
        <p:spPr>
          <a:xfrm>
            <a:off x="4381790" y="5424317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14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D5C8B643-FB16-4C2B-B734-AE02FB8C7A97}"/>
              </a:ext>
            </a:extLst>
          </p:cNvPr>
          <p:cNvSpPr/>
          <p:nvPr/>
        </p:nvSpPr>
        <p:spPr>
          <a:xfrm>
            <a:off x="6367303" y="5399360"/>
            <a:ext cx="357691" cy="357691"/>
          </a:xfrm>
          <a:prstGeom prst="ellipse">
            <a:avLst/>
          </a:pr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lIns="0" tIns="180000" rIns="0" bIns="180000"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D6B1889-5ED6-41A9-87FE-32299DC4631B}"/>
              </a:ext>
            </a:extLst>
          </p:cNvPr>
          <p:cNvSpPr/>
          <p:nvPr/>
        </p:nvSpPr>
        <p:spPr>
          <a:xfrm>
            <a:off x="6724994" y="5424317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1400" b="1" i="1" dirty="0">
              <a:solidFill>
                <a:srgbClr val="ED717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4241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0CF91D-560C-4A92-BEA2-342A22709590}"/>
              </a:ext>
            </a:extLst>
          </p:cNvPr>
          <p:cNvSpPr txBox="1"/>
          <p:nvPr/>
        </p:nvSpPr>
        <p:spPr>
          <a:xfrm>
            <a:off x="1266280" y="2858869"/>
            <a:ext cx="406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i="1" dirty="0">
                <a:solidFill>
                  <a:srgbClr val="ED7179"/>
                </a:solidFill>
                <a:latin typeface="+mj-lt"/>
                <a:cs typeface="Arial" panose="020B0604020202020204" pitchFamily="34" charset="0"/>
              </a:rPr>
              <a:t>Getting there</a:t>
            </a:r>
            <a:endParaRPr lang="ko-KR" altLang="en-US" sz="3600" b="1" i="1" dirty="0">
              <a:solidFill>
                <a:srgbClr val="ED717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5C3320-3B5C-4625-9ADA-A3FE8F49D325}"/>
              </a:ext>
            </a:extLst>
          </p:cNvPr>
          <p:cNvSpPr txBox="1"/>
          <p:nvPr/>
        </p:nvSpPr>
        <p:spPr>
          <a:xfrm>
            <a:off x="1266280" y="3505200"/>
            <a:ext cx="406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63554"/>
                </a:solidFill>
              </a:rPr>
              <a:t>The train ride is very scenic 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AAA5FA-B4A1-4B60-9AE1-1DC9E39D3E1D}"/>
              </a:ext>
            </a:extLst>
          </p:cNvPr>
          <p:cNvSpPr txBox="1"/>
          <p:nvPr/>
        </p:nvSpPr>
        <p:spPr>
          <a:xfrm>
            <a:off x="6582320" y="1811634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i="1" dirty="0">
                <a:solidFill>
                  <a:srgbClr val="ED7179"/>
                </a:solidFill>
                <a:latin typeface="+mj-lt"/>
                <a:cs typeface="Arial" panose="020B0604020202020204" pitchFamily="34" charset="0"/>
              </a:rPr>
              <a:t>By rail</a:t>
            </a:r>
            <a:endParaRPr lang="ko-KR" altLang="en-US" sz="2800" b="1" i="1" dirty="0">
              <a:solidFill>
                <a:srgbClr val="ED717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B1CE6C-9DA4-4802-B774-9C26437E624C}"/>
              </a:ext>
            </a:extLst>
          </p:cNvPr>
          <p:cNvSpPr txBox="1"/>
          <p:nvPr/>
        </p:nvSpPr>
        <p:spPr>
          <a:xfrm>
            <a:off x="6582320" y="2457965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63554"/>
                </a:solidFill>
              </a:rPr>
              <a:t>123 Address St</a:t>
            </a:r>
          </a:p>
          <a:p>
            <a:pPr algn="ctr"/>
            <a:r>
              <a:rPr lang="en-US" altLang="ko-KR" dirty="0">
                <a:solidFill>
                  <a:srgbClr val="263554"/>
                </a:solidFill>
              </a:rPr>
              <a:t>Anytown, ST12345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A4D3ED-CD05-4B0C-9A1A-FB0E7935DA24}"/>
              </a:ext>
            </a:extLst>
          </p:cNvPr>
          <p:cNvSpPr txBox="1"/>
          <p:nvPr/>
        </p:nvSpPr>
        <p:spPr>
          <a:xfrm>
            <a:off x="6582320" y="3735377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i="1" dirty="0">
                <a:solidFill>
                  <a:srgbClr val="ED7179"/>
                </a:solidFill>
                <a:latin typeface="+mj-lt"/>
                <a:cs typeface="Arial" panose="020B0604020202020204" pitchFamily="34" charset="0"/>
              </a:rPr>
              <a:t>By air</a:t>
            </a:r>
            <a:endParaRPr lang="ko-KR" altLang="en-US" sz="2800" b="1" i="1" dirty="0">
              <a:solidFill>
                <a:srgbClr val="ED717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78FF4F-04B2-417A-B464-4A31CABD5D7D}"/>
              </a:ext>
            </a:extLst>
          </p:cNvPr>
          <p:cNvSpPr txBox="1"/>
          <p:nvPr/>
        </p:nvSpPr>
        <p:spPr>
          <a:xfrm>
            <a:off x="6582320" y="4381708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63554"/>
                </a:solidFill>
              </a:rPr>
              <a:t>123 Address St</a:t>
            </a:r>
          </a:p>
          <a:p>
            <a:pPr algn="ctr"/>
            <a:r>
              <a:rPr lang="en-US" altLang="ko-KR" dirty="0">
                <a:solidFill>
                  <a:srgbClr val="263554"/>
                </a:solidFill>
              </a:rPr>
              <a:t>Anytown, ST12345</a:t>
            </a:r>
          </a:p>
        </p:txBody>
      </p:sp>
    </p:spTree>
    <p:extLst>
      <p:ext uri="{BB962C8B-B14F-4D97-AF65-F5344CB8AC3E}">
        <p14:creationId xmlns:p14="http://schemas.microsoft.com/office/powerpoint/2010/main" val="1827138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A4825F1-DF46-45FA-A350-D1F4830B41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A6A9746-9A39-45DA-ADA0-36D4FE2B95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F6E2C45-7E64-4D40-B827-5C2C4ED7192F}"/>
              </a:ext>
            </a:extLst>
          </p:cNvPr>
          <p:cNvSpPr/>
          <p:nvPr/>
        </p:nvSpPr>
        <p:spPr>
          <a:xfrm>
            <a:off x="1866898" y="5416491"/>
            <a:ext cx="3013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BF10C44-B643-45C0-AD4E-0337C6881324}"/>
              </a:ext>
            </a:extLst>
          </p:cNvPr>
          <p:cNvSpPr/>
          <p:nvPr/>
        </p:nvSpPr>
        <p:spPr>
          <a:xfrm>
            <a:off x="1866897" y="5805845"/>
            <a:ext cx="3013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r>
              <a:rPr lang="en-US" altLang="ko-KR" sz="1200" dirty="0">
                <a:solidFill>
                  <a:srgbClr val="263554"/>
                </a:solidFill>
              </a:rPr>
              <a:t>, sed do </a:t>
            </a:r>
            <a:r>
              <a:rPr lang="en-US" altLang="ko-KR" sz="1200" dirty="0" err="1">
                <a:solidFill>
                  <a:srgbClr val="263554"/>
                </a:solidFill>
              </a:rPr>
              <a:t>eiusmod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tempor</a:t>
            </a:r>
            <a:endParaRPr lang="en-US" altLang="ko-KR" sz="1200" dirty="0">
              <a:solidFill>
                <a:srgbClr val="263554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9D18C64-3B9C-44DF-94F8-EE7C4EB69DE9}"/>
              </a:ext>
            </a:extLst>
          </p:cNvPr>
          <p:cNvSpPr/>
          <p:nvPr/>
        </p:nvSpPr>
        <p:spPr>
          <a:xfrm>
            <a:off x="7311780" y="5416491"/>
            <a:ext cx="3013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CB627D3-F62D-43F3-953F-0303D4D85AB4}"/>
              </a:ext>
            </a:extLst>
          </p:cNvPr>
          <p:cNvSpPr/>
          <p:nvPr/>
        </p:nvSpPr>
        <p:spPr>
          <a:xfrm>
            <a:off x="7311779" y="5805845"/>
            <a:ext cx="3013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r>
              <a:rPr lang="en-US" altLang="ko-KR" sz="1200" dirty="0">
                <a:solidFill>
                  <a:srgbClr val="263554"/>
                </a:solidFill>
              </a:rPr>
              <a:t>, sed do </a:t>
            </a:r>
            <a:r>
              <a:rPr lang="en-US" altLang="ko-KR" sz="1200" dirty="0" err="1">
                <a:solidFill>
                  <a:srgbClr val="263554"/>
                </a:solidFill>
              </a:rPr>
              <a:t>eiusmod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tempor</a:t>
            </a:r>
            <a:endParaRPr lang="en-US" altLang="ko-KR" sz="1200" dirty="0">
              <a:solidFill>
                <a:srgbClr val="2635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046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37AF678-C2FB-4409-8587-3559CC3C01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EB63358-DA54-4267-B561-E6BE4342D1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5" r="-1" b="9351"/>
          <a:stretch/>
        </p:blipFill>
        <p:spPr>
          <a:xfrm flipV="1">
            <a:off x="-3" y="-1"/>
            <a:ext cx="2165602" cy="144483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A65B25F9-66DF-4CF3-829D-E5165952DC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107"/>
          <a:stretch/>
        </p:blipFill>
        <p:spPr>
          <a:xfrm>
            <a:off x="10078737" y="0"/>
            <a:ext cx="2113263" cy="1531117"/>
          </a:xfrm>
          <a:prstGeom prst="rect">
            <a:avLst/>
          </a:prstGeom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id="{F8A5FD01-46B7-4986-B768-DB1769512FFF}"/>
              </a:ext>
            </a:extLst>
          </p:cNvPr>
          <p:cNvSpPr/>
          <p:nvPr/>
        </p:nvSpPr>
        <p:spPr>
          <a:xfrm>
            <a:off x="1862085" y="3311864"/>
            <a:ext cx="1308270" cy="1308270"/>
          </a:xfrm>
          <a:prstGeom prst="ellipse">
            <a:avLst/>
          </a:pr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A4F61F-8F1D-47BC-8796-1B600BC51D8A}"/>
              </a:ext>
            </a:extLst>
          </p:cNvPr>
          <p:cNvSpPr txBox="1"/>
          <p:nvPr/>
        </p:nvSpPr>
        <p:spPr>
          <a:xfrm>
            <a:off x="968871" y="5362993"/>
            <a:ext cx="3094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554"/>
                </a:solidFill>
              </a:rPr>
              <a:t>amet</a:t>
            </a:r>
            <a:r>
              <a:rPr lang="en-US" altLang="ko-KR" sz="1600" dirty="0">
                <a:solidFill>
                  <a:srgbClr val="263554"/>
                </a:solidFill>
              </a:rPr>
              <a:t>, </a:t>
            </a:r>
            <a:r>
              <a:rPr lang="en-US" altLang="ko-KR" sz="16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adipiscing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elit</a:t>
            </a:r>
            <a:r>
              <a:rPr lang="en-US" altLang="ko-KR" sz="1600" dirty="0">
                <a:solidFill>
                  <a:srgbClr val="263554"/>
                </a:solidFill>
              </a:rPr>
              <a:t>, sed do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6D177C3-981D-4351-8DCD-42AFB79ED7CE}"/>
              </a:ext>
            </a:extLst>
          </p:cNvPr>
          <p:cNvSpPr/>
          <p:nvPr/>
        </p:nvSpPr>
        <p:spPr>
          <a:xfrm>
            <a:off x="968871" y="4880369"/>
            <a:ext cx="309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 dolor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F8BD0FF-582F-4610-BAEC-4EE22DC77080}"/>
              </a:ext>
            </a:extLst>
          </p:cNvPr>
          <p:cNvGrpSpPr/>
          <p:nvPr/>
        </p:nvGrpSpPr>
        <p:grpSpPr>
          <a:xfrm>
            <a:off x="2355381" y="3694123"/>
            <a:ext cx="489174" cy="487626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EED50A51-3133-47BA-9D71-D2D282DAD68B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71B18C9-DF99-48A1-9894-55E2D2FD2611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81A4F83-CB8F-4883-B850-2B4ABF572A04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0C1BB75-03BC-44BD-85DE-31C519E0EF1E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444E38B-D153-41A7-AACE-3DBFEA83C002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E1EBEF4-1843-458A-BF3D-3F5E2F33D862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CE9B21F5-8FE5-4A0B-A521-896276B8CE3D}"/>
              </a:ext>
            </a:extLst>
          </p:cNvPr>
          <p:cNvSpPr/>
          <p:nvPr/>
        </p:nvSpPr>
        <p:spPr>
          <a:xfrm>
            <a:off x="9021644" y="3311864"/>
            <a:ext cx="1308270" cy="1308270"/>
          </a:xfrm>
          <a:prstGeom prst="ellipse">
            <a:avLst/>
          </a:pr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611726-C2FB-4337-A233-57A92AAE32B8}"/>
              </a:ext>
            </a:extLst>
          </p:cNvPr>
          <p:cNvSpPr txBox="1"/>
          <p:nvPr/>
        </p:nvSpPr>
        <p:spPr>
          <a:xfrm>
            <a:off x="8128429" y="5362993"/>
            <a:ext cx="3094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554"/>
                </a:solidFill>
              </a:rPr>
              <a:t>amet</a:t>
            </a:r>
            <a:r>
              <a:rPr lang="en-US" altLang="ko-KR" sz="1600" dirty="0">
                <a:solidFill>
                  <a:srgbClr val="263554"/>
                </a:solidFill>
              </a:rPr>
              <a:t>, </a:t>
            </a:r>
            <a:r>
              <a:rPr lang="en-US" altLang="ko-KR" sz="16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adipiscing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elit</a:t>
            </a:r>
            <a:r>
              <a:rPr lang="en-US" altLang="ko-KR" sz="1600" dirty="0">
                <a:solidFill>
                  <a:srgbClr val="263554"/>
                </a:solidFill>
              </a:rPr>
              <a:t>, sed do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AFDFD9B-6C9C-4B02-88D6-63EEF3FD2644}"/>
              </a:ext>
            </a:extLst>
          </p:cNvPr>
          <p:cNvSpPr/>
          <p:nvPr/>
        </p:nvSpPr>
        <p:spPr>
          <a:xfrm>
            <a:off x="8128429" y="4880369"/>
            <a:ext cx="309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 dolor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5597ABCD-6CA2-49A4-B6B1-2672917BE98E}"/>
              </a:ext>
            </a:extLst>
          </p:cNvPr>
          <p:cNvGrpSpPr/>
          <p:nvPr/>
        </p:nvGrpSpPr>
        <p:grpSpPr>
          <a:xfrm>
            <a:off x="9434032" y="3734199"/>
            <a:ext cx="483492" cy="463602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84BFF639-E454-4E07-9CD2-DCDBA4FE2A72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1EEC702-214E-49F2-A8B2-BF71284AED14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868CEFF-9CB3-494B-9800-E5A40ACEEB05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90C4BFA-74A0-4D30-8396-67E62FDBD7FB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FF1FF85-26F1-4CB2-B973-4F6D97E25613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91BF010-66AD-4EC9-9967-9E411E3BE65B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3DB6E0D-E54E-4D1F-88CC-A162952D3EDF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59162D7-5A86-48AB-9C4D-78524DAF8FD9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88D293C-4324-4310-9CA2-F6D1D72B0A2C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2CF88B25-6CB2-4AF8-A755-70B80B7FC762}"/>
              </a:ext>
            </a:extLst>
          </p:cNvPr>
          <p:cNvSpPr/>
          <p:nvPr/>
        </p:nvSpPr>
        <p:spPr>
          <a:xfrm>
            <a:off x="5441865" y="3311864"/>
            <a:ext cx="1308270" cy="1308270"/>
          </a:xfrm>
          <a:prstGeom prst="ellipse">
            <a:avLst/>
          </a:pr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0297F2-7F21-4388-B6C7-631E9BDBD4A5}"/>
              </a:ext>
            </a:extLst>
          </p:cNvPr>
          <p:cNvSpPr txBox="1"/>
          <p:nvPr/>
        </p:nvSpPr>
        <p:spPr>
          <a:xfrm>
            <a:off x="4548651" y="5362993"/>
            <a:ext cx="3094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554"/>
                </a:solidFill>
              </a:rPr>
              <a:t>amet</a:t>
            </a:r>
            <a:r>
              <a:rPr lang="en-US" altLang="ko-KR" sz="1600" dirty="0">
                <a:solidFill>
                  <a:srgbClr val="263554"/>
                </a:solidFill>
              </a:rPr>
              <a:t>, </a:t>
            </a:r>
            <a:r>
              <a:rPr lang="en-US" altLang="ko-KR" sz="16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adipiscing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elit</a:t>
            </a:r>
            <a:r>
              <a:rPr lang="en-US" altLang="ko-KR" sz="1600" dirty="0">
                <a:solidFill>
                  <a:srgbClr val="263554"/>
                </a:solidFill>
              </a:rPr>
              <a:t>, sed do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8F1652C-64F4-47F3-BB6B-B2B49DF1AADD}"/>
              </a:ext>
            </a:extLst>
          </p:cNvPr>
          <p:cNvSpPr/>
          <p:nvPr/>
        </p:nvSpPr>
        <p:spPr>
          <a:xfrm>
            <a:off x="4548651" y="4880369"/>
            <a:ext cx="309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 dolor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B11AFA1-94F6-45E0-9E7E-0378B8C08F64}"/>
              </a:ext>
            </a:extLst>
          </p:cNvPr>
          <p:cNvGrpSpPr/>
          <p:nvPr/>
        </p:nvGrpSpPr>
        <p:grpSpPr>
          <a:xfrm>
            <a:off x="5852186" y="3662691"/>
            <a:ext cx="487628" cy="475734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D5A105B-D299-4A64-89B2-D904B4874135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2720D37-83C9-4B24-9640-57C1B2CB9370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8B4FD7A-B344-4529-AFA9-E035756073FF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5442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CE2EE24-9948-4765-B80B-35F6FE924B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EE4BAA1-383D-41C0-A475-18D3786CCA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7ED4EF6-A8C2-4062-BE93-6B9849F9C3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B902203F-09AD-4A97-9446-7543301F9BE4}"/>
              </a:ext>
            </a:extLst>
          </p:cNvPr>
          <p:cNvGrpSpPr/>
          <p:nvPr/>
        </p:nvGrpSpPr>
        <p:grpSpPr>
          <a:xfrm>
            <a:off x="-3" y="-1"/>
            <a:ext cx="1380939" cy="2127127"/>
            <a:chOff x="-3" y="-1"/>
            <a:chExt cx="1380939" cy="2127127"/>
          </a:xfrm>
        </p:grpSpPr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F9BFDAFE-B0AD-4923-91CC-A1EFFB409F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9577" b="20197"/>
            <a:stretch/>
          </p:blipFill>
          <p:spPr>
            <a:xfrm rot="16200000" flipH="1" flipV="1">
              <a:off x="-326283" y="326282"/>
              <a:ext cx="2033501" cy="1380936"/>
            </a:xfrm>
            <a:prstGeom prst="rect">
              <a:avLst/>
            </a:prstGeom>
          </p:spPr>
        </p:pic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B7544775-F20E-4EE1-9EBB-D5C2108B9B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570" b="12156"/>
            <a:stretch/>
          </p:blipFill>
          <p:spPr>
            <a:xfrm rot="16200000" flipH="1" flipV="1">
              <a:off x="-373097" y="373094"/>
              <a:ext cx="2127126" cy="1380938"/>
            </a:xfrm>
            <a:prstGeom prst="rect">
              <a:avLst/>
            </a:prstGeom>
          </p:spPr>
        </p:pic>
        <p:pic>
          <p:nvPicPr>
            <p:cNvPr id="7" name="그래픽 6">
              <a:extLst>
                <a:ext uri="{FF2B5EF4-FFF2-40B4-BE49-F238E27FC236}">
                  <a16:creationId xmlns:a16="http://schemas.microsoft.com/office/drawing/2014/main" id="{61E4764F-7B27-4C8D-B591-B9D5D1EA88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41348" b="23993"/>
            <a:stretch/>
          </p:blipFill>
          <p:spPr>
            <a:xfrm rot="16200000" flipH="1" flipV="1">
              <a:off x="-277080" y="277078"/>
              <a:ext cx="1693604" cy="1139448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66F0FFB-3812-4B0B-811F-B616E06A5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746" y="119925"/>
              <a:ext cx="1221230" cy="1573680"/>
            </a:xfrm>
            <a:prstGeom prst="rect">
              <a:avLst/>
            </a:prstGeom>
          </p:spPr>
        </p:pic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8FBB36A8-EF28-4D6E-BD1A-4AD71FD6685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>
            <a:off x="9710055" y="0"/>
            <a:ext cx="2481945" cy="180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38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래픽 7">
            <a:extLst>
              <a:ext uri="{FF2B5EF4-FFF2-40B4-BE49-F238E27FC236}">
                <a16:creationId xmlns:a16="http://schemas.microsoft.com/office/drawing/2014/main" id="{480626C7-F880-4673-B257-1D01A331DB09}"/>
              </a:ext>
            </a:extLst>
          </p:cNvPr>
          <p:cNvSpPr/>
          <p:nvPr/>
        </p:nvSpPr>
        <p:spPr>
          <a:xfrm>
            <a:off x="1214705" y="1835567"/>
            <a:ext cx="2990850" cy="638175"/>
          </a:xfrm>
          <a:custGeom>
            <a:avLst/>
            <a:gdLst>
              <a:gd name="connsiteX0" fmla="*/ 2988469 w 2990850"/>
              <a:gd name="connsiteY0" fmla="*/ 7144 h 638175"/>
              <a:gd name="connsiteX1" fmla="*/ 7144 w 2990850"/>
              <a:gd name="connsiteY1" fmla="*/ 7144 h 638175"/>
              <a:gd name="connsiteX2" fmla="*/ 216694 w 2990850"/>
              <a:gd name="connsiteY2" fmla="*/ 321469 h 638175"/>
              <a:gd name="connsiteX3" fmla="*/ 7144 w 2990850"/>
              <a:gd name="connsiteY3" fmla="*/ 635794 h 638175"/>
              <a:gd name="connsiteX4" fmla="*/ 2988469 w 2990850"/>
              <a:gd name="connsiteY4" fmla="*/ 635794 h 638175"/>
              <a:gd name="connsiteX5" fmla="*/ 2778919 w 2990850"/>
              <a:gd name="connsiteY5" fmla="*/ 321469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0850" h="638175">
                <a:moveTo>
                  <a:pt x="2988469" y="7144"/>
                </a:moveTo>
                <a:lnTo>
                  <a:pt x="7144" y="7144"/>
                </a:lnTo>
                <a:lnTo>
                  <a:pt x="216694" y="321469"/>
                </a:lnTo>
                <a:lnTo>
                  <a:pt x="7144" y="635794"/>
                </a:lnTo>
                <a:lnTo>
                  <a:pt x="2988469" y="635794"/>
                </a:lnTo>
                <a:lnTo>
                  <a:pt x="2778919" y="321469"/>
                </a:lnTo>
                <a:close/>
              </a:path>
            </a:pathLst>
          </a:cu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3FBDD022-FFA6-4098-8574-0FDCCF7BEACE}"/>
              </a:ext>
            </a:extLst>
          </p:cNvPr>
          <p:cNvCxnSpPr>
            <a:cxnSpLocks/>
          </p:cNvCxnSpPr>
          <p:nvPr/>
        </p:nvCxnSpPr>
        <p:spPr>
          <a:xfrm rot="16200000">
            <a:off x="7532162" y="-1704318"/>
            <a:ext cx="0" cy="9319674"/>
          </a:xfrm>
          <a:prstGeom prst="line">
            <a:avLst/>
          </a:prstGeom>
          <a:ln w="88900">
            <a:solidFill>
              <a:srgbClr val="2635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D099FA26-CA77-4AE6-B0BB-E96125F74D20}"/>
              </a:ext>
            </a:extLst>
          </p:cNvPr>
          <p:cNvSpPr/>
          <p:nvPr/>
        </p:nvSpPr>
        <p:spPr>
          <a:xfrm>
            <a:off x="2552700" y="2770307"/>
            <a:ext cx="319625" cy="319625"/>
          </a:xfrm>
          <a:prstGeom prst="ellipse">
            <a:avLst/>
          </a:prstGeom>
          <a:solidFill>
            <a:srgbClr val="F2F6F9"/>
          </a:solidFill>
          <a:ln w="88900" cap="flat">
            <a:solidFill>
              <a:srgbClr val="2635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00F3D8BD-7125-462C-9BD9-7F7996F74482}"/>
              </a:ext>
            </a:extLst>
          </p:cNvPr>
          <p:cNvSpPr/>
          <p:nvPr/>
        </p:nvSpPr>
        <p:spPr>
          <a:xfrm>
            <a:off x="5867202" y="2770307"/>
            <a:ext cx="319625" cy="319625"/>
          </a:xfrm>
          <a:prstGeom prst="ellipse">
            <a:avLst/>
          </a:prstGeom>
          <a:solidFill>
            <a:srgbClr val="F2F6F9"/>
          </a:solidFill>
          <a:ln w="88900" cap="flat">
            <a:solidFill>
              <a:srgbClr val="2635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1C55A693-E662-4FF8-AB90-966CE23DF0DA}"/>
              </a:ext>
            </a:extLst>
          </p:cNvPr>
          <p:cNvSpPr/>
          <p:nvPr/>
        </p:nvSpPr>
        <p:spPr>
          <a:xfrm>
            <a:off x="9181704" y="2770307"/>
            <a:ext cx="319625" cy="319625"/>
          </a:xfrm>
          <a:prstGeom prst="ellipse">
            <a:avLst/>
          </a:prstGeom>
          <a:solidFill>
            <a:srgbClr val="F2F6F9"/>
          </a:solidFill>
          <a:ln w="88900" cap="flat">
            <a:solidFill>
              <a:srgbClr val="2635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EFA1071-6F99-4140-89C8-1DFFCF3AE91A}"/>
              </a:ext>
            </a:extLst>
          </p:cNvPr>
          <p:cNvSpPr/>
          <p:nvPr/>
        </p:nvSpPr>
        <p:spPr>
          <a:xfrm>
            <a:off x="1168402" y="3524067"/>
            <a:ext cx="3098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63A3FEB-3A13-4223-9DA0-9BBA95AB00C4}"/>
              </a:ext>
            </a:extLst>
          </p:cNvPr>
          <p:cNvSpPr/>
          <p:nvPr/>
        </p:nvSpPr>
        <p:spPr>
          <a:xfrm>
            <a:off x="1168402" y="4068326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r>
              <a:rPr lang="en-US" altLang="ko-KR" sz="1400" dirty="0">
                <a:solidFill>
                  <a:srgbClr val="263554"/>
                </a:solidFill>
              </a:rPr>
              <a:t>, sed do </a:t>
            </a:r>
            <a:r>
              <a:rPr lang="en-US" altLang="ko-KR" sz="1400" dirty="0" err="1">
                <a:solidFill>
                  <a:srgbClr val="263554"/>
                </a:solidFill>
              </a:rPr>
              <a:t>eiusmod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tempor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incididunt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ut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labore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edsafsdat</a:t>
            </a:r>
            <a:r>
              <a:rPr lang="en-US" altLang="ko-KR" sz="1400" dirty="0">
                <a:solidFill>
                  <a:srgbClr val="263554"/>
                </a:solidFill>
              </a:rPr>
              <a:t> dolore magna </a:t>
            </a:r>
            <a:r>
              <a:rPr lang="en-US" altLang="ko-KR" sz="1400" dirty="0" err="1">
                <a:solidFill>
                  <a:srgbClr val="263554"/>
                </a:solidFill>
              </a:rPr>
              <a:t>aliqua</a:t>
            </a:r>
            <a:r>
              <a:rPr lang="en-US" altLang="ko-KR" sz="1400" dirty="0">
                <a:solidFill>
                  <a:srgbClr val="263554"/>
                </a:solidFill>
              </a:rPr>
              <a:t>.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267391C-2C4D-4A0D-A07A-F68BE905457E}"/>
              </a:ext>
            </a:extLst>
          </p:cNvPr>
          <p:cNvSpPr/>
          <p:nvPr/>
        </p:nvSpPr>
        <p:spPr>
          <a:xfrm>
            <a:off x="4477615" y="3524067"/>
            <a:ext cx="3098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4C82227-7DB7-457F-A380-B80218622065}"/>
              </a:ext>
            </a:extLst>
          </p:cNvPr>
          <p:cNvSpPr/>
          <p:nvPr/>
        </p:nvSpPr>
        <p:spPr>
          <a:xfrm>
            <a:off x="4477615" y="4068326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r>
              <a:rPr lang="en-US" altLang="ko-KR" sz="1400" dirty="0">
                <a:solidFill>
                  <a:srgbClr val="263554"/>
                </a:solidFill>
              </a:rPr>
              <a:t>, sed do </a:t>
            </a:r>
            <a:r>
              <a:rPr lang="en-US" altLang="ko-KR" sz="1400" dirty="0" err="1">
                <a:solidFill>
                  <a:srgbClr val="263554"/>
                </a:solidFill>
              </a:rPr>
              <a:t>eiusmod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tempor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incididunt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ut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labore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edsafsdat</a:t>
            </a:r>
            <a:r>
              <a:rPr lang="en-US" altLang="ko-KR" sz="1400" dirty="0">
                <a:solidFill>
                  <a:srgbClr val="263554"/>
                </a:solidFill>
              </a:rPr>
              <a:t> dolore magna </a:t>
            </a:r>
            <a:r>
              <a:rPr lang="en-US" altLang="ko-KR" sz="1400" dirty="0" err="1">
                <a:solidFill>
                  <a:srgbClr val="263554"/>
                </a:solidFill>
              </a:rPr>
              <a:t>aliqua</a:t>
            </a:r>
            <a:r>
              <a:rPr lang="en-US" altLang="ko-KR" sz="1400" dirty="0">
                <a:solidFill>
                  <a:srgbClr val="263554"/>
                </a:solidFill>
              </a:rPr>
              <a:t>.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26D062B-981C-4659-AEB0-C72A941A5ECB}"/>
              </a:ext>
            </a:extLst>
          </p:cNvPr>
          <p:cNvSpPr/>
          <p:nvPr/>
        </p:nvSpPr>
        <p:spPr>
          <a:xfrm>
            <a:off x="7792117" y="3524067"/>
            <a:ext cx="3098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5FE07FA-C746-42D6-9396-2C8846FF2A14}"/>
              </a:ext>
            </a:extLst>
          </p:cNvPr>
          <p:cNvSpPr/>
          <p:nvPr/>
        </p:nvSpPr>
        <p:spPr>
          <a:xfrm>
            <a:off x="7792117" y="4068326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r>
              <a:rPr lang="en-US" altLang="ko-KR" sz="1400" dirty="0">
                <a:solidFill>
                  <a:srgbClr val="263554"/>
                </a:solidFill>
              </a:rPr>
              <a:t>, sed do </a:t>
            </a:r>
            <a:r>
              <a:rPr lang="en-US" altLang="ko-KR" sz="1400" dirty="0" err="1">
                <a:solidFill>
                  <a:srgbClr val="263554"/>
                </a:solidFill>
              </a:rPr>
              <a:t>eiusmod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tempor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incididunt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ut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labore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edsafsdat</a:t>
            </a:r>
            <a:r>
              <a:rPr lang="en-US" altLang="ko-KR" sz="1400" dirty="0">
                <a:solidFill>
                  <a:srgbClr val="263554"/>
                </a:solidFill>
              </a:rPr>
              <a:t> dolore magna </a:t>
            </a:r>
            <a:r>
              <a:rPr lang="en-US" altLang="ko-KR" sz="1400" dirty="0" err="1">
                <a:solidFill>
                  <a:srgbClr val="263554"/>
                </a:solidFill>
              </a:rPr>
              <a:t>aliqua</a:t>
            </a:r>
            <a:r>
              <a:rPr lang="en-US" altLang="ko-KR" sz="1400" dirty="0">
                <a:solidFill>
                  <a:srgbClr val="263554"/>
                </a:solidFill>
              </a:rPr>
              <a:t>.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13" name="그래픽 7">
            <a:extLst>
              <a:ext uri="{FF2B5EF4-FFF2-40B4-BE49-F238E27FC236}">
                <a16:creationId xmlns:a16="http://schemas.microsoft.com/office/drawing/2014/main" id="{3DF3F677-B264-4BA0-A4E8-F11CE8E6FA0E}"/>
              </a:ext>
            </a:extLst>
          </p:cNvPr>
          <p:cNvSpPr/>
          <p:nvPr/>
        </p:nvSpPr>
        <p:spPr>
          <a:xfrm>
            <a:off x="4531588" y="1835567"/>
            <a:ext cx="2990850" cy="638175"/>
          </a:xfrm>
          <a:prstGeom prst="roundRect">
            <a:avLst>
              <a:gd name="adj" fmla="val 50000"/>
            </a:avLst>
          </a:prstGeom>
          <a:solidFill>
            <a:srgbClr val="05AEA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그래픽 7">
            <a:extLst>
              <a:ext uri="{FF2B5EF4-FFF2-40B4-BE49-F238E27FC236}">
                <a16:creationId xmlns:a16="http://schemas.microsoft.com/office/drawing/2014/main" id="{2D7B9326-B6C7-46FE-9594-DA6FBC0824F7}"/>
              </a:ext>
            </a:extLst>
          </p:cNvPr>
          <p:cNvSpPr/>
          <p:nvPr/>
        </p:nvSpPr>
        <p:spPr>
          <a:xfrm>
            <a:off x="7846090" y="1835567"/>
            <a:ext cx="2990850" cy="638175"/>
          </a:xfrm>
          <a:custGeom>
            <a:avLst/>
            <a:gdLst>
              <a:gd name="connsiteX0" fmla="*/ 2988469 w 2990850"/>
              <a:gd name="connsiteY0" fmla="*/ 7144 h 638175"/>
              <a:gd name="connsiteX1" fmla="*/ 7144 w 2990850"/>
              <a:gd name="connsiteY1" fmla="*/ 7144 h 638175"/>
              <a:gd name="connsiteX2" fmla="*/ 216694 w 2990850"/>
              <a:gd name="connsiteY2" fmla="*/ 321469 h 638175"/>
              <a:gd name="connsiteX3" fmla="*/ 7144 w 2990850"/>
              <a:gd name="connsiteY3" fmla="*/ 635794 h 638175"/>
              <a:gd name="connsiteX4" fmla="*/ 2988469 w 2990850"/>
              <a:gd name="connsiteY4" fmla="*/ 635794 h 638175"/>
              <a:gd name="connsiteX5" fmla="*/ 2778919 w 2990850"/>
              <a:gd name="connsiteY5" fmla="*/ 321469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0850" h="638175">
                <a:moveTo>
                  <a:pt x="2988469" y="7144"/>
                </a:moveTo>
                <a:lnTo>
                  <a:pt x="7144" y="7144"/>
                </a:lnTo>
                <a:lnTo>
                  <a:pt x="216694" y="321469"/>
                </a:lnTo>
                <a:lnTo>
                  <a:pt x="7144" y="635794"/>
                </a:lnTo>
                <a:lnTo>
                  <a:pt x="2988469" y="635794"/>
                </a:lnTo>
                <a:lnTo>
                  <a:pt x="2778919" y="321469"/>
                </a:lnTo>
                <a:close/>
              </a:path>
            </a:pathLst>
          </a:cu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1791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712BD1D7-1498-48B1-B90E-AF6BB448DC5C}"/>
              </a:ext>
            </a:extLst>
          </p:cNvPr>
          <p:cNvCxnSpPr>
            <a:cxnSpLocks/>
          </p:cNvCxnSpPr>
          <p:nvPr/>
        </p:nvCxnSpPr>
        <p:spPr>
          <a:xfrm rot="16200000">
            <a:off x="4647137" y="-1704318"/>
            <a:ext cx="0" cy="9319674"/>
          </a:xfrm>
          <a:prstGeom prst="line">
            <a:avLst/>
          </a:prstGeom>
          <a:ln w="88900">
            <a:solidFill>
              <a:srgbClr val="2635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타원 19">
            <a:extLst>
              <a:ext uri="{FF2B5EF4-FFF2-40B4-BE49-F238E27FC236}">
                <a16:creationId xmlns:a16="http://schemas.microsoft.com/office/drawing/2014/main" id="{8FC66AFD-0F59-443E-813D-F20118BD5D15}"/>
              </a:ext>
            </a:extLst>
          </p:cNvPr>
          <p:cNvSpPr/>
          <p:nvPr/>
        </p:nvSpPr>
        <p:spPr>
          <a:xfrm>
            <a:off x="2552700" y="2770307"/>
            <a:ext cx="319625" cy="319625"/>
          </a:xfrm>
          <a:prstGeom prst="ellipse">
            <a:avLst/>
          </a:prstGeom>
          <a:solidFill>
            <a:srgbClr val="F2F6F9"/>
          </a:solidFill>
          <a:ln w="88900" cap="flat">
            <a:solidFill>
              <a:srgbClr val="2635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57A82EA3-CA64-442C-9F63-ECE40A06D0B8}"/>
              </a:ext>
            </a:extLst>
          </p:cNvPr>
          <p:cNvSpPr/>
          <p:nvPr/>
        </p:nvSpPr>
        <p:spPr>
          <a:xfrm>
            <a:off x="5867202" y="2770307"/>
            <a:ext cx="319625" cy="319625"/>
          </a:xfrm>
          <a:prstGeom prst="ellipse">
            <a:avLst/>
          </a:prstGeom>
          <a:solidFill>
            <a:srgbClr val="F2F6F9"/>
          </a:solidFill>
          <a:ln w="88900" cap="flat">
            <a:solidFill>
              <a:srgbClr val="2635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59DCE86C-99B4-46AE-8103-7F0C966C3BC3}"/>
              </a:ext>
            </a:extLst>
          </p:cNvPr>
          <p:cNvSpPr/>
          <p:nvPr/>
        </p:nvSpPr>
        <p:spPr>
          <a:xfrm>
            <a:off x="9181704" y="2770307"/>
            <a:ext cx="319625" cy="319625"/>
          </a:xfrm>
          <a:prstGeom prst="ellipse">
            <a:avLst/>
          </a:prstGeom>
          <a:solidFill>
            <a:srgbClr val="F2F6F9"/>
          </a:solidFill>
          <a:ln w="88900" cap="flat">
            <a:solidFill>
              <a:srgbClr val="2635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6123174-A644-4D7F-906A-EAAD1CF82D6F}"/>
              </a:ext>
            </a:extLst>
          </p:cNvPr>
          <p:cNvSpPr/>
          <p:nvPr/>
        </p:nvSpPr>
        <p:spPr>
          <a:xfrm>
            <a:off x="1168402" y="3524067"/>
            <a:ext cx="3098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2934DD7-C221-460B-8EAE-94D9C33BD307}"/>
              </a:ext>
            </a:extLst>
          </p:cNvPr>
          <p:cNvSpPr/>
          <p:nvPr/>
        </p:nvSpPr>
        <p:spPr>
          <a:xfrm>
            <a:off x="1168402" y="4068326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r>
              <a:rPr lang="en-US" altLang="ko-KR" sz="1400" dirty="0">
                <a:solidFill>
                  <a:srgbClr val="263554"/>
                </a:solidFill>
              </a:rPr>
              <a:t>, sed do </a:t>
            </a:r>
            <a:r>
              <a:rPr lang="en-US" altLang="ko-KR" sz="1400" dirty="0" err="1">
                <a:solidFill>
                  <a:srgbClr val="263554"/>
                </a:solidFill>
              </a:rPr>
              <a:t>eiusmod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tempor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incididunt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ut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labore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edsafsdat</a:t>
            </a:r>
            <a:r>
              <a:rPr lang="en-US" altLang="ko-KR" sz="1400" dirty="0">
                <a:solidFill>
                  <a:srgbClr val="263554"/>
                </a:solidFill>
              </a:rPr>
              <a:t> dolore magna </a:t>
            </a:r>
            <a:r>
              <a:rPr lang="en-US" altLang="ko-KR" sz="1400" dirty="0" err="1">
                <a:solidFill>
                  <a:srgbClr val="263554"/>
                </a:solidFill>
              </a:rPr>
              <a:t>aliqua</a:t>
            </a:r>
            <a:r>
              <a:rPr lang="en-US" altLang="ko-KR" sz="1400" dirty="0">
                <a:solidFill>
                  <a:srgbClr val="263554"/>
                </a:solidFill>
              </a:rPr>
              <a:t>.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3CF57DB-EEC0-4748-9163-D8126B00DFB2}"/>
              </a:ext>
            </a:extLst>
          </p:cNvPr>
          <p:cNvSpPr/>
          <p:nvPr/>
        </p:nvSpPr>
        <p:spPr>
          <a:xfrm>
            <a:off x="4477615" y="3524067"/>
            <a:ext cx="3098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3E04073-717D-44BE-B72C-D52BFA95F8C7}"/>
              </a:ext>
            </a:extLst>
          </p:cNvPr>
          <p:cNvSpPr/>
          <p:nvPr/>
        </p:nvSpPr>
        <p:spPr>
          <a:xfrm>
            <a:off x="4477615" y="4068326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r>
              <a:rPr lang="en-US" altLang="ko-KR" sz="1400" dirty="0">
                <a:solidFill>
                  <a:srgbClr val="263554"/>
                </a:solidFill>
              </a:rPr>
              <a:t>, sed do </a:t>
            </a:r>
            <a:r>
              <a:rPr lang="en-US" altLang="ko-KR" sz="1400" dirty="0" err="1">
                <a:solidFill>
                  <a:srgbClr val="263554"/>
                </a:solidFill>
              </a:rPr>
              <a:t>eiusmod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tempor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incididunt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ut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labore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edsafsdat</a:t>
            </a:r>
            <a:r>
              <a:rPr lang="en-US" altLang="ko-KR" sz="1400" dirty="0">
                <a:solidFill>
                  <a:srgbClr val="263554"/>
                </a:solidFill>
              </a:rPr>
              <a:t> dolore magna </a:t>
            </a:r>
            <a:r>
              <a:rPr lang="en-US" altLang="ko-KR" sz="1400" dirty="0" err="1">
                <a:solidFill>
                  <a:srgbClr val="263554"/>
                </a:solidFill>
              </a:rPr>
              <a:t>aliqua</a:t>
            </a:r>
            <a:r>
              <a:rPr lang="en-US" altLang="ko-KR" sz="1400" dirty="0">
                <a:solidFill>
                  <a:srgbClr val="263554"/>
                </a:solidFill>
              </a:rPr>
              <a:t>.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884739A-02F4-468C-BD4E-1047BAF3F95A}"/>
              </a:ext>
            </a:extLst>
          </p:cNvPr>
          <p:cNvSpPr/>
          <p:nvPr/>
        </p:nvSpPr>
        <p:spPr>
          <a:xfrm>
            <a:off x="7792117" y="3497923"/>
            <a:ext cx="3098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i="1" dirty="0">
                <a:solidFill>
                  <a:srgbClr val="ED7179"/>
                </a:solidFill>
                <a:latin typeface="+mj-lt"/>
              </a:rPr>
              <a:t>And Now !</a:t>
            </a:r>
            <a:endParaRPr lang="ko-KR" altLang="en-US" sz="28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28" name="그래픽 7">
            <a:extLst>
              <a:ext uri="{FF2B5EF4-FFF2-40B4-BE49-F238E27FC236}">
                <a16:creationId xmlns:a16="http://schemas.microsoft.com/office/drawing/2014/main" id="{A471CF3A-4226-4A67-BE7F-120F417A4C03}"/>
              </a:ext>
            </a:extLst>
          </p:cNvPr>
          <p:cNvSpPr/>
          <p:nvPr/>
        </p:nvSpPr>
        <p:spPr>
          <a:xfrm>
            <a:off x="1217087" y="1835567"/>
            <a:ext cx="2990850" cy="638175"/>
          </a:xfrm>
          <a:prstGeom prst="roundRect">
            <a:avLst>
              <a:gd name="adj" fmla="val 50000"/>
            </a:avLst>
          </a:prstGeom>
          <a:solidFill>
            <a:srgbClr val="05AEA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그래픽 7">
            <a:extLst>
              <a:ext uri="{FF2B5EF4-FFF2-40B4-BE49-F238E27FC236}">
                <a16:creationId xmlns:a16="http://schemas.microsoft.com/office/drawing/2014/main" id="{CFE2AAF8-13DD-4998-A014-6DD6C4B3A633}"/>
              </a:ext>
            </a:extLst>
          </p:cNvPr>
          <p:cNvSpPr/>
          <p:nvPr/>
        </p:nvSpPr>
        <p:spPr>
          <a:xfrm>
            <a:off x="4531588" y="1835567"/>
            <a:ext cx="2990850" cy="638175"/>
          </a:xfrm>
          <a:custGeom>
            <a:avLst/>
            <a:gdLst>
              <a:gd name="connsiteX0" fmla="*/ 2988469 w 2990850"/>
              <a:gd name="connsiteY0" fmla="*/ 7144 h 638175"/>
              <a:gd name="connsiteX1" fmla="*/ 7144 w 2990850"/>
              <a:gd name="connsiteY1" fmla="*/ 7144 h 638175"/>
              <a:gd name="connsiteX2" fmla="*/ 216694 w 2990850"/>
              <a:gd name="connsiteY2" fmla="*/ 321469 h 638175"/>
              <a:gd name="connsiteX3" fmla="*/ 7144 w 2990850"/>
              <a:gd name="connsiteY3" fmla="*/ 635794 h 638175"/>
              <a:gd name="connsiteX4" fmla="*/ 2988469 w 2990850"/>
              <a:gd name="connsiteY4" fmla="*/ 635794 h 638175"/>
              <a:gd name="connsiteX5" fmla="*/ 2778919 w 2990850"/>
              <a:gd name="connsiteY5" fmla="*/ 321469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0850" h="638175">
                <a:moveTo>
                  <a:pt x="2988469" y="7144"/>
                </a:moveTo>
                <a:lnTo>
                  <a:pt x="7144" y="7144"/>
                </a:lnTo>
                <a:lnTo>
                  <a:pt x="216694" y="321469"/>
                </a:lnTo>
                <a:lnTo>
                  <a:pt x="7144" y="635794"/>
                </a:lnTo>
                <a:lnTo>
                  <a:pt x="2988469" y="635794"/>
                </a:lnTo>
                <a:lnTo>
                  <a:pt x="2778919" y="321469"/>
                </a:lnTo>
                <a:close/>
              </a:path>
            </a:pathLst>
          </a:cu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66270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45998D8-3483-4D7B-BF6A-4ADA08045688}"/>
              </a:ext>
            </a:extLst>
          </p:cNvPr>
          <p:cNvSpPr txBox="1"/>
          <p:nvPr/>
        </p:nvSpPr>
        <p:spPr>
          <a:xfrm>
            <a:off x="4267336" y="3429000"/>
            <a:ext cx="3605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i="1" dirty="0">
                <a:solidFill>
                  <a:srgbClr val="263554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b="1" i="1" dirty="0">
              <a:solidFill>
                <a:srgbClr val="2635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2EF467-1516-4CA3-A855-3F44444E7B2D}"/>
              </a:ext>
            </a:extLst>
          </p:cNvPr>
          <p:cNvSpPr txBox="1"/>
          <p:nvPr/>
        </p:nvSpPr>
        <p:spPr>
          <a:xfrm>
            <a:off x="4293262" y="4132837"/>
            <a:ext cx="355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263554"/>
                </a:solidFill>
              </a:rPr>
              <a:t>01:00pm ~ 01:30pm</a:t>
            </a:r>
            <a:endParaRPr lang="ko-KR" altLang="en-US" dirty="0">
              <a:solidFill>
                <a:srgbClr val="263554"/>
              </a:solidFill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16F49E6-F325-4C26-AFF3-847670B86DD3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ED7179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69DCD2C-7582-46E3-B4FF-948231705B2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6179A01C-368D-4506-BBD0-8878253E349E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2F6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D717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60BDCC6D-2C9C-4921-A47D-E23D5A9D3551}"/>
              </a:ext>
            </a:extLst>
          </p:cNvPr>
          <p:cNvSpPr txBox="1"/>
          <p:nvPr/>
        </p:nvSpPr>
        <p:spPr>
          <a:xfrm>
            <a:off x="1828800" y="431693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i="1" dirty="0">
                <a:solidFill>
                  <a:srgbClr val="263554"/>
                </a:solidFill>
              </a:rPr>
              <a:t>World map slide</a:t>
            </a:r>
            <a:endParaRPr lang="ko-KR" altLang="en-US" sz="3200" i="1" dirty="0">
              <a:solidFill>
                <a:srgbClr val="2635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래픽 17">
            <a:extLst>
              <a:ext uri="{FF2B5EF4-FFF2-40B4-BE49-F238E27FC236}">
                <a16:creationId xmlns:a16="http://schemas.microsoft.com/office/drawing/2014/main" id="{E356B614-5C89-4F90-BD71-FD31F2E20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639" y="2000598"/>
            <a:ext cx="2796721" cy="8658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26A8678-FD61-45C0-827C-AECEC717660A}"/>
              </a:ext>
            </a:extLst>
          </p:cNvPr>
          <p:cNvSpPr txBox="1"/>
          <p:nvPr/>
        </p:nvSpPr>
        <p:spPr>
          <a:xfrm>
            <a:off x="3060700" y="1184721"/>
            <a:ext cx="607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i="1" dirty="0">
                <a:solidFill>
                  <a:srgbClr val="ED7179"/>
                </a:solidFill>
                <a:latin typeface="+mj-lt"/>
                <a:cs typeface="Arial" panose="020B0604020202020204" pitchFamily="34" charset="0"/>
              </a:rPr>
              <a:t>Our story</a:t>
            </a:r>
            <a:endParaRPr lang="ko-KR" altLang="en-US" sz="3600" b="1" i="1" dirty="0">
              <a:solidFill>
                <a:srgbClr val="ED717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CBC9A9-B28F-4796-A98A-ACE801E123AF}"/>
              </a:ext>
            </a:extLst>
          </p:cNvPr>
          <p:cNvSpPr txBox="1"/>
          <p:nvPr/>
        </p:nvSpPr>
        <p:spPr>
          <a:xfrm>
            <a:off x="784323" y="4549895"/>
            <a:ext cx="23768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r>
              <a:rPr lang="en-US" altLang="ko-KR" sz="1400" dirty="0">
                <a:solidFill>
                  <a:srgbClr val="263554"/>
                </a:solidFill>
              </a:rPr>
              <a:t>, sed do </a:t>
            </a:r>
            <a:r>
              <a:rPr lang="en-US" altLang="ko-KR" sz="1400" dirty="0" err="1">
                <a:solidFill>
                  <a:srgbClr val="263554"/>
                </a:solidFill>
              </a:rPr>
              <a:t>eiusmod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tempor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E0CA1D0-D547-43A1-913C-DA3F7BC12450}"/>
              </a:ext>
            </a:extLst>
          </p:cNvPr>
          <p:cNvSpPr/>
          <p:nvPr/>
        </p:nvSpPr>
        <p:spPr>
          <a:xfrm>
            <a:off x="784323" y="4163140"/>
            <a:ext cx="23768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i="1" dirty="0">
                <a:solidFill>
                  <a:srgbClr val="263554"/>
                </a:solidFill>
                <a:latin typeface="+mj-lt"/>
              </a:rPr>
              <a:t>Lorem ipsum</a:t>
            </a:r>
            <a:endParaRPr lang="ko-KR" altLang="en-US" b="1" i="1" dirty="0">
              <a:solidFill>
                <a:srgbClr val="263554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7D0EF8B-32E2-46A3-84FB-77ECC43B6B0F}"/>
              </a:ext>
            </a:extLst>
          </p:cNvPr>
          <p:cNvSpPr/>
          <p:nvPr/>
        </p:nvSpPr>
        <p:spPr>
          <a:xfrm>
            <a:off x="1010742" y="3044665"/>
            <a:ext cx="1924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263554"/>
                </a:solidFill>
              </a:rPr>
              <a:t>01</a:t>
            </a:r>
            <a:endParaRPr lang="ko-KR" altLang="en-US" sz="3600" dirty="0">
              <a:solidFill>
                <a:srgbClr val="263554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027C7B3-F914-44B4-A88E-C34F90C3B72C}"/>
              </a:ext>
            </a:extLst>
          </p:cNvPr>
          <p:cNvSpPr/>
          <p:nvPr/>
        </p:nvSpPr>
        <p:spPr>
          <a:xfrm>
            <a:off x="1010742" y="2816432"/>
            <a:ext cx="1924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63554"/>
                </a:solidFill>
              </a:rPr>
              <a:t>AUG</a:t>
            </a:r>
            <a:endParaRPr lang="ko-KR" altLang="en-US" dirty="0">
              <a:solidFill>
                <a:srgbClr val="263554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329267C-1E99-41D8-8C8E-C3444F89AA1A}"/>
              </a:ext>
            </a:extLst>
          </p:cNvPr>
          <p:cNvSpPr/>
          <p:nvPr/>
        </p:nvSpPr>
        <p:spPr>
          <a:xfrm>
            <a:off x="1010742" y="3593200"/>
            <a:ext cx="19240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63554"/>
                </a:solidFill>
              </a:rPr>
              <a:t>20XX</a:t>
            </a:r>
            <a:endParaRPr lang="ko-KR" altLang="en-US" sz="1600" dirty="0">
              <a:solidFill>
                <a:srgbClr val="26355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B41DF2-C239-4219-AF89-F94AB8540FF1}"/>
              </a:ext>
            </a:extLst>
          </p:cNvPr>
          <p:cNvSpPr txBox="1"/>
          <p:nvPr/>
        </p:nvSpPr>
        <p:spPr>
          <a:xfrm>
            <a:off x="3457671" y="4549895"/>
            <a:ext cx="23768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r>
              <a:rPr lang="en-US" altLang="ko-KR" sz="1400" dirty="0">
                <a:solidFill>
                  <a:srgbClr val="263554"/>
                </a:solidFill>
              </a:rPr>
              <a:t>, sed do </a:t>
            </a:r>
            <a:r>
              <a:rPr lang="en-US" altLang="ko-KR" sz="1400" dirty="0" err="1">
                <a:solidFill>
                  <a:srgbClr val="263554"/>
                </a:solidFill>
              </a:rPr>
              <a:t>eiusmod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tempor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1E851A3-06C4-470F-8239-ABB6EA3AE91A}"/>
              </a:ext>
            </a:extLst>
          </p:cNvPr>
          <p:cNvSpPr/>
          <p:nvPr/>
        </p:nvSpPr>
        <p:spPr>
          <a:xfrm>
            <a:off x="3457671" y="4163140"/>
            <a:ext cx="23768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i="1" dirty="0">
                <a:solidFill>
                  <a:srgbClr val="263554"/>
                </a:solidFill>
                <a:latin typeface="+mj-lt"/>
              </a:rPr>
              <a:t>Lorem ipsum</a:t>
            </a:r>
            <a:endParaRPr lang="ko-KR" altLang="en-US" b="1" i="1" dirty="0">
              <a:solidFill>
                <a:srgbClr val="263554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2A92543-D070-46BA-A484-D7CBF69CE024}"/>
              </a:ext>
            </a:extLst>
          </p:cNvPr>
          <p:cNvSpPr/>
          <p:nvPr/>
        </p:nvSpPr>
        <p:spPr>
          <a:xfrm>
            <a:off x="3684091" y="3044665"/>
            <a:ext cx="1924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263554"/>
                </a:solidFill>
              </a:rPr>
              <a:t>02</a:t>
            </a:r>
            <a:endParaRPr lang="ko-KR" altLang="en-US" sz="3600" dirty="0">
              <a:solidFill>
                <a:srgbClr val="263554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BB9A647-B5AF-4FFF-BA59-8934F12743C2}"/>
              </a:ext>
            </a:extLst>
          </p:cNvPr>
          <p:cNvSpPr/>
          <p:nvPr/>
        </p:nvSpPr>
        <p:spPr>
          <a:xfrm>
            <a:off x="3684091" y="2816432"/>
            <a:ext cx="1924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63554"/>
                </a:solidFill>
              </a:rPr>
              <a:t>AUG</a:t>
            </a:r>
            <a:endParaRPr lang="ko-KR" altLang="en-US" dirty="0">
              <a:solidFill>
                <a:srgbClr val="263554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058A01B-14B4-4C81-B7D5-0F858736CC49}"/>
              </a:ext>
            </a:extLst>
          </p:cNvPr>
          <p:cNvSpPr/>
          <p:nvPr/>
        </p:nvSpPr>
        <p:spPr>
          <a:xfrm>
            <a:off x="3684091" y="3593200"/>
            <a:ext cx="19240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63554"/>
                </a:solidFill>
              </a:rPr>
              <a:t>20XX</a:t>
            </a:r>
            <a:endParaRPr lang="ko-KR" altLang="en-US" sz="1600" dirty="0">
              <a:solidFill>
                <a:srgbClr val="263554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1A325A-9687-4047-BD3A-737A598B0690}"/>
              </a:ext>
            </a:extLst>
          </p:cNvPr>
          <p:cNvSpPr txBox="1"/>
          <p:nvPr/>
        </p:nvSpPr>
        <p:spPr>
          <a:xfrm>
            <a:off x="6131019" y="4549895"/>
            <a:ext cx="23768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r>
              <a:rPr lang="en-US" altLang="ko-KR" sz="1400" dirty="0">
                <a:solidFill>
                  <a:srgbClr val="263554"/>
                </a:solidFill>
              </a:rPr>
              <a:t>, sed do </a:t>
            </a:r>
            <a:r>
              <a:rPr lang="en-US" altLang="ko-KR" sz="1400" dirty="0" err="1">
                <a:solidFill>
                  <a:srgbClr val="263554"/>
                </a:solidFill>
              </a:rPr>
              <a:t>eiusmod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tempor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8AE5B8B-36D4-4F22-BD64-ED27FE1D2B0D}"/>
              </a:ext>
            </a:extLst>
          </p:cNvPr>
          <p:cNvSpPr/>
          <p:nvPr/>
        </p:nvSpPr>
        <p:spPr>
          <a:xfrm>
            <a:off x="6131019" y="4163140"/>
            <a:ext cx="23768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i="1" dirty="0">
                <a:solidFill>
                  <a:srgbClr val="263554"/>
                </a:solidFill>
                <a:latin typeface="+mj-lt"/>
              </a:rPr>
              <a:t>Lorem ipsum</a:t>
            </a:r>
            <a:endParaRPr lang="ko-KR" altLang="en-US" b="1" i="1" dirty="0">
              <a:solidFill>
                <a:srgbClr val="263554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8B51B3C-6417-4E84-BA69-51F13C7C0FF2}"/>
              </a:ext>
            </a:extLst>
          </p:cNvPr>
          <p:cNvSpPr/>
          <p:nvPr/>
        </p:nvSpPr>
        <p:spPr>
          <a:xfrm>
            <a:off x="6357441" y="3044665"/>
            <a:ext cx="1924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263554"/>
                </a:solidFill>
              </a:rPr>
              <a:t>03</a:t>
            </a:r>
            <a:endParaRPr lang="ko-KR" altLang="en-US" sz="3600" dirty="0">
              <a:solidFill>
                <a:srgbClr val="263554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780BFC1-C0CA-4529-88EB-BDCF597E400B}"/>
              </a:ext>
            </a:extLst>
          </p:cNvPr>
          <p:cNvSpPr/>
          <p:nvPr/>
        </p:nvSpPr>
        <p:spPr>
          <a:xfrm>
            <a:off x="6357441" y="2816432"/>
            <a:ext cx="1924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63554"/>
                </a:solidFill>
              </a:rPr>
              <a:t>AUG</a:t>
            </a:r>
            <a:endParaRPr lang="ko-KR" altLang="en-US" dirty="0">
              <a:solidFill>
                <a:srgbClr val="263554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8B227FF6-3747-43AD-A3AE-E213FCB2FC42}"/>
              </a:ext>
            </a:extLst>
          </p:cNvPr>
          <p:cNvSpPr/>
          <p:nvPr/>
        </p:nvSpPr>
        <p:spPr>
          <a:xfrm>
            <a:off x="6357441" y="3593200"/>
            <a:ext cx="19240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63554"/>
                </a:solidFill>
              </a:rPr>
              <a:t>20XX</a:t>
            </a:r>
            <a:endParaRPr lang="ko-KR" altLang="en-US" sz="1600" dirty="0">
              <a:solidFill>
                <a:srgbClr val="263554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261794-3166-4399-9C5E-0125B0970911}"/>
              </a:ext>
            </a:extLst>
          </p:cNvPr>
          <p:cNvSpPr txBox="1"/>
          <p:nvPr/>
        </p:nvSpPr>
        <p:spPr>
          <a:xfrm>
            <a:off x="8804368" y="4549895"/>
            <a:ext cx="23768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r>
              <a:rPr lang="en-US" altLang="ko-KR" sz="1400" dirty="0">
                <a:solidFill>
                  <a:srgbClr val="263554"/>
                </a:solidFill>
              </a:rPr>
              <a:t>, sed do </a:t>
            </a:r>
            <a:r>
              <a:rPr lang="en-US" altLang="ko-KR" sz="1400" dirty="0" err="1">
                <a:solidFill>
                  <a:srgbClr val="263554"/>
                </a:solidFill>
              </a:rPr>
              <a:t>eiusmod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tempor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8CDF998-168D-4834-AE75-4BE0232F2B0D}"/>
              </a:ext>
            </a:extLst>
          </p:cNvPr>
          <p:cNvSpPr/>
          <p:nvPr/>
        </p:nvSpPr>
        <p:spPr>
          <a:xfrm>
            <a:off x="8804368" y="4163140"/>
            <a:ext cx="23768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i="1" dirty="0">
                <a:solidFill>
                  <a:srgbClr val="263554"/>
                </a:solidFill>
                <a:latin typeface="+mj-lt"/>
              </a:rPr>
              <a:t>Lorem ipsum</a:t>
            </a:r>
            <a:endParaRPr lang="ko-KR" altLang="en-US" b="1" i="1" dirty="0">
              <a:solidFill>
                <a:srgbClr val="263554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C8F9A77-1703-44E7-AED1-952ABCAA9095}"/>
              </a:ext>
            </a:extLst>
          </p:cNvPr>
          <p:cNvSpPr/>
          <p:nvPr/>
        </p:nvSpPr>
        <p:spPr>
          <a:xfrm>
            <a:off x="9030790" y="3044665"/>
            <a:ext cx="1924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263554"/>
                </a:solidFill>
              </a:rPr>
              <a:t>04</a:t>
            </a:r>
            <a:endParaRPr lang="ko-KR" altLang="en-US" sz="3600" dirty="0">
              <a:solidFill>
                <a:srgbClr val="263554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264CBB4-30E8-4D05-BFBE-AFBA7D26B683}"/>
              </a:ext>
            </a:extLst>
          </p:cNvPr>
          <p:cNvSpPr/>
          <p:nvPr/>
        </p:nvSpPr>
        <p:spPr>
          <a:xfrm>
            <a:off x="9030790" y="2816432"/>
            <a:ext cx="1924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63554"/>
                </a:solidFill>
              </a:rPr>
              <a:t>AUG</a:t>
            </a:r>
            <a:endParaRPr lang="ko-KR" altLang="en-US" dirty="0">
              <a:solidFill>
                <a:srgbClr val="263554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9413E9A-E821-4657-B5E9-6849E2BA32E3}"/>
              </a:ext>
            </a:extLst>
          </p:cNvPr>
          <p:cNvSpPr/>
          <p:nvPr/>
        </p:nvSpPr>
        <p:spPr>
          <a:xfrm>
            <a:off x="9030790" y="3593200"/>
            <a:ext cx="19240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63554"/>
                </a:solidFill>
              </a:rPr>
              <a:t>20XX</a:t>
            </a:r>
            <a:endParaRPr lang="ko-KR" altLang="en-US" sz="1600" dirty="0">
              <a:solidFill>
                <a:srgbClr val="2635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B296282C-DE92-4778-BDF1-AB9CF3AFE747}"/>
              </a:ext>
            </a:extLst>
          </p:cNvPr>
          <p:cNvGrpSpPr/>
          <p:nvPr/>
        </p:nvGrpSpPr>
        <p:grpSpPr>
          <a:xfrm>
            <a:off x="7892799" y="1060761"/>
            <a:ext cx="2476500" cy="5039389"/>
            <a:chOff x="7892799" y="1060761"/>
            <a:chExt cx="2476500" cy="5039389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3EC47220-E623-45A2-ADDE-2E34B1926CEF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F80609C9-87CF-425C-82A7-36FCBCA9C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B4D278A-E4FC-4AA0-A931-DCCADDE19B87}"/>
              </a:ext>
            </a:extLst>
          </p:cNvPr>
          <p:cNvSpPr txBox="1"/>
          <p:nvPr/>
        </p:nvSpPr>
        <p:spPr>
          <a:xfrm>
            <a:off x="1930651" y="2890391"/>
            <a:ext cx="30980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i="1" dirty="0">
                <a:solidFill>
                  <a:srgbClr val="ED7179"/>
                </a:solidFill>
              </a:rPr>
              <a:t>Title text block &amp;</a:t>
            </a:r>
          </a:p>
          <a:p>
            <a:r>
              <a:rPr lang="en-US" altLang="ko-KR" sz="3200" i="1" dirty="0">
                <a:solidFill>
                  <a:srgbClr val="ED7179"/>
                </a:solidFill>
              </a:rPr>
              <a:t>Mobile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3E29DE-593C-46CA-8170-031AF8F3901E}"/>
              </a:ext>
            </a:extLst>
          </p:cNvPr>
          <p:cNvSpPr txBox="1"/>
          <p:nvPr/>
        </p:nvSpPr>
        <p:spPr>
          <a:xfrm>
            <a:off x="1930651" y="3967609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554"/>
                </a:solidFill>
              </a:rPr>
              <a:t>amet</a:t>
            </a:r>
            <a:r>
              <a:rPr lang="en-US" altLang="ko-KR" sz="1600" dirty="0">
                <a:solidFill>
                  <a:srgbClr val="263554"/>
                </a:solidFill>
              </a:rPr>
              <a:t>, </a:t>
            </a:r>
            <a:r>
              <a:rPr lang="en-US" altLang="ko-KR" sz="16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adipiscing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elit</a:t>
            </a:r>
            <a:r>
              <a:rPr lang="en-US" altLang="ko-KR" sz="1600" dirty="0">
                <a:solidFill>
                  <a:srgbClr val="263554"/>
                </a:solidFill>
              </a:rPr>
              <a:t>, sed do </a:t>
            </a:r>
            <a:r>
              <a:rPr lang="en-US" altLang="ko-KR" sz="1600" dirty="0" err="1">
                <a:solidFill>
                  <a:srgbClr val="263554"/>
                </a:solidFill>
              </a:rPr>
              <a:t>eiusmod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tempor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incididunt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ut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labore</a:t>
            </a:r>
            <a:r>
              <a:rPr lang="en-US" altLang="ko-KR" sz="1600" dirty="0">
                <a:solidFill>
                  <a:srgbClr val="26355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63554"/>
                </a:solidFill>
              </a:rPr>
              <a:t>aliqua</a:t>
            </a:r>
            <a:r>
              <a:rPr lang="en-US" altLang="ko-KR" sz="1600" dirty="0">
                <a:solidFill>
                  <a:srgbClr val="263554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263554"/>
                </a:solidFill>
              </a:rPr>
              <a:t>Ut </a:t>
            </a:r>
            <a:r>
              <a:rPr lang="en-US" altLang="ko-KR" sz="1600" dirty="0" err="1">
                <a:solidFill>
                  <a:srgbClr val="263554"/>
                </a:solidFill>
              </a:rPr>
              <a:t>enim</a:t>
            </a:r>
            <a:r>
              <a:rPr lang="en-US" altLang="ko-KR" sz="1600" dirty="0">
                <a:solidFill>
                  <a:srgbClr val="263554"/>
                </a:solidFill>
              </a:rPr>
              <a:t> ad minim </a:t>
            </a:r>
            <a:r>
              <a:rPr lang="en-US" altLang="ko-KR" sz="1600" dirty="0" err="1">
                <a:solidFill>
                  <a:srgbClr val="263554"/>
                </a:solidFill>
              </a:rPr>
              <a:t>veniam</a:t>
            </a:r>
            <a:r>
              <a:rPr lang="en-US" altLang="ko-KR" sz="1600" dirty="0">
                <a:solidFill>
                  <a:srgbClr val="263554"/>
                </a:solidFill>
              </a:rPr>
              <a:t>, </a:t>
            </a:r>
            <a:r>
              <a:rPr lang="en-US" altLang="ko-KR" sz="1600" dirty="0" err="1">
                <a:solidFill>
                  <a:srgbClr val="263554"/>
                </a:solidFill>
              </a:rPr>
              <a:t>quis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nostrud</a:t>
            </a:r>
            <a:r>
              <a:rPr lang="en-US" altLang="ko-KR" sz="1600" dirty="0">
                <a:solidFill>
                  <a:srgbClr val="263554"/>
                </a:solidFill>
              </a:rPr>
              <a:t> exercitation </a:t>
            </a:r>
            <a:r>
              <a:rPr lang="en-US" altLang="ko-KR" sz="1600" dirty="0" err="1">
                <a:solidFill>
                  <a:srgbClr val="263554"/>
                </a:solidFill>
              </a:rPr>
              <a:t>ullamco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laboris</a:t>
            </a:r>
            <a:r>
              <a:rPr lang="en-US" altLang="ko-KR" sz="1600" dirty="0">
                <a:solidFill>
                  <a:srgbClr val="263554"/>
                </a:solidFill>
              </a:rPr>
              <a:t> nisi </a:t>
            </a:r>
            <a:r>
              <a:rPr lang="en-US" altLang="ko-KR" sz="1600" dirty="0" err="1">
                <a:solidFill>
                  <a:srgbClr val="263554"/>
                </a:solidFill>
              </a:rPr>
              <a:t>ut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aliquip</a:t>
            </a:r>
            <a:r>
              <a:rPr lang="en-US" altLang="ko-KR" sz="1600" dirty="0">
                <a:solidFill>
                  <a:srgbClr val="263554"/>
                </a:solidFill>
              </a:rPr>
              <a:t> ex </a:t>
            </a:r>
            <a:r>
              <a:rPr lang="en-US" altLang="ko-KR" sz="1600" dirty="0" err="1">
                <a:solidFill>
                  <a:srgbClr val="263554"/>
                </a:solidFill>
              </a:rPr>
              <a:t>ea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commodo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consequat</a:t>
            </a:r>
            <a:r>
              <a:rPr lang="en-US" altLang="ko-KR" sz="1600" dirty="0">
                <a:solidFill>
                  <a:srgbClr val="263554"/>
                </a:solidFill>
              </a:rPr>
              <a:t>. Duis </a:t>
            </a:r>
            <a:r>
              <a:rPr lang="en-US" altLang="ko-KR" sz="1600" dirty="0" err="1">
                <a:solidFill>
                  <a:srgbClr val="263554"/>
                </a:solidFill>
              </a:rPr>
              <a:t>aute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irure</a:t>
            </a:r>
            <a:r>
              <a:rPr lang="en-US" altLang="ko-KR" sz="1600" dirty="0">
                <a:solidFill>
                  <a:srgbClr val="263554"/>
                </a:solidFill>
              </a:rPr>
              <a:t> dolor in </a:t>
            </a:r>
            <a:r>
              <a:rPr lang="en-US" altLang="ko-KR" sz="1600" dirty="0" err="1">
                <a:solidFill>
                  <a:srgbClr val="263554"/>
                </a:solidFill>
              </a:rPr>
              <a:t>reprehenderit</a:t>
            </a:r>
            <a:r>
              <a:rPr lang="en-US" altLang="ko-KR" sz="1600" dirty="0">
                <a:solidFill>
                  <a:srgbClr val="263554"/>
                </a:solidFill>
              </a:rPr>
              <a:t> in </a:t>
            </a:r>
            <a:r>
              <a:rPr lang="en-US" altLang="ko-KR" sz="1600" dirty="0" err="1">
                <a:solidFill>
                  <a:srgbClr val="263554"/>
                </a:solidFill>
              </a:rPr>
              <a:t>voluptate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velit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esse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cillum</a:t>
            </a:r>
            <a:r>
              <a:rPr lang="en-US" altLang="ko-KR" sz="1600" dirty="0">
                <a:solidFill>
                  <a:srgbClr val="263554"/>
                </a:solidFill>
              </a:rPr>
              <a:t> dolore </a:t>
            </a:r>
            <a:r>
              <a:rPr lang="en-US" altLang="ko-KR" sz="1600" dirty="0" err="1">
                <a:solidFill>
                  <a:srgbClr val="263554"/>
                </a:solidFill>
              </a:rPr>
              <a:t>eu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fugiat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nulla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pariatur</a:t>
            </a:r>
            <a:r>
              <a:rPr lang="en-US" altLang="ko-KR" sz="1600" dirty="0">
                <a:solidFill>
                  <a:srgbClr val="263554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263554"/>
                </a:solidFill>
              </a:rPr>
              <a:t>Excepteur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sint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occaecat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cupidatat</a:t>
            </a:r>
            <a:r>
              <a:rPr lang="en-US" altLang="ko-KR" sz="1600" dirty="0">
                <a:solidFill>
                  <a:srgbClr val="263554"/>
                </a:solidFill>
              </a:rPr>
              <a:t> non </a:t>
            </a:r>
            <a:r>
              <a:rPr lang="en-US" altLang="ko-KR" sz="1600" dirty="0" err="1">
                <a:solidFill>
                  <a:srgbClr val="263554"/>
                </a:solidFill>
              </a:rPr>
              <a:t>proident</a:t>
            </a:r>
            <a:r>
              <a:rPr lang="en-US" altLang="ko-KR" sz="1600" dirty="0">
                <a:solidFill>
                  <a:srgbClr val="263554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D31A16A-17C7-4395-A2B0-9BDFF1F6D1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E03A00B-BB37-4564-A28E-8A5EE4160629}"/>
              </a:ext>
            </a:extLst>
          </p:cNvPr>
          <p:cNvGrpSpPr/>
          <p:nvPr/>
        </p:nvGrpSpPr>
        <p:grpSpPr>
          <a:xfrm>
            <a:off x="7077075" y="724005"/>
            <a:ext cx="4175125" cy="5477621"/>
            <a:chOff x="7077075" y="724005"/>
            <a:chExt cx="4175125" cy="5477621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D980C44C-09C7-4F8E-B8B3-994D825C91F1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6476AD98-5474-41D1-A27D-DCDEA6228E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A37EB2B-0567-41C3-B05D-509ABB980CDB}"/>
              </a:ext>
            </a:extLst>
          </p:cNvPr>
          <p:cNvSpPr txBox="1"/>
          <p:nvPr/>
        </p:nvSpPr>
        <p:spPr>
          <a:xfrm>
            <a:off x="1366622" y="2776091"/>
            <a:ext cx="30980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i="1" dirty="0">
                <a:solidFill>
                  <a:srgbClr val="ED7179"/>
                </a:solidFill>
              </a:rPr>
              <a:t>Title text block &amp;</a:t>
            </a:r>
          </a:p>
          <a:p>
            <a:r>
              <a:rPr lang="en-US" altLang="ko-KR" sz="3200" i="1" dirty="0">
                <a:solidFill>
                  <a:srgbClr val="ED7179"/>
                </a:solidFill>
              </a:rPr>
              <a:t>Tablet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561EAD-1ADF-4168-AE21-5F81C65C9ACC}"/>
              </a:ext>
            </a:extLst>
          </p:cNvPr>
          <p:cNvSpPr txBox="1"/>
          <p:nvPr/>
        </p:nvSpPr>
        <p:spPr>
          <a:xfrm>
            <a:off x="1366622" y="3853309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63554"/>
                </a:solidFill>
              </a:rPr>
              <a:t>amet</a:t>
            </a:r>
            <a:r>
              <a:rPr lang="en-US" altLang="ko-KR" sz="1600" dirty="0">
                <a:solidFill>
                  <a:srgbClr val="263554"/>
                </a:solidFill>
              </a:rPr>
              <a:t>, </a:t>
            </a:r>
            <a:r>
              <a:rPr lang="en-US" altLang="ko-KR" sz="16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adipiscing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elit</a:t>
            </a:r>
            <a:r>
              <a:rPr lang="en-US" altLang="ko-KR" sz="1600" dirty="0">
                <a:solidFill>
                  <a:srgbClr val="263554"/>
                </a:solidFill>
              </a:rPr>
              <a:t>, sed do </a:t>
            </a:r>
            <a:r>
              <a:rPr lang="en-US" altLang="ko-KR" sz="1600" dirty="0" err="1">
                <a:solidFill>
                  <a:srgbClr val="263554"/>
                </a:solidFill>
              </a:rPr>
              <a:t>eiusmod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tempor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incididunt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ut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labore</a:t>
            </a:r>
            <a:r>
              <a:rPr lang="en-US" altLang="ko-KR" sz="1600" dirty="0">
                <a:solidFill>
                  <a:srgbClr val="26355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63554"/>
                </a:solidFill>
              </a:rPr>
              <a:t>aliqua</a:t>
            </a:r>
            <a:r>
              <a:rPr lang="en-US" altLang="ko-KR" sz="1600" dirty="0">
                <a:solidFill>
                  <a:srgbClr val="263554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263554"/>
                </a:solidFill>
              </a:rPr>
              <a:t>Ut </a:t>
            </a:r>
            <a:r>
              <a:rPr lang="en-US" altLang="ko-KR" sz="1600" dirty="0" err="1">
                <a:solidFill>
                  <a:srgbClr val="263554"/>
                </a:solidFill>
              </a:rPr>
              <a:t>enim</a:t>
            </a:r>
            <a:r>
              <a:rPr lang="en-US" altLang="ko-KR" sz="1600" dirty="0">
                <a:solidFill>
                  <a:srgbClr val="263554"/>
                </a:solidFill>
              </a:rPr>
              <a:t> ad minim </a:t>
            </a:r>
            <a:r>
              <a:rPr lang="en-US" altLang="ko-KR" sz="1600" dirty="0" err="1">
                <a:solidFill>
                  <a:srgbClr val="263554"/>
                </a:solidFill>
              </a:rPr>
              <a:t>veniam</a:t>
            </a:r>
            <a:r>
              <a:rPr lang="en-US" altLang="ko-KR" sz="1600" dirty="0">
                <a:solidFill>
                  <a:srgbClr val="263554"/>
                </a:solidFill>
              </a:rPr>
              <a:t>, </a:t>
            </a:r>
            <a:r>
              <a:rPr lang="en-US" altLang="ko-KR" sz="1600" dirty="0" err="1">
                <a:solidFill>
                  <a:srgbClr val="263554"/>
                </a:solidFill>
              </a:rPr>
              <a:t>quis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nostrud</a:t>
            </a:r>
            <a:r>
              <a:rPr lang="en-US" altLang="ko-KR" sz="1600" dirty="0">
                <a:solidFill>
                  <a:srgbClr val="263554"/>
                </a:solidFill>
              </a:rPr>
              <a:t> exercitation </a:t>
            </a:r>
            <a:r>
              <a:rPr lang="en-US" altLang="ko-KR" sz="1600" dirty="0" err="1">
                <a:solidFill>
                  <a:srgbClr val="263554"/>
                </a:solidFill>
              </a:rPr>
              <a:t>ullamco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laboris</a:t>
            </a:r>
            <a:r>
              <a:rPr lang="en-US" altLang="ko-KR" sz="1600" dirty="0">
                <a:solidFill>
                  <a:srgbClr val="263554"/>
                </a:solidFill>
              </a:rPr>
              <a:t> nisi </a:t>
            </a:r>
            <a:r>
              <a:rPr lang="en-US" altLang="ko-KR" sz="1600" dirty="0" err="1">
                <a:solidFill>
                  <a:srgbClr val="263554"/>
                </a:solidFill>
              </a:rPr>
              <a:t>ut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aliquip</a:t>
            </a:r>
            <a:r>
              <a:rPr lang="en-US" altLang="ko-KR" sz="1600" dirty="0">
                <a:solidFill>
                  <a:srgbClr val="263554"/>
                </a:solidFill>
              </a:rPr>
              <a:t> ex </a:t>
            </a:r>
            <a:r>
              <a:rPr lang="en-US" altLang="ko-KR" sz="1600" dirty="0" err="1">
                <a:solidFill>
                  <a:srgbClr val="263554"/>
                </a:solidFill>
              </a:rPr>
              <a:t>ea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commodo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consequat</a:t>
            </a:r>
            <a:r>
              <a:rPr lang="en-US" altLang="ko-KR" sz="1600" dirty="0">
                <a:solidFill>
                  <a:srgbClr val="263554"/>
                </a:solidFill>
              </a:rPr>
              <a:t>. Duis </a:t>
            </a:r>
            <a:r>
              <a:rPr lang="en-US" altLang="ko-KR" sz="1600" dirty="0" err="1">
                <a:solidFill>
                  <a:srgbClr val="263554"/>
                </a:solidFill>
              </a:rPr>
              <a:t>aute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irure</a:t>
            </a:r>
            <a:r>
              <a:rPr lang="en-US" altLang="ko-KR" sz="1600" dirty="0">
                <a:solidFill>
                  <a:srgbClr val="263554"/>
                </a:solidFill>
              </a:rPr>
              <a:t> dolor in </a:t>
            </a:r>
            <a:r>
              <a:rPr lang="en-US" altLang="ko-KR" sz="1600" dirty="0" err="1">
                <a:solidFill>
                  <a:srgbClr val="263554"/>
                </a:solidFill>
              </a:rPr>
              <a:t>reprehenderit</a:t>
            </a:r>
            <a:r>
              <a:rPr lang="en-US" altLang="ko-KR" sz="1600" dirty="0">
                <a:solidFill>
                  <a:srgbClr val="263554"/>
                </a:solidFill>
              </a:rPr>
              <a:t> in </a:t>
            </a:r>
            <a:r>
              <a:rPr lang="en-US" altLang="ko-KR" sz="1600" dirty="0" err="1">
                <a:solidFill>
                  <a:srgbClr val="263554"/>
                </a:solidFill>
              </a:rPr>
              <a:t>voluptate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velit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esse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cillum</a:t>
            </a:r>
            <a:r>
              <a:rPr lang="en-US" altLang="ko-KR" sz="1600" dirty="0">
                <a:solidFill>
                  <a:srgbClr val="263554"/>
                </a:solidFill>
              </a:rPr>
              <a:t> dolore </a:t>
            </a:r>
            <a:r>
              <a:rPr lang="en-US" altLang="ko-KR" sz="1600" dirty="0" err="1">
                <a:solidFill>
                  <a:srgbClr val="263554"/>
                </a:solidFill>
              </a:rPr>
              <a:t>eu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fugiat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nulla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pariatur</a:t>
            </a:r>
            <a:r>
              <a:rPr lang="en-US" altLang="ko-KR" sz="1600" dirty="0">
                <a:solidFill>
                  <a:srgbClr val="263554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263554"/>
                </a:solidFill>
              </a:rPr>
              <a:t>Excepteur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sint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occaecat</a:t>
            </a:r>
            <a:r>
              <a:rPr lang="en-US" altLang="ko-KR" sz="1600" dirty="0">
                <a:solidFill>
                  <a:srgbClr val="263554"/>
                </a:solidFill>
              </a:rPr>
              <a:t> </a:t>
            </a:r>
            <a:r>
              <a:rPr lang="en-US" altLang="ko-KR" sz="1600" dirty="0" err="1">
                <a:solidFill>
                  <a:srgbClr val="263554"/>
                </a:solidFill>
              </a:rPr>
              <a:t>cupidatat</a:t>
            </a:r>
            <a:r>
              <a:rPr lang="en-US" altLang="ko-KR" sz="1600" dirty="0">
                <a:solidFill>
                  <a:srgbClr val="263554"/>
                </a:solidFill>
              </a:rPr>
              <a:t> non </a:t>
            </a:r>
            <a:r>
              <a:rPr lang="en-US" altLang="ko-KR" sz="1600" dirty="0" err="1">
                <a:solidFill>
                  <a:srgbClr val="263554"/>
                </a:solidFill>
              </a:rPr>
              <a:t>proident</a:t>
            </a:r>
            <a:r>
              <a:rPr lang="en-US" altLang="ko-KR" sz="1600" dirty="0">
                <a:solidFill>
                  <a:srgbClr val="263554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FD8EE3F-31F9-4E3C-AF1D-F3EA93E71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54EF758F-923D-4722-BC9C-DC29150D69BD}"/>
              </a:ext>
            </a:extLst>
          </p:cNvPr>
          <p:cNvGrpSpPr/>
          <p:nvPr/>
        </p:nvGrpSpPr>
        <p:grpSpPr>
          <a:xfrm>
            <a:off x="4665181" y="845686"/>
            <a:ext cx="6814550" cy="5654862"/>
            <a:chOff x="4665181" y="845686"/>
            <a:chExt cx="6814550" cy="5654862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A4BF16B9-9A48-4DF9-A849-15FC5859D8C5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49EFE9EA-27E1-4EF7-A3A2-0AA54B965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789A8A6-DE67-4CD0-843A-7C4FC6C57057}"/>
              </a:ext>
            </a:extLst>
          </p:cNvPr>
          <p:cNvSpPr txBox="1"/>
          <p:nvPr/>
        </p:nvSpPr>
        <p:spPr>
          <a:xfrm>
            <a:off x="453057" y="1821845"/>
            <a:ext cx="38395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rgbClr val="ED7179"/>
                </a:solidFill>
              </a:rPr>
              <a:t>Title text block &amp;</a:t>
            </a:r>
          </a:p>
          <a:p>
            <a:r>
              <a:rPr lang="en-US" altLang="ko-KR" sz="2800" i="1" dirty="0">
                <a:solidFill>
                  <a:srgbClr val="ED7179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EF0392-69D6-4244-BA23-5C48BA274C05}"/>
              </a:ext>
            </a:extLst>
          </p:cNvPr>
          <p:cNvSpPr txBox="1"/>
          <p:nvPr/>
        </p:nvSpPr>
        <p:spPr>
          <a:xfrm>
            <a:off x="453058" y="2741742"/>
            <a:ext cx="3839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r>
              <a:rPr lang="en-US" altLang="ko-KR" sz="1200" dirty="0">
                <a:solidFill>
                  <a:srgbClr val="263554"/>
                </a:solidFill>
              </a:rPr>
              <a:t>, sed do </a:t>
            </a:r>
            <a:r>
              <a:rPr lang="en-US" altLang="ko-KR" sz="1200" dirty="0" err="1">
                <a:solidFill>
                  <a:srgbClr val="263554"/>
                </a:solidFill>
              </a:rPr>
              <a:t>eiusmod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tempor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incididunt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ut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labore</a:t>
            </a:r>
            <a:r>
              <a:rPr lang="en-US" altLang="ko-KR" sz="1200" dirty="0">
                <a:solidFill>
                  <a:srgbClr val="26355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63554"/>
                </a:solidFill>
              </a:rPr>
              <a:t>aliqua</a:t>
            </a:r>
            <a:r>
              <a:rPr lang="en-US" altLang="ko-KR" sz="1200" dirty="0">
                <a:solidFill>
                  <a:srgbClr val="26355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63554"/>
                </a:solidFill>
              </a:rPr>
              <a:t>Ut </a:t>
            </a:r>
            <a:r>
              <a:rPr lang="en-US" altLang="ko-KR" sz="1200" dirty="0" err="1">
                <a:solidFill>
                  <a:srgbClr val="263554"/>
                </a:solidFill>
              </a:rPr>
              <a:t>enim</a:t>
            </a:r>
            <a:r>
              <a:rPr lang="en-US" altLang="ko-KR" sz="1200" dirty="0">
                <a:solidFill>
                  <a:srgbClr val="263554"/>
                </a:solidFill>
              </a:rPr>
              <a:t> ad minim </a:t>
            </a:r>
            <a:r>
              <a:rPr lang="en-US" altLang="ko-KR" sz="1200" dirty="0" err="1">
                <a:solidFill>
                  <a:srgbClr val="263554"/>
                </a:solidFill>
              </a:rPr>
              <a:t>veniam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quis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nostrud</a:t>
            </a:r>
            <a:r>
              <a:rPr lang="en-US" altLang="ko-KR" sz="1200" dirty="0">
                <a:solidFill>
                  <a:srgbClr val="263554"/>
                </a:solidFill>
              </a:rPr>
              <a:t> exercitation </a:t>
            </a:r>
            <a:r>
              <a:rPr lang="en-US" altLang="ko-KR" sz="1200" dirty="0" err="1">
                <a:solidFill>
                  <a:srgbClr val="263554"/>
                </a:solidFill>
              </a:rPr>
              <a:t>ullamco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laboris</a:t>
            </a:r>
            <a:r>
              <a:rPr lang="en-US" altLang="ko-KR" sz="1200" dirty="0">
                <a:solidFill>
                  <a:srgbClr val="263554"/>
                </a:solidFill>
              </a:rPr>
              <a:t> nisi </a:t>
            </a:r>
            <a:r>
              <a:rPr lang="en-US" altLang="ko-KR" sz="1200" dirty="0" err="1">
                <a:solidFill>
                  <a:srgbClr val="263554"/>
                </a:solidFill>
              </a:rPr>
              <a:t>ut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aliquip</a:t>
            </a:r>
            <a:r>
              <a:rPr lang="en-US" altLang="ko-KR" sz="1200" dirty="0">
                <a:solidFill>
                  <a:srgbClr val="263554"/>
                </a:solidFill>
              </a:rPr>
              <a:t> ex </a:t>
            </a:r>
            <a:r>
              <a:rPr lang="en-US" altLang="ko-KR" sz="1200" dirty="0" err="1">
                <a:solidFill>
                  <a:srgbClr val="263554"/>
                </a:solidFill>
              </a:rPr>
              <a:t>ea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commodo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consequat</a:t>
            </a:r>
            <a:r>
              <a:rPr lang="en-US" altLang="ko-KR" sz="1200" dirty="0">
                <a:solidFill>
                  <a:srgbClr val="263554"/>
                </a:solidFill>
              </a:rPr>
              <a:t>. Duis </a:t>
            </a:r>
            <a:r>
              <a:rPr lang="en-US" altLang="ko-KR" sz="1200" dirty="0" err="1">
                <a:solidFill>
                  <a:srgbClr val="263554"/>
                </a:solidFill>
              </a:rPr>
              <a:t>aute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irure</a:t>
            </a:r>
            <a:r>
              <a:rPr lang="en-US" altLang="ko-KR" sz="1200" dirty="0">
                <a:solidFill>
                  <a:srgbClr val="263554"/>
                </a:solidFill>
              </a:rPr>
              <a:t> dolor in </a:t>
            </a:r>
            <a:r>
              <a:rPr lang="en-US" altLang="ko-KR" sz="1200" dirty="0" err="1">
                <a:solidFill>
                  <a:srgbClr val="263554"/>
                </a:solidFill>
              </a:rPr>
              <a:t>reprehenderit</a:t>
            </a:r>
            <a:r>
              <a:rPr lang="en-US" altLang="ko-KR" sz="1200" dirty="0">
                <a:solidFill>
                  <a:srgbClr val="263554"/>
                </a:solidFill>
              </a:rPr>
              <a:t> in </a:t>
            </a:r>
            <a:r>
              <a:rPr lang="en-US" altLang="ko-KR" sz="1200" dirty="0" err="1">
                <a:solidFill>
                  <a:srgbClr val="263554"/>
                </a:solidFill>
              </a:rPr>
              <a:t>voluptate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velit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esse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cillum</a:t>
            </a:r>
            <a:r>
              <a:rPr lang="en-US" altLang="ko-KR" sz="1200" dirty="0">
                <a:solidFill>
                  <a:srgbClr val="263554"/>
                </a:solidFill>
              </a:rPr>
              <a:t> dolore </a:t>
            </a:r>
            <a:r>
              <a:rPr lang="en-US" altLang="ko-KR" sz="1200" dirty="0" err="1">
                <a:solidFill>
                  <a:srgbClr val="263554"/>
                </a:solidFill>
              </a:rPr>
              <a:t>eu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fugiat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nulla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pariatur</a:t>
            </a:r>
            <a:r>
              <a:rPr lang="en-US" altLang="ko-KR" sz="1200" dirty="0">
                <a:solidFill>
                  <a:srgbClr val="263554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63554"/>
                </a:solidFill>
              </a:rPr>
              <a:t>Excepteur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sint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occaecat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cupidatat</a:t>
            </a:r>
            <a:r>
              <a:rPr lang="en-US" altLang="ko-KR" sz="1200" dirty="0">
                <a:solidFill>
                  <a:srgbClr val="263554"/>
                </a:solidFill>
              </a:rPr>
              <a:t> non </a:t>
            </a:r>
            <a:r>
              <a:rPr lang="en-US" altLang="ko-KR" sz="1200" dirty="0" err="1">
                <a:solidFill>
                  <a:srgbClr val="263554"/>
                </a:solidFill>
              </a:rPr>
              <a:t>proident</a:t>
            </a:r>
            <a:r>
              <a:rPr lang="en-US" altLang="ko-KR" sz="1200" dirty="0">
                <a:solidFill>
                  <a:srgbClr val="263554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1AD9A1A-0D98-4C27-993F-C4C10A7EB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1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6CE0F372-6631-4B80-B41A-328FF4852019}"/>
              </a:ext>
            </a:extLst>
          </p:cNvPr>
          <p:cNvSpPr txBox="1"/>
          <p:nvPr/>
        </p:nvSpPr>
        <p:spPr>
          <a:xfrm>
            <a:off x="8978000" y="3655123"/>
            <a:ext cx="2409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547BF27C-2975-4322-AB25-421DFA811BD2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1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0B21E99D-A7A1-4A28-BF70-F00A64BE90FE}"/>
              </a:ext>
            </a:extLst>
          </p:cNvPr>
          <p:cNvSpPr txBox="1"/>
          <p:nvPr/>
        </p:nvSpPr>
        <p:spPr>
          <a:xfrm>
            <a:off x="8978000" y="3655123"/>
            <a:ext cx="2409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i="1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2EE305B6-7C43-4AFF-A0B3-0494B8178102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588657" y="2656126"/>
            <a:ext cx="3014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i="1" dirty="0">
                <a:solidFill>
                  <a:srgbClr val="263554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589258" y="3517900"/>
            <a:ext cx="3014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r>
              <a:rPr lang="en-US" altLang="ko-KR" sz="1200" dirty="0">
                <a:solidFill>
                  <a:srgbClr val="263554"/>
                </a:solidFill>
              </a:rPr>
              <a:t>. </a:t>
            </a:r>
            <a:r>
              <a:rPr lang="en-US" altLang="ko-KR" sz="1200" dirty="0" err="1">
                <a:solidFill>
                  <a:srgbClr val="263554"/>
                </a:solidFill>
              </a:rPr>
              <a:t>Etiam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aliquet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eu</a:t>
            </a:r>
            <a:r>
              <a:rPr lang="en-US" altLang="ko-KR" sz="1200" dirty="0">
                <a:solidFill>
                  <a:srgbClr val="263554"/>
                </a:solidFill>
              </a:rPr>
              <a:t> mi </a:t>
            </a:r>
            <a:r>
              <a:rPr lang="en-US" altLang="ko-KR" sz="1200" dirty="0" err="1">
                <a:solidFill>
                  <a:srgbClr val="263554"/>
                </a:solidFill>
              </a:rPr>
              <a:t>quis</a:t>
            </a:r>
            <a:r>
              <a:rPr lang="en-US" altLang="ko-KR" sz="1200" dirty="0">
                <a:solidFill>
                  <a:srgbClr val="263554"/>
                </a:solidFill>
              </a:rPr>
              <a:t> lacinia</a:t>
            </a:r>
            <a:endParaRPr lang="ko-KR" altLang="en-US" sz="1200" dirty="0">
              <a:solidFill>
                <a:srgbClr val="2635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751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rgbClr val="263554"/>
                </a:solidFill>
              </a:rPr>
              <a:t>Presentation template by </a:t>
            </a:r>
            <a:endParaRPr lang="ko-KR" altLang="en-US" sz="1200" dirty="0">
              <a:solidFill>
                <a:srgbClr val="263554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492473" y="3570863"/>
            <a:ext cx="33092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200" dirty="0">
                <a:solidFill>
                  <a:srgbClr val="26355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200" dirty="0">
                <a:solidFill>
                  <a:srgbClr val="263554"/>
                </a:solidFill>
              </a:rPr>
              <a:t> Ctrl + Click</a:t>
            </a:r>
            <a:r>
              <a:rPr lang="ko-KR" altLang="en-US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>
                <a:solidFill>
                  <a:srgbClr val="263554"/>
                </a:solidFill>
              </a:rPr>
              <a:t>to follow link</a:t>
            </a:r>
            <a:endParaRPr lang="ko-KR" altLang="en-US" sz="1200" dirty="0">
              <a:solidFill>
                <a:srgbClr val="263554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8B8F1397-878B-4B0C-915F-B71C9E16CFE5}"/>
              </a:ext>
            </a:extLst>
          </p:cNvPr>
          <p:cNvSpPr/>
          <p:nvPr/>
        </p:nvSpPr>
        <p:spPr>
          <a:xfrm>
            <a:off x="3167753" y="4142363"/>
            <a:ext cx="59586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b="1" i="1" dirty="0">
                <a:solidFill>
                  <a:srgbClr val="EE4069"/>
                </a:solidFill>
                <a:latin typeface="+mj-lt"/>
              </a:rPr>
              <a:t>… and we’re so excited to celebrate with you!</a:t>
            </a:r>
            <a:endParaRPr lang="ko-KR" altLang="en-US" sz="2400" b="1" i="1" dirty="0">
              <a:solidFill>
                <a:srgbClr val="EE406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래픽 33">
            <a:extLst>
              <a:ext uri="{FF2B5EF4-FFF2-40B4-BE49-F238E27FC236}">
                <a16:creationId xmlns:a16="http://schemas.microsoft.com/office/drawing/2014/main" id="{9A1F4986-CE1C-4093-818D-3DD1D5417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1122" y="2389109"/>
            <a:ext cx="308240" cy="22379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D333E0DF-60CE-4453-9562-E19C5CCD31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72638" y="2389108"/>
            <a:ext cx="308240" cy="22379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4FBE428-918F-426E-8480-71666C0F4A85}"/>
              </a:ext>
            </a:extLst>
          </p:cNvPr>
          <p:cNvSpPr txBox="1"/>
          <p:nvPr/>
        </p:nvSpPr>
        <p:spPr>
          <a:xfrm>
            <a:off x="2618792" y="2556754"/>
            <a:ext cx="69544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2800" dirty="0" err="1">
                <a:solidFill>
                  <a:srgbClr val="263554"/>
                </a:solidFill>
              </a:rPr>
              <a:t>amet</a:t>
            </a:r>
            <a:r>
              <a:rPr lang="en-US" altLang="ko-KR" sz="2800" dirty="0">
                <a:solidFill>
                  <a:srgbClr val="263554"/>
                </a:solidFill>
              </a:rPr>
              <a:t>, </a:t>
            </a:r>
            <a:r>
              <a:rPr lang="en-US" altLang="ko-KR" sz="2800" dirty="0" err="1">
                <a:solidFill>
                  <a:srgbClr val="263554"/>
                </a:solidFill>
              </a:rPr>
              <a:t>consectetur</a:t>
            </a:r>
            <a:r>
              <a:rPr lang="en-US" altLang="ko-KR" sz="2800" dirty="0">
                <a:solidFill>
                  <a:srgbClr val="263554"/>
                </a:solidFill>
              </a:rPr>
              <a:t> </a:t>
            </a:r>
            <a:r>
              <a:rPr lang="en-US" altLang="ko-KR" sz="2800" dirty="0" err="1">
                <a:solidFill>
                  <a:srgbClr val="263554"/>
                </a:solidFill>
              </a:rPr>
              <a:t>adipiscing</a:t>
            </a:r>
            <a:r>
              <a:rPr lang="en-US" altLang="ko-KR" sz="2800" dirty="0">
                <a:solidFill>
                  <a:srgbClr val="263554"/>
                </a:solidFill>
              </a:rPr>
              <a:t> </a:t>
            </a:r>
            <a:r>
              <a:rPr lang="en-US" altLang="ko-KR" sz="2800" dirty="0" err="1">
                <a:solidFill>
                  <a:srgbClr val="263554"/>
                </a:solidFill>
              </a:rPr>
              <a:t>elit</a:t>
            </a:r>
            <a:r>
              <a:rPr lang="en-US" altLang="ko-KR" sz="2800" dirty="0">
                <a:solidFill>
                  <a:srgbClr val="263554"/>
                </a:solidFill>
              </a:rPr>
              <a:t>, sed do </a:t>
            </a:r>
            <a:r>
              <a:rPr lang="en-US" altLang="ko-KR" sz="2800" dirty="0" err="1">
                <a:solidFill>
                  <a:srgbClr val="263554"/>
                </a:solidFill>
              </a:rPr>
              <a:t>eiusmod</a:t>
            </a:r>
            <a:r>
              <a:rPr lang="en-US" altLang="ko-KR" sz="2800" dirty="0">
                <a:solidFill>
                  <a:srgbClr val="263554"/>
                </a:solidFill>
              </a:rPr>
              <a:t> </a:t>
            </a:r>
            <a:r>
              <a:rPr lang="en-US" altLang="ko-KR" sz="2800" dirty="0" err="1">
                <a:solidFill>
                  <a:srgbClr val="263554"/>
                </a:solidFill>
              </a:rPr>
              <a:t>tempor</a:t>
            </a:r>
            <a:r>
              <a:rPr lang="en-US" altLang="ko-KR" sz="2800" dirty="0">
                <a:solidFill>
                  <a:srgbClr val="263554"/>
                </a:solidFill>
              </a:rPr>
              <a:t> </a:t>
            </a:r>
            <a:r>
              <a:rPr lang="en-US" altLang="ko-KR" sz="2800" dirty="0" err="1">
                <a:solidFill>
                  <a:srgbClr val="263554"/>
                </a:solidFill>
              </a:rPr>
              <a:t>incididunt</a:t>
            </a:r>
            <a:r>
              <a:rPr lang="en-US" altLang="ko-KR" sz="2800" dirty="0">
                <a:solidFill>
                  <a:srgbClr val="263554"/>
                </a:solidFill>
              </a:rPr>
              <a:t> </a:t>
            </a:r>
            <a:r>
              <a:rPr lang="en-US" altLang="ko-KR" sz="2800" dirty="0" err="1">
                <a:solidFill>
                  <a:srgbClr val="263554"/>
                </a:solidFill>
              </a:rPr>
              <a:t>ut</a:t>
            </a:r>
            <a:r>
              <a:rPr lang="en-US" altLang="ko-KR" sz="2800" dirty="0">
                <a:solidFill>
                  <a:srgbClr val="263554"/>
                </a:solidFill>
              </a:rPr>
              <a:t> </a:t>
            </a:r>
            <a:r>
              <a:rPr lang="en-US" altLang="ko-KR" sz="2800" dirty="0" err="1">
                <a:solidFill>
                  <a:srgbClr val="263554"/>
                </a:solidFill>
              </a:rPr>
              <a:t>labore</a:t>
            </a:r>
            <a:r>
              <a:rPr lang="en-US" altLang="ko-KR" sz="2800" dirty="0">
                <a:solidFill>
                  <a:srgbClr val="263554"/>
                </a:solidFill>
              </a:rPr>
              <a:t> et dolore magna </a:t>
            </a:r>
            <a:r>
              <a:rPr lang="en-US" altLang="ko-KR" sz="2800" dirty="0" err="1">
                <a:solidFill>
                  <a:srgbClr val="263554"/>
                </a:solidFill>
              </a:rPr>
              <a:t>aliqua</a:t>
            </a:r>
            <a:r>
              <a:rPr lang="en-US" altLang="ko-KR" sz="2800" dirty="0">
                <a:solidFill>
                  <a:srgbClr val="263554"/>
                </a:solidFill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C1DECC4-6895-4359-A5C4-A60051DC17E5}"/>
              </a:ext>
            </a:extLst>
          </p:cNvPr>
          <p:cNvSpPr txBox="1"/>
          <p:nvPr/>
        </p:nvSpPr>
        <p:spPr>
          <a:xfrm>
            <a:off x="2978876" y="4247523"/>
            <a:ext cx="6234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rgbClr val="263554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151865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1242B76C-010F-4500-BA69-20509B99B97E}"/>
              </a:ext>
            </a:extLst>
          </p:cNvPr>
          <p:cNvSpPr txBox="1"/>
          <p:nvPr/>
        </p:nvSpPr>
        <p:spPr>
          <a:xfrm>
            <a:off x="488930" y="5204433"/>
            <a:ext cx="3206771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5346690-B120-43EE-A38F-EF10451E2DF5}"/>
              </a:ext>
            </a:extLst>
          </p:cNvPr>
          <p:cNvSpPr/>
          <p:nvPr/>
        </p:nvSpPr>
        <p:spPr>
          <a:xfrm>
            <a:off x="488929" y="4833446"/>
            <a:ext cx="3206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63554"/>
                </a:solidFill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6793A0-AEBA-4886-A79D-931E4F34120B}"/>
              </a:ext>
            </a:extLst>
          </p:cNvPr>
          <p:cNvSpPr txBox="1"/>
          <p:nvPr/>
        </p:nvSpPr>
        <p:spPr>
          <a:xfrm>
            <a:off x="4286230" y="5204433"/>
            <a:ext cx="3206771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FC21264-2B67-447B-853F-F4481E2ABACF}"/>
              </a:ext>
            </a:extLst>
          </p:cNvPr>
          <p:cNvSpPr/>
          <p:nvPr/>
        </p:nvSpPr>
        <p:spPr>
          <a:xfrm>
            <a:off x="4286229" y="4833446"/>
            <a:ext cx="3206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63554"/>
                </a:solidFill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C40CF6-4C82-478A-8939-E4D67A84C912}"/>
              </a:ext>
            </a:extLst>
          </p:cNvPr>
          <p:cNvSpPr txBox="1"/>
          <p:nvPr/>
        </p:nvSpPr>
        <p:spPr>
          <a:xfrm>
            <a:off x="8426430" y="5204433"/>
            <a:ext cx="3206771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endParaRPr lang="ko-KR" altLang="en-US" sz="1400" dirty="0">
              <a:solidFill>
                <a:srgbClr val="263554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AB129A1-BD9D-4B1F-B6A6-8B55DF7FCE80}"/>
              </a:ext>
            </a:extLst>
          </p:cNvPr>
          <p:cNvSpPr/>
          <p:nvPr/>
        </p:nvSpPr>
        <p:spPr>
          <a:xfrm>
            <a:off x="8426429" y="4833446"/>
            <a:ext cx="3206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63554"/>
                </a:solidFill>
              </a:rPr>
              <a:t>Lorem ipsum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B7F4FD1-0BAA-44C9-B37D-04D1ADD361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938012"/>
            <a:ext cx="4063997" cy="2501898"/>
          </a:xfrm>
        </p:spPr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D501B26-EE47-4DDC-967A-57BD4A06D2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3" y="1938012"/>
            <a:ext cx="4063997" cy="2501898"/>
          </a:xfrm>
        </p:spPr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F2D691B-8F82-49AB-A8F6-D8A0EA7721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8003" y="1938012"/>
            <a:ext cx="4063997" cy="2501898"/>
          </a:xfrm>
        </p:spPr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767B64E-CFFB-4201-85B9-A4AD91B3BE8B}"/>
              </a:ext>
            </a:extLst>
          </p:cNvPr>
          <p:cNvSpPr txBox="1"/>
          <p:nvPr/>
        </p:nvSpPr>
        <p:spPr>
          <a:xfrm>
            <a:off x="1828800" y="914929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i="1" dirty="0">
                <a:solidFill>
                  <a:srgbClr val="ED7179"/>
                </a:solidFill>
              </a:rPr>
              <a:t>Your slide title here</a:t>
            </a:r>
            <a:endParaRPr lang="ko-KR" altLang="en-US" sz="3200" i="1" dirty="0">
              <a:solidFill>
                <a:srgbClr val="ED71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55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904F34-FFD5-4A79-B022-40B61853EF67}"/>
              </a:ext>
            </a:extLst>
          </p:cNvPr>
          <p:cNvSpPr txBox="1"/>
          <p:nvPr/>
        </p:nvSpPr>
        <p:spPr>
          <a:xfrm>
            <a:off x="4064990" y="2177876"/>
            <a:ext cx="4010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i="1" dirty="0">
                <a:solidFill>
                  <a:srgbClr val="ED7179"/>
                </a:solidFill>
                <a:latin typeface="+mj-lt"/>
                <a:cs typeface="Arial" panose="020B0604020202020204" pitchFamily="34" charset="0"/>
              </a:rPr>
              <a:t>Lorem ipsum</a:t>
            </a:r>
            <a:endParaRPr lang="ko-KR" altLang="en-US" sz="3600" b="1" i="1" dirty="0">
              <a:solidFill>
                <a:srgbClr val="ED717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5856D9-8A95-4130-8012-F5A51761C2E7}"/>
              </a:ext>
            </a:extLst>
          </p:cNvPr>
          <p:cNvSpPr txBox="1"/>
          <p:nvPr/>
        </p:nvSpPr>
        <p:spPr>
          <a:xfrm>
            <a:off x="4116842" y="3026648"/>
            <a:ext cx="4010167" cy="199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4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63554"/>
                </a:solidFill>
              </a:rPr>
              <a:t>amet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elit</a:t>
            </a:r>
            <a:r>
              <a:rPr lang="en-US" altLang="ko-KR" sz="1400" dirty="0">
                <a:solidFill>
                  <a:srgbClr val="263554"/>
                </a:solidFill>
              </a:rPr>
              <a:t>, sed do </a:t>
            </a:r>
            <a:r>
              <a:rPr lang="en-US" altLang="ko-KR" sz="1400" dirty="0" err="1">
                <a:solidFill>
                  <a:srgbClr val="263554"/>
                </a:solidFill>
              </a:rPr>
              <a:t>eiusmod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tempor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incidi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dunt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ut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labore</a:t>
            </a:r>
            <a:r>
              <a:rPr lang="en-US" altLang="ko-KR" sz="1400" dirty="0">
                <a:solidFill>
                  <a:srgbClr val="2635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63554"/>
                </a:solidFill>
              </a:rPr>
              <a:t>aliqua</a:t>
            </a:r>
            <a:r>
              <a:rPr lang="en-US" altLang="ko-KR" sz="1400" dirty="0">
                <a:solidFill>
                  <a:srgbClr val="263554"/>
                </a:solidFill>
              </a:rPr>
              <a:t>. Ut </a:t>
            </a:r>
            <a:r>
              <a:rPr lang="en-US" altLang="ko-KR" sz="1400" dirty="0" err="1">
                <a:solidFill>
                  <a:srgbClr val="263554"/>
                </a:solidFill>
              </a:rPr>
              <a:t>enim</a:t>
            </a:r>
            <a:r>
              <a:rPr lang="en-US" altLang="ko-KR" sz="1400" dirty="0">
                <a:solidFill>
                  <a:srgbClr val="263554"/>
                </a:solidFill>
              </a:rPr>
              <a:t> ad minim </a:t>
            </a:r>
            <a:r>
              <a:rPr lang="en-US" altLang="ko-KR" sz="1400" dirty="0" err="1">
                <a:solidFill>
                  <a:srgbClr val="263554"/>
                </a:solidFill>
              </a:rPr>
              <a:t>veniam</a:t>
            </a:r>
            <a:r>
              <a:rPr lang="en-US" altLang="ko-KR" sz="1400" dirty="0">
                <a:solidFill>
                  <a:srgbClr val="263554"/>
                </a:solidFill>
              </a:rPr>
              <a:t>, </a:t>
            </a:r>
            <a:r>
              <a:rPr lang="en-US" altLang="ko-KR" sz="1400" dirty="0" err="1">
                <a:solidFill>
                  <a:srgbClr val="263554"/>
                </a:solidFill>
              </a:rPr>
              <a:t>quis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nostrud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exerci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tation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ullamco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laboris</a:t>
            </a:r>
            <a:r>
              <a:rPr lang="en-US" altLang="ko-KR" sz="1400" dirty="0">
                <a:solidFill>
                  <a:srgbClr val="263554"/>
                </a:solidFill>
              </a:rPr>
              <a:t> nisi </a:t>
            </a:r>
            <a:r>
              <a:rPr lang="en-US" altLang="ko-KR" sz="1400" dirty="0" err="1">
                <a:solidFill>
                  <a:srgbClr val="263554"/>
                </a:solidFill>
              </a:rPr>
              <a:t>ut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aliquip</a:t>
            </a:r>
            <a:r>
              <a:rPr lang="en-US" altLang="ko-KR" sz="1400" dirty="0">
                <a:solidFill>
                  <a:srgbClr val="263554"/>
                </a:solidFill>
              </a:rPr>
              <a:t> ex </a:t>
            </a:r>
            <a:r>
              <a:rPr lang="en-US" altLang="ko-KR" sz="1400" dirty="0" err="1">
                <a:solidFill>
                  <a:srgbClr val="263554"/>
                </a:solidFill>
              </a:rPr>
              <a:t>ea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commodo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consequat</a:t>
            </a:r>
            <a:r>
              <a:rPr lang="en-US" altLang="ko-KR" sz="1400" dirty="0">
                <a:solidFill>
                  <a:srgbClr val="263554"/>
                </a:solidFill>
              </a:rPr>
              <a:t>. Duis </a:t>
            </a:r>
            <a:r>
              <a:rPr lang="en-US" altLang="ko-KR" sz="1400" dirty="0" err="1">
                <a:solidFill>
                  <a:srgbClr val="263554"/>
                </a:solidFill>
              </a:rPr>
              <a:t>aute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irure</a:t>
            </a:r>
            <a:r>
              <a:rPr lang="en-US" altLang="ko-KR" sz="1400" dirty="0">
                <a:solidFill>
                  <a:srgbClr val="263554"/>
                </a:solidFill>
              </a:rPr>
              <a:t> dolor in </a:t>
            </a:r>
            <a:r>
              <a:rPr lang="en-US" altLang="ko-KR" sz="1400" dirty="0" err="1">
                <a:solidFill>
                  <a:srgbClr val="263554"/>
                </a:solidFill>
              </a:rPr>
              <a:t>reprehenderit</a:t>
            </a:r>
            <a:r>
              <a:rPr lang="en-US" altLang="ko-KR" sz="1400" dirty="0">
                <a:solidFill>
                  <a:srgbClr val="263554"/>
                </a:solidFill>
              </a:rPr>
              <a:t> in </a:t>
            </a:r>
            <a:r>
              <a:rPr lang="en-US" altLang="ko-KR" sz="1400" dirty="0" err="1">
                <a:solidFill>
                  <a:srgbClr val="263554"/>
                </a:solidFill>
              </a:rPr>
              <a:t>voluptate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velit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esse</a:t>
            </a:r>
            <a:r>
              <a:rPr lang="en-US" altLang="ko-KR" sz="1400" dirty="0">
                <a:solidFill>
                  <a:srgbClr val="263554"/>
                </a:solidFill>
              </a:rPr>
              <a:t> </a:t>
            </a:r>
            <a:r>
              <a:rPr lang="en-US" altLang="ko-KR" sz="1400" dirty="0" err="1">
                <a:solidFill>
                  <a:srgbClr val="263554"/>
                </a:solidFill>
              </a:rPr>
              <a:t>cillum</a:t>
            </a:r>
            <a:r>
              <a:rPr lang="en-US" altLang="ko-KR" sz="1400" dirty="0">
                <a:solidFill>
                  <a:srgbClr val="263554"/>
                </a:solidFill>
              </a:rPr>
              <a:t> dolore </a:t>
            </a:r>
            <a:r>
              <a:rPr lang="en-US" altLang="ko-KR" sz="1400" dirty="0" err="1">
                <a:solidFill>
                  <a:srgbClr val="263554"/>
                </a:solidFill>
              </a:rPr>
              <a:t>eu</a:t>
            </a:r>
            <a:endParaRPr lang="en-US" altLang="ko-KR" sz="1400" dirty="0">
              <a:solidFill>
                <a:srgbClr val="2635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047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C0ADB8DD-9366-4E2E-AEC7-0534FDD2A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3639" y="2679750"/>
            <a:ext cx="2796721" cy="865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F82CE2-712D-49C4-8862-D43DAC19F10F}"/>
              </a:ext>
            </a:extLst>
          </p:cNvPr>
          <p:cNvSpPr txBox="1"/>
          <p:nvPr/>
        </p:nvSpPr>
        <p:spPr>
          <a:xfrm>
            <a:off x="5636387" y="1706282"/>
            <a:ext cx="4307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ED7179"/>
                </a:solidFill>
                <a:latin typeface="+mj-lt"/>
                <a:cs typeface="Arial" panose="020B0604020202020204" pitchFamily="34" charset="0"/>
              </a:rPr>
              <a:t>Lorem ipsum</a:t>
            </a:r>
            <a:endParaRPr lang="ko-KR" altLang="en-US" sz="3600" b="1" i="1" dirty="0">
              <a:solidFill>
                <a:srgbClr val="ED717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2FF4A8-CEED-481E-B332-9FC28E7A2768}"/>
              </a:ext>
            </a:extLst>
          </p:cNvPr>
          <p:cNvSpPr txBox="1"/>
          <p:nvPr/>
        </p:nvSpPr>
        <p:spPr>
          <a:xfrm>
            <a:off x="5688239" y="3294107"/>
            <a:ext cx="4270447" cy="2002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r>
              <a:rPr lang="en-US" altLang="ko-KR" sz="1200" dirty="0">
                <a:solidFill>
                  <a:srgbClr val="263554"/>
                </a:solidFill>
              </a:rPr>
              <a:t>, sed do </a:t>
            </a:r>
            <a:r>
              <a:rPr lang="en-US" altLang="ko-KR" sz="1200" dirty="0" err="1">
                <a:solidFill>
                  <a:srgbClr val="263554"/>
                </a:solidFill>
              </a:rPr>
              <a:t>eiusmod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tempor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incidi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dunt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ut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labore</a:t>
            </a:r>
            <a:r>
              <a:rPr lang="en-US" altLang="ko-KR" sz="1200" dirty="0">
                <a:solidFill>
                  <a:srgbClr val="26355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63554"/>
                </a:solidFill>
              </a:rPr>
              <a:t>aliqua</a:t>
            </a:r>
            <a:r>
              <a:rPr lang="en-US" altLang="ko-KR" sz="1200" dirty="0">
                <a:solidFill>
                  <a:srgbClr val="263554"/>
                </a:solidFill>
              </a:rPr>
              <a:t>. Ut </a:t>
            </a:r>
            <a:r>
              <a:rPr lang="en-US" altLang="ko-KR" sz="1200" dirty="0" err="1">
                <a:solidFill>
                  <a:srgbClr val="263554"/>
                </a:solidFill>
              </a:rPr>
              <a:t>enim</a:t>
            </a:r>
            <a:r>
              <a:rPr lang="en-US" altLang="ko-KR" sz="1200" dirty="0">
                <a:solidFill>
                  <a:srgbClr val="263554"/>
                </a:solidFill>
              </a:rPr>
              <a:t> ad minim </a:t>
            </a:r>
            <a:r>
              <a:rPr lang="en-US" altLang="ko-KR" sz="1200" dirty="0" err="1">
                <a:solidFill>
                  <a:srgbClr val="263554"/>
                </a:solidFill>
              </a:rPr>
              <a:t>veniam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quis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nostrud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exerci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tation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ullamco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laboris</a:t>
            </a:r>
            <a:r>
              <a:rPr lang="en-US" altLang="ko-KR" sz="1200" dirty="0">
                <a:solidFill>
                  <a:srgbClr val="263554"/>
                </a:solidFill>
              </a:rPr>
              <a:t> nisi </a:t>
            </a:r>
            <a:r>
              <a:rPr lang="en-US" altLang="ko-KR" sz="1200" dirty="0" err="1">
                <a:solidFill>
                  <a:srgbClr val="263554"/>
                </a:solidFill>
              </a:rPr>
              <a:t>ut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aliquip</a:t>
            </a:r>
            <a:r>
              <a:rPr lang="en-US" altLang="ko-KR" sz="1200" dirty="0">
                <a:solidFill>
                  <a:srgbClr val="263554"/>
                </a:solidFill>
              </a:rPr>
              <a:t> ex </a:t>
            </a:r>
            <a:r>
              <a:rPr lang="en-US" altLang="ko-KR" sz="1200" dirty="0" err="1">
                <a:solidFill>
                  <a:srgbClr val="263554"/>
                </a:solidFill>
              </a:rPr>
              <a:t>ea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commodo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consequat</a:t>
            </a:r>
            <a:r>
              <a:rPr lang="en-US" altLang="ko-KR" sz="1200" dirty="0">
                <a:solidFill>
                  <a:srgbClr val="263554"/>
                </a:solidFill>
              </a:rPr>
              <a:t>. Duis </a:t>
            </a:r>
            <a:r>
              <a:rPr lang="en-US" altLang="ko-KR" sz="1200" dirty="0" err="1">
                <a:solidFill>
                  <a:srgbClr val="263554"/>
                </a:solidFill>
              </a:rPr>
              <a:t>aute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irure</a:t>
            </a:r>
            <a:r>
              <a:rPr lang="en-US" altLang="ko-KR" sz="1200" dirty="0">
                <a:solidFill>
                  <a:srgbClr val="263554"/>
                </a:solidFill>
              </a:rPr>
              <a:t> dolor in </a:t>
            </a:r>
            <a:r>
              <a:rPr lang="en-US" altLang="ko-KR" sz="1200" dirty="0" err="1">
                <a:solidFill>
                  <a:srgbClr val="263554"/>
                </a:solidFill>
              </a:rPr>
              <a:t>reprehenderit</a:t>
            </a:r>
            <a:r>
              <a:rPr lang="en-US" altLang="ko-KR" sz="1200" dirty="0">
                <a:solidFill>
                  <a:srgbClr val="263554"/>
                </a:solidFill>
              </a:rPr>
              <a:t> in </a:t>
            </a:r>
            <a:r>
              <a:rPr lang="en-US" altLang="ko-KR" sz="1200" dirty="0" err="1">
                <a:solidFill>
                  <a:srgbClr val="263554"/>
                </a:solidFill>
              </a:rPr>
              <a:t>voluptate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velit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esse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cillum</a:t>
            </a:r>
            <a:r>
              <a:rPr lang="en-US" altLang="ko-KR" sz="1200" dirty="0">
                <a:solidFill>
                  <a:srgbClr val="263554"/>
                </a:solidFill>
              </a:rPr>
              <a:t> dolore </a:t>
            </a:r>
            <a:r>
              <a:rPr lang="en-US" altLang="ko-KR" sz="1200" dirty="0" err="1">
                <a:solidFill>
                  <a:srgbClr val="263554"/>
                </a:solidFill>
              </a:rPr>
              <a:t>eu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fugiat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nulla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pariatur</a:t>
            </a:r>
            <a:r>
              <a:rPr lang="en-US" altLang="ko-KR" sz="1200" dirty="0">
                <a:solidFill>
                  <a:srgbClr val="263554"/>
                </a:solidFill>
              </a:rPr>
              <a:t>. </a:t>
            </a:r>
            <a:r>
              <a:rPr lang="en-US" altLang="ko-KR" sz="1200" dirty="0" err="1">
                <a:solidFill>
                  <a:srgbClr val="263554"/>
                </a:solidFill>
              </a:rPr>
              <a:t>Excepteur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sint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occaecat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cupidatat</a:t>
            </a:r>
            <a:r>
              <a:rPr lang="en-US" altLang="ko-KR" sz="1200" dirty="0">
                <a:solidFill>
                  <a:srgbClr val="263554"/>
                </a:solidFill>
              </a:rPr>
              <a:t> non </a:t>
            </a:r>
            <a:r>
              <a:rPr lang="en-US" altLang="ko-KR" sz="1200" dirty="0" err="1">
                <a:solidFill>
                  <a:srgbClr val="263554"/>
                </a:solidFill>
              </a:rPr>
              <a:t>proident</a:t>
            </a:r>
            <a:r>
              <a:rPr lang="en-US" altLang="ko-KR" sz="1200" dirty="0">
                <a:solidFill>
                  <a:srgbClr val="263554"/>
                </a:solidFill>
              </a:rPr>
              <a:t>, sunt in culpa qui </a:t>
            </a:r>
            <a:r>
              <a:rPr lang="en-US" altLang="ko-KR" sz="1200" dirty="0" err="1">
                <a:solidFill>
                  <a:srgbClr val="263554"/>
                </a:solidFill>
              </a:rPr>
              <a:t>officia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deserunt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mollit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anim</a:t>
            </a:r>
            <a:r>
              <a:rPr lang="en-US" altLang="ko-KR" sz="1200" dirty="0">
                <a:solidFill>
                  <a:srgbClr val="263554"/>
                </a:solidFill>
              </a:rPr>
              <a:t> id </a:t>
            </a:r>
            <a:r>
              <a:rPr lang="en-US" altLang="ko-KR" sz="1200" dirty="0" err="1">
                <a:solidFill>
                  <a:srgbClr val="263554"/>
                </a:solidFill>
              </a:rPr>
              <a:t>est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laborum</a:t>
            </a:r>
            <a:r>
              <a:rPr lang="en-US" altLang="ko-KR" sz="1200" dirty="0">
                <a:solidFill>
                  <a:srgbClr val="263554"/>
                </a:solidFill>
              </a:rPr>
              <a:t>.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AFC6ED9-B3E6-4A52-AE1C-DC18BB5889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06124AA-E16E-4551-A5AC-BF59F603620D}"/>
              </a:ext>
            </a:extLst>
          </p:cNvPr>
          <p:cNvGrpSpPr/>
          <p:nvPr/>
        </p:nvGrpSpPr>
        <p:grpSpPr>
          <a:xfrm>
            <a:off x="-3" y="4521995"/>
            <a:ext cx="2011662" cy="2336008"/>
            <a:chOff x="-3" y="4521995"/>
            <a:chExt cx="2011662" cy="2336008"/>
          </a:xfrm>
        </p:grpSpPr>
        <p:pic>
          <p:nvPicPr>
            <p:cNvPr id="7" name="그래픽 6">
              <a:extLst>
                <a:ext uri="{FF2B5EF4-FFF2-40B4-BE49-F238E27FC236}">
                  <a16:creationId xmlns:a16="http://schemas.microsoft.com/office/drawing/2014/main" id="{B7943881-3A9F-4EBB-A6A6-4A1A04259D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-115" t="35900" r="38182" b="10278"/>
            <a:stretch/>
          </p:blipFill>
          <p:spPr>
            <a:xfrm rot="16200000" flipH="1">
              <a:off x="106668" y="4953010"/>
              <a:ext cx="1798322" cy="2011661"/>
            </a:xfrm>
            <a:prstGeom prst="rect">
              <a:avLst/>
            </a:prstGeom>
          </p:spPr>
        </p:pic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14C02335-FD6B-4004-A7A1-A4DA376252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53307" r="33239"/>
            <a:stretch/>
          </p:blipFill>
          <p:spPr>
            <a:xfrm rot="5400000" flipV="1">
              <a:off x="-641003" y="5162995"/>
              <a:ext cx="2336008" cy="1054008"/>
            </a:xfrm>
            <a:prstGeom prst="rect">
              <a:avLst/>
            </a:prstGeom>
          </p:spPr>
        </p:pic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2BFBC52F-43FC-448F-B0A7-D56EBDDB40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-1" t="37468" r="24736" b="-1"/>
            <a:stretch/>
          </p:blipFill>
          <p:spPr>
            <a:xfrm rot="5400000" flipV="1">
              <a:off x="53470" y="5561517"/>
              <a:ext cx="1243012" cy="1349953"/>
            </a:xfrm>
            <a:prstGeom prst="rect">
              <a:avLst/>
            </a:prstGeom>
          </p:spPr>
        </p:pic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D01064E2-049B-4571-9D74-FAF9AD9166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1319" t="24926" r="4846"/>
            <a:stretch/>
          </p:blipFill>
          <p:spPr>
            <a:xfrm rot="5400000" flipV="1">
              <a:off x="-549898" y="5341779"/>
              <a:ext cx="2066124" cy="966324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A573CD44-585A-4D07-B25F-CD9223F36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4005" y="4833792"/>
              <a:ext cx="1127974" cy="1982298"/>
            </a:xfrm>
            <a:prstGeom prst="rect">
              <a:avLst/>
            </a:prstGeom>
          </p:spPr>
        </p:pic>
      </p:grpSp>
      <p:pic>
        <p:nvPicPr>
          <p:cNvPr id="12" name="그림 11">
            <a:extLst>
              <a:ext uri="{FF2B5EF4-FFF2-40B4-BE49-F238E27FC236}">
                <a16:creationId xmlns:a16="http://schemas.microsoft.com/office/drawing/2014/main" id="{7F25C22A-2F65-426D-9AAD-2BE251FBF71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 flipH="1">
            <a:off x="-3" y="0"/>
            <a:ext cx="2481945" cy="180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2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3EAC59FB-5672-4CFB-BF91-B1124792CCCF}"/>
              </a:ext>
            </a:extLst>
          </p:cNvPr>
          <p:cNvSpPr/>
          <p:nvPr/>
        </p:nvSpPr>
        <p:spPr>
          <a:xfrm>
            <a:off x="2150060" y="5409701"/>
            <a:ext cx="33826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410398F-5FCC-4C23-95E3-EE1E1CCC9235}"/>
              </a:ext>
            </a:extLst>
          </p:cNvPr>
          <p:cNvSpPr/>
          <p:nvPr/>
        </p:nvSpPr>
        <p:spPr>
          <a:xfrm>
            <a:off x="2150059" y="5799055"/>
            <a:ext cx="3382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r>
              <a:rPr lang="en-US" altLang="ko-KR" sz="1200" dirty="0">
                <a:solidFill>
                  <a:srgbClr val="263554"/>
                </a:solidFill>
              </a:rPr>
              <a:t>, sed do </a:t>
            </a:r>
            <a:r>
              <a:rPr lang="en-US" altLang="ko-KR" sz="1200" dirty="0" err="1">
                <a:solidFill>
                  <a:srgbClr val="263554"/>
                </a:solidFill>
              </a:rPr>
              <a:t>eiusmod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tempor</a:t>
            </a:r>
            <a:endParaRPr lang="en-US" altLang="ko-KR" sz="1200" dirty="0">
              <a:solidFill>
                <a:srgbClr val="263554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2E76AE2-D1A3-45D3-8F37-AFD2176C4264}"/>
              </a:ext>
            </a:extLst>
          </p:cNvPr>
          <p:cNvSpPr/>
          <p:nvPr/>
        </p:nvSpPr>
        <p:spPr>
          <a:xfrm>
            <a:off x="6726526" y="5409701"/>
            <a:ext cx="33826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FCD6EE7-79C7-40D2-B943-A0879BF28924}"/>
              </a:ext>
            </a:extLst>
          </p:cNvPr>
          <p:cNvSpPr/>
          <p:nvPr/>
        </p:nvSpPr>
        <p:spPr>
          <a:xfrm>
            <a:off x="6726525" y="5799055"/>
            <a:ext cx="3382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r>
              <a:rPr lang="en-US" altLang="ko-KR" sz="1200" dirty="0">
                <a:solidFill>
                  <a:srgbClr val="263554"/>
                </a:solidFill>
              </a:rPr>
              <a:t>, sed do </a:t>
            </a:r>
            <a:r>
              <a:rPr lang="en-US" altLang="ko-KR" sz="1200" dirty="0" err="1">
                <a:solidFill>
                  <a:srgbClr val="263554"/>
                </a:solidFill>
              </a:rPr>
              <a:t>eiusmod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tempor</a:t>
            </a:r>
            <a:endParaRPr lang="en-US" altLang="ko-KR" sz="1200" dirty="0">
              <a:solidFill>
                <a:srgbClr val="263554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3B45725-28E9-4421-81CC-C016790307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38912" y="653109"/>
            <a:ext cx="4015082" cy="4595420"/>
          </a:xfrm>
        </p:spPr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EEE209D-5C73-4A5C-8DB0-5D84ED5D2C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05266" y="653109"/>
            <a:ext cx="4015082" cy="4595420"/>
          </a:xfrm>
        </p:spPr>
      </p:sp>
    </p:spTree>
    <p:extLst>
      <p:ext uri="{BB962C8B-B14F-4D97-AF65-F5344CB8AC3E}">
        <p14:creationId xmlns:p14="http://schemas.microsoft.com/office/powerpoint/2010/main" val="1222162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69E8CC56-B759-4B44-A8EB-FB9253503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638" y="5134583"/>
            <a:ext cx="2796721" cy="865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38CA90-28D2-4978-AC17-6C79E3970EAB}"/>
              </a:ext>
            </a:extLst>
          </p:cNvPr>
          <p:cNvSpPr txBox="1"/>
          <p:nvPr/>
        </p:nvSpPr>
        <p:spPr>
          <a:xfrm>
            <a:off x="3942142" y="4365720"/>
            <a:ext cx="4307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i="1" dirty="0">
                <a:solidFill>
                  <a:srgbClr val="ED7179"/>
                </a:solidFill>
                <a:latin typeface="+mj-lt"/>
                <a:cs typeface="Arial" panose="020B0604020202020204" pitchFamily="34" charset="0"/>
              </a:rPr>
              <a:t>Lorem ipsum</a:t>
            </a:r>
            <a:endParaRPr lang="ko-KR" altLang="en-US" sz="3600" b="1" i="1" dirty="0">
              <a:solidFill>
                <a:srgbClr val="ED717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7FA21B-EA7E-43B1-A115-1FFCF44530E2}"/>
              </a:ext>
            </a:extLst>
          </p:cNvPr>
          <p:cNvSpPr txBox="1"/>
          <p:nvPr/>
        </p:nvSpPr>
        <p:spPr>
          <a:xfrm>
            <a:off x="3960775" y="5381801"/>
            <a:ext cx="4270447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adipisicing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r>
              <a:rPr lang="en-US" altLang="ko-KR" sz="1200" dirty="0">
                <a:solidFill>
                  <a:srgbClr val="263554"/>
                </a:solidFill>
              </a:rPr>
              <a:t>, sed do </a:t>
            </a:r>
            <a:r>
              <a:rPr lang="en-US" altLang="ko-KR" sz="1200" dirty="0" err="1">
                <a:solidFill>
                  <a:srgbClr val="263554"/>
                </a:solidFill>
              </a:rPr>
              <a:t>eiusmod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tempor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incidi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dunt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ut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labore</a:t>
            </a:r>
            <a:r>
              <a:rPr lang="en-US" altLang="ko-KR" sz="1200" dirty="0">
                <a:solidFill>
                  <a:srgbClr val="26355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63554"/>
                </a:solidFill>
              </a:rPr>
              <a:t>aliqua</a:t>
            </a:r>
            <a:r>
              <a:rPr lang="en-US" altLang="ko-KR" sz="1200" dirty="0">
                <a:solidFill>
                  <a:srgbClr val="263554"/>
                </a:solidFill>
              </a:rPr>
              <a:t>.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F286855-DDEB-4A29-97CF-881668D259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9A71369-8967-4F48-BC50-E9ECD8B23D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B1F0B21-35E7-4586-BC10-30D294F38A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E4E313F-A861-492C-BEBE-B96C6A957F3A}"/>
              </a:ext>
            </a:extLst>
          </p:cNvPr>
          <p:cNvGrpSpPr/>
          <p:nvPr/>
        </p:nvGrpSpPr>
        <p:grpSpPr>
          <a:xfrm>
            <a:off x="10811062" y="-1"/>
            <a:ext cx="1380938" cy="2127127"/>
            <a:chOff x="10811062" y="-1"/>
            <a:chExt cx="1380938" cy="2127127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C3A2C32-D551-4209-A179-FD215A152E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9577" b="20197"/>
            <a:stretch/>
          </p:blipFill>
          <p:spPr>
            <a:xfrm rot="5400000" flipV="1">
              <a:off x="10484779" y="326282"/>
              <a:ext cx="2033501" cy="1380936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46D11034-BA3E-4BDA-A354-07A9E5BB87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7570" b="12156"/>
            <a:stretch/>
          </p:blipFill>
          <p:spPr>
            <a:xfrm rot="5400000" flipV="1">
              <a:off x="10437968" y="373094"/>
              <a:ext cx="2127126" cy="1380938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26011B2B-EDAC-431A-BB36-F0EE26F863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1348" b="23993"/>
            <a:stretch/>
          </p:blipFill>
          <p:spPr>
            <a:xfrm rot="5400000" flipV="1">
              <a:off x="10775473" y="277078"/>
              <a:ext cx="1693604" cy="1139448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8BF0FC3F-0381-471E-8362-FD2A57579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827021" y="119925"/>
              <a:ext cx="1221230" cy="1573680"/>
            </a:xfrm>
            <a:prstGeom prst="rect">
              <a:avLst/>
            </a:prstGeom>
          </p:spPr>
        </p:pic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9FF1C4A6-7482-496F-84CA-44DD712387B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2" r="5366"/>
          <a:stretch/>
        </p:blipFill>
        <p:spPr>
          <a:xfrm flipH="1">
            <a:off x="-3" y="0"/>
            <a:ext cx="2481945" cy="180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22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44CB149-9FC9-409B-BDF9-D743ACD587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7B544893-DA87-4E27-9CAF-04E2221B72F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00CB928-6D8B-4A3A-B8DE-58906CBE9D55}"/>
              </a:ext>
            </a:extLst>
          </p:cNvPr>
          <p:cNvSpPr/>
          <p:nvPr/>
        </p:nvSpPr>
        <p:spPr>
          <a:xfrm>
            <a:off x="1828800" y="4278201"/>
            <a:ext cx="31376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90AAA55-51AF-4275-BA7D-D3496B6FCC91}"/>
              </a:ext>
            </a:extLst>
          </p:cNvPr>
          <p:cNvSpPr/>
          <p:nvPr/>
        </p:nvSpPr>
        <p:spPr>
          <a:xfrm>
            <a:off x="1828800" y="4784161"/>
            <a:ext cx="3137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r>
              <a:rPr lang="en-US" altLang="ko-KR" sz="1200" dirty="0">
                <a:solidFill>
                  <a:srgbClr val="263554"/>
                </a:solidFill>
              </a:rPr>
              <a:t>, sed do </a:t>
            </a:r>
            <a:r>
              <a:rPr lang="en-US" altLang="ko-KR" sz="1200" dirty="0" err="1">
                <a:solidFill>
                  <a:srgbClr val="263554"/>
                </a:solidFill>
              </a:rPr>
              <a:t>eiusmod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tempor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incididunt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ut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labore</a:t>
            </a:r>
            <a:r>
              <a:rPr lang="en-US" altLang="ko-KR" sz="1200" dirty="0">
                <a:solidFill>
                  <a:srgbClr val="26355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63554"/>
                </a:solidFill>
              </a:rPr>
              <a:t>aliqua</a:t>
            </a:r>
            <a:r>
              <a:rPr lang="en-US" altLang="ko-KR" sz="1200" dirty="0">
                <a:solidFill>
                  <a:srgbClr val="26355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63554"/>
                </a:solidFill>
              </a:rPr>
              <a:t>Ut </a:t>
            </a:r>
            <a:r>
              <a:rPr lang="en-US" altLang="ko-KR" sz="1200" dirty="0" err="1">
                <a:solidFill>
                  <a:srgbClr val="263554"/>
                </a:solidFill>
              </a:rPr>
              <a:t>enim</a:t>
            </a:r>
            <a:r>
              <a:rPr lang="en-US" altLang="ko-KR" sz="1200" dirty="0">
                <a:solidFill>
                  <a:srgbClr val="263554"/>
                </a:solidFill>
              </a:rPr>
              <a:t> ad minim </a:t>
            </a:r>
            <a:r>
              <a:rPr lang="en-US" altLang="ko-KR" sz="1200" dirty="0" err="1">
                <a:solidFill>
                  <a:srgbClr val="263554"/>
                </a:solidFill>
              </a:rPr>
              <a:t>veniam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quis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nostrud</a:t>
            </a:r>
            <a:r>
              <a:rPr lang="en-US" altLang="ko-KR" sz="1200" dirty="0">
                <a:solidFill>
                  <a:srgbClr val="263554"/>
                </a:solidFill>
              </a:rPr>
              <a:t> exercitation </a:t>
            </a:r>
            <a:r>
              <a:rPr lang="en-US" altLang="ko-KR" sz="1200" dirty="0" err="1">
                <a:solidFill>
                  <a:srgbClr val="263554"/>
                </a:solidFill>
              </a:rPr>
              <a:t>ullamco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laboris</a:t>
            </a:r>
            <a:r>
              <a:rPr lang="en-US" altLang="ko-KR" sz="1200" dirty="0">
                <a:solidFill>
                  <a:srgbClr val="263554"/>
                </a:solidFill>
              </a:rPr>
              <a:t> nisi </a:t>
            </a:r>
            <a:r>
              <a:rPr lang="en-US" altLang="ko-KR" sz="1200" dirty="0" err="1">
                <a:solidFill>
                  <a:srgbClr val="263554"/>
                </a:solidFill>
              </a:rPr>
              <a:t>ut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aliquip</a:t>
            </a:r>
            <a:r>
              <a:rPr lang="en-US" altLang="ko-KR" sz="1200" dirty="0">
                <a:solidFill>
                  <a:srgbClr val="263554"/>
                </a:solidFill>
              </a:rPr>
              <a:t> ex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3C8AAEE-9DA9-44EA-BD01-90C499CB1A2A}"/>
              </a:ext>
            </a:extLst>
          </p:cNvPr>
          <p:cNvSpPr/>
          <p:nvPr/>
        </p:nvSpPr>
        <p:spPr>
          <a:xfrm>
            <a:off x="6405266" y="4278201"/>
            <a:ext cx="31376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i="1" dirty="0">
                <a:solidFill>
                  <a:srgbClr val="ED7179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ED7179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534ADCB-93BC-4E5A-B3A8-D0EDB5B7A95E}"/>
              </a:ext>
            </a:extLst>
          </p:cNvPr>
          <p:cNvSpPr/>
          <p:nvPr/>
        </p:nvSpPr>
        <p:spPr>
          <a:xfrm>
            <a:off x="6405266" y="4784161"/>
            <a:ext cx="3137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635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63554"/>
                </a:solidFill>
              </a:rPr>
              <a:t>amet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consectetur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adipiscing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elit</a:t>
            </a:r>
            <a:r>
              <a:rPr lang="en-US" altLang="ko-KR" sz="1200" dirty="0">
                <a:solidFill>
                  <a:srgbClr val="263554"/>
                </a:solidFill>
              </a:rPr>
              <a:t>, sed do </a:t>
            </a:r>
            <a:r>
              <a:rPr lang="en-US" altLang="ko-KR" sz="1200" dirty="0" err="1">
                <a:solidFill>
                  <a:srgbClr val="263554"/>
                </a:solidFill>
              </a:rPr>
              <a:t>eiusmod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tempor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incididunt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ut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labore</a:t>
            </a:r>
            <a:r>
              <a:rPr lang="en-US" altLang="ko-KR" sz="1200" dirty="0">
                <a:solidFill>
                  <a:srgbClr val="26355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63554"/>
                </a:solidFill>
              </a:rPr>
              <a:t>aliqua</a:t>
            </a:r>
            <a:r>
              <a:rPr lang="en-US" altLang="ko-KR" sz="1200" dirty="0">
                <a:solidFill>
                  <a:srgbClr val="26355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63554"/>
                </a:solidFill>
              </a:rPr>
              <a:t>Ut </a:t>
            </a:r>
            <a:r>
              <a:rPr lang="en-US" altLang="ko-KR" sz="1200" dirty="0" err="1">
                <a:solidFill>
                  <a:srgbClr val="263554"/>
                </a:solidFill>
              </a:rPr>
              <a:t>enim</a:t>
            </a:r>
            <a:r>
              <a:rPr lang="en-US" altLang="ko-KR" sz="1200" dirty="0">
                <a:solidFill>
                  <a:srgbClr val="263554"/>
                </a:solidFill>
              </a:rPr>
              <a:t> ad minim </a:t>
            </a:r>
            <a:r>
              <a:rPr lang="en-US" altLang="ko-KR" sz="1200" dirty="0" err="1">
                <a:solidFill>
                  <a:srgbClr val="263554"/>
                </a:solidFill>
              </a:rPr>
              <a:t>veniam</a:t>
            </a:r>
            <a:r>
              <a:rPr lang="en-US" altLang="ko-KR" sz="1200" dirty="0">
                <a:solidFill>
                  <a:srgbClr val="263554"/>
                </a:solidFill>
              </a:rPr>
              <a:t>, </a:t>
            </a:r>
            <a:r>
              <a:rPr lang="en-US" altLang="ko-KR" sz="1200" dirty="0" err="1">
                <a:solidFill>
                  <a:srgbClr val="263554"/>
                </a:solidFill>
              </a:rPr>
              <a:t>quis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nostrud</a:t>
            </a:r>
            <a:r>
              <a:rPr lang="en-US" altLang="ko-KR" sz="1200" dirty="0">
                <a:solidFill>
                  <a:srgbClr val="263554"/>
                </a:solidFill>
              </a:rPr>
              <a:t> exercitation </a:t>
            </a:r>
            <a:r>
              <a:rPr lang="en-US" altLang="ko-KR" sz="1200" dirty="0" err="1">
                <a:solidFill>
                  <a:srgbClr val="263554"/>
                </a:solidFill>
              </a:rPr>
              <a:t>ullamco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laboris</a:t>
            </a:r>
            <a:r>
              <a:rPr lang="en-US" altLang="ko-KR" sz="1200" dirty="0">
                <a:solidFill>
                  <a:srgbClr val="263554"/>
                </a:solidFill>
              </a:rPr>
              <a:t> nisi </a:t>
            </a:r>
            <a:r>
              <a:rPr lang="en-US" altLang="ko-KR" sz="1200" dirty="0" err="1">
                <a:solidFill>
                  <a:srgbClr val="263554"/>
                </a:solidFill>
              </a:rPr>
              <a:t>ut</a:t>
            </a:r>
            <a:r>
              <a:rPr lang="en-US" altLang="ko-KR" sz="1200" dirty="0">
                <a:solidFill>
                  <a:srgbClr val="263554"/>
                </a:solidFill>
              </a:rPr>
              <a:t> </a:t>
            </a:r>
            <a:r>
              <a:rPr lang="en-US" altLang="ko-KR" sz="1200" dirty="0" err="1">
                <a:solidFill>
                  <a:srgbClr val="263554"/>
                </a:solidFill>
              </a:rPr>
              <a:t>aliquip</a:t>
            </a:r>
            <a:r>
              <a:rPr lang="en-US" altLang="ko-KR" sz="1200" dirty="0">
                <a:solidFill>
                  <a:srgbClr val="263554"/>
                </a:solidFill>
              </a:rPr>
              <a:t> ex</a:t>
            </a:r>
          </a:p>
        </p:txBody>
      </p:sp>
    </p:spTree>
    <p:extLst>
      <p:ext uri="{BB962C8B-B14F-4D97-AF65-F5344CB8AC3E}">
        <p14:creationId xmlns:p14="http://schemas.microsoft.com/office/powerpoint/2010/main" val="159716540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 - Calibri Light">
      <a:majorFont>
        <a:latin typeface="Times New Roman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2817</TotalTime>
  <Words>1106</Words>
  <Application>Microsoft Office PowerPoint</Application>
  <PresentationFormat>와이드스크린</PresentationFormat>
  <Paragraphs>137</Paragraphs>
  <Slides>26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Times New Roman</vt:lpstr>
      <vt:lpstr>Arial Unicode MS</vt:lpstr>
      <vt:lpstr>맑은 고딕</vt:lpstr>
      <vt:lpstr>Arial</vt:lpstr>
      <vt:lpstr>Calibri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210</cp:revision>
  <dcterms:created xsi:type="dcterms:W3CDTF">2019-04-06T05:20:47Z</dcterms:created>
  <dcterms:modified xsi:type="dcterms:W3CDTF">2020-11-30T23:21:25Z</dcterms:modified>
</cp:coreProperties>
</file>