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450" r:id="rId3"/>
    <p:sldId id="430" r:id="rId4"/>
    <p:sldId id="432" r:id="rId5"/>
    <p:sldId id="375" r:id="rId6"/>
    <p:sldId id="376" r:id="rId7"/>
    <p:sldId id="433" r:id="rId8"/>
    <p:sldId id="435" r:id="rId9"/>
    <p:sldId id="451" r:id="rId10"/>
    <p:sldId id="448" r:id="rId11"/>
    <p:sldId id="453" r:id="rId12"/>
    <p:sldId id="452" r:id="rId13"/>
    <p:sldId id="456" r:id="rId14"/>
    <p:sldId id="458" r:id="rId15"/>
    <p:sldId id="441" r:id="rId16"/>
    <p:sldId id="438" r:id="rId17"/>
    <p:sldId id="292" r:id="rId18"/>
    <p:sldId id="287" r:id="rId19"/>
    <p:sldId id="389" r:id="rId20"/>
    <p:sldId id="417" r:id="rId21"/>
    <p:sldId id="418" r:id="rId22"/>
    <p:sldId id="291" r:id="rId23"/>
    <p:sldId id="294" r:id="rId24"/>
    <p:sldId id="293" r:id="rId25"/>
    <p:sldId id="295" r:id="rId26"/>
    <p:sldId id="447" r:id="rId27"/>
  </p:sldIdLst>
  <p:sldSz cx="12192000" cy="6858000"/>
  <p:notesSz cx="6858000" cy="9144000"/>
  <p:embeddedFontLst>
    <p:embeddedFont>
      <p:font typeface="Poppins Light" panose="00000400000000000000" pitchFamily="2" charset="0"/>
      <p:regular r:id="rId30"/>
      <p:italic r:id="rId31"/>
    </p:embeddedFont>
    <p:embeddedFont>
      <p:font typeface="Poppins SemiBold" panose="00000700000000000000" pitchFamily="2" charset="0"/>
      <p:bold r:id="rId32"/>
      <p:bold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389F"/>
    <a:srgbClr val="FF9E00"/>
    <a:srgbClr val="F0F3F8"/>
    <a:srgbClr val="007DFF"/>
    <a:srgbClr val="D1E8FF"/>
    <a:srgbClr val="FF2C4F"/>
    <a:srgbClr val="003F7E"/>
    <a:srgbClr val="33B685"/>
    <a:srgbClr val="EB5F51"/>
    <a:srgbClr val="9CE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>
      <p:cViewPr>
        <p:scale>
          <a:sx n="75" d="100"/>
          <a:sy n="75" d="100"/>
        </p:scale>
        <p:origin x="1212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4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3">
            <a:hlinkClick r:id="rId2"/>
            <a:extLst>
              <a:ext uri="{FF2B5EF4-FFF2-40B4-BE49-F238E27FC236}">
                <a16:creationId xmlns:a16="http://schemas.microsoft.com/office/drawing/2014/main" id="{DB2B8271-0E28-4B5F-B29E-37284AC62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5"/>
            <a:extLst>
              <a:ext uri="{FF2B5EF4-FFF2-40B4-BE49-F238E27FC236}">
                <a16:creationId xmlns:a16="http://schemas.microsoft.com/office/drawing/2014/main" id="{346A5B39-3E3C-4934-A45E-3EF8D6C25AF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0129C77-A3FF-464A-B818-4481981E8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345"/>
          <a:stretch/>
        </p:blipFill>
        <p:spPr>
          <a:xfrm flipH="1">
            <a:off x="8852252" y="3869063"/>
            <a:ext cx="3339747" cy="299614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015C046-FF04-4241-A337-F2066E4E3D0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534" y="815107"/>
            <a:ext cx="5239616" cy="568498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5FBD94B-151D-411C-8E67-ACC412B47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345"/>
          <a:stretch/>
        </p:blipFill>
        <p:spPr>
          <a:xfrm flipH="1" flipV="1">
            <a:off x="9848849" y="0"/>
            <a:ext cx="2343149" cy="21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195973B-8E8E-4DE0-B846-75C9C0FC3A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-1" y="4933950"/>
            <a:ext cx="2359137" cy="19240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6697F22-F768-4D0D-A4EE-8819CBA1CA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32863" y="4933950"/>
            <a:ext cx="2359137" cy="1924050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2013B039-5185-45DB-9594-7E0B2A922A0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36263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BBFC749A-89FA-4DC3-B29A-D019019E5E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74812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E6BADB7B-8A9E-4824-A571-273DAC9ED1D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13360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6EA2DE9B-5BD6-48D8-98E0-4141F8273BC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51908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04003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5626F512-9F6B-4FFC-9FB7-64C0971C7E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8500140" y="4317999"/>
            <a:ext cx="3691859" cy="2539999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7C41DD9-27C4-4B80-B056-BE10C8D0CB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2377" b="11523"/>
          <a:stretch/>
        </p:blipFill>
        <p:spPr>
          <a:xfrm rot="10800000" flipH="1">
            <a:off x="1" y="0"/>
            <a:ext cx="2114551" cy="1873707"/>
          </a:xfrm>
          <a:prstGeom prst="rect">
            <a:avLst/>
          </a:prstGeom>
        </p:spPr>
      </p:pic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B2FAE463-F7D2-4883-AB99-755A39F05D5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A666944D-5552-4E65-A169-AC0F4176533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6656" y="914400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2470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8FEC79F-1977-459A-8EF6-2FA61D7676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" y="1"/>
            <a:ext cx="2674327" cy="13906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B6C6B05-C355-4049-9CE6-DF89A04A98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H="1">
            <a:off x="9517673" y="5467350"/>
            <a:ext cx="2674327" cy="1390650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F713B12F-9379-48E9-8010-4A5F2FA146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lIns="72000" tIns="1188000" rIns="72000" bIns="36000" anchor="ctr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6899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195973B-8E8E-4DE0-B846-75C9C0FC3A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-1" y="4933950"/>
            <a:ext cx="2359137" cy="19240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6697F22-F768-4D0D-A4EE-8819CBA1CA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832863" y="0"/>
            <a:ext cx="2359137" cy="1924050"/>
          </a:xfrm>
          <a:prstGeom prst="rect">
            <a:avLst/>
          </a:prstGeom>
        </p:spPr>
      </p:pic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0CC25C61-2B93-440A-AF25-9B6FE02908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lIns="72000" tIns="1188000" rIns="72000" bIns="36000" anchor="ctr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95825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0226DB9-FDDC-4325-9344-2D0F497BC2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77" b="11523"/>
          <a:stretch/>
        </p:blipFill>
        <p:spPr>
          <a:xfrm>
            <a:off x="1" y="4984293"/>
            <a:ext cx="2114551" cy="187370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7C41DD9-27C4-4B80-B056-BE10C8D0CB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77" b="11523"/>
          <a:stretch/>
        </p:blipFill>
        <p:spPr>
          <a:xfrm rot="10800000">
            <a:off x="10077448" y="0"/>
            <a:ext cx="2114551" cy="1873707"/>
          </a:xfrm>
          <a:prstGeom prst="rect">
            <a:avLst/>
          </a:prstGeom>
        </p:spPr>
      </p:pic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507C53BE-28FF-4C37-A6FA-CF8EC2B533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lIns="72000" tIns="1188000" rIns="72000" bIns="36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46261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3D38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4C925FB-868A-46DA-AB5F-F871DD3224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7899400" y="3904690"/>
            <a:ext cx="4292600" cy="295330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9A71432-358B-4DD2-80F3-121B9AD7EC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4"/>
          <a:stretch/>
        </p:blipFill>
        <p:spPr>
          <a:xfrm>
            <a:off x="9333911" y="4565636"/>
            <a:ext cx="2603548" cy="229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303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62AC0D7-9EA6-402F-AB8B-736EC7468C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C587CF68-4616-4BDB-B2BF-2FF7DA3ECFE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8FEC79F-1977-459A-8EF6-2FA61D7676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17673" y="1"/>
            <a:ext cx="2674327" cy="13906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B6C6B05-C355-4049-9CE6-DF89A04A98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" y="5467350"/>
            <a:ext cx="2674327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744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195973B-8E8E-4DE0-B846-75C9C0FC3A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-1" y="4933950"/>
            <a:ext cx="2359137" cy="19240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6697F22-F768-4D0D-A4EE-8819CBA1CA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32863" y="4933950"/>
            <a:ext cx="2359137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448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0226DB9-FDDC-4325-9344-2D0F497BC2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77" b="11523"/>
          <a:stretch/>
        </p:blipFill>
        <p:spPr>
          <a:xfrm flipH="1">
            <a:off x="10077448" y="4984293"/>
            <a:ext cx="2114551" cy="187370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7C41DD9-27C4-4B80-B056-BE10C8D0CB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77" b="11523"/>
          <a:stretch/>
        </p:blipFill>
        <p:spPr>
          <a:xfrm rot="10800000" flipH="1">
            <a:off x="1" y="0"/>
            <a:ext cx="2114551" cy="187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405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8FEC79F-1977-459A-8EF6-2FA61D7676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" y="1"/>
            <a:ext cx="2674327" cy="13906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B6C6B05-C355-4049-9CE6-DF89A04A98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H="1">
            <a:off x="9517673" y="5467350"/>
            <a:ext cx="2674327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994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195973B-8E8E-4DE0-B846-75C9C0FC3A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-1" y="4933950"/>
            <a:ext cx="2359137" cy="19240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6697F22-F768-4D0D-A4EE-8819CBA1CA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832863" y="0"/>
            <a:ext cx="2359137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841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0226DB9-FDDC-4325-9344-2D0F497BC2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77" b="11523"/>
          <a:stretch/>
        </p:blipFill>
        <p:spPr>
          <a:xfrm>
            <a:off x="1" y="4984293"/>
            <a:ext cx="2114551" cy="187370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7C41DD9-27C4-4B80-B056-BE10C8D0CB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77" b="11523"/>
          <a:stretch/>
        </p:blipFill>
        <p:spPr>
          <a:xfrm rot="10800000">
            <a:off x="10077448" y="0"/>
            <a:ext cx="2114551" cy="187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718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3D38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4C925FB-868A-46DA-AB5F-F871DD3224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7899400" y="3904690"/>
            <a:ext cx="4292600" cy="295330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788830A-EFCE-42B6-B6B0-D46CA82B93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994" y="3568700"/>
            <a:ext cx="2866855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6754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D90C1BA-DE20-4698-AC28-F2BBD6F05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F59B87-E5DF-4764-A83F-CE0C93B5D63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8FEC79F-1977-459A-8EF6-2FA61D7676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17673" y="1"/>
            <a:ext cx="2674327" cy="13906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B6C6B05-C355-4049-9CE6-DF89A04A98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" y="5467350"/>
            <a:ext cx="2674327" cy="1390650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B8A883D-8A6C-429A-B120-82F81DB7CB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060" y="1228437"/>
            <a:ext cx="4416786" cy="4416786"/>
          </a:xfrm>
          <a:prstGeom prst="roundRect">
            <a:avLst>
              <a:gd name="adj" fmla="val 758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4540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4D8334-217C-4437-876C-E544BC12948A}"/>
              </a:ext>
            </a:extLst>
          </p:cNvPr>
          <p:cNvSpPr txBox="1"/>
          <p:nvPr/>
        </p:nvSpPr>
        <p:spPr>
          <a:xfrm>
            <a:off x="986306" y="2157864"/>
            <a:ext cx="6252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latin typeface="+mj-lt"/>
                <a:cs typeface="Arial" panose="020B0604020202020204" pitchFamily="34" charset="0"/>
              </a:rPr>
              <a:t>Medical Clinics</a:t>
            </a:r>
            <a:endParaRPr lang="ko-KR" alt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FBD4533-8306-49F5-9E5B-B1D88E96413A}"/>
              </a:ext>
            </a:extLst>
          </p:cNvPr>
          <p:cNvSpPr/>
          <p:nvPr/>
        </p:nvSpPr>
        <p:spPr>
          <a:xfrm>
            <a:off x="1031664" y="4098399"/>
            <a:ext cx="4861136" cy="601737"/>
          </a:xfrm>
          <a:prstGeom prst="roundRect">
            <a:avLst>
              <a:gd name="adj" fmla="val 50000"/>
            </a:avLst>
          </a:prstGeom>
          <a:solidFill>
            <a:srgbClr val="3D389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16F148-F8D3-40A5-BAA7-E4FC806860D7}"/>
              </a:ext>
            </a:extLst>
          </p:cNvPr>
          <p:cNvSpPr txBox="1"/>
          <p:nvPr/>
        </p:nvSpPr>
        <p:spPr>
          <a:xfrm>
            <a:off x="1031664" y="3267721"/>
            <a:ext cx="6207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B0202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38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CED2001-BFA5-4E35-99EE-53A7A05C8C6F}"/>
              </a:ext>
            </a:extLst>
          </p:cNvPr>
          <p:cNvSpPr/>
          <p:nvPr/>
        </p:nvSpPr>
        <p:spPr>
          <a:xfrm>
            <a:off x="1354000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3880A529-51AF-4737-A630-8643C40968AA}"/>
              </a:ext>
            </a:extLst>
          </p:cNvPr>
          <p:cNvSpPr/>
          <p:nvPr/>
        </p:nvSpPr>
        <p:spPr>
          <a:xfrm>
            <a:off x="4686443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C87EC35-CA76-404C-B45E-2EB36335C15F}"/>
              </a:ext>
            </a:extLst>
          </p:cNvPr>
          <p:cNvSpPr/>
          <p:nvPr/>
        </p:nvSpPr>
        <p:spPr>
          <a:xfrm>
            <a:off x="8018886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DA43A5-AE6C-44DF-B2A8-DCA1FD79DA8E}"/>
              </a:ext>
            </a:extLst>
          </p:cNvPr>
          <p:cNvSpPr txBox="1"/>
          <p:nvPr/>
        </p:nvSpPr>
        <p:spPr>
          <a:xfrm>
            <a:off x="1350770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D389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D389F"/>
                </a:solidFill>
              </a:rPr>
              <a:t>amet</a:t>
            </a:r>
            <a:r>
              <a:rPr lang="en-US" altLang="ko-KR" sz="1400" dirty="0">
                <a:solidFill>
                  <a:srgbClr val="3D389F"/>
                </a:solidFill>
              </a:rPr>
              <a:t>, </a:t>
            </a:r>
            <a:r>
              <a:rPr lang="en-US" altLang="ko-KR" sz="1400" dirty="0" err="1">
                <a:solidFill>
                  <a:srgbClr val="3D389F"/>
                </a:solidFill>
              </a:rPr>
              <a:t>consectetur</a:t>
            </a:r>
            <a:r>
              <a:rPr lang="en-US" altLang="ko-KR" sz="1400" dirty="0">
                <a:solidFill>
                  <a:srgbClr val="3D389F"/>
                </a:solidFill>
              </a:rPr>
              <a:t> </a:t>
            </a:r>
            <a:r>
              <a:rPr lang="en-US" altLang="ko-KR" sz="1400" dirty="0" err="1">
                <a:solidFill>
                  <a:srgbClr val="3D389F"/>
                </a:solidFill>
              </a:rPr>
              <a:t>adipisicing</a:t>
            </a:r>
            <a:r>
              <a:rPr lang="en-US" altLang="ko-KR" sz="1400" dirty="0">
                <a:solidFill>
                  <a:srgbClr val="3D389F"/>
                </a:solidFill>
              </a:rPr>
              <a:t> </a:t>
            </a:r>
            <a:r>
              <a:rPr lang="en-US" altLang="ko-KR" sz="1400" dirty="0" err="1">
                <a:solidFill>
                  <a:srgbClr val="3D389F"/>
                </a:solidFill>
              </a:rPr>
              <a:t>elit</a:t>
            </a:r>
            <a:endParaRPr lang="ko-KR" altLang="en-US" sz="1400" dirty="0">
              <a:solidFill>
                <a:srgbClr val="3D389F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1E3D51B-B083-4883-B633-B19676210C3D}"/>
              </a:ext>
            </a:extLst>
          </p:cNvPr>
          <p:cNvSpPr/>
          <p:nvPr/>
        </p:nvSpPr>
        <p:spPr>
          <a:xfrm>
            <a:off x="1354660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3D389F"/>
                </a:solidFill>
                <a:latin typeface="+mj-lt"/>
              </a:rPr>
              <a:t>Medical clinic</a:t>
            </a:r>
            <a:endParaRPr lang="ko-KR" altLang="en-US" sz="2000" dirty="0">
              <a:solidFill>
                <a:srgbClr val="3D389F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097126-4B93-404C-89F8-D937D396BA4D}"/>
              </a:ext>
            </a:extLst>
          </p:cNvPr>
          <p:cNvSpPr txBox="1"/>
          <p:nvPr/>
        </p:nvSpPr>
        <p:spPr>
          <a:xfrm>
            <a:off x="4684914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D389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D389F"/>
                </a:solidFill>
              </a:rPr>
              <a:t>amet</a:t>
            </a:r>
            <a:r>
              <a:rPr lang="en-US" altLang="ko-KR" sz="1400" dirty="0">
                <a:solidFill>
                  <a:srgbClr val="3D389F"/>
                </a:solidFill>
              </a:rPr>
              <a:t>, </a:t>
            </a:r>
            <a:r>
              <a:rPr lang="en-US" altLang="ko-KR" sz="1400" dirty="0" err="1">
                <a:solidFill>
                  <a:srgbClr val="3D389F"/>
                </a:solidFill>
              </a:rPr>
              <a:t>consectetur</a:t>
            </a:r>
            <a:r>
              <a:rPr lang="en-US" altLang="ko-KR" sz="1400" dirty="0">
                <a:solidFill>
                  <a:srgbClr val="3D389F"/>
                </a:solidFill>
              </a:rPr>
              <a:t> </a:t>
            </a:r>
            <a:r>
              <a:rPr lang="en-US" altLang="ko-KR" sz="1400" dirty="0" err="1">
                <a:solidFill>
                  <a:srgbClr val="3D389F"/>
                </a:solidFill>
              </a:rPr>
              <a:t>adipisicing</a:t>
            </a:r>
            <a:r>
              <a:rPr lang="en-US" altLang="ko-KR" sz="1400" dirty="0">
                <a:solidFill>
                  <a:srgbClr val="3D389F"/>
                </a:solidFill>
              </a:rPr>
              <a:t> </a:t>
            </a:r>
            <a:r>
              <a:rPr lang="en-US" altLang="ko-KR" sz="1400" dirty="0" err="1">
                <a:solidFill>
                  <a:srgbClr val="3D389F"/>
                </a:solidFill>
              </a:rPr>
              <a:t>elit</a:t>
            </a:r>
            <a:endParaRPr lang="ko-KR" altLang="en-US" sz="1400" dirty="0">
              <a:solidFill>
                <a:srgbClr val="3D389F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D71BE65-8A50-403E-BE0F-C91BEBC9B83C}"/>
              </a:ext>
            </a:extLst>
          </p:cNvPr>
          <p:cNvSpPr/>
          <p:nvPr/>
        </p:nvSpPr>
        <p:spPr>
          <a:xfrm>
            <a:off x="4688804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3D389F"/>
                </a:solidFill>
                <a:latin typeface="+mj-lt"/>
              </a:rPr>
              <a:t>First aid</a:t>
            </a:r>
            <a:endParaRPr lang="ko-KR" altLang="en-US" sz="2000" dirty="0">
              <a:solidFill>
                <a:srgbClr val="3D389F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5B2B41-73ED-45F9-844C-A72859352038}"/>
              </a:ext>
            </a:extLst>
          </p:cNvPr>
          <p:cNvSpPr txBox="1"/>
          <p:nvPr/>
        </p:nvSpPr>
        <p:spPr>
          <a:xfrm>
            <a:off x="8015656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D389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D389F"/>
                </a:solidFill>
              </a:rPr>
              <a:t>amet</a:t>
            </a:r>
            <a:r>
              <a:rPr lang="en-US" altLang="ko-KR" sz="1400" dirty="0">
                <a:solidFill>
                  <a:srgbClr val="3D389F"/>
                </a:solidFill>
              </a:rPr>
              <a:t>, </a:t>
            </a:r>
            <a:r>
              <a:rPr lang="en-US" altLang="ko-KR" sz="1400" dirty="0" err="1">
                <a:solidFill>
                  <a:srgbClr val="3D389F"/>
                </a:solidFill>
              </a:rPr>
              <a:t>consectetur</a:t>
            </a:r>
            <a:r>
              <a:rPr lang="en-US" altLang="ko-KR" sz="1400" dirty="0">
                <a:solidFill>
                  <a:srgbClr val="3D389F"/>
                </a:solidFill>
              </a:rPr>
              <a:t> </a:t>
            </a:r>
            <a:r>
              <a:rPr lang="en-US" altLang="ko-KR" sz="1400" dirty="0" err="1">
                <a:solidFill>
                  <a:srgbClr val="3D389F"/>
                </a:solidFill>
              </a:rPr>
              <a:t>adipisicing</a:t>
            </a:r>
            <a:r>
              <a:rPr lang="en-US" altLang="ko-KR" sz="1400" dirty="0">
                <a:solidFill>
                  <a:srgbClr val="3D389F"/>
                </a:solidFill>
              </a:rPr>
              <a:t> </a:t>
            </a:r>
            <a:r>
              <a:rPr lang="en-US" altLang="ko-KR" sz="1400" dirty="0" err="1">
                <a:solidFill>
                  <a:srgbClr val="3D389F"/>
                </a:solidFill>
              </a:rPr>
              <a:t>elit</a:t>
            </a:r>
            <a:endParaRPr lang="ko-KR" altLang="en-US" sz="1400" dirty="0">
              <a:solidFill>
                <a:srgbClr val="3D389F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2130DB3-4DF0-4F8F-BED4-6FEFA48079F6}"/>
              </a:ext>
            </a:extLst>
          </p:cNvPr>
          <p:cNvSpPr/>
          <p:nvPr/>
        </p:nvSpPr>
        <p:spPr>
          <a:xfrm>
            <a:off x="8019546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3D389F"/>
                </a:solidFill>
                <a:latin typeface="+mj-lt"/>
              </a:rPr>
              <a:t>Health care</a:t>
            </a:r>
            <a:endParaRPr lang="ko-KR" altLang="en-US" sz="2000" dirty="0">
              <a:solidFill>
                <a:srgbClr val="3D389F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757E3B-F624-4973-86DB-95F78F0E64DE}"/>
              </a:ext>
            </a:extLst>
          </p:cNvPr>
          <p:cNvSpPr txBox="1"/>
          <p:nvPr/>
        </p:nvSpPr>
        <p:spPr>
          <a:xfrm>
            <a:off x="2679700" y="68733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Insert Your Title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14C4CE34-BE76-426B-B8ED-60FD82E6F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843" y="2338761"/>
            <a:ext cx="1320800" cy="166739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D488DC9F-DAA8-4223-9711-BCC66DEE4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424" y="2338761"/>
            <a:ext cx="1746524" cy="166739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88E6222-901F-4613-810B-5FBAA997A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416" y="2338761"/>
            <a:ext cx="1536768" cy="166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67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8DA0E0A-6278-41FD-AA33-FAA161C3A833}"/>
              </a:ext>
            </a:extLst>
          </p:cNvPr>
          <p:cNvSpPr/>
          <p:nvPr/>
        </p:nvSpPr>
        <p:spPr>
          <a:xfrm>
            <a:off x="669145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50BA6E-5523-49E4-8A7F-DEB36426AD7A}"/>
              </a:ext>
            </a:extLst>
          </p:cNvPr>
          <p:cNvSpPr txBox="1"/>
          <p:nvPr/>
        </p:nvSpPr>
        <p:spPr>
          <a:xfrm>
            <a:off x="915467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BEAB36A-1766-4342-98DC-1254870790DD}"/>
              </a:ext>
            </a:extLst>
          </p:cNvPr>
          <p:cNvSpPr/>
          <p:nvPr/>
        </p:nvSpPr>
        <p:spPr>
          <a:xfrm>
            <a:off x="915466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 </a:t>
            </a:r>
            <a:r>
              <a:rPr lang="en-US" altLang="ko-KR">
                <a:latin typeface="+mj-lt"/>
              </a:rPr>
              <a:t>sit amet</a:t>
            </a:r>
            <a:endParaRPr lang="en-US" altLang="ko-KR" dirty="0">
              <a:latin typeface="+mj-lt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92E5772D-323C-4E2E-B61C-7CD83A2BB9F0}"/>
              </a:ext>
            </a:extLst>
          </p:cNvPr>
          <p:cNvSpPr/>
          <p:nvPr/>
        </p:nvSpPr>
        <p:spPr>
          <a:xfrm>
            <a:off x="3430597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3D51A-1F79-4923-AA2D-0888EEAE5689}"/>
              </a:ext>
            </a:extLst>
          </p:cNvPr>
          <p:cNvSpPr txBox="1"/>
          <p:nvPr/>
        </p:nvSpPr>
        <p:spPr>
          <a:xfrm>
            <a:off x="3676919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8775397-6158-4A18-9E90-E0FD4A809604}"/>
              </a:ext>
            </a:extLst>
          </p:cNvPr>
          <p:cNvSpPr/>
          <p:nvPr/>
        </p:nvSpPr>
        <p:spPr>
          <a:xfrm>
            <a:off x="3676918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latin typeface="+mj-lt"/>
              </a:rPr>
              <a:t>Consectetur adipisicing elit</a:t>
            </a:r>
            <a:endParaRPr lang="en-US" altLang="ko-KR" dirty="0"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475AF78-592B-4845-B6C7-71900B711FC9}"/>
              </a:ext>
            </a:extLst>
          </p:cNvPr>
          <p:cNvSpPr/>
          <p:nvPr/>
        </p:nvSpPr>
        <p:spPr>
          <a:xfrm>
            <a:off x="6192049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72DC3F-AF09-4AE6-A6D9-DCC0789222AC}"/>
              </a:ext>
            </a:extLst>
          </p:cNvPr>
          <p:cNvSpPr txBox="1"/>
          <p:nvPr/>
        </p:nvSpPr>
        <p:spPr>
          <a:xfrm>
            <a:off x="6438371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142AB5E-0396-44C4-A590-A0BD28B00911}"/>
              </a:ext>
            </a:extLst>
          </p:cNvPr>
          <p:cNvSpPr/>
          <p:nvPr/>
        </p:nvSpPr>
        <p:spPr>
          <a:xfrm>
            <a:off x="6438370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Sed </a:t>
            </a:r>
            <a:r>
              <a:rPr lang="en-US" altLang="ko-KR">
                <a:latin typeface="+mj-lt"/>
              </a:rPr>
              <a:t>do eiusmod tempor</a:t>
            </a:r>
            <a:endParaRPr lang="en-US" altLang="ko-KR" dirty="0"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4CD03BD-24FA-4A0C-A84F-A65C076D6E0F}"/>
              </a:ext>
            </a:extLst>
          </p:cNvPr>
          <p:cNvSpPr/>
          <p:nvPr/>
        </p:nvSpPr>
        <p:spPr>
          <a:xfrm>
            <a:off x="8953500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70C8B6-3F09-4710-B59F-9B7912417A96}"/>
              </a:ext>
            </a:extLst>
          </p:cNvPr>
          <p:cNvSpPr txBox="1"/>
          <p:nvPr/>
        </p:nvSpPr>
        <p:spPr>
          <a:xfrm>
            <a:off x="9199822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CFAE6DB-8003-420A-A18A-A659CADD60B1}"/>
              </a:ext>
            </a:extLst>
          </p:cNvPr>
          <p:cNvSpPr/>
          <p:nvPr/>
        </p:nvSpPr>
        <p:spPr>
          <a:xfrm>
            <a:off x="9199821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latin typeface="+mj-lt"/>
              </a:rPr>
              <a:t>Incididunt ut labore</a:t>
            </a:r>
            <a:r>
              <a:rPr lang="en-US" altLang="ko-KR" dirty="0">
                <a:latin typeface="+mj-lt"/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6929F0-D687-43D7-9C60-8AD5CEAAB72F}"/>
              </a:ext>
            </a:extLst>
          </p:cNvPr>
          <p:cNvSpPr txBox="1"/>
          <p:nvPr/>
        </p:nvSpPr>
        <p:spPr>
          <a:xfrm>
            <a:off x="2679700" y="70661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Your Title Here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3F18786-3513-44A5-B547-5C73ADB7E9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FE750D6-DF87-4530-B7B9-3E10AB2BFF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26640BED-280C-4EBA-96E7-7E8FED365D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620087A-E205-4AD5-8427-623A7BB1AB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183971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34151A4-5F95-4B0A-86D4-346D05574146}"/>
              </a:ext>
            </a:extLst>
          </p:cNvPr>
          <p:cNvSpPr txBox="1"/>
          <p:nvPr/>
        </p:nvSpPr>
        <p:spPr>
          <a:xfrm>
            <a:off x="1146509" y="492297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7CD463B-C06E-4D97-BC1B-00ED35C65B8C}"/>
              </a:ext>
            </a:extLst>
          </p:cNvPr>
          <p:cNvSpPr/>
          <p:nvPr/>
        </p:nvSpPr>
        <p:spPr>
          <a:xfrm>
            <a:off x="1150412" y="3767543"/>
            <a:ext cx="2706868" cy="92333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Phase 1</a:t>
            </a:r>
          </a:p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0AD12B-5A60-4DED-87D6-80E8BF18E51B}"/>
              </a:ext>
            </a:extLst>
          </p:cNvPr>
          <p:cNvSpPr txBox="1"/>
          <p:nvPr/>
        </p:nvSpPr>
        <p:spPr>
          <a:xfrm>
            <a:off x="4740609" y="492297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A59B7AC-7669-4A66-97E5-7E637D3131C6}"/>
              </a:ext>
            </a:extLst>
          </p:cNvPr>
          <p:cNvSpPr/>
          <p:nvPr/>
        </p:nvSpPr>
        <p:spPr>
          <a:xfrm>
            <a:off x="4744512" y="3767543"/>
            <a:ext cx="2706868" cy="92333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Phase 2</a:t>
            </a:r>
          </a:p>
          <a:p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E972FC-B9E0-4D4C-9967-E1146FACAAB8}"/>
              </a:ext>
            </a:extLst>
          </p:cNvPr>
          <p:cNvSpPr txBox="1"/>
          <p:nvPr/>
        </p:nvSpPr>
        <p:spPr>
          <a:xfrm>
            <a:off x="8330818" y="492297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08085B9-8F06-43F0-896F-45958D28267F}"/>
              </a:ext>
            </a:extLst>
          </p:cNvPr>
          <p:cNvSpPr/>
          <p:nvPr/>
        </p:nvSpPr>
        <p:spPr>
          <a:xfrm>
            <a:off x="8334721" y="3767543"/>
            <a:ext cx="2706868" cy="92333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Phase 3</a:t>
            </a:r>
          </a:p>
          <a:p>
            <a:r>
              <a:rPr lang="en-US" altLang="ko-KR" dirty="0">
                <a:latin typeface="+mj-lt"/>
              </a:rPr>
              <a:t>Sed do </a:t>
            </a:r>
            <a:r>
              <a:rPr lang="en-US" altLang="ko-KR" dirty="0" err="1">
                <a:latin typeface="+mj-lt"/>
              </a:rPr>
              <a:t>eiusmod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tempor</a:t>
            </a:r>
            <a:endParaRPr lang="en-US" altLang="ko-KR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8D75B56-AED0-4B64-89DB-431C798B39D5}"/>
              </a:ext>
            </a:extLst>
          </p:cNvPr>
          <p:cNvSpPr/>
          <p:nvPr/>
        </p:nvSpPr>
        <p:spPr>
          <a:xfrm>
            <a:off x="887589" y="1287822"/>
            <a:ext cx="71007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DE2C33F-D6E7-41A6-B2CC-8929CE4EC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12" y="2588432"/>
            <a:ext cx="1053847" cy="81719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33EC039-3EDA-4921-969A-0CF123A87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12" y="2604148"/>
            <a:ext cx="1122254" cy="78576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03C4699-3C8A-41A6-B5EF-14D58A988A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721" y="2535740"/>
            <a:ext cx="684076" cy="92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42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56D4F6A6-469F-4B4A-8A62-F59ED58A7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50" y="2124911"/>
            <a:ext cx="1457268" cy="141016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B1EECDE-B414-4832-B030-F6935ECE4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966" y="2141100"/>
            <a:ext cx="1522034" cy="137778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211BE06-B0CC-438F-BA7B-0547C1D45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945" y="1935025"/>
            <a:ext cx="1760496" cy="178993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E41B65E-E5B2-46CD-B42B-0170892E1F57}"/>
              </a:ext>
            </a:extLst>
          </p:cNvPr>
          <p:cNvSpPr txBox="1"/>
          <p:nvPr/>
        </p:nvSpPr>
        <p:spPr>
          <a:xfrm>
            <a:off x="1146509" y="436417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ABF31B-E5BF-4C9E-A179-A7188AE26657}"/>
              </a:ext>
            </a:extLst>
          </p:cNvPr>
          <p:cNvSpPr txBox="1"/>
          <p:nvPr/>
        </p:nvSpPr>
        <p:spPr>
          <a:xfrm>
            <a:off x="4740609" y="436417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05A63F-26F3-4285-AC32-409EF859B0D9}"/>
              </a:ext>
            </a:extLst>
          </p:cNvPr>
          <p:cNvSpPr txBox="1"/>
          <p:nvPr/>
        </p:nvSpPr>
        <p:spPr>
          <a:xfrm>
            <a:off x="8330818" y="436417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36888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BC67852-924F-454D-B0C0-16C016145631}"/>
              </a:ext>
            </a:extLst>
          </p:cNvPr>
          <p:cNvSpPr/>
          <p:nvPr/>
        </p:nvSpPr>
        <p:spPr>
          <a:xfrm>
            <a:off x="1918306" y="825501"/>
            <a:ext cx="2426785" cy="2426785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6C1BA3DA-3153-4A08-A8B1-D5DCA17EB5A3}"/>
              </a:ext>
            </a:extLst>
          </p:cNvPr>
          <p:cNvSpPr/>
          <p:nvPr/>
        </p:nvSpPr>
        <p:spPr>
          <a:xfrm>
            <a:off x="4882607" y="825501"/>
            <a:ext cx="2426785" cy="2426785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6716E523-923F-48A3-8F8F-525F24D76247}"/>
              </a:ext>
            </a:extLst>
          </p:cNvPr>
          <p:cNvSpPr/>
          <p:nvPr/>
        </p:nvSpPr>
        <p:spPr>
          <a:xfrm>
            <a:off x="7846909" y="825501"/>
            <a:ext cx="2426785" cy="2426785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8D81927-1AF6-4511-976A-87B04DF077A3}"/>
              </a:ext>
            </a:extLst>
          </p:cNvPr>
          <p:cNvSpPr/>
          <p:nvPr/>
        </p:nvSpPr>
        <p:spPr>
          <a:xfrm>
            <a:off x="1916328" y="2408527"/>
            <a:ext cx="242678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90EBF2E-D218-47FC-8045-31AB13FB0FA9}"/>
              </a:ext>
            </a:extLst>
          </p:cNvPr>
          <p:cNvSpPr/>
          <p:nvPr/>
        </p:nvSpPr>
        <p:spPr>
          <a:xfrm>
            <a:off x="4880630" y="2408527"/>
            <a:ext cx="242678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C3ACEEC-3C4B-4A2B-8B30-CBB7D3E8450C}"/>
              </a:ext>
            </a:extLst>
          </p:cNvPr>
          <p:cNvSpPr/>
          <p:nvPr/>
        </p:nvSpPr>
        <p:spPr>
          <a:xfrm>
            <a:off x="7846595" y="2408527"/>
            <a:ext cx="242678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Sed do </a:t>
            </a:r>
            <a:r>
              <a:rPr lang="en-US" altLang="ko-KR" dirty="0" err="1">
                <a:latin typeface="+mj-lt"/>
              </a:rPr>
              <a:t>eiusmod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tempor</a:t>
            </a:r>
            <a:endParaRPr lang="en-US" altLang="ko-KR" dirty="0"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98CBC78-1F9C-4248-AE88-93268FCF776B}"/>
              </a:ext>
            </a:extLst>
          </p:cNvPr>
          <p:cNvSpPr/>
          <p:nvPr/>
        </p:nvSpPr>
        <p:spPr>
          <a:xfrm>
            <a:off x="1918306" y="3605716"/>
            <a:ext cx="2426785" cy="2426785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E4B1745-7A06-45D4-B964-389E6A07422A}"/>
              </a:ext>
            </a:extLst>
          </p:cNvPr>
          <p:cNvSpPr/>
          <p:nvPr/>
        </p:nvSpPr>
        <p:spPr>
          <a:xfrm>
            <a:off x="4882607" y="3605716"/>
            <a:ext cx="2426785" cy="2426785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1CD1C6B-1481-4ABC-A6DD-D77515268192}"/>
              </a:ext>
            </a:extLst>
          </p:cNvPr>
          <p:cNvSpPr/>
          <p:nvPr/>
        </p:nvSpPr>
        <p:spPr>
          <a:xfrm>
            <a:off x="7846909" y="3605716"/>
            <a:ext cx="2426785" cy="2426785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solidFill>
              <a:srgbClr val="3D389F"/>
            </a:solidFill>
          </a:ln>
          <a:effectLst>
            <a:outerShdw blurRad="127000" sx="102000" sy="102000" algn="ctr" rotWithShape="0">
              <a:srgbClr val="3D389F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1851AD2-07D1-40EB-8D28-3E2E358EBBB9}"/>
              </a:ext>
            </a:extLst>
          </p:cNvPr>
          <p:cNvSpPr/>
          <p:nvPr/>
        </p:nvSpPr>
        <p:spPr>
          <a:xfrm>
            <a:off x="1916328" y="5188742"/>
            <a:ext cx="242678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A28907B-2074-4076-A712-D4A8420F6479}"/>
              </a:ext>
            </a:extLst>
          </p:cNvPr>
          <p:cNvSpPr/>
          <p:nvPr/>
        </p:nvSpPr>
        <p:spPr>
          <a:xfrm>
            <a:off x="4880630" y="5188742"/>
            <a:ext cx="242678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5AF6D23-3CFD-4CB4-A9A3-EBC081054EA7}"/>
              </a:ext>
            </a:extLst>
          </p:cNvPr>
          <p:cNvSpPr/>
          <p:nvPr/>
        </p:nvSpPr>
        <p:spPr>
          <a:xfrm>
            <a:off x="7846595" y="5188742"/>
            <a:ext cx="242678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Sed do </a:t>
            </a:r>
            <a:r>
              <a:rPr lang="en-US" altLang="ko-KR" dirty="0" err="1">
                <a:latin typeface="+mj-lt"/>
              </a:rPr>
              <a:t>eiusmod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tempor</a:t>
            </a:r>
            <a:endParaRPr lang="en-US" altLang="ko-KR" dirty="0">
              <a:latin typeface="+mj-lt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18B72052-1ACE-49CB-97C0-6D557C8DB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887" y="1028500"/>
            <a:ext cx="1623572" cy="1331175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E0DC275C-254E-43D6-AEFD-D02C2EDF6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996" y="4066822"/>
            <a:ext cx="899404" cy="91266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B60A7211-ED25-48FC-A2F6-3DFFF8CFF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380" y="1102756"/>
            <a:ext cx="965842" cy="1182664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A5E577B9-FB7D-4FED-A558-B7CC9A9FC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647" y="3942701"/>
            <a:ext cx="1014651" cy="1331175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E2FC937-668D-4E6E-965B-47873076C0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415" y="1073812"/>
            <a:ext cx="797499" cy="1331175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865E3141-5865-4299-9ED7-E3CDDABC82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81" y="3794067"/>
            <a:ext cx="965841" cy="133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17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5EE2165-B81A-4ED6-A936-22D3A3AF8F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3DA9CC-506C-463C-8074-084AC6DFB2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5763032-B8E3-45F3-8271-B0C3B9652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100" y="4241001"/>
            <a:ext cx="4018548" cy="26169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08D1715-FF4F-49E2-8D11-841AA8ABD6CE}"/>
              </a:ext>
            </a:extLst>
          </p:cNvPr>
          <p:cNvSpPr txBox="1"/>
          <p:nvPr/>
        </p:nvSpPr>
        <p:spPr>
          <a:xfrm>
            <a:off x="1202918" y="3005490"/>
            <a:ext cx="4501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0314DD-1E1C-4A83-A554-30F20BC60FEE}"/>
              </a:ext>
            </a:extLst>
          </p:cNvPr>
          <p:cNvSpPr txBox="1"/>
          <p:nvPr/>
        </p:nvSpPr>
        <p:spPr>
          <a:xfrm>
            <a:off x="1202918" y="3462635"/>
            <a:ext cx="4501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35F500-50C3-446C-BF2F-AC7EC0D0CAD4}"/>
              </a:ext>
            </a:extLst>
          </p:cNvPr>
          <p:cNvSpPr txBox="1"/>
          <p:nvPr/>
        </p:nvSpPr>
        <p:spPr>
          <a:xfrm>
            <a:off x="1364441" y="4366393"/>
            <a:ext cx="4339764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BDFEB3-7CC4-4F0D-83D3-9E46136D1659}"/>
              </a:ext>
            </a:extLst>
          </p:cNvPr>
          <p:cNvSpPr txBox="1"/>
          <p:nvPr/>
        </p:nvSpPr>
        <p:spPr>
          <a:xfrm>
            <a:off x="1115099" y="1443609"/>
            <a:ext cx="3609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708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E65C0A2-AB31-4D0E-8C6F-A6A22C209FCE}"/>
              </a:ext>
            </a:extLst>
          </p:cNvPr>
          <p:cNvSpPr txBox="1"/>
          <p:nvPr/>
        </p:nvSpPr>
        <p:spPr>
          <a:xfrm>
            <a:off x="1376394" y="1392812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Our Goals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A41A1F7-A3B4-4BFB-95EE-ADB6B39F2EB9}"/>
              </a:ext>
            </a:extLst>
          </p:cNvPr>
          <p:cNvSpPr/>
          <p:nvPr/>
        </p:nvSpPr>
        <p:spPr>
          <a:xfrm>
            <a:off x="5325806" y="2306853"/>
            <a:ext cx="3243006" cy="571501"/>
          </a:xfrm>
          <a:prstGeom prst="rect">
            <a:avLst/>
          </a:prstGeom>
          <a:solidFill>
            <a:srgbClr val="FF9E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CE5C58D-42AD-4CBF-8E38-384D50C4EAB7}"/>
              </a:ext>
            </a:extLst>
          </p:cNvPr>
          <p:cNvSpPr/>
          <p:nvPr/>
        </p:nvSpPr>
        <p:spPr>
          <a:xfrm>
            <a:off x="8572897" y="2306853"/>
            <a:ext cx="3619103" cy="571501"/>
          </a:xfrm>
          <a:prstGeom prst="rect">
            <a:avLst/>
          </a:prstGeom>
          <a:solidFill>
            <a:srgbClr val="3D389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0A4A181-7F26-4109-9D06-E63A697471B0}"/>
              </a:ext>
            </a:extLst>
          </p:cNvPr>
          <p:cNvSpPr/>
          <p:nvPr/>
        </p:nvSpPr>
        <p:spPr>
          <a:xfrm>
            <a:off x="2082800" y="2306853"/>
            <a:ext cx="3243006" cy="571501"/>
          </a:xfrm>
          <a:prstGeom prst="rect">
            <a:avLst/>
          </a:prstGeom>
          <a:solidFill>
            <a:srgbClr val="3D389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EF6ACA-DE01-4C48-816B-DBE7950206F6}"/>
              </a:ext>
            </a:extLst>
          </p:cNvPr>
          <p:cNvSpPr txBox="1"/>
          <p:nvPr/>
        </p:nvSpPr>
        <p:spPr>
          <a:xfrm>
            <a:off x="2082800" y="3352762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50F54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Goal </a:t>
            </a:r>
            <a:r>
              <a:rPr lang="en-US" altLang="ko-KR">
                <a:solidFill>
                  <a:schemeClr val="tx1"/>
                </a:solidFill>
              </a:rPr>
              <a:t>01.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9E8670-1EAB-40CE-B03F-9F9F705A92CD}"/>
              </a:ext>
            </a:extLst>
          </p:cNvPr>
          <p:cNvSpPr txBox="1"/>
          <p:nvPr/>
        </p:nvSpPr>
        <p:spPr>
          <a:xfrm>
            <a:off x="2082801" y="3787717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34E7C4-809E-43D3-B98E-1359196EB563}"/>
              </a:ext>
            </a:extLst>
          </p:cNvPr>
          <p:cNvSpPr txBox="1"/>
          <p:nvPr/>
        </p:nvSpPr>
        <p:spPr>
          <a:xfrm>
            <a:off x="5325806" y="3352762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50F54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Goal 02.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7A585B-C9ED-49E2-9991-B7BC706A18D3}"/>
              </a:ext>
            </a:extLst>
          </p:cNvPr>
          <p:cNvSpPr txBox="1"/>
          <p:nvPr/>
        </p:nvSpPr>
        <p:spPr>
          <a:xfrm>
            <a:off x="5325807" y="3787717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2ECD1A-A5E3-4DFF-AC1C-55FB972275BB}"/>
              </a:ext>
            </a:extLst>
          </p:cNvPr>
          <p:cNvSpPr txBox="1"/>
          <p:nvPr/>
        </p:nvSpPr>
        <p:spPr>
          <a:xfrm>
            <a:off x="8568811" y="3352762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50F54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Goal 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F66A31-A074-440E-B48E-5C37E2E7812B}"/>
              </a:ext>
            </a:extLst>
          </p:cNvPr>
          <p:cNvSpPr txBox="1"/>
          <p:nvPr/>
        </p:nvSpPr>
        <p:spPr>
          <a:xfrm>
            <a:off x="8568812" y="3787717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2BF87977-A11C-4388-9A64-54D7D897E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49" y="4103194"/>
            <a:ext cx="2510586" cy="272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95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3D389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4E6DA8C9-BE1F-43C7-BA48-4EAA0D06707B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3D389F">
              <a:alpha val="20000"/>
            </a:srgbClr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EF3C3DC2-49C5-4D8E-A9A8-CD2B9000C3AF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7EBF3813-2990-4EA2-8F8E-87402F2C2144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E142873C-CDAA-489A-8652-6E808334F72E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9783DE5D-3426-40D0-A177-5F5324123E60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3B0672BE-2744-469A-B7D3-FA1942F7D483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92CF582B-A607-4B9F-93C1-EBD5AA06164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AA941FB6-51A3-401C-BD45-D4579DFC8E91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139D5E8E-C338-4D9E-AFFC-C8305488DCD8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546C2A80-040A-4891-9911-0E66F5D59061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DCC14D91-DE30-472D-B62C-E71EE03BFB3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E30F45AA-50A2-41EA-8B03-03AF556377B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6DE8F96A-8F55-4751-BC94-F72B591658EF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3F857F36-2DB6-416A-A89B-5311A605BAFD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AE3E99C1-11AC-4655-95E1-274F124E25A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9127BD79-E41E-4560-AB79-A3CE2337B259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D52A107E-9DDF-4114-884A-6639BD700BD4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AA1B98CD-8B02-41AA-8C3F-63368F07426F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73EF7624-D9C5-4F0C-8877-5423E2F3199E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5A152F8A-433D-44E8-93EA-9644A1EECB84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6A49D3FF-9C05-41F3-B362-7914E026CF82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B80AF24D-9D86-4CEB-8623-A38471253CA8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60020295-62F1-4DD1-9278-25C1FD1831A2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CBD9C28D-AE0B-4233-8B84-D875D089349D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FCB749B4-C540-4000-8F04-079297ABE9EA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FEB5DBFF-8BF0-49F0-963D-AADD50358F44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96F63DD5-744E-49DC-B2C6-7A8A9A8BED2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CCEDC031-6776-4721-A9DD-D2CE04B6B40B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33217634-58E7-45E2-913C-2E73B896E62C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32258067-62B6-4CF8-9797-9ACEB08ED21A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5187BCC9-9251-4BB5-AEDD-0FB72E091890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6121CC98-3B19-4AB6-9DC6-89361B507E18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203BA855-BB31-45F0-BF39-BE2D5E5B7F27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9B7CAB22-EF04-47F1-BEAC-E6C24300F82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3A000EFC-51ED-46B3-93AC-586BDA19B32E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CA6B7419-34BC-4A68-9663-A198F5E05C1E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B23FB9C1-9E9A-441A-B700-9B43802EF7B9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479FCC8E-22E9-4C06-BA34-142AE2227797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9C975E0-E4E8-4ABA-B7E9-1D8396006016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EB97CC07-0C1F-48A7-B66C-F887F5029B8C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1FB007E7-C71A-4811-BC2D-0B3438A0009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8FF9250D-CB28-404A-9116-027D4D332204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DAEE3CA6-D087-485C-B89D-27A3A02573EE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953285E0-3FC7-4884-A378-47888E60D737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DA35FE3D-5499-4E6B-B03D-73EF82AFF1EC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6327D8CF-1309-43DA-95CD-6F7631FE03B9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606816C6-2584-4157-AF57-FFD62EDC4339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B192BDC7-EB5F-4DCD-8396-1D903AA223D0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B9982729-1A30-4FD4-84AD-BC36F36B319B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7280226B-AA6D-48D9-B1C6-BEF74C36145F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11F93F44-C907-41C9-8ACF-6C525ED5A8A2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59FA57AD-6B81-4A26-96F8-E1D51442156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3970CEAF-C971-46A0-91E6-A93BB451AE5A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9721127C-89B4-4E89-BFD9-5245900B552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1BB5A6AA-3FF5-4AFA-B416-AB1C6BB00FC5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7229DADE-2618-4753-B127-DAC636EEDF73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B9CA5CE2-F16E-4F2F-B28A-1A99A8DF2A7F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10293748-6EED-409B-BDBE-BC9E6C84A5EC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38BE1DE1-E66B-499B-BF78-482CE0A6A5B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2ECDF72-6CE2-4710-AD14-6C4D3C1036CD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C54ACCE2-C6DB-44B9-9B42-407261F5DE48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72035E7E-2F9F-4BD2-A2E8-1649B0B5305B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93551FC7-6913-4962-9E01-4A36A9DB6A6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91E0CB94-0F3A-41C4-BB00-03B2E5E72037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2F7DB612-0D70-42AA-A0EE-26EA5B22483A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92A44EBA-34DA-4A8D-82AD-A45AAC85B9F7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87235BF-7B9D-4097-A16C-D581384A5F60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8D81CDB-ECE8-40CB-8323-F5E3883A21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0C0AEA2A-1ED8-456B-BC8D-C0E2990A40E1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1E773FF3-6337-4F0D-86C8-DB9E4DC0FB8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A1F39B0D-7FBC-42AD-81C4-3D13EE6CE5BC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C190AA6B-1155-4795-82F4-83AF72CD7878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ABDB925-039B-4778-9071-72EB04C7516B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5B79C71C-FB81-4346-A572-8BCE312C759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CC43CE3B-4D34-4CBB-9A69-D0A76F38752E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59D13CD3-AEDA-43A2-AC7B-BB4494FC9BBE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905DAD7C-2209-4D98-BCBD-1CED37FB3FC5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CD1EDFCA-D6BF-4DC8-8756-5EE461E22FD2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BA6230E5-59E5-4B3F-B922-0828880DE356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7891952D-4256-44DD-BB76-FB0485C096B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75FE1BEA-C1F7-4FBA-83AB-E271CFBB05C3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2F2FDC8F-0DDB-4E98-B2E4-A9F69CB03920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C892678-49DD-4E39-934D-00DB849E337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6225DFD6-4FAA-4AFC-93E1-A860734657B4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E4F891B3-D48C-4EC0-9850-7B44E17E7B4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A86AB208-37CB-4D33-BC03-D7D72CAC6701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7FCB37AB-3F3D-48A4-B103-A99D0F356BF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F94C4AD9-C17E-48FD-94C8-91AA65C55B38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0A0361C3-19FD-4456-A158-F540B1BB46DA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9538EC17-EF21-47C3-8F20-FD859CC2ED8D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7CF09E3A-2527-4BC3-A7AB-F72D63CB8CBE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8595C8FE-3089-403A-B6F5-DB437C73757F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31409C76-56ED-47ED-9664-5355381466E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0D1C172D-3750-4B9F-8DAB-FC748717387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9E13EA0F-CABF-43AA-8711-FC0A8E133198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27F33A95-4747-4370-BF74-8D30C8C2ABE7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C87671C1-A091-4E26-8F05-CEB4332A9C0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A651464D-3976-44C0-BC8E-55DE2E20EC64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6AF90DFF-8E5A-4592-9CC3-AEC782C69C2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2D807D2A-D785-4363-BF4C-D9924ADB79B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44DA027F-9D78-4011-83A4-455B8C27AFAB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0DF5269-8E00-4FB8-AB3D-23DEFA7DF72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A44A8501-0225-4B6F-8644-9515276DB661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9E448D5C-547C-4665-9A5B-80EC1CB31AB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AE5BCD88-4CC8-4270-96B6-0C96DB6458B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1041C5B8-93D0-460F-9542-CDC8ADA94505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80B70F19-C3DC-47B3-AD4C-5FF571CA7B18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998A4442-84F0-44CF-879A-31EEE57D0DE1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F494C503-A2D4-4CA7-9D89-070DB290224D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AE87B1D5-A5EF-40D4-854E-53B1C044565C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7A1A4A7C-CAA6-4BE4-8564-07E1ADD1723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E78336E9-E73E-4422-905A-634A4EF87913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DA175E0C-4E94-4C40-98D4-8DC66F1CE1D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251ED284-4276-447B-B7B0-3C8CFC81557D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E16C1CEB-DF29-4B63-B276-56C3F8997142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1A9EEA0-660E-489A-9B4B-5F3FFC3781CF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307BFA98-74A9-4BF8-8611-89B4D36F5DB3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B0382101-37AB-4BEA-B8F5-325A5AFE7AD0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195BBD43-FFE2-41A9-BEA6-2D08131F3FB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2092493B-CDBF-4717-840C-2EB545B3F8F8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89497A97-8FCE-400E-AAB5-6B5B64DC4E09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ECCDF2E5-956E-46D6-8A83-EDC7FDC86E96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BBA83826-A158-4017-8FBE-B89E65677B1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E2CCF2A9-11C2-49F2-83F1-24D269593302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D57E7F30-A1BE-4425-84D4-E418B1C1890D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BEB1B280-AD3A-4C67-8DA4-6E798C4CA0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D389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53B8876C-9987-407E-92FF-BBD11DBE0471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ABED7395-40CD-40C4-9AFD-526C71DF51EC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EC646534-3CE6-48FB-BF34-25AC666AE3D8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31E81F65-FE4B-4490-B8D4-0452B958C52C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A3343A71-6DF1-4216-A85E-AC84B500157E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68288192-E476-4A73-B4AB-870DEEA70E23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3D389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D3F2C5B1-E6E9-4C57-80B3-D5AA637B429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3D389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496F1AA8-93CC-42D6-AAFE-35C3D49D7E59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22B69EED-9C97-40F7-96D1-C433A017B775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05F8C808-AAEC-4A43-A3C9-24AD78D24002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49D68760-51D7-44DE-A388-5F66104F90D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EF03D037-88B8-4A9C-9F77-A7E06F0FDE93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BFADEF61-D145-4299-9599-0056FEF28BC6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84A2349E-ECC7-4F33-B1B2-38FA382F09A3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1F646380-0209-4A7F-8FDD-1D13DFBEABDD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2A5F6423-9A97-4E60-89FE-D3F5217A36E2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CC237D43-3C39-4799-B41A-1BA64C219359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689F1A0A-7CAE-4997-A492-B3606F1CB6BC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53B359FD-E7AE-4C34-9CC9-9C309050FE6E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3F1AE337-F2EC-489F-96FA-4AEABC3EAF1C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98A4843A-A78E-4F71-8184-4E9200855FC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B60A2084-5368-42F0-8487-0AEBC9C5511A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19207BE4-5461-4548-9312-29572804538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4342DD7C-814E-4BE3-9CC5-A26F0E1E2E9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1ED2C6F7-7640-47E7-A25C-6002C315A93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00B7FD87-FCE3-4826-99A3-DE8232099F44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D389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A7AE31D8-5A95-419F-9FE8-01E1D60A3FE7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D7BDC895-29F0-4134-8A17-B1576B358739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7C2205BD-58A4-4C72-A4D6-98C8857F7AA3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9E621C72-A96D-4B5F-A6CC-ECEEB342B988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0A86900F-69C6-4647-93B1-2DF5A2F1DDE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20B1BAB3-DE91-4C8E-B49F-50C70EE3E3CB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41EC286F-BEED-49DB-9355-1BCA9D381B17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7263E250-F020-4038-AB93-F67E35BBFC6C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1E53D93B-D2C8-4A37-9CD2-32FE31DFED4F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2BF3CEB6-32FF-416C-932B-24618925CA12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795AC4FB-6824-44CF-9B6D-51393367F71A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50C16D14-3396-41BB-A202-42F7313FEF8F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9A9549A3-C9D7-4FB0-9470-47A0E4209665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4D707266-924F-4F56-A3B5-81A68F4546B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0A53E18E-122E-45ED-BAEA-75866BC987AC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0D70AF13-542E-453F-942B-11D10620D58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1C616901-21F1-454D-BC2F-17D25173534D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F99F165A-5819-4172-B1FD-CB506AABFC21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F963C417-1DC1-41E5-AC5D-323F5EFF0AAA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7D949666-16DF-4D6C-BA60-B1E95C572022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802FB342-449F-412B-B737-23747B5CDCE3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83C94AA6-A3D8-4048-9312-810A3B7777D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B05ADC59-2C67-4E1E-BA3D-B30A649C74B4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669F8360-B570-4B99-B6FB-7F42890AFAD2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0" name="자유형: 도형 539">
            <a:extLst>
              <a:ext uri="{FF2B5EF4-FFF2-40B4-BE49-F238E27FC236}">
                <a16:creationId xmlns:a16="http://schemas.microsoft.com/office/drawing/2014/main" id="{BA023FF4-AE49-4FF2-8FF9-5153B2294894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9E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1" name="자유형: 도형 540">
            <a:extLst>
              <a:ext uri="{FF2B5EF4-FFF2-40B4-BE49-F238E27FC236}">
                <a16:creationId xmlns:a16="http://schemas.microsoft.com/office/drawing/2014/main" id="{1818861B-8EE1-4841-8C92-97072CC3C435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9E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2" name="자유형: 도형 541">
            <a:extLst>
              <a:ext uri="{FF2B5EF4-FFF2-40B4-BE49-F238E27FC236}">
                <a16:creationId xmlns:a16="http://schemas.microsoft.com/office/drawing/2014/main" id="{DC892A21-902C-4965-8B84-5B2B85001CF6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9E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D5085DF5-B353-4CED-A612-32F61CA307CB}"/>
              </a:ext>
            </a:extLst>
          </p:cNvPr>
          <p:cNvSpPr txBox="1"/>
          <p:nvPr/>
        </p:nvSpPr>
        <p:spPr>
          <a:xfrm>
            <a:off x="2484726" y="4393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World Map Slide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CF4D46-1848-4A9F-A518-E76181D0D2AE}"/>
              </a:ext>
            </a:extLst>
          </p:cNvPr>
          <p:cNvSpPr txBox="1"/>
          <p:nvPr/>
        </p:nvSpPr>
        <p:spPr>
          <a:xfrm>
            <a:off x="2217626" y="3699532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DDE553B-33D5-4149-A217-C277B6938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3CBDBB-3960-4CAB-89BD-F1660FD65882}"/>
              </a:ext>
            </a:extLst>
          </p:cNvPr>
          <p:cNvSpPr txBox="1"/>
          <p:nvPr/>
        </p:nvSpPr>
        <p:spPr>
          <a:xfrm>
            <a:off x="2217626" y="2406871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 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D5EC948-81D2-462B-A063-53C002E92E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FC800F0-D089-4807-81DC-8544B7B1B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3C519A0-868D-4559-978E-11A9A573B5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5"/>
          <a:stretch/>
        </p:blipFill>
        <p:spPr>
          <a:xfrm>
            <a:off x="0" y="4089400"/>
            <a:ext cx="2617518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0BD03977-93F4-4FE6-8155-C363B1429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1" y="4182612"/>
            <a:ext cx="2565400" cy="26753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955ED7-4B50-4A80-9869-5A31FA46EBED}"/>
              </a:ext>
            </a:extLst>
          </p:cNvPr>
          <p:cNvSpPr txBox="1"/>
          <p:nvPr/>
        </p:nvSpPr>
        <p:spPr>
          <a:xfrm>
            <a:off x="1269999" y="1560410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latin typeface="+mj-lt"/>
              </a:rPr>
              <a:t>Contents</a:t>
            </a:r>
            <a:endParaRPr lang="ko-KR" altLang="en-US" b="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518238-BD7F-48C1-9208-36BCB347AF55}"/>
              </a:ext>
            </a:extLst>
          </p:cNvPr>
          <p:cNvSpPr txBox="1"/>
          <p:nvPr/>
        </p:nvSpPr>
        <p:spPr>
          <a:xfrm>
            <a:off x="2339493" y="291398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E8AB682-684F-400A-9410-C87D7CFBA2C2}"/>
              </a:ext>
            </a:extLst>
          </p:cNvPr>
          <p:cNvSpPr/>
          <p:nvPr/>
        </p:nvSpPr>
        <p:spPr>
          <a:xfrm>
            <a:off x="2009293" y="250228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2DBCB8-2378-4F78-9CE8-A8D22FF421D6}"/>
              </a:ext>
            </a:extLst>
          </p:cNvPr>
          <p:cNvSpPr txBox="1"/>
          <p:nvPr/>
        </p:nvSpPr>
        <p:spPr>
          <a:xfrm>
            <a:off x="7212664" y="291398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3F1C204-C447-4DE6-BA04-9087B180CA04}"/>
              </a:ext>
            </a:extLst>
          </p:cNvPr>
          <p:cNvSpPr/>
          <p:nvPr/>
        </p:nvSpPr>
        <p:spPr>
          <a:xfrm>
            <a:off x="6882464" y="250228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A59518-1921-4F9A-896C-01FFD1D660A7}"/>
              </a:ext>
            </a:extLst>
          </p:cNvPr>
          <p:cNvSpPr txBox="1"/>
          <p:nvPr/>
        </p:nvSpPr>
        <p:spPr>
          <a:xfrm>
            <a:off x="2339493" y="447467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AABA47F-6C6B-407B-B00C-C98DC21E3E3D}"/>
              </a:ext>
            </a:extLst>
          </p:cNvPr>
          <p:cNvSpPr/>
          <p:nvPr/>
        </p:nvSpPr>
        <p:spPr>
          <a:xfrm>
            <a:off x="2009293" y="406297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113BD6-FD2E-45CA-A151-B891FDB25D0D}"/>
              </a:ext>
            </a:extLst>
          </p:cNvPr>
          <p:cNvSpPr txBox="1"/>
          <p:nvPr/>
        </p:nvSpPr>
        <p:spPr>
          <a:xfrm>
            <a:off x="7212664" y="447467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ACCE684-FB2E-48EC-B6E5-6C4F14043AFF}"/>
              </a:ext>
            </a:extLst>
          </p:cNvPr>
          <p:cNvSpPr/>
          <p:nvPr/>
        </p:nvSpPr>
        <p:spPr>
          <a:xfrm>
            <a:off x="6882464" y="406297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43953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40349D-6DC9-42A0-900C-31AAEB60525D}"/>
              </a:ext>
            </a:extLst>
          </p:cNvPr>
          <p:cNvSpPr txBox="1"/>
          <p:nvPr/>
        </p:nvSpPr>
        <p:spPr>
          <a:xfrm>
            <a:off x="1177315" y="2517482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CD03333-3A1A-4581-97A2-FDA651CEB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44FFCE-B36C-4A92-87C2-0CE12DDCB873}"/>
              </a:ext>
            </a:extLst>
          </p:cNvPr>
          <p:cNvSpPr txBox="1"/>
          <p:nvPr/>
        </p:nvSpPr>
        <p:spPr>
          <a:xfrm>
            <a:off x="1177315" y="1224821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 Tablet project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1044E992-CF04-4175-B458-1F9C20427A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2"/>
          <a:stretch/>
        </p:blipFill>
        <p:spPr>
          <a:xfrm flipH="1">
            <a:off x="203198" y="3840921"/>
            <a:ext cx="2691737" cy="301708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58B9991-1067-411F-9179-2CD6654F48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845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FF9BAB-4816-4B8E-8BCC-65B47051B55F}"/>
              </a:ext>
            </a:extLst>
          </p:cNvPr>
          <p:cNvSpPr txBox="1"/>
          <p:nvPr/>
        </p:nvSpPr>
        <p:spPr>
          <a:xfrm>
            <a:off x="682939" y="2119848"/>
            <a:ext cx="35262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230C2F8-2904-41C1-9FB9-366CC6C0E8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622300"/>
            <a:ext cx="8920843" cy="5613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1B3DE7E-A0AA-4A84-8939-41F5DE557345}"/>
              </a:ext>
            </a:extLst>
          </p:cNvPr>
          <p:cNvSpPr txBox="1"/>
          <p:nvPr/>
        </p:nvSpPr>
        <p:spPr>
          <a:xfrm>
            <a:off x="682939" y="900876"/>
            <a:ext cx="352620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 Desktop project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02B0661-665D-4335-88AC-E2C79C4FF5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41"/>
          <a:stretch/>
        </p:blipFill>
        <p:spPr>
          <a:xfrm flipH="1">
            <a:off x="53345" y="4382533"/>
            <a:ext cx="2898461" cy="2475467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E1232E-09E6-4500-ABBB-80FDDEDD1E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37124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38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38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3744620" y="2333248"/>
            <a:ext cx="4702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3745406" y="3533577"/>
            <a:ext cx="470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18223268-FC86-4B86-9574-EAF0DA1A4E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EED056D-09BC-4256-8042-F65460A1F7EF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EDDD093-6F98-4398-806E-C89BE31769BD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B710527-8732-4DF2-AB60-4BCC27120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612033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E49D14D-43C4-408D-8540-76E5DEDFC7D6}"/>
              </a:ext>
            </a:extLst>
          </p:cNvPr>
          <p:cNvSpPr/>
          <p:nvPr/>
        </p:nvSpPr>
        <p:spPr>
          <a:xfrm>
            <a:off x="3889954" y="362780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9F4893E-844E-48C7-AAF9-B3F1D823AEDB}"/>
              </a:ext>
            </a:extLst>
          </p:cNvPr>
          <p:cNvSpPr/>
          <p:nvPr/>
        </p:nvSpPr>
        <p:spPr>
          <a:xfrm>
            <a:off x="3889954" y="3889412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69F3CB99-727E-40CF-8BBB-A57C6D9A6A3D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92FF20F4-1A15-4D8C-BD8C-3494604FDB59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F9E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9F7041B-E2B1-4CB5-B50A-DCC7B1392222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75F856D-BB87-48AD-ABD5-FACEDD4F1329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9D3E245-9100-4833-B6ED-3439977D967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8D8CE65-449E-408F-87E2-BF9FD31B887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1491C31-CC8B-43E6-9122-B3FB0AA1A09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DE8E7D3-54BC-4A79-B11F-64A0156DF95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728035CD-E3FC-47C0-92ED-53EBC4EE274F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F9E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273166E-B35D-40F6-93BB-F49D4E939866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865E3E23-5623-472E-B4C2-B0D98E140DC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5A9770C-D42B-4D68-84BF-697DE9DAD93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CF060C0-1AB1-4A3F-8CC7-CCD3312CE22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" name="타원 63">
            <a:extLst>
              <a:ext uri="{FF2B5EF4-FFF2-40B4-BE49-F238E27FC236}">
                <a16:creationId xmlns:a16="http://schemas.microsoft.com/office/drawing/2014/main" id="{0FA0D3CA-A245-4DD7-B3F7-14A795276A5D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F9E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BF281B9-EF57-4AD1-A05D-7ECED2D8C4A3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044DB4C2-3C46-4A5D-9A98-DA748240F8A4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8279F77-B852-4DEA-835C-12727D44C00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084BF985-A9F3-47F0-932C-F95750E56BF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79C2863-CAD2-4806-BC9A-1ED14360859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AC905E1A-41FC-4DE4-B8E3-967CFB4408D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F201CF5F-EC84-4350-B6E0-10BF9C36586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3" name="그림 22">
            <a:extLst>
              <a:ext uri="{FF2B5EF4-FFF2-40B4-BE49-F238E27FC236}">
                <a16:creationId xmlns:a16="http://schemas.microsoft.com/office/drawing/2014/main" id="{E4D281E6-FE86-45BD-8292-85109AA91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555" y="5782392"/>
            <a:ext cx="1053847" cy="81719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0E00725-D5D4-47B4-82CB-6AE17ABA6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98" y="5646214"/>
            <a:ext cx="1436810" cy="100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2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B3A5F57-3479-49DE-A23E-91874CBC94E1}"/>
              </a:ext>
            </a:extLst>
          </p:cNvPr>
          <p:cNvSpPr/>
          <p:nvPr/>
        </p:nvSpPr>
        <p:spPr>
          <a:xfrm>
            <a:off x="1381577" y="2644170"/>
            <a:ext cx="4450444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Section Break Slide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F554DC2-BA96-4481-96E1-7C3432A3BF15}"/>
              </a:ext>
            </a:extLst>
          </p:cNvPr>
          <p:cNvSpPr/>
          <p:nvPr/>
        </p:nvSpPr>
        <p:spPr>
          <a:xfrm>
            <a:off x="6210300" y="2705725"/>
            <a:ext cx="3492498" cy="144655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8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8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906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1A319876-9FC8-457D-9D27-E12630545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313" y="4410918"/>
            <a:ext cx="2068186" cy="23354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4EF8797-0D55-4C27-AD96-13425F82E966}"/>
              </a:ext>
            </a:extLst>
          </p:cNvPr>
          <p:cNvSpPr txBox="1"/>
          <p:nvPr/>
        </p:nvSpPr>
        <p:spPr>
          <a:xfrm>
            <a:off x="1701800" y="15207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23E741-18FF-4F56-98CD-29904570EF54}"/>
              </a:ext>
            </a:extLst>
          </p:cNvPr>
          <p:cNvSpPr txBox="1"/>
          <p:nvPr/>
        </p:nvSpPr>
        <p:spPr>
          <a:xfrm>
            <a:off x="1227668" y="39796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DD0F02-4B8F-438A-9BFB-846FA36FAC42}"/>
              </a:ext>
            </a:extLst>
          </p:cNvPr>
          <p:cNvSpPr/>
          <p:nvPr/>
        </p:nvSpPr>
        <p:spPr>
          <a:xfrm>
            <a:off x="1227667" y="35809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4CBC692-AAE1-4135-A8A9-C1E0E09B012E}"/>
              </a:ext>
            </a:extLst>
          </p:cNvPr>
          <p:cNvSpPr/>
          <p:nvPr/>
        </p:nvSpPr>
        <p:spPr>
          <a:xfrm>
            <a:off x="1227667" y="30450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D71B42-F34E-430C-B0D3-3FA50A90AA0C}"/>
              </a:ext>
            </a:extLst>
          </p:cNvPr>
          <p:cNvSpPr txBox="1"/>
          <p:nvPr/>
        </p:nvSpPr>
        <p:spPr>
          <a:xfrm>
            <a:off x="3725336" y="39796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930F2E8-B231-45C1-B23A-CDA1E8417AE4}"/>
              </a:ext>
            </a:extLst>
          </p:cNvPr>
          <p:cNvSpPr/>
          <p:nvPr/>
        </p:nvSpPr>
        <p:spPr>
          <a:xfrm>
            <a:off x="3725335" y="35809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8BBCE8-AA95-4E3B-8EE7-AAC1BF745655}"/>
              </a:ext>
            </a:extLst>
          </p:cNvPr>
          <p:cNvSpPr/>
          <p:nvPr/>
        </p:nvSpPr>
        <p:spPr>
          <a:xfrm>
            <a:off x="3725335" y="30450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352793-A676-42E1-82F3-C9D673FE537D}"/>
              </a:ext>
            </a:extLst>
          </p:cNvPr>
          <p:cNvSpPr txBox="1"/>
          <p:nvPr/>
        </p:nvSpPr>
        <p:spPr>
          <a:xfrm>
            <a:off x="6223004" y="39796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F159684-712B-4284-A690-C952ACD67F1E}"/>
              </a:ext>
            </a:extLst>
          </p:cNvPr>
          <p:cNvSpPr/>
          <p:nvPr/>
        </p:nvSpPr>
        <p:spPr>
          <a:xfrm>
            <a:off x="6223003" y="35809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7F562A4-6EF1-4566-A888-699E5E1F5496}"/>
              </a:ext>
            </a:extLst>
          </p:cNvPr>
          <p:cNvSpPr/>
          <p:nvPr/>
        </p:nvSpPr>
        <p:spPr>
          <a:xfrm>
            <a:off x="6223003" y="30450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B0DE07-6C49-4ECB-8EE3-8119DC381FD9}"/>
              </a:ext>
            </a:extLst>
          </p:cNvPr>
          <p:cNvSpPr txBox="1"/>
          <p:nvPr/>
        </p:nvSpPr>
        <p:spPr>
          <a:xfrm>
            <a:off x="8720672" y="39796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4E70513-5792-4483-95BE-FAFEDAD01760}"/>
              </a:ext>
            </a:extLst>
          </p:cNvPr>
          <p:cNvSpPr/>
          <p:nvPr/>
        </p:nvSpPr>
        <p:spPr>
          <a:xfrm>
            <a:off x="8720671" y="35809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8DF0530-4485-43FE-8FEE-51A6B06B0B97}"/>
              </a:ext>
            </a:extLst>
          </p:cNvPr>
          <p:cNvSpPr/>
          <p:nvPr/>
        </p:nvSpPr>
        <p:spPr>
          <a:xfrm>
            <a:off x="8720671" y="30450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64195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0EC41A1-6C0C-44B2-8B47-6B2B95F9CD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F0E7B869-B767-47F6-8487-540526386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1" y="4297476"/>
            <a:ext cx="3081724" cy="24096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B9B0123-A1B1-4EF1-9214-C948FA3115FE}"/>
              </a:ext>
            </a:extLst>
          </p:cNvPr>
          <p:cNvSpPr txBox="1"/>
          <p:nvPr/>
        </p:nvSpPr>
        <p:spPr>
          <a:xfrm>
            <a:off x="870304" y="3211018"/>
            <a:ext cx="4817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2A6477-31B6-45AA-A128-ED4096389E6E}"/>
              </a:ext>
            </a:extLst>
          </p:cNvPr>
          <p:cNvSpPr txBox="1"/>
          <p:nvPr/>
        </p:nvSpPr>
        <p:spPr>
          <a:xfrm>
            <a:off x="870303" y="3645973"/>
            <a:ext cx="4817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59622F-C403-4FBA-B99F-1927D5569DB5}"/>
              </a:ext>
            </a:extLst>
          </p:cNvPr>
          <p:cNvSpPr txBox="1"/>
          <p:nvPr/>
        </p:nvSpPr>
        <p:spPr>
          <a:xfrm>
            <a:off x="872291" y="1228437"/>
            <a:ext cx="4830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7718CF-AAB7-4432-9441-786BE2690F37}"/>
              </a:ext>
            </a:extLst>
          </p:cNvPr>
          <p:cNvSpPr txBox="1"/>
          <p:nvPr/>
        </p:nvSpPr>
        <p:spPr>
          <a:xfrm>
            <a:off x="870303" y="1845368"/>
            <a:ext cx="4817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078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AECB15D-05BF-4F58-9FA8-A3FFEDF9EB8F}"/>
              </a:ext>
            </a:extLst>
          </p:cNvPr>
          <p:cNvSpPr txBox="1"/>
          <p:nvPr/>
        </p:nvSpPr>
        <p:spPr>
          <a:xfrm>
            <a:off x="1943099" y="1032324"/>
            <a:ext cx="8305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Make Your Title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17AAA1-4833-436D-A26B-3E89D9125BD2}"/>
              </a:ext>
            </a:extLst>
          </p:cNvPr>
          <p:cNvSpPr txBox="1"/>
          <p:nvPr/>
        </p:nvSpPr>
        <p:spPr>
          <a:xfrm>
            <a:off x="1904534" y="2908069"/>
            <a:ext cx="393150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2CD6E7A-6AF9-441A-9E9A-A1CD9317A7DC}"/>
              </a:ext>
            </a:extLst>
          </p:cNvPr>
          <p:cNvSpPr/>
          <p:nvPr/>
        </p:nvSpPr>
        <p:spPr>
          <a:xfrm>
            <a:off x="1904534" y="2407104"/>
            <a:ext cx="3931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0BD74D-A2BF-4654-94E4-63021B77B0FD}"/>
              </a:ext>
            </a:extLst>
          </p:cNvPr>
          <p:cNvSpPr txBox="1"/>
          <p:nvPr/>
        </p:nvSpPr>
        <p:spPr>
          <a:xfrm>
            <a:off x="7157668" y="2908069"/>
            <a:ext cx="393150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F49925A-ADC0-4576-B219-6E10F0DB2661}"/>
              </a:ext>
            </a:extLst>
          </p:cNvPr>
          <p:cNvSpPr/>
          <p:nvPr/>
        </p:nvSpPr>
        <p:spPr>
          <a:xfrm>
            <a:off x="7157668" y="2407104"/>
            <a:ext cx="3931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adipisicing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D12A9C-9682-4D7A-A490-D6A65DB3657E}"/>
              </a:ext>
            </a:extLst>
          </p:cNvPr>
          <p:cNvSpPr txBox="1"/>
          <p:nvPr/>
        </p:nvSpPr>
        <p:spPr>
          <a:xfrm>
            <a:off x="1904534" y="4975530"/>
            <a:ext cx="393150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350CA41-C026-41A5-BA3D-7A84F6E08A97}"/>
              </a:ext>
            </a:extLst>
          </p:cNvPr>
          <p:cNvSpPr/>
          <p:nvPr/>
        </p:nvSpPr>
        <p:spPr>
          <a:xfrm>
            <a:off x="1904534" y="4474565"/>
            <a:ext cx="3931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55DF7E-D724-4E14-8337-BA5077069FB7}"/>
              </a:ext>
            </a:extLst>
          </p:cNvPr>
          <p:cNvSpPr txBox="1"/>
          <p:nvPr/>
        </p:nvSpPr>
        <p:spPr>
          <a:xfrm>
            <a:off x="7157668" y="4975530"/>
            <a:ext cx="393150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D26FDFF-6C9A-4D01-A3AF-22AC6604FAAB}"/>
              </a:ext>
            </a:extLst>
          </p:cNvPr>
          <p:cNvSpPr/>
          <p:nvPr/>
        </p:nvSpPr>
        <p:spPr>
          <a:xfrm>
            <a:off x="7157668" y="4474565"/>
            <a:ext cx="3931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latin typeface="+mj-lt"/>
              </a:rPr>
              <a:t>Incididunt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ut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labore</a:t>
            </a:r>
            <a:r>
              <a:rPr lang="en-US" altLang="ko-KR" sz="2000" dirty="0">
                <a:latin typeface="+mj-lt"/>
              </a:rPr>
              <a:t> et dolore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A8DB9BD9-49E8-49CF-A835-BCA42818FC65}"/>
              </a:ext>
            </a:extLst>
          </p:cNvPr>
          <p:cNvSpPr/>
          <p:nvPr/>
        </p:nvSpPr>
        <p:spPr>
          <a:xfrm>
            <a:off x="1331425" y="2413429"/>
            <a:ext cx="455340" cy="455340"/>
          </a:xfrm>
          <a:prstGeom prst="ellipse">
            <a:avLst/>
          </a:prstGeom>
          <a:solidFill>
            <a:srgbClr val="3D389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063F2F36-F26C-494C-8CC4-A067CC468983}"/>
              </a:ext>
            </a:extLst>
          </p:cNvPr>
          <p:cNvSpPr/>
          <p:nvPr/>
        </p:nvSpPr>
        <p:spPr>
          <a:xfrm>
            <a:off x="6585597" y="2413429"/>
            <a:ext cx="455340" cy="455340"/>
          </a:xfrm>
          <a:prstGeom prst="ellipse">
            <a:avLst/>
          </a:prstGeom>
          <a:solidFill>
            <a:srgbClr val="3D389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7F8901ED-84D9-4EAD-A308-0443D4921C49}"/>
              </a:ext>
            </a:extLst>
          </p:cNvPr>
          <p:cNvSpPr/>
          <p:nvPr/>
        </p:nvSpPr>
        <p:spPr>
          <a:xfrm>
            <a:off x="1331425" y="4477727"/>
            <a:ext cx="455340" cy="455340"/>
          </a:xfrm>
          <a:prstGeom prst="ellipse">
            <a:avLst/>
          </a:prstGeom>
          <a:solidFill>
            <a:srgbClr val="3D389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2B9EB74B-3178-4722-845E-6FFBBA90A0C9}"/>
              </a:ext>
            </a:extLst>
          </p:cNvPr>
          <p:cNvSpPr/>
          <p:nvPr/>
        </p:nvSpPr>
        <p:spPr>
          <a:xfrm>
            <a:off x="6585597" y="4477727"/>
            <a:ext cx="455340" cy="455340"/>
          </a:xfrm>
          <a:prstGeom prst="ellipse">
            <a:avLst/>
          </a:prstGeom>
          <a:solidFill>
            <a:srgbClr val="3D389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4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6652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84380CD6-0768-41D7-97E1-4BBE7E1C4ECA}"/>
              </a:ext>
            </a:extLst>
          </p:cNvPr>
          <p:cNvSpPr txBox="1"/>
          <p:nvPr/>
        </p:nvSpPr>
        <p:spPr>
          <a:xfrm>
            <a:off x="1836211" y="1962412"/>
            <a:ext cx="7625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, sed do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incididunt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ut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labore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et dolore</a:t>
            </a: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A1C59F20-C46D-40F8-814F-DD7BF1944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156" y="685800"/>
            <a:ext cx="909614" cy="660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3E28348-E995-4CA0-9B17-7F74014506D4}"/>
              </a:ext>
            </a:extLst>
          </p:cNvPr>
          <p:cNvSpPr txBox="1"/>
          <p:nvPr/>
        </p:nvSpPr>
        <p:spPr>
          <a:xfrm>
            <a:off x="1836211" y="4435022"/>
            <a:ext cx="7625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02879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C7A146F9-2070-483B-A404-32D9CBE12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1543271"/>
            <a:ext cx="6259322" cy="4076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F57FF28-24D7-4FBE-BC06-7C7E14275E96}"/>
              </a:ext>
            </a:extLst>
          </p:cNvPr>
          <p:cNvSpPr txBox="1"/>
          <p:nvPr/>
        </p:nvSpPr>
        <p:spPr>
          <a:xfrm>
            <a:off x="6743700" y="2518381"/>
            <a:ext cx="486410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E877398-15B2-49AA-B606-FF98A04E9272}"/>
              </a:ext>
            </a:extLst>
          </p:cNvPr>
          <p:cNvSpPr/>
          <p:nvPr/>
        </p:nvSpPr>
        <p:spPr>
          <a:xfrm>
            <a:off x="6743700" y="2056716"/>
            <a:ext cx="4864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4E2048-BC72-4AF7-91BB-E17CC6850C24}"/>
              </a:ext>
            </a:extLst>
          </p:cNvPr>
          <p:cNvSpPr txBox="1"/>
          <p:nvPr/>
        </p:nvSpPr>
        <p:spPr>
          <a:xfrm>
            <a:off x="6743700" y="4216510"/>
            <a:ext cx="486410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696AE19-7274-40CE-AB98-7EEBEFB0181C}"/>
              </a:ext>
            </a:extLst>
          </p:cNvPr>
          <p:cNvSpPr/>
          <p:nvPr/>
        </p:nvSpPr>
        <p:spPr>
          <a:xfrm>
            <a:off x="6743700" y="3754845"/>
            <a:ext cx="4864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264447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SemiBold - Poppins Light">
      <a:majorFont>
        <a:latin typeface="Poppins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D389F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9525" cap="rnd">
          <a:solidFill>
            <a:srgbClr val="D3C9C5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</TotalTime>
  <Words>1014</Words>
  <Application>Microsoft Office PowerPoint</Application>
  <PresentationFormat>와이드스크린</PresentationFormat>
  <Paragraphs>143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Poppins SemiBold</vt:lpstr>
      <vt:lpstr>Arial</vt:lpstr>
      <vt:lpstr>Arial Unicode MS</vt:lpstr>
      <vt:lpstr>맑은 고딕</vt:lpstr>
      <vt:lpstr>Poppins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271</cp:revision>
  <dcterms:created xsi:type="dcterms:W3CDTF">2019-04-06T05:20:47Z</dcterms:created>
  <dcterms:modified xsi:type="dcterms:W3CDTF">2021-01-13T06:58:47Z</dcterms:modified>
</cp:coreProperties>
</file>