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257" r:id="rId3"/>
    <p:sldId id="395" r:id="rId4"/>
    <p:sldId id="388" r:id="rId5"/>
    <p:sldId id="373" r:id="rId6"/>
    <p:sldId id="352" r:id="rId7"/>
    <p:sldId id="412" r:id="rId8"/>
    <p:sldId id="389" r:id="rId9"/>
    <p:sldId id="400" r:id="rId10"/>
    <p:sldId id="413" r:id="rId11"/>
    <p:sldId id="391" r:id="rId12"/>
    <p:sldId id="362" r:id="rId13"/>
    <p:sldId id="414" r:id="rId14"/>
    <p:sldId id="403" r:id="rId15"/>
    <p:sldId id="404" r:id="rId16"/>
    <p:sldId id="402" r:id="rId17"/>
    <p:sldId id="415" r:id="rId18"/>
    <p:sldId id="292" r:id="rId19"/>
    <p:sldId id="287" r:id="rId20"/>
    <p:sldId id="288" r:id="rId21"/>
    <p:sldId id="407" r:id="rId22"/>
    <p:sldId id="410" r:id="rId23"/>
    <p:sldId id="291" r:id="rId24"/>
    <p:sldId id="294" r:id="rId25"/>
    <p:sldId id="293" r:id="rId26"/>
    <p:sldId id="466" r:id="rId27"/>
    <p:sldId id="295" r:id="rId28"/>
    <p:sldId id="411" r:id="rId29"/>
  </p:sldIdLst>
  <p:sldSz cx="12192000" cy="6858000"/>
  <p:notesSz cx="6858000" cy="9144000"/>
  <p:embeddedFontLst>
    <p:embeddedFont>
      <p:font typeface="Poppins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E5"/>
    <a:srgbClr val="535250"/>
    <a:srgbClr val="FAF6F3"/>
    <a:srgbClr val="FEC97B"/>
    <a:srgbClr val="EF8869"/>
    <a:srgbClr val="B1B188"/>
    <a:srgbClr val="C0BCB1"/>
    <a:srgbClr val="CD6346"/>
    <a:srgbClr val="324154"/>
    <a:srgbClr val="F8F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/>
  </p:normalViewPr>
  <p:slideViewPr>
    <p:cSldViewPr snapToGrid="0">
      <p:cViewPr varScale="1">
        <p:scale>
          <a:sx n="90" d="100"/>
          <a:sy n="90" d="100"/>
        </p:scale>
        <p:origin x="9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2023-09-23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3.svg"/><Relationship Id="rId9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3.png"/><Relationship Id="rId7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5" Type="http://schemas.openxmlformats.org/officeDocument/2006/relationships/image" Target="../media/image15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14.png"/><Relationship Id="rId9" Type="http://schemas.openxmlformats.org/officeDocument/2006/relationships/hyperlink" Target="https://pptmon.com/" TargetMode="Externa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5" Type="http://schemas.openxmlformats.org/officeDocument/2006/relationships/image" Target="../media/image12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6.png"/><Relationship Id="rId9" Type="http://schemas.openxmlformats.org/officeDocument/2006/relationships/hyperlink" Target="https://pptmon.com/" TargetMode="Externa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3.svg"/><Relationship Id="rId9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3.svg"/><Relationship Id="rId9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5.png"/><Relationship Id="rId4" Type="http://schemas.openxmlformats.org/officeDocument/2006/relationships/image" Target="../media/image3.sv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B303B29F-A181-4705-83E9-276F8E401B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0CA1FBBF-9A12-4F8D-A817-248F2FD604B9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7B75321-DC29-4CF3-935F-EB0999207B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33882" cy="2023353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358FED2A-C4CC-4156-9E16-127584E3E5D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5989"/>
            <a:ext cx="4176506" cy="2512011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5329507-7AA4-41FD-8318-D8037C00B8F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990" y="0"/>
            <a:ext cx="2512010" cy="1717940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3801D029-8777-4F7F-932F-A791869C512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143" y="4452883"/>
            <a:ext cx="4252857" cy="240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B224CD6E-7B21-4337-9E44-6E8188F9F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8D5E13B3-9C71-4AD8-8120-E996184072B9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C8C4AA9-A17F-4255-9D30-1AE4C73D7B6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8487187" y="5274491"/>
            <a:ext cx="3704813" cy="158350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E74F771-4671-4375-9998-A09171D0B8B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651330" y="4240728"/>
            <a:ext cx="3268602" cy="1965941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9B099CC-2CAD-4839-9BA8-FF006601B25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0536786" y="310726"/>
            <a:ext cx="1965940" cy="134448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B867B8D-B7F8-4449-B33F-03B78BBD9A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39801" cy="155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9822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9227AA65-72DC-4180-A93C-999A6A53F0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A824A888-518A-488A-A4EA-4286DCEB6264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EE5C16A3-F002-4A1C-B0B8-BE38F15B860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58889" y="4742671"/>
            <a:ext cx="2874218" cy="135644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5B94D20E-0D1C-4259-9EC5-E9FE5FC96FF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686173" y="131461"/>
            <a:ext cx="1637288" cy="137436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0D428E2B-4231-470D-82A8-929952F609E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644" y="4975716"/>
            <a:ext cx="3328356" cy="188228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37DE998-BB71-4BD9-8749-B82B21F7AC4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4553334" cy="261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517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D8AA5987-A9EB-4F96-960B-07E00221976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98896" y="1717323"/>
            <a:ext cx="1794208" cy="179420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F05415C-0DCE-4379-9B61-3B301D45E46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452396" y="1717323"/>
            <a:ext cx="1794208" cy="179420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6F656381-A451-4C48-9978-952D5752DED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45396" y="1717323"/>
            <a:ext cx="1794208" cy="179420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FF73181D-0356-487F-ADE8-DF3F5403BA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EA32E785-C926-4E6A-87C5-B7869ED1310B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C176BACA-7E73-43BB-B612-93CD91B419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08246" cy="1499492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956E420-E9A1-4761-AA56-D896DBE936E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6366"/>
            <a:ext cx="3095179" cy="1861634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EBB95AE6-5782-4D09-AB68-77787B9B9C4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367" y="0"/>
            <a:ext cx="1861633" cy="1273153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EC8257E6-242D-47EE-961D-4D4B8CADF9C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238" y="5075585"/>
            <a:ext cx="3151762" cy="178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5965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7801931F-5B1A-4B92-82A9-9A0A0EE394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37FE7FDE-2BC0-4FC3-AA7C-1CE7DEE15204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D15B35D0-F519-4F87-8589-9A32A0504EE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17782" y="0"/>
            <a:ext cx="2874218" cy="135644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98A32E95-E373-4AAF-971C-7334098AEFA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09147" y="3613301"/>
            <a:ext cx="4182853" cy="324469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353E61CE-A9A9-430C-9A09-F728E55552C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2390202" cy="173887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59A642CA-9676-48A7-9D79-42A5556E80C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483634"/>
            <a:ext cx="1637288" cy="137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535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55EF89A4-315C-4420-9123-1F408FCEA6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E2F90882-5A50-4A78-82C6-EBA69C8F486B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1F469035-D532-43C9-97C3-020EFE1BC94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298393"/>
            <a:ext cx="4439801" cy="1559607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3D02D7D-4BC0-4277-A1BB-9201DDB06FA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553631" cy="362115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1BE9F0D3-622D-45C8-B1C0-74A9AFC0215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457310" y="5609120"/>
            <a:ext cx="3734690" cy="124888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771CDEA-57E3-4482-9E5A-DC43D256315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638666" y="0"/>
            <a:ext cx="4553334" cy="261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332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37940F45-F931-4242-8155-86705E6602E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9335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0B4F951-AB4F-419D-BE59-F6DA6B1CA1A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3" y="19335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1E4D28BF-E8D1-48FF-AE25-D68671F018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764519D4-3FFD-43E5-ACBB-B03129536DF8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4576480-633D-4FB4-B20F-BA76C2DEBF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87187" y="0"/>
            <a:ext cx="3704813" cy="158350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3B897BC-5F8B-4723-B1B8-491E6624A0F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-651330" y="651331"/>
            <a:ext cx="3268602" cy="196594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267677C-A8E8-404F-A91A-75BD9D45C65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10536786" y="5202786"/>
            <a:ext cx="1965940" cy="134448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570871DB-5BFE-4075-8C66-90320A271F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778230"/>
            <a:ext cx="3073828" cy="107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314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3">
            <a:hlinkClick r:id="rId2"/>
            <a:extLst>
              <a:ext uri="{FF2B5EF4-FFF2-40B4-BE49-F238E27FC236}">
                <a16:creationId xmlns:a16="http://schemas.microsoft.com/office/drawing/2014/main" id="{8BAB3469-5E5F-488B-823B-DB773FB3A6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350D8F81-E4D6-4378-A5D2-FB0ADA1C4A6B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9A8477A7-F0F5-4C53-98FB-0315172AA49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10076671" y="758889"/>
            <a:ext cx="2874218" cy="135644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557FA9F-82AB-46B2-B4E2-B4295F3FF7D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-131461" y="5352173"/>
            <a:ext cx="1637288" cy="1374366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C1D5E25-F80D-4157-A7F7-7CE149DFC61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3328356" cy="188228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8ABC587-2D5B-4E75-BD48-FBDE4535C10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666" y="4246705"/>
            <a:ext cx="4553334" cy="261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755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655A3802-18FC-417C-A92D-7CC19C047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7B6CEA33-E705-4A40-B073-D5382F46CFD1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249F476E-8BBB-4285-B7B8-BFDEC1722D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358508"/>
            <a:ext cx="3508246" cy="1499492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7F06B438-6B39-42E4-8604-92DECE62A5B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3095179" cy="186163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19A42A26-4143-4A25-B9BD-2E451B67A27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330367" y="5584847"/>
            <a:ext cx="1861633" cy="1273153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1246BB2B-D723-46EE-B07F-8A888F1CF12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040238" y="0"/>
            <a:ext cx="3151762" cy="178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975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3FE7464A-0F45-47F4-B8BC-CB66A61D80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AC1D1182-EEB0-45A2-8B81-93F3D26C15E0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F11E9FEC-DC49-4EEE-A160-CAD936A539A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317782" y="5501560"/>
            <a:ext cx="2874218" cy="135644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68D5EA5-7EE2-412E-9FEE-9CA4947CD39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8009147" y="0"/>
            <a:ext cx="4182853" cy="324469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19D0921-1465-40E5-8DB5-91E37066C22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119128"/>
            <a:ext cx="2390202" cy="1738872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ED71DF7D-43B1-4604-B879-4AF2BF51647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637288" cy="1374366"/>
          </a:xfrm>
          <a:prstGeom prst="rect">
            <a:avLst/>
          </a:prstGeom>
        </p:spPr>
      </p:pic>
      <p:sp>
        <p:nvSpPr>
          <p:cNvPr id="21" name="그림 개체 틀 11">
            <a:extLst>
              <a:ext uri="{FF2B5EF4-FFF2-40B4-BE49-F238E27FC236}">
                <a16:creationId xmlns:a16="http://schemas.microsoft.com/office/drawing/2014/main" id="{EA0E1FD2-395A-4E2E-9F44-14C83BE5F4C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5032" y="1219200"/>
            <a:ext cx="2142067" cy="4423546"/>
          </a:xfrm>
          <a:prstGeom prst="roundRect">
            <a:avLst>
              <a:gd name="adj" fmla="val 1369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29526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E0884825-3249-4A68-8255-BC2E4E22D4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7752199" y="5298393"/>
            <a:ext cx="4439801" cy="1559607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510535E-CC83-452E-9033-6578430D69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638369" y="0"/>
            <a:ext cx="1553631" cy="362115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3004133-D827-44C9-8525-76BC959360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609120"/>
            <a:ext cx="3734690" cy="124888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CFEE5ED0-6BD2-4987-9040-911C1F09BD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4553334" cy="2611295"/>
          </a:xfrm>
          <a:prstGeom prst="rect">
            <a:avLst/>
          </a:prstGeom>
        </p:spPr>
      </p:pic>
      <p:pic>
        <p:nvPicPr>
          <p:cNvPr id="13" name="Graphic 3">
            <a:hlinkClick r:id="rId6"/>
            <a:extLst>
              <a:ext uri="{FF2B5EF4-FFF2-40B4-BE49-F238E27FC236}">
                <a16:creationId xmlns:a16="http://schemas.microsoft.com/office/drawing/2014/main" id="{E6C9081C-FB83-4D45-BBB6-051D472F1B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4" name="TextBox 13">
            <a:hlinkClick r:id="rId9"/>
            <a:extLst>
              <a:ext uri="{FF2B5EF4-FFF2-40B4-BE49-F238E27FC236}">
                <a16:creationId xmlns:a16="http://schemas.microsoft.com/office/drawing/2014/main" id="{25CBBC73-8B57-48E7-A5DB-1AF51AB11469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그림 개체 틀 5">
            <a:extLst>
              <a:ext uri="{FF2B5EF4-FFF2-40B4-BE49-F238E27FC236}">
                <a16:creationId xmlns:a16="http://schemas.microsoft.com/office/drawing/2014/main" id="{07E9AD02-258A-402D-B8AC-D3DABF379CA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40810" y="1203960"/>
            <a:ext cx="5842310" cy="4450080"/>
          </a:xfrm>
          <a:prstGeom prst="roundRect">
            <a:avLst>
              <a:gd name="adj" fmla="val 494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5585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2BC7B53F-1649-4E1A-A2B6-984A62EAD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D566C3DF-54C1-4EC4-ABBC-0F71232EDB80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3E4C499-C18C-47A9-A797-1E1C41523E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74218" cy="135644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B4FCE0D-F375-427A-B6AE-9833B76E92F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3301"/>
            <a:ext cx="4182853" cy="324469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A13A4A5-412F-4C96-9117-83EA9581ACB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798" y="0"/>
            <a:ext cx="2390202" cy="173887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7E2F763-F954-424B-B7DF-557E14C9F2A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712" y="5483634"/>
            <a:ext cx="1637288" cy="137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336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53FDE36B-5231-4A42-BB1B-0D6B680F8E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04813" cy="158350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DA34221-8FD7-403F-900F-F77FF6F91B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9574728" y="651331"/>
            <a:ext cx="3268602" cy="1965941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A9E472B-09A4-4641-8476-026228D506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310726" y="5202786"/>
            <a:ext cx="1965940" cy="1344488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44E6D58D-51D6-4453-BC07-FB1A7CA6495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7752199" y="5298393"/>
            <a:ext cx="4439801" cy="1559607"/>
          </a:xfrm>
          <a:prstGeom prst="rect">
            <a:avLst/>
          </a:prstGeom>
        </p:spPr>
      </p:pic>
      <p:pic>
        <p:nvPicPr>
          <p:cNvPr id="12" name="Graphic 3">
            <a:hlinkClick r:id="rId6"/>
            <a:extLst>
              <a:ext uri="{FF2B5EF4-FFF2-40B4-BE49-F238E27FC236}">
                <a16:creationId xmlns:a16="http://schemas.microsoft.com/office/drawing/2014/main" id="{926F9A55-71E6-4ABE-BCDA-1CEF01BB3C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9"/>
            <a:extLst>
              <a:ext uri="{FF2B5EF4-FFF2-40B4-BE49-F238E27FC236}">
                <a16:creationId xmlns:a16="http://schemas.microsoft.com/office/drawing/2014/main" id="{1B15D0B8-EBF1-4386-A07E-38A550A65AAE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그림 개체 틀 8">
            <a:extLst>
              <a:ext uri="{FF2B5EF4-FFF2-40B4-BE49-F238E27FC236}">
                <a16:creationId xmlns:a16="http://schemas.microsoft.com/office/drawing/2014/main" id="{CF2F1D1D-C1FB-4895-B096-5CECA8B157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51001" y="1092200"/>
            <a:ext cx="6452466" cy="4267200"/>
          </a:xfrm>
          <a:prstGeom prst="roundRect">
            <a:avLst>
              <a:gd name="adj" fmla="val 211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835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4848523A-578E-4BB2-9ED2-2C0D96BC67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4F2F223E-B374-4E54-8FE3-7676CBE556F4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98312C38-F377-4FC4-9902-81F300EBE9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10E40988-7572-4A33-8F7A-2232592BC122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11B1BB1E-3E48-4B83-8039-F6617D0BF5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E5C487A9-3424-4F98-8622-06504D2808A3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5A17F9B-2BDE-46F6-B298-89E1E4A2BF2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39801" cy="155960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E45184E-56CE-4F25-8C58-3D178399AE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6844"/>
            <a:ext cx="1553631" cy="362115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8768499-5B79-420B-BAFB-BD0E75ABD2B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310" y="0"/>
            <a:ext cx="3734690" cy="124888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5119138-073D-4BBA-A879-8526EECA181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666" y="4246705"/>
            <a:ext cx="4553334" cy="261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526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4D05B27B-7845-40BE-88D3-5D803FE7F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D57D86A1-36D4-4A48-90C1-43F7BC460517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82B52849-24B0-4150-B794-0599707516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274491"/>
            <a:ext cx="3704813" cy="158350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48AE2D5-322D-4988-88BA-833EC6136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574728" y="4240728"/>
            <a:ext cx="3268602" cy="196594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65D67994-EC52-4C4E-825C-8E6F95EACE0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10726" y="310726"/>
            <a:ext cx="1965940" cy="1344488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B57871A-2874-4A56-A0D5-5E44B73D5FD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2199" y="0"/>
            <a:ext cx="4439801" cy="155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8626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B063A40B-73A4-4238-A8B1-A513A973FD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B250D5CE-F730-4829-9B3F-B378F04A8720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BD39D86B-E860-4070-8350-70586750AA2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0076671" y="4742671"/>
            <a:ext cx="2874218" cy="135644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944D608-A5DC-4D44-A6DF-D7EB4D3AE84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131461" y="131461"/>
            <a:ext cx="1637288" cy="137436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34D005B3-4F93-4536-8869-F674FE4BD81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975716"/>
            <a:ext cx="3328356" cy="188228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7F06846-4164-4DAB-9A55-858F24374C7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638666" y="0"/>
            <a:ext cx="4553334" cy="261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596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1331040C-66E8-4841-8814-BDCF2E4F86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3CE7E929-A912-46ED-A260-1D633776496C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B398C18E-2CD3-486B-A93D-A4DCA20B18B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09147" y="3613301"/>
            <a:ext cx="4182853" cy="324469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B7998B5-2E3D-423A-BD19-C184CB8B2A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83224" y="325665"/>
            <a:ext cx="2390202" cy="1738872"/>
          </a:xfrm>
          <a:prstGeom prst="rect">
            <a:avLst/>
          </a:prstGeom>
        </p:spPr>
      </p:pic>
      <p:sp>
        <p:nvSpPr>
          <p:cNvPr id="36" name="그림 개체 틀 4">
            <a:extLst>
              <a:ext uri="{FF2B5EF4-FFF2-40B4-BE49-F238E27FC236}">
                <a16:creationId xmlns:a16="http://schemas.microsoft.com/office/drawing/2014/main" id="{43377198-E3A7-4F3E-9FDE-8E9074CB9BE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428344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66148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1386BDBF-0200-43D1-80E7-A1386363A3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94DAF7E9-C94E-4573-A6A7-CF7D56FD0B5D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F276861-72D5-439E-9FE0-24E79F6994E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83754" y="0"/>
            <a:ext cx="3508246" cy="149949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F614F01-56F5-4BF1-A9A1-0F73442FB0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96821" y="4996366"/>
            <a:ext cx="3095179" cy="186163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5B989D2-B462-4871-93A2-E3F53928AE3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861633" cy="127315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C449B75-5801-4640-8A6A-B03DDE38FC1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075585"/>
            <a:ext cx="3151762" cy="178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857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12B07451-73A8-4720-BC22-D4B3AD2E5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B5895E47-37EC-4B5D-991D-6218638C1559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EBBFADD-199F-4357-956A-62F2EC2AE7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501560"/>
            <a:ext cx="2874218" cy="13564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CCF7584-5520-43E0-A98C-CDDF38AAA72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4182853" cy="324469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1354F0D-485B-491D-B85E-9DFA241AB6B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801798" y="5119128"/>
            <a:ext cx="2390202" cy="1738872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451257ED-00F0-4BC7-8FB8-021B05152CC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554712" y="0"/>
            <a:ext cx="1637288" cy="137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0954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D2843BA7-F60E-4905-9531-36153BD2B0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873453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0D83938A-CA9E-4E20-936A-067B0BA467DD}"/>
              </a:ext>
            </a:extLst>
          </p:cNvPr>
          <p:cNvSpPr txBox="1"/>
          <p:nvPr userDrawn="1"/>
        </p:nvSpPr>
        <p:spPr>
          <a:xfrm>
            <a:off x="4181605" y="692917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8448F89-8647-45A2-8E37-C7F473A22C6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57308" y="0"/>
            <a:ext cx="3734691" cy="131191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6119B20-5007-465E-8DBC-D156D10E4E7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38369" y="3236844"/>
            <a:ext cx="1553631" cy="362115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27EE6AD-6A2A-47B8-BE62-F9CA707E34A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734690" cy="124888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37739FEF-90A2-42FC-B235-E55391F5B9F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246705"/>
            <a:ext cx="4553334" cy="2611295"/>
          </a:xfrm>
          <a:prstGeom prst="rect">
            <a:avLst/>
          </a:prstGeom>
        </p:spPr>
      </p:pic>
      <p:sp>
        <p:nvSpPr>
          <p:cNvPr id="37" name="그림 개체 틀 4">
            <a:extLst>
              <a:ext uri="{FF2B5EF4-FFF2-40B4-BE49-F238E27FC236}">
                <a16:creationId xmlns:a16="http://schemas.microsoft.com/office/drawing/2014/main" id="{0007B18E-8DB3-459F-9CC8-67B2B2E287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45300" y="1130400"/>
            <a:ext cx="4597400" cy="45972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21519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687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19.svg"/><Relationship Id="rId10" Type="http://schemas.openxmlformats.org/officeDocument/2006/relationships/image" Target="../media/image30.png"/><Relationship Id="rId4" Type="http://schemas.openxmlformats.org/officeDocument/2006/relationships/image" Target="../media/image18.png"/><Relationship Id="rId9" Type="http://schemas.openxmlformats.org/officeDocument/2006/relationships/image" Target="../media/image29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1.svg"/><Relationship Id="rId21" Type="http://schemas.openxmlformats.org/officeDocument/2006/relationships/image" Target="../media/image55.svg"/><Relationship Id="rId42" Type="http://schemas.openxmlformats.org/officeDocument/2006/relationships/image" Target="../media/image76.png"/><Relationship Id="rId47" Type="http://schemas.openxmlformats.org/officeDocument/2006/relationships/image" Target="../media/image81.svg"/><Relationship Id="rId63" Type="http://schemas.openxmlformats.org/officeDocument/2006/relationships/image" Target="../media/image97.svg"/><Relationship Id="rId68" Type="http://schemas.openxmlformats.org/officeDocument/2006/relationships/image" Target="../media/image102.png"/><Relationship Id="rId84" Type="http://schemas.openxmlformats.org/officeDocument/2006/relationships/image" Target="../media/image118.png"/><Relationship Id="rId89" Type="http://schemas.openxmlformats.org/officeDocument/2006/relationships/image" Target="../media/image123.svg"/><Relationship Id="rId112" Type="http://schemas.openxmlformats.org/officeDocument/2006/relationships/image" Target="../media/image146.png"/><Relationship Id="rId133" Type="http://schemas.openxmlformats.org/officeDocument/2006/relationships/image" Target="../media/image167.svg"/><Relationship Id="rId138" Type="http://schemas.openxmlformats.org/officeDocument/2006/relationships/image" Target="../media/image172.png"/><Relationship Id="rId154" Type="http://schemas.openxmlformats.org/officeDocument/2006/relationships/image" Target="../media/image188.png"/><Relationship Id="rId159" Type="http://schemas.openxmlformats.org/officeDocument/2006/relationships/image" Target="../media/image193.svg"/><Relationship Id="rId175" Type="http://schemas.openxmlformats.org/officeDocument/2006/relationships/image" Target="../media/image209.svg"/><Relationship Id="rId170" Type="http://schemas.openxmlformats.org/officeDocument/2006/relationships/image" Target="../media/image204.png"/><Relationship Id="rId191" Type="http://schemas.openxmlformats.org/officeDocument/2006/relationships/image" Target="../media/image225.svg"/><Relationship Id="rId16" Type="http://schemas.openxmlformats.org/officeDocument/2006/relationships/image" Target="../media/image50.png"/><Relationship Id="rId107" Type="http://schemas.openxmlformats.org/officeDocument/2006/relationships/image" Target="../media/image141.svg"/><Relationship Id="rId11" Type="http://schemas.openxmlformats.org/officeDocument/2006/relationships/image" Target="../media/image45.svg"/><Relationship Id="rId32" Type="http://schemas.openxmlformats.org/officeDocument/2006/relationships/image" Target="../media/image66.png"/><Relationship Id="rId37" Type="http://schemas.openxmlformats.org/officeDocument/2006/relationships/image" Target="../media/image71.svg"/><Relationship Id="rId53" Type="http://schemas.openxmlformats.org/officeDocument/2006/relationships/image" Target="../media/image87.svg"/><Relationship Id="rId58" Type="http://schemas.openxmlformats.org/officeDocument/2006/relationships/image" Target="../media/image92.png"/><Relationship Id="rId74" Type="http://schemas.openxmlformats.org/officeDocument/2006/relationships/image" Target="../media/image108.png"/><Relationship Id="rId79" Type="http://schemas.openxmlformats.org/officeDocument/2006/relationships/image" Target="../media/image113.svg"/><Relationship Id="rId102" Type="http://schemas.openxmlformats.org/officeDocument/2006/relationships/image" Target="../media/image136.png"/><Relationship Id="rId123" Type="http://schemas.openxmlformats.org/officeDocument/2006/relationships/image" Target="../media/image157.svg"/><Relationship Id="rId128" Type="http://schemas.openxmlformats.org/officeDocument/2006/relationships/image" Target="../media/image162.png"/><Relationship Id="rId144" Type="http://schemas.openxmlformats.org/officeDocument/2006/relationships/image" Target="../media/image178.png"/><Relationship Id="rId149" Type="http://schemas.openxmlformats.org/officeDocument/2006/relationships/image" Target="../media/image183.svg"/><Relationship Id="rId5" Type="http://schemas.openxmlformats.org/officeDocument/2006/relationships/image" Target="../media/image39.svg"/><Relationship Id="rId90" Type="http://schemas.openxmlformats.org/officeDocument/2006/relationships/image" Target="../media/image124.png"/><Relationship Id="rId95" Type="http://schemas.openxmlformats.org/officeDocument/2006/relationships/image" Target="../media/image129.svg"/><Relationship Id="rId160" Type="http://schemas.openxmlformats.org/officeDocument/2006/relationships/image" Target="../media/image194.png"/><Relationship Id="rId165" Type="http://schemas.openxmlformats.org/officeDocument/2006/relationships/image" Target="../media/image199.svg"/><Relationship Id="rId181" Type="http://schemas.openxmlformats.org/officeDocument/2006/relationships/image" Target="../media/image215.svg"/><Relationship Id="rId186" Type="http://schemas.openxmlformats.org/officeDocument/2006/relationships/image" Target="../media/image220.png"/><Relationship Id="rId22" Type="http://schemas.openxmlformats.org/officeDocument/2006/relationships/image" Target="../media/image56.png"/><Relationship Id="rId27" Type="http://schemas.openxmlformats.org/officeDocument/2006/relationships/image" Target="../media/image61.svg"/><Relationship Id="rId43" Type="http://schemas.openxmlformats.org/officeDocument/2006/relationships/image" Target="../media/image77.svg"/><Relationship Id="rId48" Type="http://schemas.openxmlformats.org/officeDocument/2006/relationships/image" Target="../media/image82.png"/><Relationship Id="rId64" Type="http://schemas.openxmlformats.org/officeDocument/2006/relationships/image" Target="../media/image98.png"/><Relationship Id="rId69" Type="http://schemas.openxmlformats.org/officeDocument/2006/relationships/image" Target="../media/image103.svg"/><Relationship Id="rId113" Type="http://schemas.openxmlformats.org/officeDocument/2006/relationships/image" Target="../media/image147.svg"/><Relationship Id="rId118" Type="http://schemas.openxmlformats.org/officeDocument/2006/relationships/image" Target="../media/image152.png"/><Relationship Id="rId134" Type="http://schemas.openxmlformats.org/officeDocument/2006/relationships/image" Target="../media/image168.png"/><Relationship Id="rId139" Type="http://schemas.openxmlformats.org/officeDocument/2006/relationships/image" Target="../media/image173.svg"/><Relationship Id="rId80" Type="http://schemas.openxmlformats.org/officeDocument/2006/relationships/image" Target="../media/image114.png"/><Relationship Id="rId85" Type="http://schemas.openxmlformats.org/officeDocument/2006/relationships/image" Target="../media/image119.svg"/><Relationship Id="rId150" Type="http://schemas.openxmlformats.org/officeDocument/2006/relationships/image" Target="../media/image184.png"/><Relationship Id="rId155" Type="http://schemas.openxmlformats.org/officeDocument/2006/relationships/image" Target="../media/image189.svg"/><Relationship Id="rId171" Type="http://schemas.openxmlformats.org/officeDocument/2006/relationships/image" Target="../media/image205.svg"/><Relationship Id="rId176" Type="http://schemas.openxmlformats.org/officeDocument/2006/relationships/image" Target="../media/image210.png"/><Relationship Id="rId192" Type="http://schemas.openxmlformats.org/officeDocument/2006/relationships/image" Target="../media/image226.png"/><Relationship Id="rId12" Type="http://schemas.openxmlformats.org/officeDocument/2006/relationships/image" Target="../media/image46.png"/><Relationship Id="rId17" Type="http://schemas.openxmlformats.org/officeDocument/2006/relationships/image" Target="../media/image51.svg"/><Relationship Id="rId33" Type="http://schemas.openxmlformats.org/officeDocument/2006/relationships/image" Target="../media/image67.svg"/><Relationship Id="rId38" Type="http://schemas.openxmlformats.org/officeDocument/2006/relationships/image" Target="../media/image72.png"/><Relationship Id="rId59" Type="http://schemas.openxmlformats.org/officeDocument/2006/relationships/image" Target="../media/image93.svg"/><Relationship Id="rId103" Type="http://schemas.openxmlformats.org/officeDocument/2006/relationships/image" Target="../media/image137.svg"/><Relationship Id="rId108" Type="http://schemas.openxmlformats.org/officeDocument/2006/relationships/image" Target="../media/image142.png"/><Relationship Id="rId124" Type="http://schemas.openxmlformats.org/officeDocument/2006/relationships/image" Target="../media/image158.png"/><Relationship Id="rId129" Type="http://schemas.openxmlformats.org/officeDocument/2006/relationships/image" Target="../media/image163.svg"/><Relationship Id="rId54" Type="http://schemas.openxmlformats.org/officeDocument/2006/relationships/image" Target="../media/image88.png"/><Relationship Id="rId70" Type="http://schemas.openxmlformats.org/officeDocument/2006/relationships/image" Target="../media/image104.png"/><Relationship Id="rId75" Type="http://schemas.openxmlformats.org/officeDocument/2006/relationships/image" Target="../media/image109.svg"/><Relationship Id="rId91" Type="http://schemas.openxmlformats.org/officeDocument/2006/relationships/image" Target="../media/image125.svg"/><Relationship Id="rId96" Type="http://schemas.openxmlformats.org/officeDocument/2006/relationships/image" Target="../media/image130.png"/><Relationship Id="rId140" Type="http://schemas.openxmlformats.org/officeDocument/2006/relationships/image" Target="../media/image174.png"/><Relationship Id="rId145" Type="http://schemas.openxmlformats.org/officeDocument/2006/relationships/image" Target="../media/image179.svg"/><Relationship Id="rId161" Type="http://schemas.openxmlformats.org/officeDocument/2006/relationships/image" Target="../media/image195.svg"/><Relationship Id="rId166" Type="http://schemas.openxmlformats.org/officeDocument/2006/relationships/image" Target="../media/image200.png"/><Relationship Id="rId182" Type="http://schemas.openxmlformats.org/officeDocument/2006/relationships/image" Target="../media/image216.png"/><Relationship Id="rId187" Type="http://schemas.openxmlformats.org/officeDocument/2006/relationships/image" Target="../media/image221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0.png"/><Relationship Id="rId23" Type="http://schemas.openxmlformats.org/officeDocument/2006/relationships/image" Target="../media/image57.svg"/><Relationship Id="rId28" Type="http://schemas.openxmlformats.org/officeDocument/2006/relationships/image" Target="../media/image62.png"/><Relationship Id="rId49" Type="http://schemas.openxmlformats.org/officeDocument/2006/relationships/image" Target="../media/image83.svg"/><Relationship Id="rId114" Type="http://schemas.openxmlformats.org/officeDocument/2006/relationships/image" Target="../media/image148.png"/><Relationship Id="rId119" Type="http://schemas.openxmlformats.org/officeDocument/2006/relationships/image" Target="../media/image153.svg"/><Relationship Id="rId44" Type="http://schemas.openxmlformats.org/officeDocument/2006/relationships/image" Target="../media/image78.png"/><Relationship Id="rId60" Type="http://schemas.openxmlformats.org/officeDocument/2006/relationships/image" Target="../media/image94.png"/><Relationship Id="rId65" Type="http://schemas.openxmlformats.org/officeDocument/2006/relationships/image" Target="../media/image99.svg"/><Relationship Id="rId81" Type="http://schemas.openxmlformats.org/officeDocument/2006/relationships/image" Target="../media/image115.svg"/><Relationship Id="rId86" Type="http://schemas.openxmlformats.org/officeDocument/2006/relationships/image" Target="../media/image120.png"/><Relationship Id="rId130" Type="http://schemas.openxmlformats.org/officeDocument/2006/relationships/image" Target="../media/image164.png"/><Relationship Id="rId135" Type="http://schemas.openxmlformats.org/officeDocument/2006/relationships/image" Target="../media/image169.svg"/><Relationship Id="rId151" Type="http://schemas.openxmlformats.org/officeDocument/2006/relationships/image" Target="../media/image185.svg"/><Relationship Id="rId156" Type="http://schemas.openxmlformats.org/officeDocument/2006/relationships/image" Target="../media/image190.png"/><Relationship Id="rId177" Type="http://schemas.openxmlformats.org/officeDocument/2006/relationships/image" Target="../media/image211.svg"/><Relationship Id="rId172" Type="http://schemas.openxmlformats.org/officeDocument/2006/relationships/image" Target="../media/image206.png"/><Relationship Id="rId193" Type="http://schemas.openxmlformats.org/officeDocument/2006/relationships/image" Target="../media/image227.svg"/><Relationship Id="rId13" Type="http://schemas.openxmlformats.org/officeDocument/2006/relationships/image" Target="../media/image47.svg"/><Relationship Id="rId18" Type="http://schemas.openxmlformats.org/officeDocument/2006/relationships/image" Target="../media/image52.png"/><Relationship Id="rId39" Type="http://schemas.openxmlformats.org/officeDocument/2006/relationships/image" Target="../media/image73.svg"/><Relationship Id="rId109" Type="http://schemas.openxmlformats.org/officeDocument/2006/relationships/image" Target="../media/image143.svg"/><Relationship Id="rId34" Type="http://schemas.openxmlformats.org/officeDocument/2006/relationships/image" Target="../media/image68.png"/><Relationship Id="rId50" Type="http://schemas.openxmlformats.org/officeDocument/2006/relationships/image" Target="../media/image84.png"/><Relationship Id="rId55" Type="http://schemas.openxmlformats.org/officeDocument/2006/relationships/image" Target="../media/image89.svg"/><Relationship Id="rId76" Type="http://schemas.openxmlformats.org/officeDocument/2006/relationships/image" Target="../media/image110.png"/><Relationship Id="rId97" Type="http://schemas.openxmlformats.org/officeDocument/2006/relationships/image" Target="../media/image131.svg"/><Relationship Id="rId104" Type="http://schemas.openxmlformats.org/officeDocument/2006/relationships/image" Target="../media/image138.png"/><Relationship Id="rId120" Type="http://schemas.openxmlformats.org/officeDocument/2006/relationships/image" Target="../media/image154.png"/><Relationship Id="rId125" Type="http://schemas.openxmlformats.org/officeDocument/2006/relationships/image" Target="../media/image159.svg"/><Relationship Id="rId141" Type="http://schemas.openxmlformats.org/officeDocument/2006/relationships/image" Target="../media/image175.svg"/><Relationship Id="rId146" Type="http://schemas.openxmlformats.org/officeDocument/2006/relationships/image" Target="../media/image180.png"/><Relationship Id="rId167" Type="http://schemas.openxmlformats.org/officeDocument/2006/relationships/image" Target="../media/image201.svg"/><Relationship Id="rId188" Type="http://schemas.openxmlformats.org/officeDocument/2006/relationships/image" Target="../media/image222.png"/><Relationship Id="rId7" Type="http://schemas.openxmlformats.org/officeDocument/2006/relationships/image" Target="../media/image41.svg"/><Relationship Id="rId71" Type="http://schemas.openxmlformats.org/officeDocument/2006/relationships/image" Target="../media/image105.svg"/><Relationship Id="rId92" Type="http://schemas.openxmlformats.org/officeDocument/2006/relationships/image" Target="../media/image126.png"/><Relationship Id="rId162" Type="http://schemas.openxmlformats.org/officeDocument/2006/relationships/image" Target="../media/image196.png"/><Relationship Id="rId183" Type="http://schemas.openxmlformats.org/officeDocument/2006/relationships/image" Target="../media/image217.svg"/><Relationship Id="rId2" Type="http://schemas.openxmlformats.org/officeDocument/2006/relationships/image" Target="../media/image36.png"/><Relationship Id="rId29" Type="http://schemas.openxmlformats.org/officeDocument/2006/relationships/image" Target="../media/image63.svg"/><Relationship Id="rId24" Type="http://schemas.openxmlformats.org/officeDocument/2006/relationships/image" Target="../media/image58.png"/><Relationship Id="rId40" Type="http://schemas.openxmlformats.org/officeDocument/2006/relationships/image" Target="../media/image74.png"/><Relationship Id="rId45" Type="http://schemas.openxmlformats.org/officeDocument/2006/relationships/image" Target="../media/image79.svg"/><Relationship Id="rId66" Type="http://schemas.openxmlformats.org/officeDocument/2006/relationships/image" Target="../media/image100.png"/><Relationship Id="rId87" Type="http://schemas.openxmlformats.org/officeDocument/2006/relationships/image" Target="../media/image121.svg"/><Relationship Id="rId110" Type="http://schemas.openxmlformats.org/officeDocument/2006/relationships/image" Target="../media/image144.png"/><Relationship Id="rId115" Type="http://schemas.openxmlformats.org/officeDocument/2006/relationships/image" Target="../media/image149.svg"/><Relationship Id="rId131" Type="http://schemas.openxmlformats.org/officeDocument/2006/relationships/image" Target="../media/image165.svg"/><Relationship Id="rId136" Type="http://schemas.openxmlformats.org/officeDocument/2006/relationships/image" Target="../media/image170.png"/><Relationship Id="rId157" Type="http://schemas.openxmlformats.org/officeDocument/2006/relationships/image" Target="../media/image191.svg"/><Relationship Id="rId178" Type="http://schemas.openxmlformats.org/officeDocument/2006/relationships/image" Target="../media/image212.png"/><Relationship Id="rId61" Type="http://schemas.openxmlformats.org/officeDocument/2006/relationships/image" Target="../media/image95.svg"/><Relationship Id="rId82" Type="http://schemas.openxmlformats.org/officeDocument/2006/relationships/image" Target="../media/image116.png"/><Relationship Id="rId152" Type="http://schemas.openxmlformats.org/officeDocument/2006/relationships/image" Target="../media/image186.png"/><Relationship Id="rId173" Type="http://schemas.openxmlformats.org/officeDocument/2006/relationships/image" Target="../media/image207.svg"/><Relationship Id="rId19" Type="http://schemas.openxmlformats.org/officeDocument/2006/relationships/image" Target="../media/image53.svg"/><Relationship Id="rId14" Type="http://schemas.openxmlformats.org/officeDocument/2006/relationships/image" Target="../media/image48.png"/><Relationship Id="rId30" Type="http://schemas.openxmlformats.org/officeDocument/2006/relationships/image" Target="../media/image64.png"/><Relationship Id="rId35" Type="http://schemas.openxmlformats.org/officeDocument/2006/relationships/image" Target="../media/image69.svg"/><Relationship Id="rId56" Type="http://schemas.openxmlformats.org/officeDocument/2006/relationships/image" Target="../media/image90.png"/><Relationship Id="rId77" Type="http://schemas.openxmlformats.org/officeDocument/2006/relationships/image" Target="../media/image111.svg"/><Relationship Id="rId100" Type="http://schemas.openxmlformats.org/officeDocument/2006/relationships/image" Target="../media/image134.png"/><Relationship Id="rId105" Type="http://schemas.openxmlformats.org/officeDocument/2006/relationships/image" Target="../media/image139.svg"/><Relationship Id="rId126" Type="http://schemas.openxmlformats.org/officeDocument/2006/relationships/image" Target="../media/image160.png"/><Relationship Id="rId147" Type="http://schemas.openxmlformats.org/officeDocument/2006/relationships/image" Target="../media/image181.svg"/><Relationship Id="rId168" Type="http://schemas.openxmlformats.org/officeDocument/2006/relationships/image" Target="../media/image202.png"/><Relationship Id="rId8" Type="http://schemas.openxmlformats.org/officeDocument/2006/relationships/image" Target="../media/image42.png"/><Relationship Id="rId51" Type="http://schemas.openxmlformats.org/officeDocument/2006/relationships/image" Target="../media/image85.svg"/><Relationship Id="rId72" Type="http://schemas.openxmlformats.org/officeDocument/2006/relationships/image" Target="../media/image106.png"/><Relationship Id="rId93" Type="http://schemas.openxmlformats.org/officeDocument/2006/relationships/image" Target="../media/image127.svg"/><Relationship Id="rId98" Type="http://schemas.openxmlformats.org/officeDocument/2006/relationships/image" Target="../media/image132.png"/><Relationship Id="rId121" Type="http://schemas.openxmlformats.org/officeDocument/2006/relationships/image" Target="../media/image155.svg"/><Relationship Id="rId142" Type="http://schemas.openxmlformats.org/officeDocument/2006/relationships/image" Target="../media/image176.png"/><Relationship Id="rId163" Type="http://schemas.openxmlformats.org/officeDocument/2006/relationships/image" Target="../media/image197.svg"/><Relationship Id="rId184" Type="http://schemas.openxmlformats.org/officeDocument/2006/relationships/image" Target="../media/image218.png"/><Relationship Id="rId189" Type="http://schemas.openxmlformats.org/officeDocument/2006/relationships/image" Target="../media/image223.svg"/><Relationship Id="rId3" Type="http://schemas.openxmlformats.org/officeDocument/2006/relationships/image" Target="../media/image37.svg"/><Relationship Id="rId25" Type="http://schemas.openxmlformats.org/officeDocument/2006/relationships/image" Target="../media/image59.svg"/><Relationship Id="rId46" Type="http://schemas.openxmlformats.org/officeDocument/2006/relationships/image" Target="../media/image80.png"/><Relationship Id="rId67" Type="http://schemas.openxmlformats.org/officeDocument/2006/relationships/image" Target="../media/image101.svg"/><Relationship Id="rId116" Type="http://schemas.openxmlformats.org/officeDocument/2006/relationships/image" Target="../media/image150.png"/><Relationship Id="rId137" Type="http://schemas.openxmlformats.org/officeDocument/2006/relationships/image" Target="../media/image171.svg"/><Relationship Id="rId158" Type="http://schemas.openxmlformats.org/officeDocument/2006/relationships/image" Target="../media/image192.png"/><Relationship Id="rId20" Type="http://schemas.openxmlformats.org/officeDocument/2006/relationships/image" Target="../media/image54.png"/><Relationship Id="rId41" Type="http://schemas.openxmlformats.org/officeDocument/2006/relationships/image" Target="../media/image75.svg"/><Relationship Id="rId62" Type="http://schemas.openxmlformats.org/officeDocument/2006/relationships/image" Target="../media/image96.png"/><Relationship Id="rId83" Type="http://schemas.openxmlformats.org/officeDocument/2006/relationships/image" Target="../media/image117.svg"/><Relationship Id="rId88" Type="http://schemas.openxmlformats.org/officeDocument/2006/relationships/image" Target="../media/image122.png"/><Relationship Id="rId111" Type="http://schemas.openxmlformats.org/officeDocument/2006/relationships/image" Target="../media/image145.svg"/><Relationship Id="rId132" Type="http://schemas.openxmlformats.org/officeDocument/2006/relationships/image" Target="../media/image166.png"/><Relationship Id="rId153" Type="http://schemas.openxmlformats.org/officeDocument/2006/relationships/image" Target="../media/image187.svg"/><Relationship Id="rId174" Type="http://schemas.openxmlformats.org/officeDocument/2006/relationships/image" Target="../media/image208.png"/><Relationship Id="rId179" Type="http://schemas.openxmlformats.org/officeDocument/2006/relationships/image" Target="../media/image213.svg"/><Relationship Id="rId190" Type="http://schemas.openxmlformats.org/officeDocument/2006/relationships/image" Target="../media/image224.png"/><Relationship Id="rId15" Type="http://schemas.openxmlformats.org/officeDocument/2006/relationships/image" Target="../media/image49.svg"/><Relationship Id="rId36" Type="http://schemas.openxmlformats.org/officeDocument/2006/relationships/image" Target="../media/image70.png"/><Relationship Id="rId57" Type="http://schemas.openxmlformats.org/officeDocument/2006/relationships/image" Target="../media/image91.svg"/><Relationship Id="rId106" Type="http://schemas.openxmlformats.org/officeDocument/2006/relationships/image" Target="../media/image140.png"/><Relationship Id="rId127" Type="http://schemas.openxmlformats.org/officeDocument/2006/relationships/image" Target="../media/image161.svg"/><Relationship Id="rId10" Type="http://schemas.openxmlformats.org/officeDocument/2006/relationships/image" Target="../media/image44.png"/><Relationship Id="rId31" Type="http://schemas.openxmlformats.org/officeDocument/2006/relationships/image" Target="../media/image65.svg"/><Relationship Id="rId52" Type="http://schemas.openxmlformats.org/officeDocument/2006/relationships/image" Target="../media/image86.png"/><Relationship Id="rId73" Type="http://schemas.openxmlformats.org/officeDocument/2006/relationships/image" Target="../media/image107.svg"/><Relationship Id="rId78" Type="http://schemas.openxmlformats.org/officeDocument/2006/relationships/image" Target="../media/image112.png"/><Relationship Id="rId94" Type="http://schemas.openxmlformats.org/officeDocument/2006/relationships/image" Target="../media/image128.png"/><Relationship Id="rId99" Type="http://schemas.openxmlformats.org/officeDocument/2006/relationships/image" Target="../media/image133.svg"/><Relationship Id="rId101" Type="http://schemas.openxmlformats.org/officeDocument/2006/relationships/image" Target="../media/image135.svg"/><Relationship Id="rId122" Type="http://schemas.openxmlformats.org/officeDocument/2006/relationships/image" Target="../media/image156.png"/><Relationship Id="rId143" Type="http://schemas.openxmlformats.org/officeDocument/2006/relationships/image" Target="../media/image177.svg"/><Relationship Id="rId148" Type="http://schemas.openxmlformats.org/officeDocument/2006/relationships/image" Target="../media/image182.png"/><Relationship Id="rId164" Type="http://schemas.openxmlformats.org/officeDocument/2006/relationships/image" Target="../media/image198.png"/><Relationship Id="rId169" Type="http://schemas.openxmlformats.org/officeDocument/2006/relationships/image" Target="../media/image203.svg"/><Relationship Id="rId185" Type="http://schemas.openxmlformats.org/officeDocument/2006/relationships/image" Target="../media/image219.svg"/><Relationship Id="rId4" Type="http://schemas.openxmlformats.org/officeDocument/2006/relationships/image" Target="../media/image38.png"/><Relationship Id="rId9" Type="http://schemas.openxmlformats.org/officeDocument/2006/relationships/image" Target="../media/image43.svg"/><Relationship Id="rId180" Type="http://schemas.openxmlformats.org/officeDocument/2006/relationships/image" Target="../media/image214.png"/><Relationship Id="rId26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2.svg"/><Relationship Id="rId21" Type="http://schemas.openxmlformats.org/officeDocument/2006/relationships/image" Target="../media/image247.svg"/><Relationship Id="rId42" Type="http://schemas.openxmlformats.org/officeDocument/2006/relationships/image" Target="../media/image268.png"/><Relationship Id="rId47" Type="http://schemas.openxmlformats.org/officeDocument/2006/relationships/image" Target="../media/image273.svg"/><Relationship Id="rId63" Type="http://schemas.openxmlformats.org/officeDocument/2006/relationships/image" Target="../media/image289.svg"/><Relationship Id="rId68" Type="http://schemas.openxmlformats.org/officeDocument/2006/relationships/image" Target="../media/image294.png"/><Relationship Id="rId84" Type="http://schemas.openxmlformats.org/officeDocument/2006/relationships/image" Target="../media/image310.png"/><Relationship Id="rId89" Type="http://schemas.openxmlformats.org/officeDocument/2006/relationships/image" Target="../media/image315.svg"/><Relationship Id="rId112" Type="http://schemas.openxmlformats.org/officeDocument/2006/relationships/image" Target="../media/image338.png"/><Relationship Id="rId133" Type="http://schemas.openxmlformats.org/officeDocument/2006/relationships/image" Target="../media/image358.svg"/><Relationship Id="rId138" Type="http://schemas.openxmlformats.org/officeDocument/2006/relationships/image" Target="../media/image363.png"/><Relationship Id="rId154" Type="http://schemas.openxmlformats.org/officeDocument/2006/relationships/image" Target="../media/image379.png"/><Relationship Id="rId159" Type="http://schemas.openxmlformats.org/officeDocument/2006/relationships/image" Target="../media/image384.svg"/><Relationship Id="rId175" Type="http://schemas.openxmlformats.org/officeDocument/2006/relationships/image" Target="../media/image400.svg"/><Relationship Id="rId170" Type="http://schemas.openxmlformats.org/officeDocument/2006/relationships/image" Target="../media/image395.png"/><Relationship Id="rId191" Type="http://schemas.openxmlformats.org/officeDocument/2006/relationships/image" Target="../media/image416.svg"/><Relationship Id="rId16" Type="http://schemas.openxmlformats.org/officeDocument/2006/relationships/image" Target="../media/image242.png"/><Relationship Id="rId107" Type="http://schemas.openxmlformats.org/officeDocument/2006/relationships/image" Target="../media/image333.svg"/><Relationship Id="rId11" Type="http://schemas.openxmlformats.org/officeDocument/2006/relationships/image" Target="../media/image237.svg"/><Relationship Id="rId32" Type="http://schemas.openxmlformats.org/officeDocument/2006/relationships/image" Target="../media/image258.png"/><Relationship Id="rId37" Type="http://schemas.openxmlformats.org/officeDocument/2006/relationships/image" Target="../media/image263.svg"/><Relationship Id="rId53" Type="http://schemas.openxmlformats.org/officeDocument/2006/relationships/image" Target="../media/image279.svg"/><Relationship Id="rId58" Type="http://schemas.openxmlformats.org/officeDocument/2006/relationships/image" Target="../media/image284.png"/><Relationship Id="rId74" Type="http://schemas.openxmlformats.org/officeDocument/2006/relationships/image" Target="../media/image300.png"/><Relationship Id="rId79" Type="http://schemas.openxmlformats.org/officeDocument/2006/relationships/image" Target="../media/image305.svg"/><Relationship Id="rId102" Type="http://schemas.openxmlformats.org/officeDocument/2006/relationships/image" Target="../media/image328.png"/><Relationship Id="rId123" Type="http://schemas.openxmlformats.org/officeDocument/2006/relationships/image" Target="../media/image348.svg"/><Relationship Id="rId128" Type="http://schemas.openxmlformats.org/officeDocument/2006/relationships/image" Target="../media/image353.png"/><Relationship Id="rId144" Type="http://schemas.openxmlformats.org/officeDocument/2006/relationships/image" Target="../media/image369.png"/><Relationship Id="rId149" Type="http://schemas.openxmlformats.org/officeDocument/2006/relationships/image" Target="../media/image374.svg"/><Relationship Id="rId5" Type="http://schemas.openxmlformats.org/officeDocument/2006/relationships/image" Target="../media/image231.svg"/><Relationship Id="rId90" Type="http://schemas.openxmlformats.org/officeDocument/2006/relationships/image" Target="../media/image316.png"/><Relationship Id="rId95" Type="http://schemas.openxmlformats.org/officeDocument/2006/relationships/image" Target="../media/image321.svg"/><Relationship Id="rId160" Type="http://schemas.openxmlformats.org/officeDocument/2006/relationships/image" Target="../media/image385.png"/><Relationship Id="rId165" Type="http://schemas.openxmlformats.org/officeDocument/2006/relationships/image" Target="../media/image390.svg"/><Relationship Id="rId181" Type="http://schemas.openxmlformats.org/officeDocument/2006/relationships/image" Target="../media/image406.svg"/><Relationship Id="rId186" Type="http://schemas.openxmlformats.org/officeDocument/2006/relationships/image" Target="../media/image411.png"/><Relationship Id="rId22" Type="http://schemas.openxmlformats.org/officeDocument/2006/relationships/image" Target="../media/image248.png"/><Relationship Id="rId27" Type="http://schemas.openxmlformats.org/officeDocument/2006/relationships/image" Target="../media/image253.svg"/><Relationship Id="rId43" Type="http://schemas.openxmlformats.org/officeDocument/2006/relationships/image" Target="../media/image269.svg"/><Relationship Id="rId48" Type="http://schemas.openxmlformats.org/officeDocument/2006/relationships/image" Target="../media/image274.png"/><Relationship Id="rId64" Type="http://schemas.openxmlformats.org/officeDocument/2006/relationships/image" Target="../media/image290.png"/><Relationship Id="rId69" Type="http://schemas.openxmlformats.org/officeDocument/2006/relationships/image" Target="../media/image295.svg"/><Relationship Id="rId113" Type="http://schemas.openxmlformats.org/officeDocument/2006/relationships/image" Target="../media/image339.svg"/><Relationship Id="rId118" Type="http://schemas.openxmlformats.org/officeDocument/2006/relationships/image" Target="../media/image343.png"/><Relationship Id="rId134" Type="http://schemas.openxmlformats.org/officeDocument/2006/relationships/image" Target="../media/image359.png"/><Relationship Id="rId139" Type="http://schemas.openxmlformats.org/officeDocument/2006/relationships/image" Target="../media/image364.svg"/><Relationship Id="rId80" Type="http://schemas.openxmlformats.org/officeDocument/2006/relationships/image" Target="../media/image306.png"/><Relationship Id="rId85" Type="http://schemas.openxmlformats.org/officeDocument/2006/relationships/image" Target="../media/image311.svg"/><Relationship Id="rId150" Type="http://schemas.openxmlformats.org/officeDocument/2006/relationships/image" Target="../media/image375.png"/><Relationship Id="rId155" Type="http://schemas.openxmlformats.org/officeDocument/2006/relationships/image" Target="../media/image380.svg"/><Relationship Id="rId171" Type="http://schemas.openxmlformats.org/officeDocument/2006/relationships/image" Target="../media/image396.svg"/><Relationship Id="rId176" Type="http://schemas.openxmlformats.org/officeDocument/2006/relationships/image" Target="../media/image401.png"/><Relationship Id="rId192" Type="http://schemas.openxmlformats.org/officeDocument/2006/relationships/image" Target="../media/image417.png"/><Relationship Id="rId12" Type="http://schemas.openxmlformats.org/officeDocument/2006/relationships/image" Target="../media/image238.png"/><Relationship Id="rId17" Type="http://schemas.openxmlformats.org/officeDocument/2006/relationships/image" Target="../media/image243.svg"/><Relationship Id="rId33" Type="http://schemas.openxmlformats.org/officeDocument/2006/relationships/image" Target="../media/image259.svg"/><Relationship Id="rId38" Type="http://schemas.openxmlformats.org/officeDocument/2006/relationships/image" Target="../media/image264.png"/><Relationship Id="rId59" Type="http://schemas.openxmlformats.org/officeDocument/2006/relationships/image" Target="../media/image285.svg"/><Relationship Id="rId103" Type="http://schemas.openxmlformats.org/officeDocument/2006/relationships/image" Target="../media/image329.svg"/><Relationship Id="rId108" Type="http://schemas.openxmlformats.org/officeDocument/2006/relationships/image" Target="../media/image334.png"/><Relationship Id="rId124" Type="http://schemas.openxmlformats.org/officeDocument/2006/relationships/image" Target="../media/image349.png"/><Relationship Id="rId129" Type="http://schemas.openxmlformats.org/officeDocument/2006/relationships/image" Target="../media/image354.svg"/><Relationship Id="rId54" Type="http://schemas.openxmlformats.org/officeDocument/2006/relationships/image" Target="../media/image280.png"/><Relationship Id="rId70" Type="http://schemas.openxmlformats.org/officeDocument/2006/relationships/image" Target="../media/image296.png"/><Relationship Id="rId75" Type="http://schemas.openxmlformats.org/officeDocument/2006/relationships/image" Target="../media/image301.svg"/><Relationship Id="rId91" Type="http://schemas.openxmlformats.org/officeDocument/2006/relationships/image" Target="../media/image317.svg"/><Relationship Id="rId96" Type="http://schemas.openxmlformats.org/officeDocument/2006/relationships/image" Target="../media/image322.png"/><Relationship Id="rId140" Type="http://schemas.openxmlformats.org/officeDocument/2006/relationships/image" Target="../media/image365.png"/><Relationship Id="rId145" Type="http://schemas.openxmlformats.org/officeDocument/2006/relationships/image" Target="../media/image370.svg"/><Relationship Id="rId161" Type="http://schemas.openxmlformats.org/officeDocument/2006/relationships/image" Target="../media/image386.svg"/><Relationship Id="rId166" Type="http://schemas.openxmlformats.org/officeDocument/2006/relationships/image" Target="../media/image391.png"/><Relationship Id="rId182" Type="http://schemas.openxmlformats.org/officeDocument/2006/relationships/image" Target="../media/image407.png"/><Relationship Id="rId187" Type="http://schemas.openxmlformats.org/officeDocument/2006/relationships/image" Target="../media/image412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32.png"/><Relationship Id="rId23" Type="http://schemas.openxmlformats.org/officeDocument/2006/relationships/image" Target="../media/image249.svg"/><Relationship Id="rId28" Type="http://schemas.openxmlformats.org/officeDocument/2006/relationships/image" Target="../media/image254.png"/><Relationship Id="rId49" Type="http://schemas.openxmlformats.org/officeDocument/2006/relationships/image" Target="../media/image275.svg"/><Relationship Id="rId114" Type="http://schemas.openxmlformats.org/officeDocument/2006/relationships/image" Target="../media/image340.png"/><Relationship Id="rId119" Type="http://schemas.openxmlformats.org/officeDocument/2006/relationships/image" Target="../media/image344.svg"/><Relationship Id="rId44" Type="http://schemas.openxmlformats.org/officeDocument/2006/relationships/image" Target="../media/image270.png"/><Relationship Id="rId60" Type="http://schemas.openxmlformats.org/officeDocument/2006/relationships/image" Target="../media/image286.png"/><Relationship Id="rId65" Type="http://schemas.openxmlformats.org/officeDocument/2006/relationships/image" Target="../media/image291.svg"/><Relationship Id="rId81" Type="http://schemas.openxmlformats.org/officeDocument/2006/relationships/image" Target="../media/image307.svg"/><Relationship Id="rId86" Type="http://schemas.openxmlformats.org/officeDocument/2006/relationships/image" Target="../media/image312.png"/><Relationship Id="rId130" Type="http://schemas.openxmlformats.org/officeDocument/2006/relationships/image" Target="../media/image355.png"/><Relationship Id="rId135" Type="http://schemas.openxmlformats.org/officeDocument/2006/relationships/image" Target="../media/image360.svg"/><Relationship Id="rId151" Type="http://schemas.openxmlformats.org/officeDocument/2006/relationships/image" Target="../media/image376.svg"/><Relationship Id="rId156" Type="http://schemas.openxmlformats.org/officeDocument/2006/relationships/image" Target="../media/image381.png"/><Relationship Id="rId177" Type="http://schemas.openxmlformats.org/officeDocument/2006/relationships/image" Target="../media/image402.svg"/><Relationship Id="rId172" Type="http://schemas.openxmlformats.org/officeDocument/2006/relationships/image" Target="../media/image397.png"/><Relationship Id="rId193" Type="http://schemas.openxmlformats.org/officeDocument/2006/relationships/image" Target="../media/image418.svg"/><Relationship Id="rId13" Type="http://schemas.openxmlformats.org/officeDocument/2006/relationships/image" Target="../media/image239.svg"/><Relationship Id="rId18" Type="http://schemas.openxmlformats.org/officeDocument/2006/relationships/image" Target="../media/image244.png"/><Relationship Id="rId39" Type="http://schemas.openxmlformats.org/officeDocument/2006/relationships/image" Target="../media/image265.svg"/><Relationship Id="rId109" Type="http://schemas.openxmlformats.org/officeDocument/2006/relationships/image" Target="../media/image335.svg"/><Relationship Id="rId34" Type="http://schemas.openxmlformats.org/officeDocument/2006/relationships/image" Target="../media/image260.png"/><Relationship Id="rId50" Type="http://schemas.openxmlformats.org/officeDocument/2006/relationships/image" Target="../media/image276.png"/><Relationship Id="rId55" Type="http://schemas.openxmlformats.org/officeDocument/2006/relationships/image" Target="../media/image281.svg"/><Relationship Id="rId76" Type="http://schemas.openxmlformats.org/officeDocument/2006/relationships/image" Target="../media/image302.png"/><Relationship Id="rId97" Type="http://schemas.openxmlformats.org/officeDocument/2006/relationships/image" Target="../media/image323.svg"/><Relationship Id="rId104" Type="http://schemas.openxmlformats.org/officeDocument/2006/relationships/image" Target="../media/image330.png"/><Relationship Id="rId120" Type="http://schemas.openxmlformats.org/officeDocument/2006/relationships/image" Target="../media/image345.png"/><Relationship Id="rId125" Type="http://schemas.openxmlformats.org/officeDocument/2006/relationships/image" Target="../media/image350.svg"/><Relationship Id="rId141" Type="http://schemas.openxmlformats.org/officeDocument/2006/relationships/image" Target="../media/image366.svg"/><Relationship Id="rId146" Type="http://schemas.openxmlformats.org/officeDocument/2006/relationships/image" Target="../media/image371.png"/><Relationship Id="rId167" Type="http://schemas.openxmlformats.org/officeDocument/2006/relationships/image" Target="../media/image392.svg"/><Relationship Id="rId188" Type="http://schemas.openxmlformats.org/officeDocument/2006/relationships/image" Target="../media/image413.png"/><Relationship Id="rId7" Type="http://schemas.openxmlformats.org/officeDocument/2006/relationships/image" Target="../media/image233.svg"/><Relationship Id="rId71" Type="http://schemas.openxmlformats.org/officeDocument/2006/relationships/image" Target="../media/image297.svg"/><Relationship Id="rId92" Type="http://schemas.openxmlformats.org/officeDocument/2006/relationships/image" Target="../media/image318.png"/><Relationship Id="rId162" Type="http://schemas.openxmlformats.org/officeDocument/2006/relationships/image" Target="../media/image387.png"/><Relationship Id="rId183" Type="http://schemas.openxmlformats.org/officeDocument/2006/relationships/image" Target="../media/image408.svg"/><Relationship Id="rId2" Type="http://schemas.openxmlformats.org/officeDocument/2006/relationships/image" Target="../media/image228.png"/><Relationship Id="rId29" Type="http://schemas.openxmlformats.org/officeDocument/2006/relationships/image" Target="../media/image255.svg"/><Relationship Id="rId24" Type="http://schemas.openxmlformats.org/officeDocument/2006/relationships/image" Target="../media/image250.png"/><Relationship Id="rId40" Type="http://schemas.openxmlformats.org/officeDocument/2006/relationships/image" Target="../media/image266.png"/><Relationship Id="rId45" Type="http://schemas.openxmlformats.org/officeDocument/2006/relationships/image" Target="../media/image271.svg"/><Relationship Id="rId66" Type="http://schemas.openxmlformats.org/officeDocument/2006/relationships/image" Target="../media/image292.png"/><Relationship Id="rId87" Type="http://schemas.openxmlformats.org/officeDocument/2006/relationships/image" Target="../media/image313.svg"/><Relationship Id="rId110" Type="http://schemas.openxmlformats.org/officeDocument/2006/relationships/image" Target="../media/image336.png"/><Relationship Id="rId115" Type="http://schemas.openxmlformats.org/officeDocument/2006/relationships/image" Target="../media/image341.svg"/><Relationship Id="rId131" Type="http://schemas.openxmlformats.org/officeDocument/2006/relationships/image" Target="../media/image356.svg"/><Relationship Id="rId136" Type="http://schemas.openxmlformats.org/officeDocument/2006/relationships/image" Target="../media/image361.png"/><Relationship Id="rId157" Type="http://schemas.openxmlformats.org/officeDocument/2006/relationships/image" Target="../media/image382.svg"/><Relationship Id="rId178" Type="http://schemas.openxmlformats.org/officeDocument/2006/relationships/image" Target="../media/image403.png"/><Relationship Id="rId61" Type="http://schemas.openxmlformats.org/officeDocument/2006/relationships/image" Target="../media/image287.svg"/><Relationship Id="rId82" Type="http://schemas.openxmlformats.org/officeDocument/2006/relationships/image" Target="../media/image308.png"/><Relationship Id="rId152" Type="http://schemas.openxmlformats.org/officeDocument/2006/relationships/image" Target="../media/image377.png"/><Relationship Id="rId173" Type="http://schemas.openxmlformats.org/officeDocument/2006/relationships/image" Target="../media/image398.svg"/><Relationship Id="rId19" Type="http://schemas.openxmlformats.org/officeDocument/2006/relationships/image" Target="../media/image245.svg"/><Relationship Id="rId14" Type="http://schemas.openxmlformats.org/officeDocument/2006/relationships/image" Target="../media/image240.png"/><Relationship Id="rId30" Type="http://schemas.openxmlformats.org/officeDocument/2006/relationships/image" Target="../media/image256.png"/><Relationship Id="rId35" Type="http://schemas.openxmlformats.org/officeDocument/2006/relationships/image" Target="../media/image261.svg"/><Relationship Id="rId56" Type="http://schemas.openxmlformats.org/officeDocument/2006/relationships/image" Target="../media/image282.png"/><Relationship Id="rId77" Type="http://schemas.openxmlformats.org/officeDocument/2006/relationships/image" Target="../media/image303.svg"/><Relationship Id="rId100" Type="http://schemas.openxmlformats.org/officeDocument/2006/relationships/image" Target="../media/image326.png"/><Relationship Id="rId105" Type="http://schemas.openxmlformats.org/officeDocument/2006/relationships/image" Target="../media/image331.svg"/><Relationship Id="rId126" Type="http://schemas.openxmlformats.org/officeDocument/2006/relationships/image" Target="../media/image351.png"/><Relationship Id="rId147" Type="http://schemas.openxmlformats.org/officeDocument/2006/relationships/image" Target="../media/image372.svg"/><Relationship Id="rId168" Type="http://schemas.openxmlformats.org/officeDocument/2006/relationships/image" Target="../media/image393.png"/><Relationship Id="rId8" Type="http://schemas.openxmlformats.org/officeDocument/2006/relationships/image" Target="../media/image234.png"/><Relationship Id="rId51" Type="http://schemas.openxmlformats.org/officeDocument/2006/relationships/image" Target="../media/image277.svg"/><Relationship Id="rId72" Type="http://schemas.openxmlformats.org/officeDocument/2006/relationships/image" Target="../media/image298.png"/><Relationship Id="rId93" Type="http://schemas.openxmlformats.org/officeDocument/2006/relationships/image" Target="../media/image319.svg"/><Relationship Id="rId98" Type="http://schemas.openxmlformats.org/officeDocument/2006/relationships/image" Target="../media/image324.png"/><Relationship Id="rId121" Type="http://schemas.openxmlformats.org/officeDocument/2006/relationships/image" Target="../media/image346.svg"/><Relationship Id="rId142" Type="http://schemas.openxmlformats.org/officeDocument/2006/relationships/image" Target="../media/image367.png"/><Relationship Id="rId163" Type="http://schemas.openxmlformats.org/officeDocument/2006/relationships/image" Target="../media/image388.svg"/><Relationship Id="rId184" Type="http://schemas.openxmlformats.org/officeDocument/2006/relationships/image" Target="../media/image409.png"/><Relationship Id="rId189" Type="http://schemas.openxmlformats.org/officeDocument/2006/relationships/image" Target="../media/image414.svg"/><Relationship Id="rId3" Type="http://schemas.openxmlformats.org/officeDocument/2006/relationships/image" Target="../media/image229.svg"/><Relationship Id="rId25" Type="http://schemas.openxmlformats.org/officeDocument/2006/relationships/image" Target="../media/image251.svg"/><Relationship Id="rId46" Type="http://schemas.openxmlformats.org/officeDocument/2006/relationships/image" Target="../media/image272.png"/><Relationship Id="rId67" Type="http://schemas.openxmlformats.org/officeDocument/2006/relationships/image" Target="../media/image293.svg"/><Relationship Id="rId116" Type="http://schemas.openxmlformats.org/officeDocument/2006/relationships/image" Target="../media/image174.png"/><Relationship Id="rId137" Type="http://schemas.openxmlformats.org/officeDocument/2006/relationships/image" Target="../media/image362.svg"/><Relationship Id="rId158" Type="http://schemas.openxmlformats.org/officeDocument/2006/relationships/image" Target="../media/image383.png"/><Relationship Id="rId20" Type="http://schemas.openxmlformats.org/officeDocument/2006/relationships/image" Target="../media/image246.png"/><Relationship Id="rId41" Type="http://schemas.openxmlformats.org/officeDocument/2006/relationships/image" Target="../media/image267.svg"/><Relationship Id="rId62" Type="http://schemas.openxmlformats.org/officeDocument/2006/relationships/image" Target="../media/image288.png"/><Relationship Id="rId83" Type="http://schemas.openxmlformats.org/officeDocument/2006/relationships/image" Target="../media/image309.svg"/><Relationship Id="rId88" Type="http://schemas.openxmlformats.org/officeDocument/2006/relationships/image" Target="../media/image314.png"/><Relationship Id="rId111" Type="http://schemas.openxmlformats.org/officeDocument/2006/relationships/image" Target="../media/image337.svg"/><Relationship Id="rId132" Type="http://schemas.openxmlformats.org/officeDocument/2006/relationships/image" Target="../media/image357.png"/><Relationship Id="rId153" Type="http://schemas.openxmlformats.org/officeDocument/2006/relationships/image" Target="../media/image378.svg"/><Relationship Id="rId174" Type="http://schemas.openxmlformats.org/officeDocument/2006/relationships/image" Target="../media/image399.png"/><Relationship Id="rId179" Type="http://schemas.openxmlformats.org/officeDocument/2006/relationships/image" Target="../media/image404.svg"/><Relationship Id="rId190" Type="http://schemas.openxmlformats.org/officeDocument/2006/relationships/image" Target="../media/image415.png"/><Relationship Id="rId15" Type="http://schemas.openxmlformats.org/officeDocument/2006/relationships/image" Target="../media/image241.svg"/><Relationship Id="rId36" Type="http://schemas.openxmlformats.org/officeDocument/2006/relationships/image" Target="../media/image262.png"/><Relationship Id="rId57" Type="http://schemas.openxmlformats.org/officeDocument/2006/relationships/image" Target="../media/image283.svg"/><Relationship Id="rId106" Type="http://schemas.openxmlformats.org/officeDocument/2006/relationships/image" Target="../media/image332.png"/><Relationship Id="rId127" Type="http://schemas.openxmlformats.org/officeDocument/2006/relationships/image" Target="../media/image352.svg"/><Relationship Id="rId10" Type="http://schemas.openxmlformats.org/officeDocument/2006/relationships/image" Target="../media/image236.png"/><Relationship Id="rId31" Type="http://schemas.openxmlformats.org/officeDocument/2006/relationships/image" Target="../media/image257.svg"/><Relationship Id="rId52" Type="http://schemas.openxmlformats.org/officeDocument/2006/relationships/image" Target="../media/image278.png"/><Relationship Id="rId73" Type="http://schemas.openxmlformats.org/officeDocument/2006/relationships/image" Target="../media/image299.svg"/><Relationship Id="rId78" Type="http://schemas.openxmlformats.org/officeDocument/2006/relationships/image" Target="../media/image304.png"/><Relationship Id="rId94" Type="http://schemas.openxmlformats.org/officeDocument/2006/relationships/image" Target="../media/image320.png"/><Relationship Id="rId99" Type="http://schemas.openxmlformats.org/officeDocument/2006/relationships/image" Target="../media/image325.svg"/><Relationship Id="rId101" Type="http://schemas.openxmlformats.org/officeDocument/2006/relationships/image" Target="../media/image327.svg"/><Relationship Id="rId122" Type="http://schemas.openxmlformats.org/officeDocument/2006/relationships/image" Target="../media/image347.png"/><Relationship Id="rId143" Type="http://schemas.openxmlformats.org/officeDocument/2006/relationships/image" Target="../media/image368.svg"/><Relationship Id="rId148" Type="http://schemas.openxmlformats.org/officeDocument/2006/relationships/image" Target="../media/image373.png"/><Relationship Id="rId164" Type="http://schemas.openxmlformats.org/officeDocument/2006/relationships/image" Target="../media/image389.png"/><Relationship Id="rId169" Type="http://schemas.openxmlformats.org/officeDocument/2006/relationships/image" Target="../media/image394.svg"/><Relationship Id="rId185" Type="http://schemas.openxmlformats.org/officeDocument/2006/relationships/image" Target="../media/image410.svg"/><Relationship Id="rId4" Type="http://schemas.openxmlformats.org/officeDocument/2006/relationships/image" Target="../media/image230.png"/><Relationship Id="rId9" Type="http://schemas.openxmlformats.org/officeDocument/2006/relationships/image" Target="../media/image235.svg"/><Relationship Id="rId180" Type="http://schemas.openxmlformats.org/officeDocument/2006/relationships/image" Target="../media/image405.png"/><Relationship Id="rId26" Type="http://schemas.openxmlformats.org/officeDocument/2006/relationships/image" Target="../media/image25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419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0635CAC-3BA6-450D-BC34-988C46FE4A42}"/>
              </a:ext>
            </a:extLst>
          </p:cNvPr>
          <p:cNvSpPr txBox="1"/>
          <p:nvPr/>
        </p:nvSpPr>
        <p:spPr>
          <a:xfrm>
            <a:off x="1465942" y="2689897"/>
            <a:ext cx="92601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>
                <a:solidFill>
                  <a:srgbClr val="535250"/>
                </a:solidFill>
                <a:latin typeface="+mj-lt"/>
                <a:cs typeface="Arial" panose="020B0604020202020204" pitchFamily="34" charset="0"/>
              </a:rPr>
              <a:t>Fun Fall Activities</a:t>
            </a:r>
            <a:endParaRPr lang="ko-KR" altLang="en-US" sz="6000" dirty="0">
              <a:solidFill>
                <a:srgbClr val="53525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4F1657-1274-4D09-BA70-CF1E0814BF36}"/>
              </a:ext>
            </a:extLst>
          </p:cNvPr>
          <p:cNvSpPr txBox="1"/>
          <p:nvPr/>
        </p:nvSpPr>
        <p:spPr>
          <a:xfrm>
            <a:off x="1465942" y="3751764"/>
            <a:ext cx="926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35250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53525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5BB970B-945D-427D-A8B8-2D268E8995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E7232F9-F93A-4BFB-837B-6E6D510753F1}"/>
              </a:ext>
            </a:extLst>
          </p:cNvPr>
          <p:cNvGrpSpPr/>
          <p:nvPr/>
        </p:nvGrpSpPr>
        <p:grpSpPr>
          <a:xfrm>
            <a:off x="10173459" y="0"/>
            <a:ext cx="2018541" cy="1583825"/>
            <a:chOff x="10173459" y="0"/>
            <a:chExt cx="2018541" cy="1583825"/>
          </a:xfrm>
        </p:grpSpPr>
        <p:pic>
          <p:nvPicPr>
            <p:cNvPr id="37" name="그래픽 36">
              <a:extLst>
                <a:ext uri="{FF2B5EF4-FFF2-40B4-BE49-F238E27FC236}">
                  <a16:creationId xmlns:a16="http://schemas.microsoft.com/office/drawing/2014/main" id="{29F21A95-EBC4-4C43-B5D8-5EB8DE12A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V="1">
              <a:off x="10173459" y="0"/>
              <a:ext cx="2018541" cy="1583825"/>
            </a:xfrm>
            <a:prstGeom prst="rect">
              <a:avLst/>
            </a:prstGeom>
          </p:spPr>
        </p:pic>
        <p:pic>
          <p:nvPicPr>
            <p:cNvPr id="40" name="그래픽 39">
              <a:extLst>
                <a:ext uri="{FF2B5EF4-FFF2-40B4-BE49-F238E27FC236}">
                  <a16:creationId xmlns:a16="http://schemas.microsoft.com/office/drawing/2014/main" id="{D0886666-047A-4F1E-9E9D-B357FBB258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54" t="-82" r="54" b="-82"/>
            <a:stretch/>
          </p:blipFill>
          <p:spPr>
            <a:xfrm>
              <a:off x="10202896" y="200740"/>
              <a:ext cx="443008" cy="468000"/>
            </a:xfrm>
            <a:prstGeom prst="rect">
              <a:avLst/>
            </a:prstGeom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87A7C1CE-0D34-4EC9-A27B-43E56CBD8BEA}"/>
              </a:ext>
            </a:extLst>
          </p:cNvPr>
          <p:cNvGrpSpPr/>
          <p:nvPr/>
        </p:nvGrpSpPr>
        <p:grpSpPr>
          <a:xfrm>
            <a:off x="8935440" y="5137427"/>
            <a:ext cx="3256560" cy="1720573"/>
            <a:chOff x="8935440" y="5137427"/>
            <a:chExt cx="3256560" cy="1720573"/>
          </a:xfrm>
        </p:grpSpPr>
        <p:pic>
          <p:nvPicPr>
            <p:cNvPr id="38" name="그래픽 37">
              <a:extLst>
                <a:ext uri="{FF2B5EF4-FFF2-40B4-BE49-F238E27FC236}">
                  <a16:creationId xmlns:a16="http://schemas.microsoft.com/office/drawing/2014/main" id="{FC13D85E-7476-49A4-8FB9-AA4EC5CCF9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t="6507" r="56903" b="33555"/>
            <a:stretch/>
          </p:blipFill>
          <p:spPr>
            <a:xfrm rot="5400000" flipV="1">
              <a:off x="10045116" y="4711117"/>
              <a:ext cx="1160833" cy="3132934"/>
            </a:xfrm>
            <a:prstGeom prst="rect">
              <a:avLst/>
            </a:prstGeom>
          </p:spPr>
        </p:pic>
        <p:pic>
          <p:nvPicPr>
            <p:cNvPr id="39" name="그래픽 38">
              <a:extLst>
                <a:ext uri="{FF2B5EF4-FFF2-40B4-BE49-F238E27FC236}">
                  <a16:creationId xmlns:a16="http://schemas.microsoft.com/office/drawing/2014/main" id="{2281EC7F-7027-455E-BCA2-DED7991EA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935440" y="6425655"/>
              <a:ext cx="1488960" cy="101124"/>
            </a:xfrm>
            <a:prstGeom prst="rect">
              <a:avLst/>
            </a:prstGeom>
          </p:spPr>
        </p:pic>
        <p:pic>
          <p:nvPicPr>
            <p:cNvPr id="41" name="그래픽 40">
              <a:extLst>
                <a:ext uri="{FF2B5EF4-FFF2-40B4-BE49-F238E27FC236}">
                  <a16:creationId xmlns:a16="http://schemas.microsoft.com/office/drawing/2014/main" id="{9779036B-73F9-482A-952B-EB384AC7D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r="12705" b="22083"/>
            <a:stretch/>
          </p:blipFill>
          <p:spPr>
            <a:xfrm>
              <a:off x="9959689" y="5137427"/>
              <a:ext cx="2232311" cy="1720573"/>
            </a:xfrm>
            <a:prstGeom prst="rect">
              <a:avLst/>
            </a:prstGeom>
          </p:spPr>
        </p:pic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F2C1FCD0-E6F5-43DB-B6D7-CCF9C68204C6}"/>
              </a:ext>
            </a:extLst>
          </p:cNvPr>
          <p:cNvSpPr txBox="1"/>
          <p:nvPr/>
        </p:nvSpPr>
        <p:spPr>
          <a:xfrm>
            <a:off x="960788" y="1582834"/>
            <a:ext cx="49611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535250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1600" dirty="0" err="1">
                <a:solidFill>
                  <a:srgbClr val="535250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1600" dirty="0">
                <a:solidFill>
                  <a:srgbClr val="535250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1600" dirty="0">
              <a:solidFill>
                <a:srgbClr val="53525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5456161-1905-4DE2-9ED0-F5713E5843B2}"/>
              </a:ext>
            </a:extLst>
          </p:cNvPr>
          <p:cNvSpPr txBox="1"/>
          <p:nvPr/>
        </p:nvSpPr>
        <p:spPr>
          <a:xfrm>
            <a:off x="960788" y="2013189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r>
              <a:rPr lang="en-US" altLang="ko-KR" sz="1600" dirty="0">
                <a:solidFill>
                  <a:srgbClr val="535250"/>
                </a:solidFill>
              </a:rPr>
              <a:t>, </a:t>
            </a:r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adipiscing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r>
              <a:rPr lang="en-US" altLang="ko-KR" sz="1600" dirty="0">
                <a:solidFill>
                  <a:srgbClr val="535250"/>
                </a:solidFill>
              </a:rPr>
              <a:t>, sed do </a:t>
            </a:r>
            <a:r>
              <a:rPr lang="en-US" altLang="ko-KR" sz="1600" dirty="0" err="1">
                <a:solidFill>
                  <a:srgbClr val="535250"/>
                </a:solidFill>
              </a:rPr>
              <a:t>eiusmod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tempor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incididunt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ut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labore</a:t>
            </a:r>
            <a:r>
              <a:rPr lang="en-US" altLang="ko-KR" sz="1600" dirty="0">
                <a:solidFill>
                  <a:srgbClr val="53525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535250"/>
                </a:solidFill>
              </a:rPr>
              <a:t>aliqua</a:t>
            </a:r>
            <a:r>
              <a:rPr lang="en-US" altLang="ko-KR" sz="1600" dirty="0">
                <a:solidFill>
                  <a:srgbClr val="535250"/>
                </a:solidFill>
              </a:rPr>
              <a:t>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4805543-0868-4512-B01B-9544C05066DB}"/>
              </a:ext>
            </a:extLst>
          </p:cNvPr>
          <p:cNvSpPr txBox="1"/>
          <p:nvPr/>
        </p:nvSpPr>
        <p:spPr>
          <a:xfrm>
            <a:off x="960788" y="4013815"/>
            <a:ext cx="49611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1600" dirty="0">
                <a:solidFill>
                  <a:srgbClr val="535250"/>
                </a:solidFill>
              </a:rPr>
              <a:t>Ut </a:t>
            </a:r>
            <a:r>
              <a:rPr lang="en-US" altLang="ko-KR" sz="1600" dirty="0" err="1">
                <a:solidFill>
                  <a:srgbClr val="535250"/>
                </a:solidFill>
              </a:rPr>
              <a:t>enim</a:t>
            </a:r>
            <a:r>
              <a:rPr lang="en-US" altLang="ko-KR" sz="1600" dirty="0">
                <a:solidFill>
                  <a:srgbClr val="535250"/>
                </a:solidFill>
              </a:rPr>
              <a:t> ad minim </a:t>
            </a:r>
            <a:r>
              <a:rPr lang="en-US" altLang="ko-KR" sz="1600" dirty="0" err="1">
                <a:solidFill>
                  <a:srgbClr val="535250"/>
                </a:solidFill>
              </a:rPr>
              <a:t>veniam</a:t>
            </a:r>
            <a:r>
              <a:rPr lang="en-US" altLang="ko-KR" sz="1600" dirty="0">
                <a:solidFill>
                  <a:srgbClr val="535250"/>
                </a:solidFill>
              </a:rPr>
              <a:t>,</a:t>
            </a:r>
            <a:endParaRPr lang="ko-KR" altLang="en-US" sz="1600" dirty="0">
              <a:solidFill>
                <a:srgbClr val="53525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8677838-CF3C-49BB-8340-6ACE3197D36A}"/>
              </a:ext>
            </a:extLst>
          </p:cNvPr>
          <p:cNvSpPr txBox="1"/>
          <p:nvPr/>
        </p:nvSpPr>
        <p:spPr>
          <a:xfrm>
            <a:off x="960788" y="4444170"/>
            <a:ext cx="4961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rgbClr val="535250"/>
                </a:solidFill>
              </a:rPr>
              <a:t>Ut </a:t>
            </a:r>
            <a:r>
              <a:rPr lang="en-US" altLang="ko-KR" sz="1600" dirty="0" err="1">
                <a:solidFill>
                  <a:srgbClr val="535250"/>
                </a:solidFill>
              </a:rPr>
              <a:t>enim</a:t>
            </a:r>
            <a:r>
              <a:rPr lang="en-US" altLang="ko-KR" sz="1600" dirty="0">
                <a:solidFill>
                  <a:srgbClr val="535250"/>
                </a:solidFill>
              </a:rPr>
              <a:t> ad minim </a:t>
            </a:r>
            <a:r>
              <a:rPr lang="en-US" altLang="ko-KR" sz="1600" dirty="0" err="1">
                <a:solidFill>
                  <a:srgbClr val="535250"/>
                </a:solidFill>
              </a:rPr>
              <a:t>veniam</a:t>
            </a:r>
            <a:r>
              <a:rPr lang="en-US" altLang="ko-KR" sz="1600" dirty="0">
                <a:solidFill>
                  <a:srgbClr val="535250"/>
                </a:solidFill>
              </a:rPr>
              <a:t>, </a:t>
            </a:r>
            <a:r>
              <a:rPr lang="en-US" altLang="ko-KR" sz="1600" dirty="0" err="1">
                <a:solidFill>
                  <a:srgbClr val="535250"/>
                </a:solidFill>
              </a:rPr>
              <a:t>quis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nostrud</a:t>
            </a:r>
            <a:r>
              <a:rPr lang="en-US" altLang="ko-KR" sz="1600" dirty="0">
                <a:solidFill>
                  <a:srgbClr val="535250"/>
                </a:solidFill>
              </a:rPr>
              <a:t> exercitation </a:t>
            </a:r>
            <a:r>
              <a:rPr lang="en-US" altLang="ko-KR" sz="1600" dirty="0" err="1">
                <a:solidFill>
                  <a:srgbClr val="535250"/>
                </a:solidFill>
              </a:rPr>
              <a:t>ullamco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laboris</a:t>
            </a:r>
            <a:r>
              <a:rPr lang="en-US" altLang="ko-KR" sz="1600" dirty="0">
                <a:solidFill>
                  <a:srgbClr val="535250"/>
                </a:solidFill>
              </a:rPr>
              <a:t> nisi </a:t>
            </a:r>
            <a:r>
              <a:rPr lang="en-US" altLang="ko-KR" sz="1600" dirty="0" err="1">
                <a:solidFill>
                  <a:srgbClr val="535250"/>
                </a:solidFill>
              </a:rPr>
              <a:t>ut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aliquip</a:t>
            </a:r>
            <a:r>
              <a:rPr lang="en-US" altLang="ko-KR" sz="1600" dirty="0">
                <a:solidFill>
                  <a:srgbClr val="535250"/>
                </a:solidFill>
              </a:rPr>
              <a:t> ex </a:t>
            </a:r>
            <a:r>
              <a:rPr lang="en-US" altLang="ko-KR" sz="1600" dirty="0" err="1">
                <a:solidFill>
                  <a:srgbClr val="535250"/>
                </a:solidFill>
              </a:rPr>
              <a:t>ea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commodo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consequat</a:t>
            </a:r>
            <a:r>
              <a:rPr lang="en-US" altLang="ko-KR" sz="1600" dirty="0">
                <a:solidFill>
                  <a:srgbClr val="5352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7160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986AA590-4F33-4169-8A3C-DEEF2A2AD3F1}"/>
              </a:ext>
            </a:extLst>
          </p:cNvPr>
          <p:cNvSpPr txBox="1"/>
          <p:nvPr/>
        </p:nvSpPr>
        <p:spPr>
          <a:xfrm>
            <a:off x="1436914" y="1417821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535250"/>
                </a:solidFill>
                <a:cs typeface="Arial" panose="020B0604020202020204" pitchFamily="34" charset="0"/>
              </a:rPr>
              <a:t>Subject </a:t>
            </a:r>
            <a:r>
              <a:rPr lang="en-US" altLang="ko-KR" sz="3200" dirty="0">
                <a:solidFill>
                  <a:srgbClr val="535250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200" dirty="0">
              <a:solidFill>
                <a:srgbClr val="53525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39B9D2F9-9B8F-46B1-81EE-EA8EC5B8116B}"/>
              </a:ext>
            </a:extLst>
          </p:cNvPr>
          <p:cNvSpPr/>
          <p:nvPr/>
        </p:nvSpPr>
        <p:spPr>
          <a:xfrm>
            <a:off x="2327492" y="2596167"/>
            <a:ext cx="1228508" cy="1228508"/>
          </a:xfrm>
          <a:prstGeom prst="ellipse">
            <a:avLst/>
          </a:prstGeom>
          <a:solidFill>
            <a:srgbClr val="CD6346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21D1F906-3066-42A0-AB4E-CC99826DF3F4}"/>
              </a:ext>
            </a:extLst>
          </p:cNvPr>
          <p:cNvGrpSpPr/>
          <p:nvPr/>
        </p:nvGrpSpPr>
        <p:grpSpPr>
          <a:xfrm>
            <a:off x="2771865" y="2970706"/>
            <a:ext cx="339763" cy="453091"/>
            <a:chOff x="3471472" y="902398"/>
            <a:chExt cx="295275" cy="393763"/>
          </a:xfrm>
          <a:solidFill>
            <a:srgbClr val="FAF6F3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ED169CC8-5564-4077-8319-32FDDA1602EA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C358F5C-560E-4673-91BD-3DB714ABC259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4" name="타원 63">
            <a:extLst>
              <a:ext uri="{FF2B5EF4-FFF2-40B4-BE49-F238E27FC236}">
                <a16:creationId xmlns:a16="http://schemas.microsoft.com/office/drawing/2014/main" id="{7AF57EE2-0CCD-4609-B453-2E3B7B4462A2}"/>
              </a:ext>
            </a:extLst>
          </p:cNvPr>
          <p:cNvSpPr/>
          <p:nvPr/>
        </p:nvSpPr>
        <p:spPr>
          <a:xfrm>
            <a:off x="2327492" y="4381933"/>
            <a:ext cx="1228508" cy="1228508"/>
          </a:xfrm>
          <a:prstGeom prst="ellipse">
            <a:avLst/>
          </a:prstGeom>
          <a:solidFill>
            <a:srgbClr val="CD6346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232798FC-992A-4BE7-B7BB-3D80FFFAB6C5}"/>
              </a:ext>
            </a:extLst>
          </p:cNvPr>
          <p:cNvGrpSpPr/>
          <p:nvPr/>
        </p:nvGrpSpPr>
        <p:grpSpPr>
          <a:xfrm>
            <a:off x="2707189" y="4759181"/>
            <a:ext cx="432879" cy="444049"/>
            <a:chOff x="2772242" y="1560385"/>
            <a:chExt cx="376198" cy="385905"/>
          </a:xfrm>
          <a:solidFill>
            <a:srgbClr val="FAF6F3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AA07171F-9F00-429B-8421-AF7FFD2CB592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AB4DFA5F-5834-4F10-A71A-8ACA3C16FA3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C2FB05FE-E4B9-4DE1-9588-006CC1C1F49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76D6BD54-2FCB-4E46-811C-3BF6EAD530EC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0A551649-88A8-43C5-8E74-0B54514DC8AD}"/>
              </a:ext>
            </a:extLst>
          </p:cNvPr>
          <p:cNvSpPr txBox="1"/>
          <p:nvPr/>
        </p:nvSpPr>
        <p:spPr>
          <a:xfrm>
            <a:off x="3887970" y="3125076"/>
            <a:ext cx="6856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r>
              <a:rPr lang="en-US" altLang="ko-KR" sz="1600" dirty="0">
                <a:solidFill>
                  <a:srgbClr val="535250"/>
                </a:solidFill>
              </a:rPr>
              <a:t>, </a:t>
            </a:r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adipisicing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r>
              <a:rPr lang="en-US" altLang="ko-KR" sz="1600" dirty="0">
                <a:solidFill>
                  <a:srgbClr val="535250"/>
                </a:solidFill>
              </a:rPr>
              <a:t>, sed do </a:t>
            </a:r>
            <a:r>
              <a:rPr lang="en-US" altLang="ko-KR" sz="1600" dirty="0" err="1">
                <a:solidFill>
                  <a:srgbClr val="535250"/>
                </a:solidFill>
              </a:rPr>
              <a:t>eiusmod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tempor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incididunt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ut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labore</a:t>
            </a:r>
            <a:r>
              <a:rPr lang="en-US" altLang="ko-KR" sz="1600" dirty="0">
                <a:solidFill>
                  <a:srgbClr val="53525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535250"/>
                </a:solidFill>
              </a:rPr>
              <a:t>aliqua</a:t>
            </a:r>
            <a:r>
              <a:rPr lang="en-US" altLang="ko-KR" sz="1600" dirty="0">
                <a:solidFill>
                  <a:srgbClr val="535250"/>
                </a:solidFill>
              </a:rPr>
              <a:t>.</a:t>
            </a:r>
            <a:endParaRPr lang="ko-KR" altLang="en-US" sz="1600" dirty="0">
              <a:solidFill>
                <a:srgbClr val="535250"/>
              </a:solidFill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272FEC5F-FF05-4868-9005-5C0AA53BA356}"/>
              </a:ext>
            </a:extLst>
          </p:cNvPr>
          <p:cNvSpPr/>
          <p:nvPr/>
        </p:nvSpPr>
        <p:spPr>
          <a:xfrm>
            <a:off x="3887969" y="2725139"/>
            <a:ext cx="68413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535250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535250"/>
              </a:solidFill>
              <a:latin typeface="+mj-lt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C85D2DC-52D5-4900-87F2-4BFE10EED1E6}"/>
              </a:ext>
            </a:extLst>
          </p:cNvPr>
          <p:cNvSpPr txBox="1"/>
          <p:nvPr/>
        </p:nvSpPr>
        <p:spPr>
          <a:xfrm>
            <a:off x="3887970" y="4910842"/>
            <a:ext cx="6856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r>
              <a:rPr lang="en-US" altLang="ko-KR" sz="1600" dirty="0">
                <a:solidFill>
                  <a:srgbClr val="535250"/>
                </a:solidFill>
              </a:rPr>
              <a:t>, </a:t>
            </a:r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adipisicing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r>
              <a:rPr lang="en-US" altLang="ko-KR" sz="1600" dirty="0">
                <a:solidFill>
                  <a:srgbClr val="535250"/>
                </a:solidFill>
              </a:rPr>
              <a:t>, sed do </a:t>
            </a:r>
            <a:r>
              <a:rPr lang="en-US" altLang="ko-KR" sz="1600" dirty="0" err="1">
                <a:solidFill>
                  <a:srgbClr val="535250"/>
                </a:solidFill>
              </a:rPr>
              <a:t>eiusmod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tempor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incididunt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ut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labore</a:t>
            </a:r>
            <a:r>
              <a:rPr lang="en-US" altLang="ko-KR" sz="1600" dirty="0">
                <a:solidFill>
                  <a:srgbClr val="53525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535250"/>
                </a:solidFill>
              </a:rPr>
              <a:t>aliqua</a:t>
            </a:r>
            <a:r>
              <a:rPr lang="en-US" altLang="ko-KR" sz="1600" dirty="0">
                <a:solidFill>
                  <a:srgbClr val="535250"/>
                </a:solidFill>
              </a:rPr>
              <a:t>.</a:t>
            </a:r>
            <a:endParaRPr lang="ko-KR" altLang="en-US" sz="1600" dirty="0">
              <a:solidFill>
                <a:srgbClr val="535250"/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67C37522-8C43-4A55-8FC8-EF7845E4B6E4}"/>
              </a:ext>
            </a:extLst>
          </p:cNvPr>
          <p:cNvSpPr/>
          <p:nvPr/>
        </p:nvSpPr>
        <p:spPr>
          <a:xfrm>
            <a:off x="3887969" y="4510905"/>
            <a:ext cx="68413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535250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5352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073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E14FDFE2-2E95-4CD7-983C-CB449DC930F6}"/>
              </a:ext>
            </a:extLst>
          </p:cNvPr>
          <p:cNvSpPr txBox="1"/>
          <p:nvPr/>
        </p:nvSpPr>
        <p:spPr>
          <a:xfrm>
            <a:off x="762000" y="3979348"/>
            <a:ext cx="317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endParaRPr lang="en-US" altLang="ko-KR" sz="1600" dirty="0">
              <a:solidFill>
                <a:srgbClr val="535250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E64378-9CED-4255-BBC4-54523D614557}"/>
              </a:ext>
            </a:extLst>
          </p:cNvPr>
          <p:cNvSpPr txBox="1"/>
          <p:nvPr/>
        </p:nvSpPr>
        <p:spPr>
          <a:xfrm>
            <a:off x="762000" y="4449228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r>
              <a:rPr lang="en-US" altLang="ko-KR" sz="1600" dirty="0">
                <a:solidFill>
                  <a:srgbClr val="535250"/>
                </a:solidFill>
              </a:rPr>
              <a:t>, </a:t>
            </a:r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adipiscing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r>
              <a:rPr lang="en-US" altLang="ko-KR" sz="1600" dirty="0">
                <a:solidFill>
                  <a:srgbClr val="535250"/>
                </a:solidFill>
              </a:rPr>
              <a:t>, sed do </a:t>
            </a:r>
            <a:r>
              <a:rPr lang="en-US" altLang="ko-KR" sz="1600" dirty="0" err="1">
                <a:solidFill>
                  <a:srgbClr val="535250"/>
                </a:solidFill>
              </a:rPr>
              <a:t>eiusmod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tempor</a:t>
            </a:r>
            <a:endParaRPr lang="en-US" altLang="ko-KR" sz="1600" dirty="0">
              <a:solidFill>
                <a:srgbClr val="53525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DCAE862-268A-420C-A74E-CB61DC919D69}"/>
              </a:ext>
            </a:extLst>
          </p:cNvPr>
          <p:cNvSpPr txBox="1"/>
          <p:nvPr/>
        </p:nvSpPr>
        <p:spPr>
          <a:xfrm>
            <a:off x="4508500" y="3979348"/>
            <a:ext cx="317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adipiscing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endParaRPr lang="en-US" altLang="ko-KR" sz="1600" dirty="0">
              <a:solidFill>
                <a:srgbClr val="535250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7E2338-A200-435A-80C6-E775F3BADE6D}"/>
              </a:ext>
            </a:extLst>
          </p:cNvPr>
          <p:cNvSpPr txBox="1"/>
          <p:nvPr/>
        </p:nvSpPr>
        <p:spPr>
          <a:xfrm>
            <a:off x="4508500" y="4449228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r>
              <a:rPr lang="en-US" altLang="ko-KR" sz="1600" dirty="0">
                <a:solidFill>
                  <a:srgbClr val="535250"/>
                </a:solidFill>
              </a:rPr>
              <a:t>, </a:t>
            </a:r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adipiscing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r>
              <a:rPr lang="en-US" altLang="ko-KR" sz="1600" dirty="0">
                <a:solidFill>
                  <a:srgbClr val="535250"/>
                </a:solidFill>
              </a:rPr>
              <a:t>, sed do </a:t>
            </a:r>
            <a:r>
              <a:rPr lang="en-US" altLang="ko-KR" sz="1600" dirty="0" err="1">
                <a:solidFill>
                  <a:srgbClr val="535250"/>
                </a:solidFill>
              </a:rPr>
              <a:t>eiusmod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tempor</a:t>
            </a:r>
            <a:endParaRPr lang="en-US" altLang="ko-KR" sz="1600" dirty="0">
              <a:solidFill>
                <a:srgbClr val="53525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0A7211-DEB4-4B22-93DF-A0433FA11D8C}"/>
              </a:ext>
            </a:extLst>
          </p:cNvPr>
          <p:cNvSpPr txBox="1"/>
          <p:nvPr/>
        </p:nvSpPr>
        <p:spPr>
          <a:xfrm>
            <a:off x="8255000" y="3979348"/>
            <a:ext cx="317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535250"/>
                </a:solidFill>
              </a:rPr>
              <a:t>Sed do </a:t>
            </a:r>
            <a:r>
              <a:rPr lang="en-US" altLang="ko-KR" sz="1600" dirty="0" err="1">
                <a:solidFill>
                  <a:srgbClr val="535250"/>
                </a:solidFill>
              </a:rPr>
              <a:t>eiusmod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tempor</a:t>
            </a:r>
            <a:endParaRPr lang="en-US" altLang="ko-KR" sz="1600" dirty="0">
              <a:solidFill>
                <a:srgbClr val="535250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E5A99A-534D-418D-999E-845D6A278C72}"/>
              </a:ext>
            </a:extLst>
          </p:cNvPr>
          <p:cNvSpPr txBox="1"/>
          <p:nvPr/>
        </p:nvSpPr>
        <p:spPr>
          <a:xfrm>
            <a:off x="8255000" y="4449228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r>
              <a:rPr lang="en-US" altLang="ko-KR" sz="1600" dirty="0">
                <a:solidFill>
                  <a:srgbClr val="535250"/>
                </a:solidFill>
              </a:rPr>
              <a:t>, </a:t>
            </a:r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adipiscing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r>
              <a:rPr lang="en-US" altLang="ko-KR" sz="1600" dirty="0">
                <a:solidFill>
                  <a:srgbClr val="535250"/>
                </a:solidFill>
              </a:rPr>
              <a:t>, sed do </a:t>
            </a:r>
            <a:r>
              <a:rPr lang="en-US" altLang="ko-KR" sz="1600" dirty="0" err="1">
                <a:solidFill>
                  <a:srgbClr val="535250"/>
                </a:solidFill>
              </a:rPr>
              <a:t>eiusmod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tempor</a:t>
            </a:r>
            <a:endParaRPr lang="en-US" altLang="ko-KR" sz="1600" dirty="0">
              <a:solidFill>
                <a:srgbClr val="535250"/>
              </a:solidFill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0DAF4F6-FCC0-4335-B2A9-9586EFE46E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2C83BC55-FCF7-4D10-8744-0AF76837AA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9441290-44BD-4856-AFBE-17B5A19C78F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956802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16C1F85-2546-42C2-B03F-C33CD3B71336}"/>
              </a:ext>
            </a:extLst>
          </p:cNvPr>
          <p:cNvSpPr txBox="1"/>
          <p:nvPr/>
        </p:nvSpPr>
        <p:spPr>
          <a:xfrm>
            <a:off x="1936732" y="2363466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9EDBD2-F206-4CB4-9F21-F797B3DD6C07}"/>
              </a:ext>
            </a:extLst>
          </p:cNvPr>
          <p:cNvSpPr txBox="1"/>
          <p:nvPr/>
        </p:nvSpPr>
        <p:spPr>
          <a:xfrm>
            <a:off x="6550516" y="2363466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r>
              <a:rPr lang="en-US" altLang="ko-KR" dirty="0"/>
              <a:t>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DD4596-60DA-4EDE-9675-E36A7DBB5061}"/>
              </a:ext>
            </a:extLst>
          </p:cNvPr>
          <p:cNvSpPr txBox="1"/>
          <p:nvPr/>
        </p:nvSpPr>
        <p:spPr>
          <a:xfrm>
            <a:off x="1936732" y="4875180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endParaRPr lang="en-US" altLang="ko-KR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EC7EA7-EFBF-4C57-BF98-5E11EE17DA23}"/>
              </a:ext>
            </a:extLst>
          </p:cNvPr>
          <p:cNvSpPr txBox="1"/>
          <p:nvPr/>
        </p:nvSpPr>
        <p:spPr>
          <a:xfrm>
            <a:off x="6550516" y="4875180"/>
            <a:ext cx="385446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535250"/>
                </a:solidFill>
              </a:defRPr>
            </a:lvl1pPr>
          </a:lstStyle>
          <a:p>
            <a:r>
              <a:rPr lang="en-US" altLang="ko-KR"/>
              <a:t>Laboris nisi ut aliquip</a:t>
            </a:r>
            <a:r>
              <a:rPr lang="en-US" altLang="ko-KR" dirty="0"/>
              <a:t> </a:t>
            </a:r>
            <a:r>
              <a:rPr lang="en-US" altLang="ko-KR"/>
              <a:t>ex ea commodo consequat.</a:t>
            </a:r>
            <a:endParaRPr lang="en-US" altLang="ko-KR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66958E21-C0CE-4D6C-BBA2-DF9B81F3014F}"/>
              </a:ext>
            </a:extLst>
          </p:cNvPr>
          <p:cNvGrpSpPr/>
          <p:nvPr/>
        </p:nvGrpSpPr>
        <p:grpSpPr>
          <a:xfrm>
            <a:off x="1985931" y="1593850"/>
            <a:ext cx="495704" cy="495704"/>
            <a:chOff x="2801293" y="892968"/>
            <a:chExt cx="390525" cy="390525"/>
          </a:xfrm>
          <a:solidFill>
            <a:srgbClr val="CD6346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8B7C7FA-E9B2-4BE2-BC99-6DA8BFD08A7A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A196527-489C-4851-9A75-2A5EA2A2412F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E8FC3EB-EFFA-4933-A7D0-5C8379F07494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CF4592E-128D-4E39-B008-2D6DCBF9532E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504B31C8-6E74-4673-A7D6-6AEA8247AB5D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900607A-AEC1-4684-B0BF-C44683411609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F7ECF250-607C-488A-B91B-341D85DA8178}"/>
              </a:ext>
            </a:extLst>
          </p:cNvPr>
          <p:cNvSpPr/>
          <p:nvPr/>
        </p:nvSpPr>
        <p:spPr>
          <a:xfrm>
            <a:off x="2010856" y="4120953"/>
            <a:ext cx="495704" cy="4957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CD634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29B4E031-3360-4850-817C-62093C3554EC}"/>
              </a:ext>
            </a:extLst>
          </p:cNvPr>
          <p:cNvGrpSpPr/>
          <p:nvPr/>
        </p:nvGrpSpPr>
        <p:grpSpPr>
          <a:xfrm>
            <a:off x="6641210" y="1613985"/>
            <a:ext cx="495704" cy="495704"/>
            <a:chOff x="4144033" y="2229040"/>
            <a:chExt cx="390525" cy="390525"/>
          </a:xfrm>
          <a:solidFill>
            <a:srgbClr val="CD6346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B0FCB6A-6576-42BB-A1A3-276414CA6CA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72FF5700-19E7-4164-BB32-11CC4AB09CCA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062A93F-20E2-48F8-9D9E-B213CADDF57F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598E37B-0312-4966-80C0-9F82B3422314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8B3EC8E-DCE3-47FC-B513-C5F41038B0E9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55D7F29C-E411-4281-B8C3-1DE44D7C7336}"/>
              </a:ext>
            </a:extLst>
          </p:cNvPr>
          <p:cNvGrpSpPr/>
          <p:nvPr/>
        </p:nvGrpSpPr>
        <p:grpSpPr>
          <a:xfrm>
            <a:off x="6603525" y="4114636"/>
            <a:ext cx="471524" cy="495704"/>
            <a:chOff x="4143556" y="4903660"/>
            <a:chExt cx="371475" cy="390525"/>
          </a:xfrm>
          <a:solidFill>
            <a:srgbClr val="CD6346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D7846C09-357C-4556-B179-470E40C330F6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D121D1C6-B0E5-4FA0-9781-9DD94AE9846F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07A7589-4F5F-4E1F-9E8A-F3BD51E395BE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0A1CC0B-4867-4083-A730-05D225C0B8E1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27790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8E843D4-7ED6-4743-9BAC-1FCFD91E7FDE}"/>
              </a:ext>
            </a:extLst>
          </p:cNvPr>
          <p:cNvSpPr txBox="1"/>
          <p:nvPr/>
        </p:nvSpPr>
        <p:spPr>
          <a:xfrm>
            <a:off x="962743" y="1971045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535250"/>
                </a:solidFill>
                <a:cs typeface="Arial" panose="020B0604020202020204" pitchFamily="34" charset="0"/>
              </a:rPr>
              <a:t>Insert Your </a:t>
            </a:r>
            <a:r>
              <a:rPr lang="en-US" altLang="ko-KR" sz="3200" dirty="0">
                <a:solidFill>
                  <a:srgbClr val="535250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rgbClr val="53525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191FA2-BDA5-435A-B408-21D9DAA70F7D}"/>
              </a:ext>
            </a:extLst>
          </p:cNvPr>
          <p:cNvSpPr txBox="1"/>
          <p:nvPr/>
        </p:nvSpPr>
        <p:spPr>
          <a:xfrm>
            <a:off x="4800583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535250"/>
                </a:solidFill>
              </a:rPr>
              <a:t>Item</a:t>
            </a:r>
            <a:r>
              <a:rPr lang="ko-KR" altLang="en-US" sz="1100" dirty="0">
                <a:solidFill>
                  <a:srgbClr val="535250"/>
                </a:solidFill>
              </a:rPr>
              <a:t> </a:t>
            </a:r>
            <a:r>
              <a:rPr lang="en-US" altLang="ko-KR" sz="1100" dirty="0">
                <a:solidFill>
                  <a:srgbClr val="535250"/>
                </a:solidFill>
              </a:rPr>
              <a:t>01</a:t>
            </a:r>
          </a:p>
        </p:txBody>
      </p:sp>
      <p:sp>
        <p:nvSpPr>
          <p:cNvPr id="11" name="순서도: 처리 10">
            <a:extLst>
              <a:ext uri="{FF2B5EF4-FFF2-40B4-BE49-F238E27FC236}">
                <a16:creationId xmlns:a16="http://schemas.microsoft.com/office/drawing/2014/main" id="{860D3A6D-A375-44CF-8747-A9CEE2E68817}"/>
              </a:ext>
            </a:extLst>
          </p:cNvPr>
          <p:cNvSpPr/>
          <p:nvPr/>
        </p:nvSpPr>
        <p:spPr>
          <a:xfrm>
            <a:off x="5091471" y="4111625"/>
            <a:ext cx="518035" cy="389421"/>
          </a:xfrm>
          <a:prstGeom prst="flowChartProcess">
            <a:avLst/>
          </a:prstGeom>
          <a:solidFill>
            <a:srgbClr val="B1B188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535250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CF113E8-4C97-48E9-BFE1-984F448FC181}"/>
              </a:ext>
            </a:extLst>
          </p:cNvPr>
          <p:cNvGrpSpPr/>
          <p:nvPr/>
        </p:nvGrpSpPr>
        <p:grpSpPr>
          <a:xfrm>
            <a:off x="4265733" y="2002166"/>
            <a:ext cx="449678" cy="2636678"/>
            <a:chOff x="488015" y="3248040"/>
            <a:chExt cx="337607" cy="263667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25B68B-9086-4C73-8CDF-AC584ACD6AE9}"/>
                </a:ext>
              </a:extLst>
            </p:cNvPr>
            <p:cNvSpPr txBox="1"/>
            <p:nvPr/>
          </p:nvSpPr>
          <p:spPr>
            <a:xfrm>
              <a:off x="488015" y="52144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35250"/>
                  </a:solidFill>
                </a:rPr>
                <a:t>10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3784399-736A-4E95-9714-AB29B83003E8}"/>
                </a:ext>
              </a:extLst>
            </p:cNvPr>
            <p:cNvSpPr txBox="1"/>
            <p:nvPr/>
          </p:nvSpPr>
          <p:spPr>
            <a:xfrm>
              <a:off x="488015" y="482116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35250"/>
                  </a:solidFill>
                </a:rPr>
                <a:t>20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8A14456-52CA-425C-94F2-82DE79F265AA}"/>
                </a:ext>
              </a:extLst>
            </p:cNvPr>
            <p:cNvSpPr txBox="1"/>
            <p:nvPr/>
          </p:nvSpPr>
          <p:spPr>
            <a:xfrm>
              <a:off x="488015" y="442788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35250"/>
                  </a:solidFill>
                </a:rPr>
                <a:t>30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C27FE1-5DFA-4CE8-9E36-6EBE15743456}"/>
                </a:ext>
              </a:extLst>
            </p:cNvPr>
            <p:cNvSpPr txBox="1"/>
            <p:nvPr/>
          </p:nvSpPr>
          <p:spPr>
            <a:xfrm>
              <a:off x="488015" y="403460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35250"/>
                  </a:solidFill>
                </a:rPr>
                <a:t>40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8195DB-E76A-4436-99ED-E3B22ADDF580}"/>
                </a:ext>
              </a:extLst>
            </p:cNvPr>
            <p:cNvSpPr txBox="1"/>
            <p:nvPr/>
          </p:nvSpPr>
          <p:spPr>
            <a:xfrm>
              <a:off x="488015" y="364132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35250"/>
                  </a:solidFill>
                </a:rPr>
                <a:t>50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BDC210-BE9A-4740-9A9C-E44DB8FC6CE1}"/>
                </a:ext>
              </a:extLst>
            </p:cNvPr>
            <p:cNvSpPr txBox="1"/>
            <p:nvPr/>
          </p:nvSpPr>
          <p:spPr>
            <a:xfrm>
              <a:off x="488015" y="32480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35250"/>
                  </a:solidFill>
                </a:rPr>
                <a:t>60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B758D2-324C-4EF8-9798-94A2BF31ACB4}"/>
                </a:ext>
              </a:extLst>
            </p:cNvPr>
            <p:cNvSpPr txBox="1"/>
            <p:nvPr/>
          </p:nvSpPr>
          <p:spPr>
            <a:xfrm>
              <a:off x="488015" y="5607719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535250"/>
                  </a:solidFill>
                </a:rPr>
                <a:t>0</a:t>
              </a:r>
            </a:p>
          </p:txBody>
        </p:sp>
      </p:grpSp>
      <p:grpSp>
        <p:nvGrpSpPr>
          <p:cNvPr id="27" name="그래픽 21">
            <a:extLst>
              <a:ext uri="{FF2B5EF4-FFF2-40B4-BE49-F238E27FC236}">
                <a16:creationId xmlns:a16="http://schemas.microsoft.com/office/drawing/2014/main" id="{8272248C-DF3C-47ED-A7AB-BFA14D6FB49C}"/>
              </a:ext>
            </a:extLst>
          </p:cNvPr>
          <p:cNvGrpSpPr/>
          <p:nvPr/>
        </p:nvGrpSpPr>
        <p:grpSpPr>
          <a:xfrm>
            <a:off x="4750357" y="2088070"/>
            <a:ext cx="6478900" cy="2464872"/>
            <a:chOff x="856003" y="3347443"/>
            <a:chExt cx="6469364" cy="2464872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0F4365F-A8D8-4AFA-81C2-7D4964410BF8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04D3A70-9050-4029-85D6-94A477EEDC83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EF8A6AE-00F2-4ECC-93DA-02F697E5767F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CA2F67B-66A2-4B1F-89C2-8C10F53062FB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274A38A-AB92-4D20-BB49-0AD087B52278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919D41D-C542-4B9F-AB83-8F4089A09F9A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041C46C-41BF-4D0A-9A87-A01A99A4456C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rgbClr val="C3C8C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704C2C3-566B-41DF-AF99-23FFD1FC8F33}"/>
              </a:ext>
            </a:extLst>
          </p:cNvPr>
          <p:cNvSpPr txBox="1"/>
          <p:nvPr/>
        </p:nvSpPr>
        <p:spPr>
          <a:xfrm>
            <a:off x="585346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535250"/>
                </a:solidFill>
              </a:rPr>
              <a:t>Item</a:t>
            </a:r>
            <a:r>
              <a:rPr lang="ko-KR" altLang="en-US" sz="1100" dirty="0">
                <a:solidFill>
                  <a:srgbClr val="535250"/>
                </a:solidFill>
              </a:rPr>
              <a:t> </a:t>
            </a:r>
            <a:r>
              <a:rPr lang="en-US" altLang="ko-KR" sz="1100" dirty="0">
                <a:solidFill>
                  <a:srgbClr val="535250"/>
                </a:solidFill>
              </a:rPr>
              <a:t>02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7F72BA-A223-4B22-BF1D-4B042FD911AC}"/>
              </a:ext>
            </a:extLst>
          </p:cNvPr>
          <p:cNvSpPr txBox="1"/>
          <p:nvPr/>
        </p:nvSpPr>
        <p:spPr>
          <a:xfrm>
            <a:off x="691097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535250"/>
                </a:solidFill>
              </a:rPr>
              <a:t>Item</a:t>
            </a:r>
            <a:r>
              <a:rPr lang="ko-KR" altLang="en-US" sz="1100" dirty="0">
                <a:solidFill>
                  <a:srgbClr val="535250"/>
                </a:solidFill>
              </a:rPr>
              <a:t> </a:t>
            </a:r>
            <a:r>
              <a:rPr lang="en-US" altLang="ko-KR" sz="1100" dirty="0">
                <a:solidFill>
                  <a:srgbClr val="535250"/>
                </a:solidFill>
              </a:rPr>
              <a:t>03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8D4F9FE-CFDD-436C-A8E9-881B2D20C473}"/>
              </a:ext>
            </a:extLst>
          </p:cNvPr>
          <p:cNvSpPr txBox="1"/>
          <p:nvPr/>
        </p:nvSpPr>
        <p:spPr>
          <a:xfrm>
            <a:off x="8006163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535250"/>
                </a:solidFill>
              </a:rPr>
              <a:t>Item</a:t>
            </a:r>
            <a:r>
              <a:rPr lang="ko-KR" altLang="en-US" sz="1100" dirty="0">
                <a:solidFill>
                  <a:srgbClr val="535250"/>
                </a:solidFill>
              </a:rPr>
              <a:t> </a:t>
            </a:r>
            <a:r>
              <a:rPr lang="en-US" altLang="ko-KR" sz="1100" dirty="0">
                <a:solidFill>
                  <a:srgbClr val="535250"/>
                </a:solidFill>
              </a:rPr>
              <a:t>04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09B7761-A8FA-462B-9ABE-1797F6ADE6A3}"/>
              </a:ext>
            </a:extLst>
          </p:cNvPr>
          <p:cNvSpPr txBox="1"/>
          <p:nvPr/>
        </p:nvSpPr>
        <p:spPr>
          <a:xfrm>
            <a:off x="905904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535250"/>
                </a:solidFill>
              </a:rPr>
              <a:t>Item</a:t>
            </a:r>
            <a:r>
              <a:rPr lang="ko-KR" altLang="en-US" sz="1100" dirty="0">
                <a:solidFill>
                  <a:srgbClr val="535250"/>
                </a:solidFill>
              </a:rPr>
              <a:t> </a:t>
            </a:r>
            <a:r>
              <a:rPr lang="en-US" altLang="ko-KR" sz="1100" dirty="0">
                <a:solidFill>
                  <a:srgbClr val="535250"/>
                </a:solidFill>
              </a:rPr>
              <a:t>05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B8BBF51-A83F-46B3-B60A-DE21A68BA5E8}"/>
              </a:ext>
            </a:extLst>
          </p:cNvPr>
          <p:cNvSpPr txBox="1"/>
          <p:nvPr/>
        </p:nvSpPr>
        <p:spPr>
          <a:xfrm>
            <a:off x="10129447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535250"/>
                </a:solidFill>
              </a:rPr>
              <a:t>Item</a:t>
            </a:r>
            <a:r>
              <a:rPr lang="ko-KR" altLang="en-US" sz="1100" dirty="0">
                <a:solidFill>
                  <a:srgbClr val="535250"/>
                </a:solidFill>
              </a:rPr>
              <a:t> </a:t>
            </a:r>
            <a:r>
              <a:rPr lang="en-US" altLang="ko-KR" sz="1100" dirty="0">
                <a:solidFill>
                  <a:srgbClr val="535250"/>
                </a:solidFill>
              </a:rPr>
              <a:t>06</a:t>
            </a:r>
          </a:p>
        </p:txBody>
      </p:sp>
      <p:sp>
        <p:nvSpPr>
          <p:cNvPr id="40" name="순서도: 처리 39">
            <a:extLst>
              <a:ext uri="{FF2B5EF4-FFF2-40B4-BE49-F238E27FC236}">
                <a16:creationId xmlns:a16="http://schemas.microsoft.com/office/drawing/2014/main" id="{55510613-6EC2-4049-8367-3218810F0C71}"/>
              </a:ext>
            </a:extLst>
          </p:cNvPr>
          <p:cNvSpPr/>
          <p:nvPr/>
        </p:nvSpPr>
        <p:spPr>
          <a:xfrm>
            <a:off x="6144355" y="3716338"/>
            <a:ext cx="518035" cy="784708"/>
          </a:xfrm>
          <a:prstGeom prst="flowChartProcess">
            <a:avLst/>
          </a:prstGeom>
          <a:solidFill>
            <a:srgbClr val="B1B188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535250"/>
              </a:solidFill>
            </a:endParaRPr>
          </a:p>
        </p:txBody>
      </p:sp>
      <p:sp>
        <p:nvSpPr>
          <p:cNvPr id="41" name="순서도: 처리 40">
            <a:extLst>
              <a:ext uri="{FF2B5EF4-FFF2-40B4-BE49-F238E27FC236}">
                <a16:creationId xmlns:a16="http://schemas.microsoft.com/office/drawing/2014/main" id="{95B51C08-CE97-4D29-90CF-A97872FF4245}"/>
              </a:ext>
            </a:extLst>
          </p:cNvPr>
          <p:cNvSpPr/>
          <p:nvPr/>
        </p:nvSpPr>
        <p:spPr>
          <a:xfrm>
            <a:off x="7197239" y="3324224"/>
            <a:ext cx="518035" cy="1176821"/>
          </a:xfrm>
          <a:prstGeom prst="flowChartProcess">
            <a:avLst/>
          </a:prstGeom>
          <a:solidFill>
            <a:srgbClr val="B1B188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535250"/>
              </a:solidFill>
            </a:endParaRPr>
          </a:p>
        </p:txBody>
      </p:sp>
      <p:sp>
        <p:nvSpPr>
          <p:cNvPr id="42" name="순서도: 처리 41">
            <a:extLst>
              <a:ext uri="{FF2B5EF4-FFF2-40B4-BE49-F238E27FC236}">
                <a16:creationId xmlns:a16="http://schemas.microsoft.com/office/drawing/2014/main" id="{3A896091-C985-4C07-93F0-D2D62642B78E}"/>
              </a:ext>
            </a:extLst>
          </p:cNvPr>
          <p:cNvSpPr/>
          <p:nvPr/>
        </p:nvSpPr>
        <p:spPr>
          <a:xfrm>
            <a:off x="8293101" y="2535238"/>
            <a:ext cx="518035" cy="1965807"/>
          </a:xfrm>
          <a:prstGeom prst="flowChartProcess">
            <a:avLst/>
          </a:prstGeom>
          <a:solidFill>
            <a:srgbClr val="B1B188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535250"/>
              </a:solidFill>
            </a:endParaRPr>
          </a:p>
        </p:txBody>
      </p:sp>
      <p:sp>
        <p:nvSpPr>
          <p:cNvPr id="43" name="순서도: 처리 42">
            <a:extLst>
              <a:ext uri="{FF2B5EF4-FFF2-40B4-BE49-F238E27FC236}">
                <a16:creationId xmlns:a16="http://schemas.microsoft.com/office/drawing/2014/main" id="{E3E2176A-7267-44E6-9154-6FD29DAF8668}"/>
              </a:ext>
            </a:extLst>
          </p:cNvPr>
          <p:cNvSpPr/>
          <p:nvPr/>
        </p:nvSpPr>
        <p:spPr>
          <a:xfrm>
            <a:off x="9345986" y="3324224"/>
            <a:ext cx="518035" cy="1176821"/>
          </a:xfrm>
          <a:prstGeom prst="flowChartProcess">
            <a:avLst/>
          </a:prstGeom>
          <a:solidFill>
            <a:srgbClr val="B1B188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535250"/>
              </a:solidFill>
            </a:endParaRPr>
          </a:p>
        </p:txBody>
      </p:sp>
      <p:sp>
        <p:nvSpPr>
          <p:cNvPr id="44" name="순서도: 처리 43">
            <a:extLst>
              <a:ext uri="{FF2B5EF4-FFF2-40B4-BE49-F238E27FC236}">
                <a16:creationId xmlns:a16="http://schemas.microsoft.com/office/drawing/2014/main" id="{7167C3BB-6931-4226-8022-134995BF020C}"/>
              </a:ext>
            </a:extLst>
          </p:cNvPr>
          <p:cNvSpPr/>
          <p:nvPr/>
        </p:nvSpPr>
        <p:spPr>
          <a:xfrm>
            <a:off x="10402821" y="2930526"/>
            <a:ext cx="518035" cy="1570520"/>
          </a:xfrm>
          <a:prstGeom prst="flowChartProcess">
            <a:avLst/>
          </a:prstGeom>
          <a:solidFill>
            <a:srgbClr val="B1B188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53525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08B555A-BB89-4C21-BDDD-A0D50DCDE0F5}"/>
              </a:ext>
            </a:extLst>
          </p:cNvPr>
          <p:cNvSpPr txBox="1"/>
          <p:nvPr/>
        </p:nvSpPr>
        <p:spPr>
          <a:xfrm>
            <a:off x="962743" y="3572339"/>
            <a:ext cx="311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535250"/>
                </a:solidFill>
              </a:rPr>
              <a:t>Ut </a:t>
            </a:r>
            <a:r>
              <a:rPr lang="en-US" altLang="ko-KR" sz="1400" dirty="0" err="1">
                <a:solidFill>
                  <a:srgbClr val="535250"/>
                </a:solidFill>
              </a:rPr>
              <a:t>enim</a:t>
            </a:r>
            <a:r>
              <a:rPr lang="en-US" altLang="ko-KR" sz="1400" dirty="0">
                <a:solidFill>
                  <a:srgbClr val="535250"/>
                </a:solidFill>
              </a:rPr>
              <a:t> ad minim </a:t>
            </a:r>
            <a:r>
              <a:rPr lang="en-US" altLang="ko-KR" sz="1400" dirty="0" err="1">
                <a:solidFill>
                  <a:srgbClr val="535250"/>
                </a:solidFill>
              </a:rPr>
              <a:t>veniam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quis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nostrud</a:t>
            </a:r>
            <a:r>
              <a:rPr lang="en-US" altLang="ko-KR" sz="1400" dirty="0">
                <a:solidFill>
                  <a:srgbClr val="535250"/>
                </a:solidFill>
              </a:rPr>
              <a:t> exercitation </a:t>
            </a:r>
            <a:r>
              <a:rPr lang="en-US" altLang="ko-KR" sz="1400" dirty="0" err="1">
                <a:solidFill>
                  <a:srgbClr val="535250"/>
                </a:solidFill>
              </a:rPr>
              <a:t>ullamco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laboris</a:t>
            </a:r>
            <a:r>
              <a:rPr lang="en-US" altLang="ko-KR" sz="1400" dirty="0">
                <a:solidFill>
                  <a:srgbClr val="535250"/>
                </a:solidFill>
              </a:rPr>
              <a:t> nisi </a:t>
            </a:r>
            <a:r>
              <a:rPr lang="en-US" altLang="ko-KR" sz="1400" dirty="0" err="1">
                <a:solidFill>
                  <a:srgbClr val="535250"/>
                </a:solidFill>
              </a:rPr>
              <a:t>ut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aliquip</a:t>
            </a:r>
            <a:r>
              <a:rPr lang="en-US" altLang="ko-KR" sz="1400" dirty="0">
                <a:solidFill>
                  <a:srgbClr val="535250"/>
                </a:solidFill>
              </a:rPr>
              <a:t> ex </a:t>
            </a:r>
            <a:r>
              <a:rPr lang="en-US" altLang="ko-KR" sz="1400" dirty="0" err="1">
                <a:solidFill>
                  <a:srgbClr val="535250"/>
                </a:solidFill>
              </a:rPr>
              <a:t>ea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commodo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consequat</a:t>
            </a:r>
            <a:r>
              <a:rPr lang="en-US" altLang="ko-KR" sz="1400" dirty="0">
                <a:solidFill>
                  <a:srgbClr val="5352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9693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1EBEE589-3378-4CC6-ABFF-0948DF753005}"/>
              </a:ext>
            </a:extLst>
          </p:cNvPr>
          <p:cNvSpPr txBox="1"/>
          <p:nvPr/>
        </p:nvSpPr>
        <p:spPr>
          <a:xfrm>
            <a:off x="1126228" y="1106357"/>
            <a:ext cx="6409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rgbClr val="535250"/>
                </a:solidFill>
              </a:rPr>
              <a:t>Award</a:t>
            </a:r>
            <a:endParaRPr lang="ko-KR" altLang="en-US" dirty="0">
              <a:solidFill>
                <a:srgbClr val="535250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CBEDCD4-E396-4DEC-9ED5-B9501337D6A8}"/>
              </a:ext>
            </a:extLst>
          </p:cNvPr>
          <p:cNvSpPr txBox="1"/>
          <p:nvPr/>
        </p:nvSpPr>
        <p:spPr>
          <a:xfrm>
            <a:off x="1663700" y="3961339"/>
            <a:ext cx="265974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r>
              <a:rPr lang="en-US" altLang="ko-KR" sz="1600" dirty="0">
                <a:solidFill>
                  <a:srgbClr val="535250"/>
                </a:solidFill>
              </a:rPr>
              <a:t>, </a:t>
            </a:r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adipiscing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endParaRPr lang="en-US" altLang="ko-KR" sz="1600" dirty="0">
              <a:solidFill>
                <a:srgbClr val="535250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B2A0F898-6F34-4F9A-AEA6-DD41C99C894F}"/>
              </a:ext>
            </a:extLst>
          </p:cNvPr>
          <p:cNvSpPr/>
          <p:nvPr/>
        </p:nvSpPr>
        <p:spPr>
          <a:xfrm>
            <a:off x="1663700" y="3546566"/>
            <a:ext cx="265974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Lorem ipsum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1A335B6-48DF-4FEC-9907-CD6F7905B28E}"/>
              </a:ext>
            </a:extLst>
          </p:cNvPr>
          <p:cNvSpPr txBox="1"/>
          <p:nvPr/>
        </p:nvSpPr>
        <p:spPr>
          <a:xfrm>
            <a:off x="4766129" y="3961339"/>
            <a:ext cx="265974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535250"/>
                </a:solidFill>
              </a:rPr>
              <a:t>Sed do </a:t>
            </a:r>
            <a:r>
              <a:rPr lang="en-US" altLang="ko-KR" sz="1600" dirty="0" err="1">
                <a:solidFill>
                  <a:srgbClr val="535250"/>
                </a:solidFill>
              </a:rPr>
              <a:t>eiusmod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tempor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incididunt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ut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labore</a:t>
            </a:r>
            <a:r>
              <a:rPr lang="en-US" altLang="ko-KR" sz="1600" dirty="0">
                <a:solidFill>
                  <a:srgbClr val="53525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535250"/>
                </a:solidFill>
              </a:rPr>
              <a:t>aliqua</a:t>
            </a:r>
            <a:endParaRPr lang="en-US" altLang="ko-KR" sz="1600" dirty="0">
              <a:solidFill>
                <a:srgbClr val="535250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23042106-695C-4585-94CC-BC853D3C6282}"/>
              </a:ext>
            </a:extLst>
          </p:cNvPr>
          <p:cNvSpPr/>
          <p:nvPr/>
        </p:nvSpPr>
        <p:spPr>
          <a:xfrm>
            <a:off x="4766129" y="3546566"/>
            <a:ext cx="265974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Lorem ipsum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4AE98F7-8BD6-421B-BA43-E06C78075C1D}"/>
              </a:ext>
            </a:extLst>
          </p:cNvPr>
          <p:cNvSpPr txBox="1"/>
          <p:nvPr/>
        </p:nvSpPr>
        <p:spPr>
          <a:xfrm>
            <a:off x="7868558" y="3961339"/>
            <a:ext cx="265974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535250"/>
                </a:solidFill>
              </a:rPr>
              <a:t>Ut </a:t>
            </a:r>
            <a:r>
              <a:rPr lang="en-US" altLang="ko-KR" sz="1600" dirty="0" err="1">
                <a:solidFill>
                  <a:srgbClr val="535250"/>
                </a:solidFill>
              </a:rPr>
              <a:t>enim</a:t>
            </a:r>
            <a:r>
              <a:rPr lang="en-US" altLang="ko-KR" sz="1600" dirty="0">
                <a:solidFill>
                  <a:srgbClr val="535250"/>
                </a:solidFill>
              </a:rPr>
              <a:t> ad minim </a:t>
            </a:r>
            <a:r>
              <a:rPr lang="en-US" altLang="ko-KR" sz="1600" dirty="0" err="1">
                <a:solidFill>
                  <a:srgbClr val="535250"/>
                </a:solidFill>
              </a:rPr>
              <a:t>veniam</a:t>
            </a:r>
            <a:r>
              <a:rPr lang="en-US" altLang="ko-KR" sz="1600" dirty="0">
                <a:solidFill>
                  <a:srgbClr val="535250"/>
                </a:solidFill>
              </a:rPr>
              <a:t>, </a:t>
            </a:r>
            <a:r>
              <a:rPr lang="en-US" altLang="ko-KR" sz="1600" dirty="0" err="1">
                <a:solidFill>
                  <a:srgbClr val="535250"/>
                </a:solidFill>
              </a:rPr>
              <a:t>quis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nostrud</a:t>
            </a:r>
            <a:r>
              <a:rPr lang="en-US" altLang="ko-KR" sz="1600" dirty="0">
                <a:solidFill>
                  <a:srgbClr val="535250"/>
                </a:solidFill>
              </a:rPr>
              <a:t> exercitation </a:t>
            </a:r>
            <a:r>
              <a:rPr lang="en-US" altLang="ko-KR" sz="1600" dirty="0" err="1">
                <a:solidFill>
                  <a:srgbClr val="535250"/>
                </a:solidFill>
              </a:rPr>
              <a:t>ullamco</a:t>
            </a:r>
            <a:endParaRPr lang="ko-KR" altLang="en-US" sz="1600" dirty="0">
              <a:solidFill>
                <a:srgbClr val="535250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EF88E0A7-DCFB-4DAD-A682-13BDBD40DBF1}"/>
              </a:ext>
            </a:extLst>
          </p:cNvPr>
          <p:cNvSpPr/>
          <p:nvPr/>
        </p:nvSpPr>
        <p:spPr>
          <a:xfrm>
            <a:off x="7868558" y="3546566"/>
            <a:ext cx="265974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Lorem ipsum</a:t>
            </a:r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12D4E160-3804-4B9A-9CA7-C3ABA28167BE}"/>
              </a:ext>
            </a:extLst>
          </p:cNvPr>
          <p:cNvSpPr/>
          <p:nvPr/>
        </p:nvSpPr>
        <p:spPr>
          <a:xfrm>
            <a:off x="2796424" y="2889044"/>
            <a:ext cx="394293" cy="489879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CD634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569E27F7-9A93-43FA-813F-82FB6A8EBA72}"/>
              </a:ext>
            </a:extLst>
          </p:cNvPr>
          <p:cNvGrpSpPr/>
          <p:nvPr/>
        </p:nvGrpSpPr>
        <p:grpSpPr>
          <a:xfrm>
            <a:off x="8953489" y="2889043"/>
            <a:ext cx="489880" cy="489880"/>
            <a:chOff x="7492070" y="4903660"/>
            <a:chExt cx="390525" cy="390525"/>
          </a:xfrm>
          <a:solidFill>
            <a:srgbClr val="CD6346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98486268-24C5-45C6-B135-CAA1CA8B94FE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35EB63DE-0B9F-470B-B71C-354DB7461425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E6142A62-F224-4F4E-97B3-ABB59DA75D25}"/>
              </a:ext>
            </a:extLst>
          </p:cNvPr>
          <p:cNvGrpSpPr/>
          <p:nvPr/>
        </p:nvGrpSpPr>
        <p:grpSpPr>
          <a:xfrm>
            <a:off x="5916775" y="2889043"/>
            <a:ext cx="358449" cy="489881"/>
            <a:chOff x="6852886" y="4903660"/>
            <a:chExt cx="285750" cy="390525"/>
          </a:xfrm>
          <a:solidFill>
            <a:srgbClr val="CD6346"/>
          </a:solidFill>
        </p:grpSpPr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63C53956-4E03-443F-898B-20454A741967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1929AA20-C2EA-4F7B-991F-D9E3F3592C31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6276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D97A174-FAA9-4E83-97A4-1BD940FD9F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2210F31-98FE-4C17-BAB7-C9D7161F515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2414E54-EA50-487F-80E2-9861C1363CBB}"/>
              </a:ext>
            </a:extLst>
          </p:cNvPr>
          <p:cNvSpPr txBox="1"/>
          <p:nvPr/>
        </p:nvSpPr>
        <p:spPr>
          <a:xfrm>
            <a:off x="2998843" y="910395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535250"/>
                </a:solidFill>
              </a:rPr>
              <a:t>Subject Title</a:t>
            </a:r>
            <a:endParaRPr lang="ko-KR" altLang="en-US" dirty="0">
              <a:solidFill>
                <a:srgbClr val="5352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EEFB52A-BE40-46AF-8037-BC8405F09FAC}"/>
              </a:ext>
            </a:extLst>
          </p:cNvPr>
          <p:cNvSpPr txBox="1"/>
          <p:nvPr/>
        </p:nvSpPr>
        <p:spPr>
          <a:xfrm>
            <a:off x="1235078" y="4644504"/>
            <a:ext cx="4403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535250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535250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2CA8366-F814-4381-8647-6B51F1D13E07}"/>
              </a:ext>
            </a:extLst>
          </p:cNvPr>
          <p:cNvSpPr txBox="1"/>
          <p:nvPr/>
        </p:nvSpPr>
        <p:spPr>
          <a:xfrm>
            <a:off x="1235078" y="5104859"/>
            <a:ext cx="44037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35250"/>
                </a:solidFill>
              </a:rPr>
              <a:t>amet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adipiscing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elit</a:t>
            </a:r>
            <a:r>
              <a:rPr lang="en-US" altLang="ko-KR" sz="1400" dirty="0">
                <a:solidFill>
                  <a:srgbClr val="535250"/>
                </a:solidFill>
              </a:rPr>
              <a:t>, sed do </a:t>
            </a:r>
            <a:r>
              <a:rPr lang="en-US" altLang="ko-KR" sz="1400" dirty="0" err="1">
                <a:solidFill>
                  <a:srgbClr val="535250"/>
                </a:solidFill>
              </a:rPr>
              <a:t>eiusmod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tempor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incididunt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ut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labore</a:t>
            </a:r>
            <a:r>
              <a:rPr lang="en-US" altLang="ko-KR" sz="1400" dirty="0">
                <a:solidFill>
                  <a:srgbClr val="535250"/>
                </a:solidFill>
              </a:rPr>
              <a:t> et dolore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97E0CDA-463E-4F43-BD2E-A5F8310E41CB}"/>
              </a:ext>
            </a:extLst>
          </p:cNvPr>
          <p:cNvSpPr txBox="1"/>
          <p:nvPr/>
        </p:nvSpPr>
        <p:spPr>
          <a:xfrm>
            <a:off x="6553201" y="4644504"/>
            <a:ext cx="4403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535250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535250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69DC016-D3D5-4D4D-9793-3A2A678278DE}"/>
              </a:ext>
            </a:extLst>
          </p:cNvPr>
          <p:cNvSpPr txBox="1"/>
          <p:nvPr/>
        </p:nvSpPr>
        <p:spPr>
          <a:xfrm>
            <a:off x="6553201" y="5104859"/>
            <a:ext cx="44037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35250"/>
                </a:solidFill>
              </a:rPr>
              <a:t>amet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adipiscing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elit</a:t>
            </a:r>
            <a:r>
              <a:rPr lang="en-US" altLang="ko-KR" sz="1400" dirty="0">
                <a:solidFill>
                  <a:srgbClr val="535250"/>
                </a:solidFill>
              </a:rPr>
              <a:t>, sed do </a:t>
            </a:r>
            <a:r>
              <a:rPr lang="en-US" altLang="ko-KR" sz="1400" dirty="0" err="1">
                <a:solidFill>
                  <a:srgbClr val="535250"/>
                </a:solidFill>
              </a:rPr>
              <a:t>eiusmod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tempor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incididunt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ut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labore</a:t>
            </a:r>
            <a:r>
              <a:rPr lang="en-US" altLang="ko-KR" sz="1400" dirty="0">
                <a:solidFill>
                  <a:srgbClr val="535250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4185115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4748D1-2F24-4958-927A-A10A73256FBF}"/>
              </a:ext>
            </a:extLst>
          </p:cNvPr>
          <p:cNvSpPr txBox="1"/>
          <p:nvPr/>
        </p:nvSpPr>
        <p:spPr>
          <a:xfrm>
            <a:off x="1463979" y="3728217"/>
            <a:ext cx="307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r>
              <a:rPr lang="en-US" altLang="ko-KR" sz="1600" dirty="0">
                <a:solidFill>
                  <a:srgbClr val="535250"/>
                </a:solidFill>
              </a:rPr>
              <a:t>, </a:t>
            </a:r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adipisicing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endParaRPr lang="ko-KR" altLang="en-US" sz="1600" dirty="0">
              <a:solidFill>
                <a:srgbClr val="53525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386799F-CCCD-4FCD-9921-F4B3F7B8972F}"/>
              </a:ext>
            </a:extLst>
          </p:cNvPr>
          <p:cNvSpPr/>
          <p:nvPr/>
        </p:nvSpPr>
        <p:spPr>
          <a:xfrm>
            <a:off x="1463978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Office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B70DED-D2D9-40AD-9EC9-997311E463C3}"/>
              </a:ext>
            </a:extLst>
          </p:cNvPr>
          <p:cNvSpPr txBox="1"/>
          <p:nvPr/>
        </p:nvSpPr>
        <p:spPr>
          <a:xfrm>
            <a:off x="5140733" y="3728217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535250"/>
                </a:solidFill>
              </a:rPr>
              <a:t>www.company name.com</a:t>
            </a:r>
            <a:endParaRPr lang="ko-KR" altLang="en-US" sz="1600" dirty="0">
              <a:solidFill>
                <a:srgbClr val="535250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A616963-4ACD-4642-9D36-F45984175A99}"/>
              </a:ext>
            </a:extLst>
          </p:cNvPr>
          <p:cNvSpPr/>
          <p:nvPr/>
        </p:nvSpPr>
        <p:spPr>
          <a:xfrm>
            <a:off x="5140732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Website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400FDE-A917-416C-A13F-C285CF98619F}"/>
              </a:ext>
            </a:extLst>
          </p:cNvPr>
          <p:cNvSpPr txBox="1"/>
          <p:nvPr/>
        </p:nvSpPr>
        <p:spPr>
          <a:xfrm>
            <a:off x="8817488" y="3728217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535250"/>
                </a:solidFill>
              </a:rPr>
              <a:t>00-00-000-000</a:t>
            </a:r>
            <a:endParaRPr lang="ko-KR" altLang="en-US" sz="1600" dirty="0">
              <a:solidFill>
                <a:srgbClr val="535250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891D8CD-0ABC-4C92-A519-C85E42C861BC}"/>
              </a:ext>
            </a:extLst>
          </p:cNvPr>
          <p:cNvSpPr/>
          <p:nvPr/>
        </p:nvSpPr>
        <p:spPr>
          <a:xfrm>
            <a:off x="8817486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Telephone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E300F9C1-55D4-4FC2-848F-D68A5352D1A3}"/>
              </a:ext>
            </a:extLst>
          </p:cNvPr>
          <p:cNvGrpSpPr/>
          <p:nvPr/>
        </p:nvGrpSpPr>
        <p:grpSpPr>
          <a:xfrm>
            <a:off x="5242587" y="2573971"/>
            <a:ext cx="447432" cy="403780"/>
            <a:chOff x="4790113" y="2291143"/>
            <a:chExt cx="390525" cy="352425"/>
          </a:xfrm>
          <a:solidFill>
            <a:srgbClr val="CD6346"/>
          </a:solidFill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63153FFE-4CE4-4338-AB2B-BDB309EE9A82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9D40BAD-8676-43F5-AF31-F61C4B272E4D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FB3CE57-3284-4E85-BBF9-21F42C50093D}"/>
              </a:ext>
            </a:extLst>
          </p:cNvPr>
          <p:cNvGrpSpPr/>
          <p:nvPr/>
        </p:nvGrpSpPr>
        <p:grpSpPr>
          <a:xfrm>
            <a:off x="1565833" y="2530319"/>
            <a:ext cx="338302" cy="447432"/>
            <a:chOff x="2136830" y="3561492"/>
            <a:chExt cx="295275" cy="390525"/>
          </a:xfrm>
          <a:solidFill>
            <a:srgbClr val="CD6346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85B3F11A-A23E-4EEE-AECD-3B431DD5174D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5CD7E4A-D0A3-4605-B5E9-8168556E25E3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AABA2BB-7A6F-4D23-868C-91E6251A9710}"/>
              </a:ext>
            </a:extLst>
          </p:cNvPr>
          <p:cNvGrpSpPr/>
          <p:nvPr/>
        </p:nvGrpSpPr>
        <p:grpSpPr>
          <a:xfrm>
            <a:off x="8919341" y="2530319"/>
            <a:ext cx="261912" cy="447432"/>
            <a:chOff x="844382" y="2224278"/>
            <a:chExt cx="228600" cy="390525"/>
          </a:xfrm>
          <a:solidFill>
            <a:srgbClr val="CD6346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C1EC7E1-6285-476F-BCD1-F1371AC39E2B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177F9EB-E8DA-405E-97A5-1FA42B20139D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66790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923246" y="3429000"/>
            <a:ext cx="42936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rgbClr val="535250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rgbClr val="53525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954121" y="4132837"/>
            <a:ext cx="4231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35250"/>
                </a:solidFill>
              </a:rPr>
              <a:t>01:00pm ~ 01:30pm</a:t>
            </a:r>
            <a:endParaRPr lang="ko-KR" altLang="en-US" sz="2000" dirty="0">
              <a:solidFill>
                <a:srgbClr val="535250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CD6346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093314"/>
            <a:ext cx="11063676" cy="5464403"/>
            <a:chOff x="1311073" y="1527797"/>
            <a:chExt cx="9551982" cy="4717770"/>
          </a:xfrm>
          <a:solidFill>
            <a:srgbClr val="C0BCB1">
              <a:alpha val="50000"/>
            </a:srgb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B1B188"/>
            </a:solidFill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B1B188"/>
            </a:solidFill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B1B188"/>
            </a:solidFill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B1B188"/>
            </a:solidFill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FE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7522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CD6346"/>
          </a:solidFill>
          <a:ln w="9525" cap="flat">
            <a:solidFill>
              <a:srgbClr val="FFFFE5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148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CD6346"/>
          </a:solidFill>
          <a:ln w="9525" cap="flat">
            <a:solidFill>
              <a:srgbClr val="FFFFE5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3732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CD6346"/>
          </a:solidFill>
          <a:ln w="9525" cap="flat">
            <a:solidFill>
              <a:srgbClr val="FFFFE5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DE632978-FBE0-47D8-9601-CA5DC4EA05B5}"/>
              </a:ext>
            </a:extLst>
          </p:cNvPr>
          <p:cNvSpPr txBox="1"/>
          <p:nvPr/>
        </p:nvSpPr>
        <p:spPr>
          <a:xfrm>
            <a:off x="2484726" y="378185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535250"/>
                </a:solidFill>
                <a:latin typeface="+mj-lt"/>
              </a:rPr>
              <a:t>World Map Slide</a:t>
            </a:r>
            <a:endParaRPr lang="ko-KR" altLang="en-US" b="0" dirty="0">
              <a:solidFill>
                <a:srgbClr val="5352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8E1FAFF-FC99-4921-B027-719D203BB0CF}"/>
              </a:ext>
            </a:extLst>
          </p:cNvPr>
          <p:cNvSpPr txBox="1"/>
          <p:nvPr/>
        </p:nvSpPr>
        <p:spPr>
          <a:xfrm>
            <a:off x="2006599" y="1506558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rgbClr val="535250"/>
                </a:solidFill>
                <a:latin typeface="+mj-lt"/>
              </a:rPr>
              <a:t>Contents</a:t>
            </a:r>
            <a:endParaRPr lang="ko-KR" altLang="en-US" b="0" dirty="0">
              <a:solidFill>
                <a:srgbClr val="535250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5D09D5-B1EF-49C5-AEDC-D3E28BB5A307}"/>
              </a:ext>
            </a:extLst>
          </p:cNvPr>
          <p:cNvSpPr txBox="1"/>
          <p:nvPr/>
        </p:nvSpPr>
        <p:spPr>
          <a:xfrm>
            <a:off x="2006599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535250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535250"/>
                </a:solidFill>
              </a:rPr>
              <a:t>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endParaRPr lang="en-US" altLang="ko-KR" sz="1600" dirty="0">
              <a:solidFill>
                <a:srgbClr val="5352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endParaRPr lang="en-US" altLang="ko-KR" sz="1600" dirty="0">
              <a:solidFill>
                <a:srgbClr val="5352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535250"/>
                </a:solidFill>
              </a:rPr>
              <a:t>adipisicing</a:t>
            </a:r>
            <a:endParaRPr lang="en-US" altLang="ko-KR" sz="1600" dirty="0">
              <a:solidFill>
                <a:srgbClr val="5352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r>
              <a:rPr lang="en-US" altLang="ko-KR" sz="1600" dirty="0">
                <a:solidFill>
                  <a:srgbClr val="535250"/>
                </a:solidFill>
              </a:rPr>
              <a:t>, sed do </a:t>
            </a:r>
            <a:r>
              <a:rPr lang="en-US" altLang="ko-KR" sz="1600" dirty="0" err="1">
                <a:solidFill>
                  <a:srgbClr val="535250"/>
                </a:solidFill>
              </a:rPr>
              <a:t>eiusmod</a:t>
            </a:r>
            <a:endParaRPr lang="en-US" altLang="ko-KR" sz="1600" dirty="0">
              <a:solidFill>
                <a:srgbClr val="5352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535250"/>
                </a:solidFill>
              </a:rPr>
              <a:t>tempor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incididunt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ut</a:t>
            </a:r>
            <a:endParaRPr lang="ko-KR" altLang="en-US" sz="1600" dirty="0">
              <a:solidFill>
                <a:srgbClr val="53525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A4A3912-7EEA-4C81-8AEB-8784D175B0A6}"/>
              </a:ext>
            </a:extLst>
          </p:cNvPr>
          <p:cNvSpPr/>
          <p:nvPr/>
        </p:nvSpPr>
        <p:spPr>
          <a:xfrm>
            <a:off x="2006598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535250"/>
                </a:solidFill>
              </a:rPr>
              <a:t>Lorem ipsum</a:t>
            </a:r>
            <a:endParaRPr lang="ko-KR" altLang="en-US" sz="2400" dirty="0">
              <a:solidFill>
                <a:srgbClr val="535250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183F5C2-09AE-4740-95DF-8B44193216F6}"/>
              </a:ext>
            </a:extLst>
          </p:cNvPr>
          <p:cNvSpPr/>
          <p:nvPr/>
        </p:nvSpPr>
        <p:spPr>
          <a:xfrm>
            <a:off x="2006598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535250"/>
                </a:solidFill>
              </a:rPr>
              <a:t>01</a:t>
            </a:r>
            <a:endParaRPr lang="ko-KR" altLang="en-US" sz="2400" dirty="0">
              <a:solidFill>
                <a:srgbClr val="53525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7F1868-2AAD-4340-AC52-13CAA7E534C8}"/>
              </a:ext>
            </a:extLst>
          </p:cNvPr>
          <p:cNvSpPr txBox="1"/>
          <p:nvPr/>
        </p:nvSpPr>
        <p:spPr>
          <a:xfrm>
            <a:off x="4750204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535250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535250"/>
                </a:solidFill>
              </a:rPr>
              <a:t>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endParaRPr lang="en-US" altLang="ko-KR" sz="1600" dirty="0">
              <a:solidFill>
                <a:srgbClr val="5352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endParaRPr lang="en-US" altLang="ko-KR" sz="1600" dirty="0">
              <a:solidFill>
                <a:srgbClr val="5352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535250"/>
                </a:solidFill>
              </a:rPr>
              <a:t>adipisicing</a:t>
            </a:r>
            <a:endParaRPr lang="en-US" altLang="ko-KR" sz="1600" dirty="0">
              <a:solidFill>
                <a:srgbClr val="5352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r>
              <a:rPr lang="en-US" altLang="ko-KR" sz="1600" dirty="0">
                <a:solidFill>
                  <a:srgbClr val="535250"/>
                </a:solidFill>
              </a:rPr>
              <a:t>, sed do </a:t>
            </a:r>
            <a:r>
              <a:rPr lang="en-US" altLang="ko-KR" sz="1600" dirty="0" err="1">
                <a:solidFill>
                  <a:srgbClr val="535250"/>
                </a:solidFill>
              </a:rPr>
              <a:t>eiusmod</a:t>
            </a:r>
            <a:endParaRPr lang="en-US" altLang="ko-KR" sz="1600" dirty="0">
              <a:solidFill>
                <a:srgbClr val="5352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535250"/>
                </a:solidFill>
              </a:rPr>
              <a:t>tempor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incididunt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ut</a:t>
            </a:r>
            <a:endParaRPr lang="ko-KR" altLang="en-US" sz="1600" dirty="0">
              <a:solidFill>
                <a:srgbClr val="535250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7F187BA-F50F-41B4-A8F6-B6D0D0A53631}"/>
              </a:ext>
            </a:extLst>
          </p:cNvPr>
          <p:cNvSpPr/>
          <p:nvPr/>
        </p:nvSpPr>
        <p:spPr>
          <a:xfrm>
            <a:off x="4750203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535250"/>
                </a:solidFill>
              </a:rPr>
              <a:t>Lorem ipsum</a:t>
            </a:r>
            <a:endParaRPr lang="ko-KR" altLang="en-US" sz="2400" dirty="0">
              <a:solidFill>
                <a:srgbClr val="535250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FC573AA-06EB-4718-9DDF-BC28468A8BA6}"/>
              </a:ext>
            </a:extLst>
          </p:cNvPr>
          <p:cNvSpPr/>
          <p:nvPr/>
        </p:nvSpPr>
        <p:spPr>
          <a:xfrm>
            <a:off x="4750203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535250"/>
                </a:solidFill>
              </a:rPr>
              <a:t>02</a:t>
            </a:r>
            <a:endParaRPr lang="ko-KR" altLang="en-US" sz="2400" dirty="0">
              <a:solidFill>
                <a:srgbClr val="53525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310AA3-ACA0-489A-B025-460ABD9CE0FF}"/>
              </a:ext>
            </a:extLst>
          </p:cNvPr>
          <p:cNvSpPr txBox="1"/>
          <p:nvPr/>
        </p:nvSpPr>
        <p:spPr>
          <a:xfrm>
            <a:off x="7654043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535250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535250"/>
                </a:solidFill>
              </a:rPr>
              <a:t>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endParaRPr lang="en-US" altLang="ko-KR" sz="1600" dirty="0">
              <a:solidFill>
                <a:srgbClr val="5352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endParaRPr lang="en-US" altLang="ko-KR" sz="1600" dirty="0">
              <a:solidFill>
                <a:srgbClr val="5352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535250"/>
                </a:solidFill>
              </a:rPr>
              <a:t>adipisicing</a:t>
            </a:r>
            <a:endParaRPr lang="en-US" altLang="ko-KR" sz="1600" dirty="0">
              <a:solidFill>
                <a:srgbClr val="5352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r>
              <a:rPr lang="en-US" altLang="ko-KR" sz="1600" dirty="0">
                <a:solidFill>
                  <a:srgbClr val="535250"/>
                </a:solidFill>
              </a:rPr>
              <a:t>, sed do </a:t>
            </a:r>
            <a:r>
              <a:rPr lang="en-US" altLang="ko-KR" sz="1600" dirty="0" err="1">
                <a:solidFill>
                  <a:srgbClr val="535250"/>
                </a:solidFill>
              </a:rPr>
              <a:t>eiusmod</a:t>
            </a:r>
            <a:endParaRPr lang="en-US" altLang="ko-KR" sz="1600" dirty="0">
              <a:solidFill>
                <a:srgbClr val="53525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535250"/>
                </a:solidFill>
              </a:rPr>
              <a:t>tempor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incididunt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ut</a:t>
            </a:r>
            <a:endParaRPr lang="ko-KR" altLang="en-US" sz="1600" dirty="0">
              <a:solidFill>
                <a:srgbClr val="535250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979E123-B7A7-45DA-86B2-3D0B081B6C1F}"/>
              </a:ext>
            </a:extLst>
          </p:cNvPr>
          <p:cNvSpPr/>
          <p:nvPr/>
        </p:nvSpPr>
        <p:spPr>
          <a:xfrm>
            <a:off x="7654042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535250"/>
                </a:solidFill>
              </a:rPr>
              <a:t>Lorem ipsum</a:t>
            </a:r>
            <a:endParaRPr lang="ko-KR" altLang="en-US" sz="2400" dirty="0">
              <a:solidFill>
                <a:srgbClr val="535250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6235FD4-DD14-4737-9DFD-4D0EAC4592F1}"/>
              </a:ext>
            </a:extLst>
          </p:cNvPr>
          <p:cNvSpPr/>
          <p:nvPr/>
        </p:nvSpPr>
        <p:spPr>
          <a:xfrm>
            <a:off x="7654042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535250"/>
                </a:solidFill>
              </a:rPr>
              <a:t>03</a:t>
            </a:r>
            <a:endParaRPr lang="ko-KR" altLang="en-US" sz="2400" dirty="0">
              <a:solidFill>
                <a:srgbClr val="5352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32D278C-690B-4D6C-A079-038450B830C8}"/>
              </a:ext>
            </a:extLst>
          </p:cNvPr>
          <p:cNvSpPr txBox="1"/>
          <p:nvPr/>
        </p:nvSpPr>
        <p:spPr>
          <a:xfrm>
            <a:off x="1716780" y="2833256"/>
            <a:ext cx="48025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35250"/>
                </a:solidFill>
              </a:rPr>
              <a:t>amet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adipiscing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elit</a:t>
            </a:r>
            <a:r>
              <a:rPr lang="en-US" altLang="ko-KR" sz="1400" dirty="0">
                <a:solidFill>
                  <a:srgbClr val="535250"/>
                </a:solidFill>
              </a:rPr>
              <a:t>, sed do </a:t>
            </a:r>
            <a:r>
              <a:rPr lang="en-US" altLang="ko-KR" sz="1400" dirty="0" err="1">
                <a:solidFill>
                  <a:srgbClr val="535250"/>
                </a:solidFill>
              </a:rPr>
              <a:t>eiusmod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tempor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incididunt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ut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labore</a:t>
            </a:r>
            <a:r>
              <a:rPr lang="en-US" altLang="ko-KR" sz="1400" dirty="0">
                <a:solidFill>
                  <a:srgbClr val="53525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35250"/>
                </a:solidFill>
              </a:rPr>
              <a:t>aliqua</a:t>
            </a:r>
            <a:r>
              <a:rPr lang="en-US" altLang="ko-KR" sz="1400" dirty="0">
                <a:solidFill>
                  <a:srgbClr val="535250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535250"/>
                </a:solidFill>
              </a:rPr>
              <a:t>Ut </a:t>
            </a:r>
            <a:r>
              <a:rPr lang="en-US" altLang="ko-KR" sz="1400" dirty="0" err="1">
                <a:solidFill>
                  <a:srgbClr val="535250"/>
                </a:solidFill>
              </a:rPr>
              <a:t>enim</a:t>
            </a:r>
            <a:r>
              <a:rPr lang="en-US" altLang="ko-KR" sz="1400" dirty="0">
                <a:solidFill>
                  <a:srgbClr val="535250"/>
                </a:solidFill>
              </a:rPr>
              <a:t> ad minim </a:t>
            </a:r>
            <a:r>
              <a:rPr lang="en-US" altLang="ko-KR" sz="1400" dirty="0" err="1">
                <a:solidFill>
                  <a:srgbClr val="535250"/>
                </a:solidFill>
              </a:rPr>
              <a:t>veniam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quis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nostrud</a:t>
            </a:r>
            <a:r>
              <a:rPr lang="en-US" altLang="ko-KR" sz="1400" dirty="0">
                <a:solidFill>
                  <a:srgbClr val="535250"/>
                </a:solidFill>
              </a:rPr>
              <a:t> exercitation </a:t>
            </a:r>
            <a:r>
              <a:rPr lang="en-US" altLang="ko-KR" sz="1400" dirty="0" err="1">
                <a:solidFill>
                  <a:srgbClr val="535250"/>
                </a:solidFill>
              </a:rPr>
              <a:t>ullamco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laboris</a:t>
            </a:r>
            <a:r>
              <a:rPr lang="en-US" altLang="ko-KR" sz="1400" dirty="0">
                <a:solidFill>
                  <a:srgbClr val="535250"/>
                </a:solidFill>
              </a:rPr>
              <a:t> nisi </a:t>
            </a:r>
            <a:r>
              <a:rPr lang="en-US" altLang="ko-KR" sz="1400" dirty="0" err="1">
                <a:solidFill>
                  <a:srgbClr val="535250"/>
                </a:solidFill>
              </a:rPr>
              <a:t>ut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aliquip</a:t>
            </a:r>
            <a:r>
              <a:rPr lang="en-US" altLang="ko-KR" sz="1400" dirty="0">
                <a:solidFill>
                  <a:srgbClr val="535250"/>
                </a:solidFill>
              </a:rPr>
              <a:t> ex </a:t>
            </a:r>
            <a:r>
              <a:rPr lang="en-US" altLang="ko-KR" sz="1400" dirty="0" err="1">
                <a:solidFill>
                  <a:srgbClr val="535250"/>
                </a:solidFill>
              </a:rPr>
              <a:t>ea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commodo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consequat</a:t>
            </a:r>
            <a:r>
              <a:rPr lang="en-US" altLang="ko-KR" sz="1400" dirty="0">
                <a:solidFill>
                  <a:srgbClr val="535250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489590-A0C2-4F3D-B443-83E6A8EEA06D}"/>
              </a:ext>
            </a:extLst>
          </p:cNvPr>
          <p:cNvSpPr txBox="1"/>
          <p:nvPr/>
        </p:nvSpPr>
        <p:spPr>
          <a:xfrm>
            <a:off x="1716780" y="1848605"/>
            <a:ext cx="4802553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535250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535250"/>
                </a:solidFill>
              </a:rPr>
              <a:t>Mobile project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DA25057-B7BA-44C2-9462-C497BF295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612" y="1181100"/>
            <a:ext cx="2277872" cy="4495800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6C83BE3-882E-4EC9-9E99-0325F3F1AF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0DC7A28-2ACF-45F6-8392-98FB46DAE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364" y="1268485"/>
            <a:ext cx="1251403" cy="13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FC0347F-5ED6-4854-92B8-172ABFC2AD46}"/>
              </a:ext>
            </a:extLst>
          </p:cNvPr>
          <p:cNvSpPr txBox="1"/>
          <p:nvPr/>
        </p:nvSpPr>
        <p:spPr>
          <a:xfrm>
            <a:off x="7546208" y="2712658"/>
            <a:ext cx="377491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35250"/>
                </a:solidFill>
              </a:rPr>
              <a:t>amet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adipiscing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elit</a:t>
            </a:r>
            <a:r>
              <a:rPr lang="en-US" altLang="ko-KR" sz="1400" dirty="0">
                <a:solidFill>
                  <a:srgbClr val="535250"/>
                </a:solidFill>
              </a:rPr>
              <a:t>, sed do </a:t>
            </a:r>
            <a:r>
              <a:rPr lang="en-US" altLang="ko-KR" sz="1400" dirty="0" err="1">
                <a:solidFill>
                  <a:srgbClr val="535250"/>
                </a:solidFill>
              </a:rPr>
              <a:t>eiusmod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tempor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incididunt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ut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labore</a:t>
            </a:r>
            <a:r>
              <a:rPr lang="en-US" altLang="ko-KR" sz="1400" dirty="0">
                <a:solidFill>
                  <a:srgbClr val="53525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35250"/>
                </a:solidFill>
              </a:rPr>
              <a:t>aliqua</a:t>
            </a:r>
            <a:r>
              <a:rPr lang="en-US" altLang="ko-KR" sz="1400" dirty="0">
                <a:solidFill>
                  <a:srgbClr val="535250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535250"/>
                </a:solidFill>
              </a:rPr>
              <a:t>Ut </a:t>
            </a:r>
            <a:r>
              <a:rPr lang="en-US" altLang="ko-KR" sz="1400" dirty="0" err="1">
                <a:solidFill>
                  <a:srgbClr val="535250"/>
                </a:solidFill>
              </a:rPr>
              <a:t>enim</a:t>
            </a:r>
            <a:r>
              <a:rPr lang="en-US" altLang="ko-KR" sz="1400" dirty="0">
                <a:solidFill>
                  <a:srgbClr val="535250"/>
                </a:solidFill>
              </a:rPr>
              <a:t> ad minim </a:t>
            </a:r>
            <a:r>
              <a:rPr lang="en-US" altLang="ko-KR" sz="1400" dirty="0" err="1">
                <a:solidFill>
                  <a:srgbClr val="535250"/>
                </a:solidFill>
              </a:rPr>
              <a:t>veniam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quis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nostrud</a:t>
            </a:r>
            <a:r>
              <a:rPr lang="en-US" altLang="ko-KR" sz="1400" dirty="0">
                <a:solidFill>
                  <a:srgbClr val="535250"/>
                </a:solidFill>
              </a:rPr>
              <a:t> exercitation </a:t>
            </a:r>
            <a:r>
              <a:rPr lang="en-US" altLang="ko-KR" sz="1400" dirty="0" err="1">
                <a:solidFill>
                  <a:srgbClr val="535250"/>
                </a:solidFill>
              </a:rPr>
              <a:t>ullamco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laboris</a:t>
            </a:r>
            <a:r>
              <a:rPr lang="en-US" altLang="ko-KR" sz="1400" dirty="0">
                <a:solidFill>
                  <a:srgbClr val="535250"/>
                </a:solidFill>
              </a:rPr>
              <a:t> nisi </a:t>
            </a:r>
            <a:r>
              <a:rPr lang="en-US" altLang="ko-KR" sz="1400" dirty="0" err="1">
                <a:solidFill>
                  <a:srgbClr val="535250"/>
                </a:solidFill>
              </a:rPr>
              <a:t>ut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aliquip</a:t>
            </a:r>
            <a:r>
              <a:rPr lang="en-US" altLang="ko-KR" sz="1400" dirty="0">
                <a:solidFill>
                  <a:srgbClr val="535250"/>
                </a:solidFill>
              </a:rPr>
              <a:t> ex </a:t>
            </a:r>
            <a:r>
              <a:rPr lang="en-US" altLang="ko-KR" sz="1400" dirty="0" err="1">
                <a:solidFill>
                  <a:srgbClr val="535250"/>
                </a:solidFill>
              </a:rPr>
              <a:t>ea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commodo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consequat</a:t>
            </a:r>
            <a:r>
              <a:rPr lang="en-US" altLang="ko-KR" sz="1400" dirty="0">
                <a:solidFill>
                  <a:srgbClr val="535250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CA7F6C-DADD-4B08-BCB1-37D1CDE7B133}"/>
              </a:ext>
            </a:extLst>
          </p:cNvPr>
          <p:cNvSpPr txBox="1"/>
          <p:nvPr/>
        </p:nvSpPr>
        <p:spPr>
          <a:xfrm>
            <a:off x="7546208" y="1696458"/>
            <a:ext cx="3774915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535250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535250"/>
                </a:solidFill>
              </a:rPr>
              <a:t>Tablet project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5C7F4A3-EEE7-42DE-B8DE-B83BEF45B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775" y="1155567"/>
            <a:ext cx="5961048" cy="4546866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C666065-921F-4956-9CBC-11ABEF87F2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69378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F6E259D-D862-4CDC-9C34-EF7680ED0B94}"/>
              </a:ext>
            </a:extLst>
          </p:cNvPr>
          <p:cNvSpPr txBox="1"/>
          <p:nvPr/>
        </p:nvSpPr>
        <p:spPr>
          <a:xfrm>
            <a:off x="908362" y="2795850"/>
            <a:ext cx="30117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35250"/>
                </a:solidFill>
              </a:rPr>
              <a:t>amet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adipiscing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elit</a:t>
            </a:r>
            <a:r>
              <a:rPr lang="en-US" altLang="ko-KR" sz="1400" dirty="0">
                <a:solidFill>
                  <a:srgbClr val="535250"/>
                </a:solidFill>
              </a:rPr>
              <a:t>, sed do </a:t>
            </a:r>
            <a:r>
              <a:rPr lang="en-US" altLang="ko-KR" sz="1400" dirty="0" err="1">
                <a:solidFill>
                  <a:srgbClr val="535250"/>
                </a:solidFill>
              </a:rPr>
              <a:t>eiusmod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tempor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incididunt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ut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labore</a:t>
            </a:r>
            <a:r>
              <a:rPr lang="en-US" altLang="ko-KR" sz="1400" dirty="0">
                <a:solidFill>
                  <a:srgbClr val="53525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35250"/>
                </a:solidFill>
              </a:rPr>
              <a:t>aliqua</a:t>
            </a:r>
            <a:r>
              <a:rPr lang="en-US" altLang="ko-KR" sz="1400" dirty="0">
                <a:solidFill>
                  <a:srgbClr val="535250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535250"/>
                </a:solidFill>
              </a:rPr>
              <a:t>Ut </a:t>
            </a:r>
            <a:r>
              <a:rPr lang="en-US" altLang="ko-KR" sz="1400" dirty="0" err="1">
                <a:solidFill>
                  <a:srgbClr val="535250"/>
                </a:solidFill>
              </a:rPr>
              <a:t>enim</a:t>
            </a:r>
            <a:r>
              <a:rPr lang="en-US" altLang="ko-KR" sz="1400" dirty="0">
                <a:solidFill>
                  <a:srgbClr val="535250"/>
                </a:solidFill>
              </a:rPr>
              <a:t> ad minim </a:t>
            </a:r>
            <a:r>
              <a:rPr lang="en-US" altLang="ko-KR" sz="1400" dirty="0" err="1">
                <a:solidFill>
                  <a:srgbClr val="535250"/>
                </a:solidFill>
              </a:rPr>
              <a:t>veniam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quis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nostrud</a:t>
            </a:r>
            <a:r>
              <a:rPr lang="en-US" altLang="ko-KR" sz="1400" dirty="0">
                <a:solidFill>
                  <a:srgbClr val="535250"/>
                </a:solidFill>
              </a:rPr>
              <a:t> exercitation </a:t>
            </a:r>
            <a:r>
              <a:rPr lang="en-US" altLang="ko-KR" sz="1400" dirty="0" err="1">
                <a:solidFill>
                  <a:srgbClr val="535250"/>
                </a:solidFill>
              </a:rPr>
              <a:t>ullamco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laboris</a:t>
            </a:r>
            <a:r>
              <a:rPr lang="en-US" altLang="ko-KR" sz="1400" dirty="0">
                <a:solidFill>
                  <a:srgbClr val="535250"/>
                </a:solidFill>
              </a:rPr>
              <a:t> nisi </a:t>
            </a:r>
            <a:r>
              <a:rPr lang="en-US" altLang="ko-KR" sz="1400" dirty="0" err="1">
                <a:solidFill>
                  <a:srgbClr val="535250"/>
                </a:solidFill>
              </a:rPr>
              <a:t>ut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aliquip</a:t>
            </a:r>
            <a:r>
              <a:rPr lang="en-US" altLang="ko-KR" sz="1400" dirty="0">
                <a:solidFill>
                  <a:srgbClr val="535250"/>
                </a:solidFill>
              </a:rPr>
              <a:t> ex </a:t>
            </a:r>
            <a:r>
              <a:rPr lang="en-US" altLang="ko-KR" sz="1400" dirty="0" err="1">
                <a:solidFill>
                  <a:srgbClr val="535250"/>
                </a:solidFill>
              </a:rPr>
              <a:t>ea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commodo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consequat</a:t>
            </a:r>
            <a:r>
              <a:rPr lang="en-US" altLang="ko-KR" sz="1400" dirty="0">
                <a:solidFill>
                  <a:srgbClr val="535250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9DAE54-F8D8-42BB-8B43-3FE75802F857}"/>
              </a:ext>
            </a:extLst>
          </p:cNvPr>
          <p:cNvSpPr txBox="1"/>
          <p:nvPr/>
        </p:nvSpPr>
        <p:spPr>
          <a:xfrm>
            <a:off x="908362" y="1879748"/>
            <a:ext cx="3011705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535250"/>
                </a:solidFill>
              </a:rPr>
              <a:t>Title text block &amp; Desktop project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1B269C8-8978-4FBC-BEAC-3FD012FEB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27" y="1053966"/>
            <a:ext cx="7638534" cy="4750068"/>
          </a:xfrm>
          <a:prstGeom prst="rect">
            <a:avLst/>
          </a:prstGeom>
          <a:effectLst>
            <a:outerShdw blurRad="38100" sx="101000" sy="101000" algn="ctr" rotWithShape="0">
              <a:prstClr val="black">
                <a:alpha val="23000"/>
              </a:prstClr>
            </a:outerShdw>
          </a:effectLst>
        </p:spPr>
      </p:pic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103F000-471B-41AC-999C-06158B11D4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23200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2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5D72AF50-EA5C-42D3-9678-EBDD8A4A6757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C67A3C5B-DEDF-4FA8-9087-827B4C0ACD93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2" name="그래픽 511">
            <a:extLst>
              <a:ext uri="{FF2B5EF4-FFF2-40B4-BE49-F238E27FC236}">
                <a16:creationId xmlns:a16="http://schemas.microsoft.com/office/drawing/2014/main" id="{54FACFEC-E719-4D8F-8859-3B238181E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AB49E8EC-2D7D-4E69-9FD4-1FC87A9A9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B2AC21B-A1CC-4857-8B05-34B02E6BCA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66BAB85F-C5A3-456A-B4A3-88FBF9E012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37DA016-E1C1-4FD2-B219-7A34A6D402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DA1026AA-94F9-4B59-BE8D-8A46F2DA0B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DA50BEBB-A06E-445E-A5C3-7E8E01D57E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0DAA09EC-9EF7-46CB-8E71-149514E977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0F5F36D5-51CF-4379-9EAC-220E623E4D2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A79DE2F7-9CB8-4E76-A57B-B836A45BA40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389809CF-E41B-484F-8532-0FC35085F11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EB21C3F-C75F-40E0-8592-DEAB7A006C6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237D7F5C-526E-4545-91C5-C6949A731D0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54EE9B7-7088-459C-80EB-1F4588B8299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BF01BD0-4623-401B-84DB-962C6C1ACD2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C9269CC-67CA-49C5-A725-D6774F609E6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2DF684F4-8DCE-4726-9767-B7959DA539C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6B8BC6E-D3A7-4B90-8697-8A5123017E6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E216230B-5640-4F3C-828C-E2A20B22F88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0B7063F-2BAE-4D16-95BC-91B3D08FFAE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763979C8-5789-4683-A8B8-0810088B447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CC15BCCE-411E-4D70-93B8-EBE3A14640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B3EEEA18-8C46-4EB2-ACAA-40A4AB3C7F2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65EC6F1-4B59-4E10-8D32-50799FB39BA1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CE5DBA39-627C-4457-95E0-14829EF8CF69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90BF0EDB-8D7A-45BC-BD90-C86454B071D1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48BAB4EC-1660-4E92-9118-4BAE89C19581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ACD30BB9-D5B3-43AA-BE88-8901BAF550C2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56DDF698-D403-4BBC-B1DC-95A7D5EBEDAF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A113C8EF-7D5B-45BC-8AB3-C8E72C2BAF9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7F102B27-B1E1-4FDC-8033-1572558FEE81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7FF9F4EA-8E2C-4029-A6D4-134CED52E8B9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92056F15-7947-46F2-8904-1ECA5FDE96A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8CA3B057-77E3-4B18-8164-E275031B87D6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14D8E6E-A78A-48DF-BD9D-D4E707E9D6D6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AF5FCAC0-7501-46F8-BACC-35B8411642C6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0D8309E5-B6AA-4E3D-AC20-ADA906E97AF2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23062EF7-FC74-4D6B-96F3-A22BA8AF3C3B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9921B083-BB80-480D-8648-3B78F115887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CD277099-38A7-43FE-91CA-7B163EC32D90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9A21-C0B1-41D0-9E77-2515085945A1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46048F75-4720-44A6-82EE-E5958D4E546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E19C360F-2ED3-4B86-AA7D-7921C5E20EC9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98372945-6683-49ED-BF2C-31B09685934C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7590CB79-F1F6-4113-B5E6-8B26A144CD1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136D050C-CAA9-485D-B7B7-9C5475AE0CC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11C4341B-D3D8-4548-B789-10FA0F3C78AF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EEEBA62-DB47-4171-A971-7F13BBAEE9B9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C368A129-11B7-48F0-BC13-8B69F1E766EC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66E499C2-652E-487F-BA25-8BA2F6868BE2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586A25DA-6B67-4FE1-AD5E-69DFBAB32F48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97812C82-0037-4391-AF02-FEA548386A4E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825FFD8-D2BE-4D76-A45F-A28827DA788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EE5FE7AA-413B-428B-8C2C-3E6DDE1B8930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50F96B3B-596A-400C-92DB-B01B6129CC7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77DBCF95-D7B9-4047-8185-8F8C2021F9CA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1E2ED237-12A1-437B-A000-4FD28CF9DF3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C5BFE4BA-DFE6-472D-82FF-E98F728D1ED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E313B76-D03F-4558-A2F3-B59D14F90F6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EFC2DBCA-33A7-4431-904A-BF58AF1C019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D54D0839-B434-49D5-99E2-907E6DCA8B64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4A11F4A7-E5DA-40B6-B27A-020281DE0395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F5C95A09-5796-4EC3-B68E-91CC4D4AA86C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DCBF7A3C-09A0-40D4-BFBB-CF9C6158D57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DEDB5C6F-6398-4E8D-AA85-8A787FE93A71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0AA047CD-5F33-4A69-9014-F893D4776E65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EF089F66-9D7F-4694-A017-92A5CFFEA88F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2AC526E2-92DD-40C0-AB26-24B7063156BA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04CD7286-406A-460A-831B-75E4A957904A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875FA01-0EFD-4D60-9929-C49341C74743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4158A9C9-2DB4-49DA-A843-54737BC9EC06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2D17B3DE-CD3E-4065-937C-988BD67ECED1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428DCF09-F502-48F8-A6A9-8561D69F27EE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8289F914-A3C3-49D8-BDC8-E48A8FA31BBF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1A2AAC49-8CA1-44FE-99C6-DFB4D3CB78EF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2F4855AE-73A2-43A6-88FF-631895B3EF93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82755114-5490-4DB8-906C-5E18EFC091C9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4C9DFC28-38C9-414E-84DE-F92AB6BFAED0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8AE3B25A-ECC6-4910-9B6B-EF097C83AC6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5D15BF28-1EA6-4CF7-BFB8-2E4D24228564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96013EC2-63FB-4A62-ACEF-8D6E77BF99C1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38A095AB-C17A-458E-A2B4-49F4B063FFD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AA773B53-1FD8-4BB3-8CE1-201BA4D687D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0476B993-F990-446D-9666-C7F68CCA8D14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7798DD96-F372-4FCD-AB47-55DDBBD5D0F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D967067-C253-48A8-B31B-CCBD55CF7FB8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860D592A-0F11-487B-BD22-A240D8BD6C5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2E6C1245-8549-4E79-AB2A-BCFF299E539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55CBD42E-EED2-411A-A9CC-0545CBE007B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67C51136-68B8-4D86-A5B7-9DEC06376C1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A6376130-7E33-4660-AA2D-00A8EE7540D1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C4BBF293-032A-45F2-9584-E85307F299CD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019E9387-EF41-4274-87A2-0B11BEE5AF39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39BE79AF-E799-4325-A275-FD4215ADBC9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9C0BEEE6-2721-461F-BEDE-B9C9F253D544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757D0966-8A8E-42A0-BCFF-E3683FBD516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2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Box 452">
            <a:extLst>
              <a:ext uri="{FF2B5EF4-FFF2-40B4-BE49-F238E27FC236}">
                <a16:creationId xmlns:a16="http://schemas.microsoft.com/office/drawing/2014/main" id="{5BC15C0B-13F8-4121-AC89-DACFDB6FF116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97AAA205-F784-4C22-AC1B-02DCB6418BD4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5" name="그래픽 454">
            <a:extLst>
              <a:ext uri="{FF2B5EF4-FFF2-40B4-BE49-F238E27FC236}">
                <a16:creationId xmlns:a16="http://schemas.microsoft.com/office/drawing/2014/main" id="{AFD4655B-0DDD-495A-BC64-F9327FC79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B76D49E9-B135-42B6-A4EF-3C81A9BCF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C821382E-6CB4-47BE-A995-552D5929C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EAC37E6A-BADE-45B1-9249-64E59AA170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0EBA797C-F550-44EC-8597-5985C24B06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FFDCDE05-5F05-4B81-8500-C310474549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30242C3F-2470-49B8-B9FD-F33EEADB7B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869BF195-B586-4B94-AAAC-B97918AFD97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2965F7B9-97DF-4FFC-982F-0F08696A160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6BAC1ACF-3AF5-430C-91A1-DAEF501268F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FEAD6532-BF64-4CB4-B711-E8E47FF0F54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C1EA2379-9BED-461C-96EE-7E8115C5631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586D166D-AB1B-4D73-B0C9-91B0847526A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EF4438DE-F359-43BE-89A8-DC654685E4B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8ED65FF1-8FC8-424E-ABB7-A358863B578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0642D54A-3084-4A53-8157-53A546B0491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BDE61A76-CC1E-4AF2-A664-08C1FA1231B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71756AEB-B5CD-445F-8787-F4101B5634CD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90B45F00-70DD-4A56-A0CC-A595953F89E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DB68F4C8-8A40-46DC-BC95-9196D56C032F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AA96B239-F110-4CAC-8398-CC34E24BEBC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A8F56E3F-F909-4842-88AA-2667DC9B79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0655F2C5-5080-4458-95EE-7E24A102E44E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ACFC68B7-F458-4D68-ADC7-690348074F86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6CCC6DDF-8777-472E-8D20-AB1C11E1CA6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8BE5EEEE-E487-4930-A574-7F5829441C2F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B29059D3-9F4E-4A28-9B30-E5B63B50EEF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8765353F-A5EA-4857-BE6A-934764142C90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F37364-4398-4EEA-8CD3-6699946DC526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496B6AAE-17C4-4613-A654-942F7A88D83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D8BE5096-C20B-4E71-AED7-4CF545B356BE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3DB6FE32-DC42-4B81-BF34-7F188C2F0A8C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4ECD74AB-1E3F-47BA-BC0B-086B21F460E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6E053AD2-E929-487B-AF8B-6AC42B18DD4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B693C03B-CAD1-460D-B0E5-464CE309BD31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6BAD3DA9-6CFB-4366-99F5-FE6803D4E4E5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52205EA5-8F75-4E40-8C3E-6923A7BDA183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F7B7EE2-8CDE-4881-808B-893C96C82C6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BE8BD22-0AC6-4A6A-8FCF-9A51AFFB359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A1F5DCA-3BE8-4AA8-B9FB-DD45E09BD28C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A42CE327-2F85-4DF3-9BF1-2A3F4DDC5A9E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BF89C710-5FA2-46D8-BB9C-877FF74165A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0B461D9F-090E-48A3-8BCC-F4BEB6E6C35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4B57247E-C6F3-4949-A48F-9BECA13E0078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0A042910-FFE2-4114-AF24-3C291288498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9BB866DC-5157-48CC-9C93-5EB9F6E8E2A5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6A112D7F-1AEF-4989-9A59-6BBB022A8F98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D1E9A3D2-101B-4D22-BCF3-760FBB7E9FAF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0B0C0657-80FB-4009-89A2-50B1921CB641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57F8FDAD-7F65-4D64-9139-9FFC62CD6C65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20B5CD9E-9AFA-490D-B226-9A1C86CCA982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310ECF70-953B-44E8-A5EC-C265EB6FE8B7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87454B88-CFD6-48A5-8BF6-760DF0F1DA1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992D5156-41E8-4403-B127-204C3383F80D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197A4ECF-AD9D-43A5-87B7-B11BD4B2AE31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796EAEBC-28F7-467D-AFCE-E40F00F9DB1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7AE114A-1F88-4C28-8495-913A9CC43C2F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01ABAFA0-FC83-4199-B098-69D956C85325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5C9F9634-07E2-4D70-88C9-242B166B830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AF916C96-24DA-40CB-BD8D-9C440390648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1172A803-3229-4152-B041-BA0A2450D828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3896084D-3CA2-4958-82BA-6D0FDE6B78A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6419F2E5-32E6-41BE-BA3B-16FEDD4C44F6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7445F454-6292-4D0C-92F1-A13FC089CEE9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9C98918B-7774-43F9-B6AF-ED95E5E68F4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20CDA077-967F-4408-9E96-9E61C8D1ECA9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6048A8D0-1677-45E3-87F9-1448D55B5890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7C234553-E3DC-4054-99AF-3EBA09D0A78E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3337A4D8-50DE-4714-B934-4DE4BC479D40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955EE4E-F201-455A-ACC9-8D689F447C7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1EF3C0C-CA98-4003-A50D-DABBA5B68B49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0708EABD-D0A6-48D2-B5B8-1B0DB230568D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4A4C9B08-7DB5-4552-BF67-50FABCFDC065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0C2B20E-99E3-49CF-9994-627C12EE9E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D14BD2F0-E86D-460E-9DDB-5DA49028C3A8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6705295B-265F-48AD-BE8C-BD36E7085FC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FACDF5F1-160E-40B7-B132-A7C0D78F0288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54A20CE1-A08D-453B-B8A2-2BDBB676B523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5B33DDE5-3CB0-4697-BFC1-8F7B40EE2C2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96FFF68-A012-41D8-A426-6D88654DB02E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2B77EC0-9D03-4620-875A-F4A67D9BB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7D15C78-4633-4744-9220-74F5E8A4195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1E0C65E5-A0DB-485A-A8B4-468D1923E5B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E038A4ED-8D6F-41CF-B35F-67CB1D5EA935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0F06F595-79B9-4838-A035-82C6A2868E93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37F6C337-DFA8-402D-881D-A7525C314440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4D12CD6-8208-4F2B-960F-6893859FCEA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FD4DDBD1-C8CC-495D-B81C-C162FAF4F777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E96D74A8-00A8-42EF-9967-F4567E2CFD33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43894E6-151B-47D3-A710-EC1ADD31C77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AADF92AE-FBE6-47DB-B18E-9EE829FB58D9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842C90A8-D509-4C62-97F1-D26D56B0B683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27DB1E5-9B25-4856-9CEF-C27241790B55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D7CCEFA-6E84-4B25-A33B-DB30FEAE835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E8072BA-0B76-4962-BD6F-23605E5FA70B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E50E9030-A756-4B2B-9860-11D1E36EC1C4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C8B71F-B27B-4E53-ACC8-8C294CB85767}"/>
              </a:ext>
            </a:extLst>
          </p:cNvPr>
          <p:cNvSpPr txBox="1"/>
          <p:nvPr/>
        </p:nvSpPr>
        <p:spPr>
          <a:xfrm>
            <a:off x="3822601" y="2567225"/>
            <a:ext cx="4546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rgbClr val="535250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389745-E5E9-4670-9CE9-68EF16DC388F}"/>
              </a:ext>
            </a:extLst>
          </p:cNvPr>
          <p:cNvSpPr txBox="1"/>
          <p:nvPr/>
        </p:nvSpPr>
        <p:spPr>
          <a:xfrm>
            <a:off x="3823307" y="3767554"/>
            <a:ext cx="4546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35250"/>
                </a:solidFill>
              </a:rPr>
              <a:t>amet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adipiscing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elit</a:t>
            </a:r>
            <a:r>
              <a:rPr lang="en-US" altLang="ko-KR" sz="1400" dirty="0">
                <a:solidFill>
                  <a:srgbClr val="535250"/>
                </a:solidFill>
              </a:rPr>
              <a:t>. </a:t>
            </a:r>
            <a:r>
              <a:rPr lang="en-US" altLang="ko-KR" sz="1400" dirty="0" err="1">
                <a:solidFill>
                  <a:srgbClr val="535250"/>
                </a:solidFill>
              </a:rPr>
              <a:t>Etiam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aliquet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eu</a:t>
            </a:r>
            <a:r>
              <a:rPr lang="en-US" altLang="ko-KR" sz="1400" dirty="0">
                <a:solidFill>
                  <a:srgbClr val="535250"/>
                </a:solidFill>
              </a:rPr>
              <a:t> mi </a:t>
            </a:r>
            <a:r>
              <a:rPr lang="en-US" altLang="ko-KR" sz="1400" dirty="0" err="1">
                <a:solidFill>
                  <a:srgbClr val="535250"/>
                </a:solidFill>
              </a:rPr>
              <a:t>quis</a:t>
            </a:r>
            <a:r>
              <a:rPr lang="en-US" altLang="ko-KR" sz="1400" dirty="0">
                <a:solidFill>
                  <a:srgbClr val="535250"/>
                </a:solidFill>
              </a:rPr>
              <a:t> lacinia</a:t>
            </a:r>
            <a:endParaRPr lang="ko-KR" altLang="en-US" sz="1400" dirty="0">
              <a:solidFill>
                <a:srgbClr val="5352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243787"/>
            <a:ext cx="9468866" cy="43704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1EC64802-4BC9-4CCB-AC01-73A71979D6B4}"/>
              </a:ext>
            </a:extLst>
          </p:cNvPr>
          <p:cNvSpPr/>
          <p:nvPr/>
        </p:nvSpPr>
        <p:spPr>
          <a:xfrm>
            <a:off x="4048196" y="2853077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535250"/>
                </a:solidFill>
              </a:rPr>
              <a:t>Presentation template by </a:t>
            </a:r>
            <a:endParaRPr lang="ko-KR" altLang="en-US" sz="1100" dirty="0">
              <a:solidFill>
                <a:srgbClr val="535250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0142644-1BF7-4A2C-8385-694E4B45F233}"/>
              </a:ext>
            </a:extLst>
          </p:cNvPr>
          <p:cNvSpPr/>
          <p:nvPr/>
        </p:nvSpPr>
        <p:spPr>
          <a:xfrm>
            <a:off x="4508664" y="374331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5352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>
                <a:solidFill>
                  <a:srgbClr val="535250"/>
                </a:solidFill>
              </a:rPr>
              <a:t> Ctrl + Click</a:t>
            </a:r>
            <a:r>
              <a:rPr lang="ko-KR" altLang="en-US" sz="1100" dirty="0">
                <a:solidFill>
                  <a:srgbClr val="535250"/>
                </a:solidFill>
              </a:rPr>
              <a:t> </a:t>
            </a:r>
            <a:r>
              <a:rPr lang="en-US" altLang="ko-KR" sz="1100" dirty="0">
                <a:solidFill>
                  <a:srgbClr val="535250"/>
                </a:solidFill>
              </a:rPr>
              <a:t>to follow link</a:t>
            </a:r>
            <a:endParaRPr lang="ko-KR" altLang="en-US" sz="1100" dirty="0">
              <a:solidFill>
                <a:srgbClr val="535250"/>
              </a:solidFill>
            </a:endParaRPr>
          </a:p>
        </p:txBody>
      </p:sp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EB3C62D2-8E9B-4919-82A5-24499A36CA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 r="25545"/>
          <a:stretch/>
        </p:blipFill>
        <p:spPr>
          <a:xfrm>
            <a:off x="4792980" y="3194030"/>
            <a:ext cx="2606040" cy="45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E325D763-ECBF-41FC-9297-4BF2AD248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506" y="3073439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A3559A2C-1B5F-40B2-B1C9-CED8ED9152E6}"/>
              </a:ext>
            </a:extLst>
          </p:cNvPr>
          <p:cNvSpPr/>
          <p:nvPr/>
        </p:nvSpPr>
        <p:spPr>
          <a:xfrm>
            <a:off x="3997102" y="2873900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692460-BC7D-4821-9826-A29801EAA88E}"/>
              </a:ext>
            </a:extLst>
          </p:cNvPr>
          <p:cNvSpPr/>
          <p:nvPr/>
        </p:nvSpPr>
        <p:spPr>
          <a:xfrm>
            <a:off x="3545462" y="3722491"/>
            <a:ext cx="5101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76316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그래픽 52">
            <a:extLst>
              <a:ext uri="{FF2B5EF4-FFF2-40B4-BE49-F238E27FC236}">
                <a16:creationId xmlns:a16="http://schemas.microsoft.com/office/drawing/2014/main" id="{C33DB17A-F0EE-4517-95CC-253D9AB188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454" t="-65" r="-4510" b="-65"/>
          <a:stretch/>
        </p:blipFill>
        <p:spPr>
          <a:xfrm rot="6268773">
            <a:off x="1881120" y="2724664"/>
            <a:ext cx="1300172" cy="1294374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E77EA864-F1AA-4743-9A04-E4C2B2731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454" t="-65" r="-4510" b="-65"/>
          <a:stretch/>
        </p:blipFill>
        <p:spPr>
          <a:xfrm rot="2709860">
            <a:off x="5431187" y="2724664"/>
            <a:ext cx="1300172" cy="1294374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B9830A03-BC94-414F-96F3-1CE0898DB0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454" t="-65" r="-4510" b="-65"/>
          <a:stretch/>
        </p:blipFill>
        <p:spPr>
          <a:xfrm rot="12576872" flipV="1">
            <a:off x="8942560" y="2724664"/>
            <a:ext cx="1300172" cy="129437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27FFAEC-D699-4C10-92E5-A5DE4DF038C3}"/>
              </a:ext>
            </a:extLst>
          </p:cNvPr>
          <p:cNvSpPr txBox="1"/>
          <p:nvPr/>
        </p:nvSpPr>
        <p:spPr>
          <a:xfrm>
            <a:off x="2373775" y="1215976"/>
            <a:ext cx="7444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535250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53525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C1ECC98-FCEA-415C-855C-56C79C9019F6}"/>
              </a:ext>
            </a:extLst>
          </p:cNvPr>
          <p:cNvSpPr/>
          <p:nvPr/>
        </p:nvSpPr>
        <p:spPr>
          <a:xfrm>
            <a:off x="4431986" y="4421432"/>
            <a:ext cx="3328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 err="1">
                <a:solidFill>
                  <a:srgbClr val="535250"/>
                </a:solidFill>
              </a:rPr>
              <a:t>Consectetur</a:t>
            </a:r>
            <a:r>
              <a:rPr lang="en-US" altLang="ko-KR" sz="2800" dirty="0">
                <a:solidFill>
                  <a:srgbClr val="535250"/>
                </a:solidFill>
              </a:rPr>
              <a:t> </a:t>
            </a:r>
            <a:r>
              <a:rPr lang="en-US" altLang="ko-KR" sz="2800" dirty="0" err="1">
                <a:solidFill>
                  <a:srgbClr val="535250"/>
                </a:solidFill>
              </a:rPr>
              <a:t>adipiscing</a:t>
            </a:r>
            <a:r>
              <a:rPr lang="en-US" altLang="ko-KR" sz="2800" dirty="0">
                <a:solidFill>
                  <a:srgbClr val="535250"/>
                </a:solidFill>
              </a:rPr>
              <a:t> </a:t>
            </a:r>
            <a:r>
              <a:rPr lang="en-US" altLang="ko-KR" sz="2800" dirty="0" err="1">
                <a:solidFill>
                  <a:srgbClr val="535250"/>
                </a:solidFill>
              </a:rPr>
              <a:t>elit</a:t>
            </a:r>
            <a:endParaRPr lang="en-US" altLang="ko-KR" sz="2800" dirty="0">
              <a:solidFill>
                <a:srgbClr val="535250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31B38A4-6A31-4BE4-98E0-7EA1F1C4B38C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rgbClr val="FCF8F7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1B405C5C-D543-4659-8B87-847C610DD9E3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ECDF2D6-FAAF-452C-B2B2-C9AF2232AB90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ED98531-C919-44BB-A948-DA50E0FBA11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AA73284-7D90-4DA7-BF79-D08F6BC6CC9D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05EFEFC-BF47-414D-B0FA-2A4F57B9B660}"/>
              </a:ext>
            </a:extLst>
          </p:cNvPr>
          <p:cNvSpPr/>
          <p:nvPr/>
        </p:nvSpPr>
        <p:spPr>
          <a:xfrm>
            <a:off x="930475" y="4421432"/>
            <a:ext cx="3328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2800" dirty="0" err="1">
                <a:solidFill>
                  <a:srgbClr val="535250"/>
                </a:solidFill>
              </a:rPr>
              <a:t>amet</a:t>
            </a:r>
            <a:endParaRPr lang="en-US" altLang="ko-KR" sz="2800" dirty="0">
              <a:solidFill>
                <a:srgbClr val="535250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F0410B89-3EB7-4472-BF45-3E2E629E4C90}"/>
              </a:ext>
            </a:extLst>
          </p:cNvPr>
          <p:cNvGrpSpPr/>
          <p:nvPr/>
        </p:nvGrpSpPr>
        <p:grpSpPr>
          <a:xfrm>
            <a:off x="2393701" y="3122713"/>
            <a:ext cx="401576" cy="535520"/>
            <a:chOff x="3471472" y="902398"/>
            <a:chExt cx="295275" cy="393763"/>
          </a:xfrm>
          <a:solidFill>
            <a:srgbClr val="FCF8F7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49F282E0-4D54-4AB1-8906-4D360D9D00D9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FB76889-01F0-4359-9146-508C916A59C6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73F1B5D0-7D5D-4083-9244-BE097F162057}"/>
              </a:ext>
            </a:extLst>
          </p:cNvPr>
          <p:cNvSpPr/>
          <p:nvPr/>
        </p:nvSpPr>
        <p:spPr>
          <a:xfrm>
            <a:off x="7933497" y="4421432"/>
            <a:ext cx="3328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535250"/>
                </a:solidFill>
              </a:rPr>
              <a:t>Sed do </a:t>
            </a:r>
            <a:r>
              <a:rPr lang="en-US" altLang="ko-KR" sz="2800" dirty="0" err="1">
                <a:solidFill>
                  <a:srgbClr val="535250"/>
                </a:solidFill>
              </a:rPr>
              <a:t>eiusmod</a:t>
            </a:r>
            <a:r>
              <a:rPr lang="en-US" altLang="ko-KR" sz="2800" dirty="0">
                <a:solidFill>
                  <a:srgbClr val="535250"/>
                </a:solidFill>
              </a:rPr>
              <a:t> </a:t>
            </a:r>
            <a:r>
              <a:rPr lang="en-US" altLang="ko-KR" sz="2800" dirty="0" err="1">
                <a:solidFill>
                  <a:srgbClr val="535250"/>
                </a:solidFill>
              </a:rPr>
              <a:t>tempor</a:t>
            </a:r>
            <a:endParaRPr lang="en-US" altLang="ko-KR" sz="2800" dirty="0">
              <a:solidFill>
                <a:srgbClr val="535250"/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F140A064-368A-48D6-85D8-CF01CACB964B}"/>
              </a:ext>
            </a:extLst>
          </p:cNvPr>
          <p:cNvGrpSpPr/>
          <p:nvPr/>
        </p:nvGrpSpPr>
        <p:grpSpPr>
          <a:xfrm>
            <a:off x="9314651" y="3124916"/>
            <a:ext cx="531118" cy="531114"/>
            <a:chOff x="752656" y="1562597"/>
            <a:chExt cx="390525" cy="390525"/>
          </a:xfrm>
          <a:solidFill>
            <a:srgbClr val="FCF8F7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BB2D5DEE-4E9A-424F-9015-016969B1CAF0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8FCC0723-EBFE-43AC-BA3B-EF43B792101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5DF74799-28D7-4FB3-85C3-5E1D23011B0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6F292F7E-6ACA-4BEF-A09D-4E69ED15C89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5362036-6875-4317-8792-5A862C3656F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0846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래픽 5">
            <a:extLst>
              <a:ext uri="{FF2B5EF4-FFF2-40B4-BE49-F238E27FC236}">
                <a16:creationId xmlns:a16="http://schemas.microsoft.com/office/drawing/2014/main" id="{7B2FDA77-22DB-4C01-92E4-15CAFEABED1A}"/>
              </a:ext>
            </a:extLst>
          </p:cNvPr>
          <p:cNvSpPr/>
          <p:nvPr/>
        </p:nvSpPr>
        <p:spPr>
          <a:xfrm>
            <a:off x="3875314" y="1626471"/>
            <a:ext cx="4441372" cy="3603464"/>
          </a:xfrm>
          <a:custGeom>
            <a:avLst/>
            <a:gdLst>
              <a:gd name="connsiteX0" fmla="*/ 300166 w 6060264"/>
              <a:gd name="connsiteY0" fmla="*/ 3663771 h 4916938"/>
              <a:gd name="connsiteX1" fmla="*/ 1263000 w 6060264"/>
              <a:gd name="connsiteY1" fmla="*/ 4848782 h 4916938"/>
              <a:gd name="connsiteX2" fmla="*/ 3744111 w 6060264"/>
              <a:gd name="connsiteY2" fmla="*/ 4885812 h 4916938"/>
              <a:gd name="connsiteX3" fmla="*/ 4373646 w 6060264"/>
              <a:gd name="connsiteY3" fmla="*/ 4663634 h 4916938"/>
              <a:gd name="connsiteX4" fmla="*/ 5114270 w 6060264"/>
              <a:gd name="connsiteY4" fmla="*/ 4034099 h 4916938"/>
              <a:gd name="connsiteX5" fmla="*/ 5262389 w 6060264"/>
              <a:gd name="connsiteY5" fmla="*/ 3811922 h 4916938"/>
              <a:gd name="connsiteX6" fmla="*/ 5299418 w 6060264"/>
              <a:gd name="connsiteY6" fmla="*/ 590187 h 4916938"/>
              <a:gd name="connsiteX7" fmla="*/ 4558794 w 6060264"/>
              <a:gd name="connsiteY7" fmla="*/ 256888 h 4916938"/>
              <a:gd name="connsiteX8" fmla="*/ 1818444 w 6060264"/>
              <a:gd name="connsiteY8" fmla="*/ 34711 h 4916938"/>
              <a:gd name="connsiteX9" fmla="*/ 522343 w 6060264"/>
              <a:gd name="connsiteY9" fmla="*/ 849394 h 4916938"/>
              <a:gd name="connsiteX10" fmla="*/ 77956 w 6060264"/>
              <a:gd name="connsiteY10" fmla="*/ 3404564 h 4916938"/>
              <a:gd name="connsiteX11" fmla="*/ 226075 w 6060264"/>
              <a:gd name="connsiteY11" fmla="*/ 3663771 h 4916938"/>
              <a:gd name="connsiteX12" fmla="*/ 300166 w 6060264"/>
              <a:gd name="connsiteY12" fmla="*/ 3663771 h 4916938"/>
              <a:gd name="connsiteX13" fmla="*/ 300166 w 6060264"/>
              <a:gd name="connsiteY13" fmla="*/ 3663771 h 4916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60264" h="4916938">
                <a:moveTo>
                  <a:pt x="300166" y="3663771"/>
                </a:moveTo>
                <a:cubicBezTo>
                  <a:pt x="559373" y="4108158"/>
                  <a:pt x="744553" y="4700664"/>
                  <a:pt x="1263000" y="4848782"/>
                </a:cubicBezTo>
                <a:cubicBezTo>
                  <a:pt x="2077683" y="4774723"/>
                  <a:pt x="2892398" y="4996900"/>
                  <a:pt x="3744111" y="4885812"/>
                </a:cubicBezTo>
                <a:cubicBezTo>
                  <a:pt x="3966288" y="4848782"/>
                  <a:pt x="4151469" y="4737693"/>
                  <a:pt x="4373646" y="4663634"/>
                </a:cubicBezTo>
                <a:cubicBezTo>
                  <a:pt x="4669883" y="4515516"/>
                  <a:pt x="4855063" y="4256277"/>
                  <a:pt x="5114270" y="4034099"/>
                </a:cubicBezTo>
                <a:cubicBezTo>
                  <a:pt x="5188329" y="3960040"/>
                  <a:pt x="5188329" y="3885981"/>
                  <a:pt x="5262389" y="3811922"/>
                </a:cubicBezTo>
                <a:cubicBezTo>
                  <a:pt x="6410370" y="3034268"/>
                  <a:pt x="6225222" y="1404870"/>
                  <a:pt x="5299418" y="590187"/>
                </a:cubicBezTo>
                <a:cubicBezTo>
                  <a:pt x="5077241" y="442068"/>
                  <a:pt x="4818001" y="330980"/>
                  <a:pt x="4558794" y="256888"/>
                </a:cubicBezTo>
                <a:cubicBezTo>
                  <a:pt x="3632990" y="108770"/>
                  <a:pt x="2744248" y="-76410"/>
                  <a:pt x="1818444" y="34711"/>
                </a:cubicBezTo>
                <a:cubicBezTo>
                  <a:pt x="1262967" y="145768"/>
                  <a:pt x="781551" y="405007"/>
                  <a:pt x="522343" y="849394"/>
                </a:cubicBezTo>
                <a:cubicBezTo>
                  <a:pt x="40927" y="1627047"/>
                  <a:pt x="-107192" y="2515790"/>
                  <a:pt x="77956" y="3404564"/>
                </a:cubicBezTo>
                <a:cubicBezTo>
                  <a:pt x="114986" y="3478623"/>
                  <a:pt x="189045" y="3589712"/>
                  <a:pt x="226075" y="3663771"/>
                </a:cubicBezTo>
                <a:cubicBezTo>
                  <a:pt x="226075" y="3663771"/>
                  <a:pt x="263136" y="3663771"/>
                  <a:pt x="300166" y="3663771"/>
                </a:cubicBezTo>
                <a:lnTo>
                  <a:pt x="300166" y="3663771"/>
                </a:lnTo>
                <a:close/>
              </a:path>
            </a:pathLst>
          </a:custGeom>
          <a:solidFill>
            <a:srgbClr val="EF8869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rgbClr val="FAF6F3"/>
                </a:solidFill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rgbClr val="FAF6F3"/>
                </a:solidFill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rgbClr val="FAF6F3"/>
              </a:solidFill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C7235B05-3ACE-4327-A68D-D3D70D40FE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454" t="-65" r="-4510" b="-65"/>
          <a:stretch/>
        </p:blipFill>
        <p:spPr>
          <a:xfrm rot="12576872" flipV="1">
            <a:off x="7186331" y="4030950"/>
            <a:ext cx="1300172" cy="129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9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B73B1D77-71B6-49C4-9362-CE79DE0B3A11}"/>
              </a:ext>
            </a:extLst>
          </p:cNvPr>
          <p:cNvSpPr txBox="1"/>
          <p:nvPr/>
        </p:nvSpPr>
        <p:spPr>
          <a:xfrm>
            <a:off x="1146430" y="1488889"/>
            <a:ext cx="3660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535250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solidFill>
                  <a:srgbClr val="535250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rgbClr val="53525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F0F38E-1317-4278-B777-E5B09E6EA932}"/>
              </a:ext>
            </a:extLst>
          </p:cNvPr>
          <p:cNvSpPr txBox="1"/>
          <p:nvPr/>
        </p:nvSpPr>
        <p:spPr>
          <a:xfrm>
            <a:off x="5801845" y="2503143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35250"/>
                </a:solidFill>
              </a:rPr>
              <a:t>amet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adipisicing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elit</a:t>
            </a:r>
            <a:r>
              <a:rPr lang="en-US" altLang="ko-KR" sz="1400" dirty="0">
                <a:solidFill>
                  <a:srgbClr val="535250"/>
                </a:solidFill>
              </a:rPr>
              <a:t>, sed do </a:t>
            </a:r>
            <a:r>
              <a:rPr lang="en-US" altLang="ko-KR" sz="1400" dirty="0" err="1">
                <a:solidFill>
                  <a:srgbClr val="535250"/>
                </a:solidFill>
              </a:rPr>
              <a:t>eiusmod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tempor</a:t>
            </a:r>
            <a:endParaRPr lang="ko-KR" altLang="en-US" sz="1400" dirty="0">
              <a:solidFill>
                <a:srgbClr val="53525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CB6877B-E7E9-4348-913C-5ECB4A050958}"/>
              </a:ext>
            </a:extLst>
          </p:cNvPr>
          <p:cNvSpPr/>
          <p:nvPr/>
        </p:nvSpPr>
        <p:spPr>
          <a:xfrm>
            <a:off x="5801844" y="2104442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9706D6-63CB-44D9-A1F6-B689D908F4F1}"/>
              </a:ext>
            </a:extLst>
          </p:cNvPr>
          <p:cNvSpPr/>
          <p:nvPr/>
        </p:nvSpPr>
        <p:spPr>
          <a:xfrm>
            <a:off x="5776444" y="15407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535250"/>
                </a:solidFill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0702DA-4DF8-4D06-8124-6C5297FE2B2A}"/>
              </a:ext>
            </a:extLst>
          </p:cNvPr>
          <p:cNvSpPr txBox="1"/>
          <p:nvPr/>
        </p:nvSpPr>
        <p:spPr>
          <a:xfrm>
            <a:off x="8569050" y="2503143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35250"/>
                </a:solidFill>
              </a:rPr>
              <a:t>amet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adipisicing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elit</a:t>
            </a:r>
            <a:r>
              <a:rPr lang="en-US" altLang="ko-KR" sz="1400" dirty="0">
                <a:solidFill>
                  <a:srgbClr val="535250"/>
                </a:solidFill>
              </a:rPr>
              <a:t>, sed do </a:t>
            </a:r>
            <a:r>
              <a:rPr lang="en-US" altLang="ko-KR" sz="1400" dirty="0" err="1">
                <a:solidFill>
                  <a:srgbClr val="535250"/>
                </a:solidFill>
              </a:rPr>
              <a:t>eiusmod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tempor</a:t>
            </a:r>
            <a:endParaRPr lang="ko-KR" altLang="en-US" sz="1400" dirty="0">
              <a:solidFill>
                <a:srgbClr val="535250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BD63003-6593-4B04-BCC4-F1776663976D}"/>
              </a:ext>
            </a:extLst>
          </p:cNvPr>
          <p:cNvSpPr/>
          <p:nvPr/>
        </p:nvSpPr>
        <p:spPr>
          <a:xfrm>
            <a:off x="8569049" y="2104442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B7E5544-20E8-48CB-9FA3-F48AEE604CFF}"/>
              </a:ext>
            </a:extLst>
          </p:cNvPr>
          <p:cNvSpPr/>
          <p:nvPr/>
        </p:nvSpPr>
        <p:spPr>
          <a:xfrm>
            <a:off x="8543649" y="1540755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535250"/>
                </a:solidFill>
                <a:latin typeface="+mj-lt"/>
              </a:rPr>
              <a:t>02.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E45A08-CFEB-4C47-99D4-731FB4859265}"/>
              </a:ext>
            </a:extLst>
          </p:cNvPr>
          <p:cNvSpPr txBox="1"/>
          <p:nvPr/>
        </p:nvSpPr>
        <p:spPr>
          <a:xfrm>
            <a:off x="5801845" y="4775184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35250"/>
                </a:solidFill>
              </a:rPr>
              <a:t>amet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adipisicing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elit</a:t>
            </a:r>
            <a:r>
              <a:rPr lang="en-US" altLang="ko-KR" sz="1400" dirty="0">
                <a:solidFill>
                  <a:srgbClr val="535250"/>
                </a:solidFill>
              </a:rPr>
              <a:t>, sed do </a:t>
            </a:r>
            <a:r>
              <a:rPr lang="en-US" altLang="ko-KR" sz="1400" dirty="0" err="1">
                <a:solidFill>
                  <a:srgbClr val="535250"/>
                </a:solidFill>
              </a:rPr>
              <a:t>eiusmod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tempor</a:t>
            </a:r>
            <a:endParaRPr lang="ko-KR" altLang="en-US" sz="1400" dirty="0">
              <a:solidFill>
                <a:srgbClr val="535250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3EEA585-2414-43CF-AAFB-B638CA4AC6BC}"/>
              </a:ext>
            </a:extLst>
          </p:cNvPr>
          <p:cNvSpPr/>
          <p:nvPr/>
        </p:nvSpPr>
        <p:spPr>
          <a:xfrm>
            <a:off x="5801844" y="4376483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ABFB031-C6E1-4B01-AD55-0025AC937EF5}"/>
              </a:ext>
            </a:extLst>
          </p:cNvPr>
          <p:cNvSpPr/>
          <p:nvPr/>
        </p:nvSpPr>
        <p:spPr>
          <a:xfrm>
            <a:off x="5776444" y="38127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535250"/>
                </a:solidFill>
                <a:latin typeface="+mj-lt"/>
              </a:rPr>
              <a:t>03.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26DE185-5509-4956-BD94-F7654E8935D3}"/>
              </a:ext>
            </a:extLst>
          </p:cNvPr>
          <p:cNvSpPr txBox="1"/>
          <p:nvPr/>
        </p:nvSpPr>
        <p:spPr>
          <a:xfrm>
            <a:off x="8569050" y="4775184"/>
            <a:ext cx="2391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35250"/>
                </a:solidFill>
              </a:rPr>
              <a:t>amet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adipisicing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elit</a:t>
            </a:r>
            <a:r>
              <a:rPr lang="en-US" altLang="ko-KR" sz="1400" dirty="0">
                <a:solidFill>
                  <a:srgbClr val="535250"/>
                </a:solidFill>
              </a:rPr>
              <a:t>, sed do </a:t>
            </a:r>
            <a:r>
              <a:rPr lang="en-US" altLang="ko-KR" sz="1400" dirty="0" err="1">
                <a:solidFill>
                  <a:srgbClr val="535250"/>
                </a:solidFill>
              </a:rPr>
              <a:t>eiusmod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tempor</a:t>
            </a:r>
            <a:endParaRPr lang="ko-KR" altLang="en-US" sz="1400" dirty="0">
              <a:solidFill>
                <a:srgbClr val="535250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2A4D0E5-A238-4E57-9483-BCE8977DEA91}"/>
              </a:ext>
            </a:extLst>
          </p:cNvPr>
          <p:cNvSpPr/>
          <p:nvPr/>
        </p:nvSpPr>
        <p:spPr>
          <a:xfrm>
            <a:off x="8569049" y="4376483"/>
            <a:ext cx="239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20B0323-F43B-4A69-9C4A-20CBB86F35B7}"/>
              </a:ext>
            </a:extLst>
          </p:cNvPr>
          <p:cNvSpPr/>
          <p:nvPr/>
        </p:nvSpPr>
        <p:spPr>
          <a:xfrm>
            <a:off x="8543649" y="3812796"/>
            <a:ext cx="1524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535250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095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740140DB-420C-4E82-9AE2-B82E352711E3}"/>
              </a:ext>
            </a:extLst>
          </p:cNvPr>
          <p:cNvSpPr txBox="1"/>
          <p:nvPr/>
        </p:nvSpPr>
        <p:spPr>
          <a:xfrm>
            <a:off x="3897087" y="2960417"/>
            <a:ext cx="4397826" cy="688256"/>
          </a:xfrm>
          <a:prstGeom prst="rect">
            <a:avLst/>
          </a:prstGeom>
          <a:noFill/>
        </p:spPr>
        <p:txBody>
          <a:bodyPr wrap="square" lIns="72000" tIns="36000" rIns="72000" bIns="36000" rtlCol="0" anchor="t" anchorCtr="0">
            <a:spAutoFit/>
          </a:bodyPr>
          <a:lstStyle>
            <a:defPPr>
              <a:defRPr lang="ko-KR"/>
            </a:defPPr>
            <a:lvl1pPr algn="ctr">
              <a:defRPr sz="2800" b="1">
                <a:solidFill>
                  <a:srgbClr val="2385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rgbClr val="535250"/>
                </a:solidFill>
                <a:latin typeface="+mn-lt"/>
                <a:cs typeface="+mn-cs"/>
              </a:rPr>
              <a:t>Lorem ipsum dolor sit </a:t>
            </a:r>
            <a:r>
              <a:rPr lang="en-US" altLang="ko-KR" sz="2000" b="0" dirty="0" err="1">
                <a:solidFill>
                  <a:srgbClr val="535250"/>
                </a:solidFill>
                <a:latin typeface="+mn-lt"/>
                <a:cs typeface="+mn-cs"/>
              </a:rPr>
              <a:t>amet</a:t>
            </a:r>
            <a:r>
              <a:rPr lang="en-US" altLang="ko-KR" sz="2000" b="0" dirty="0">
                <a:solidFill>
                  <a:srgbClr val="535250"/>
                </a:solidFill>
                <a:latin typeface="+mn-lt"/>
                <a:cs typeface="+mn-cs"/>
              </a:rPr>
              <a:t>, </a:t>
            </a:r>
            <a:r>
              <a:rPr lang="en-US" altLang="ko-KR" sz="2000" b="0" dirty="0" err="1">
                <a:solidFill>
                  <a:srgbClr val="535250"/>
                </a:solidFill>
                <a:latin typeface="+mn-lt"/>
                <a:cs typeface="+mn-cs"/>
              </a:rPr>
              <a:t>consectetur</a:t>
            </a:r>
            <a:r>
              <a:rPr lang="en-US" altLang="ko-KR" sz="2000" b="0" dirty="0">
                <a:solidFill>
                  <a:srgbClr val="535250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535250"/>
                </a:solidFill>
                <a:latin typeface="+mn-lt"/>
                <a:cs typeface="+mn-cs"/>
              </a:rPr>
              <a:t>adipiscing</a:t>
            </a:r>
            <a:r>
              <a:rPr lang="en-US" altLang="ko-KR" sz="2000" b="0" dirty="0">
                <a:solidFill>
                  <a:srgbClr val="535250"/>
                </a:solidFill>
                <a:latin typeface="+mn-lt"/>
                <a:cs typeface="+mn-cs"/>
              </a:rPr>
              <a:t> </a:t>
            </a:r>
            <a:r>
              <a:rPr lang="en-US" altLang="ko-KR" sz="2000" b="0" dirty="0" err="1">
                <a:solidFill>
                  <a:srgbClr val="535250"/>
                </a:solidFill>
                <a:latin typeface="+mn-lt"/>
                <a:cs typeface="+mn-cs"/>
              </a:rPr>
              <a:t>elit</a:t>
            </a:r>
            <a:endParaRPr lang="en-US" altLang="ko-KR" sz="2000" b="0" dirty="0">
              <a:solidFill>
                <a:srgbClr val="535250"/>
              </a:solidFill>
              <a:latin typeface="+mn-lt"/>
              <a:cs typeface="+mn-cs"/>
            </a:endParaRPr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56B382F5-3E77-4012-96E1-A75288FEA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5965" y="2829566"/>
            <a:ext cx="264898" cy="192322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DA7A969E-C278-4FEC-BD24-C7BE5A4119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61138" y="2829566"/>
            <a:ext cx="264898" cy="19232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05EE95AA-75E6-472A-B744-05D2B1EF2D31}"/>
              </a:ext>
            </a:extLst>
          </p:cNvPr>
          <p:cNvSpPr txBox="1"/>
          <p:nvPr/>
        </p:nvSpPr>
        <p:spPr>
          <a:xfrm>
            <a:off x="3897087" y="3856399"/>
            <a:ext cx="4397826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2800" b="1">
                <a:solidFill>
                  <a:srgbClr val="2385F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r"/>
            <a:r>
              <a:rPr lang="en-US" altLang="ko-KR" sz="2000" b="0" i="1" dirty="0">
                <a:solidFill>
                  <a:srgbClr val="535250"/>
                </a:solidFill>
                <a:latin typeface="+mn-lt"/>
                <a:cs typeface="+mn-cs"/>
              </a:rPr>
              <a:t>-John</a:t>
            </a:r>
          </a:p>
        </p:txBody>
      </p:sp>
    </p:spTree>
    <p:extLst>
      <p:ext uri="{BB962C8B-B14F-4D97-AF65-F5344CB8AC3E}">
        <p14:creationId xmlns:p14="http://schemas.microsoft.com/office/powerpoint/2010/main" val="3441951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39AEDE77-47D5-4262-99F3-354C84E0F6CE}"/>
              </a:ext>
            </a:extLst>
          </p:cNvPr>
          <p:cNvSpPr txBox="1"/>
          <p:nvPr/>
        </p:nvSpPr>
        <p:spPr>
          <a:xfrm>
            <a:off x="1574800" y="1724704"/>
            <a:ext cx="385355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u="none" dirty="0">
                <a:solidFill>
                  <a:srgbClr val="535250"/>
                </a:solidFill>
              </a:rPr>
              <a:t>Enter Your Title Here</a:t>
            </a:r>
            <a:endParaRPr lang="ko-KR" altLang="en-US" u="none" dirty="0">
              <a:solidFill>
                <a:srgbClr val="5352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FA8C18-39AE-4A7E-9897-87F55772CC8A}"/>
              </a:ext>
            </a:extLst>
          </p:cNvPr>
          <p:cNvSpPr txBox="1"/>
          <p:nvPr/>
        </p:nvSpPr>
        <p:spPr>
          <a:xfrm>
            <a:off x="6001648" y="2523391"/>
            <a:ext cx="4590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r>
              <a:rPr lang="en-US" altLang="ko-KR" sz="1600" dirty="0">
                <a:solidFill>
                  <a:srgbClr val="535250"/>
                </a:solidFill>
              </a:rPr>
              <a:t>, </a:t>
            </a:r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adipiscing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r>
              <a:rPr lang="en-US" altLang="ko-KR" sz="1600" dirty="0">
                <a:solidFill>
                  <a:srgbClr val="535250"/>
                </a:solidFill>
              </a:rPr>
              <a:t>, sed do </a:t>
            </a:r>
            <a:r>
              <a:rPr lang="en-US" altLang="ko-KR" sz="1600" dirty="0" err="1">
                <a:solidFill>
                  <a:srgbClr val="535250"/>
                </a:solidFill>
              </a:rPr>
              <a:t>eiusmod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tempor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incididunt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ut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labore</a:t>
            </a:r>
            <a:r>
              <a:rPr lang="en-US" altLang="ko-KR" sz="1600" dirty="0">
                <a:solidFill>
                  <a:srgbClr val="53525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535250"/>
                </a:solidFill>
              </a:rPr>
              <a:t>aliqua</a:t>
            </a:r>
            <a:r>
              <a:rPr lang="en-US" altLang="ko-KR" sz="1600" dirty="0">
                <a:solidFill>
                  <a:srgbClr val="535250"/>
                </a:solidFill>
              </a:rPr>
              <a:t>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12BF984-5F1C-4350-AF6F-E4FBB03466C3}"/>
              </a:ext>
            </a:extLst>
          </p:cNvPr>
          <p:cNvSpPr txBox="1"/>
          <p:nvPr/>
        </p:nvSpPr>
        <p:spPr>
          <a:xfrm>
            <a:off x="6001648" y="4573126"/>
            <a:ext cx="4590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535250"/>
                </a:solidFill>
              </a:rPr>
              <a:t>amet</a:t>
            </a:r>
            <a:r>
              <a:rPr lang="en-US" altLang="ko-KR" sz="1600" dirty="0">
                <a:solidFill>
                  <a:srgbClr val="535250"/>
                </a:solidFill>
              </a:rPr>
              <a:t>, </a:t>
            </a:r>
            <a:r>
              <a:rPr lang="en-US" altLang="ko-KR" sz="1600" dirty="0" err="1">
                <a:solidFill>
                  <a:srgbClr val="535250"/>
                </a:solidFill>
              </a:rPr>
              <a:t>consectetur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adipiscing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elit</a:t>
            </a:r>
            <a:r>
              <a:rPr lang="en-US" altLang="ko-KR" sz="1600" dirty="0">
                <a:solidFill>
                  <a:srgbClr val="535250"/>
                </a:solidFill>
              </a:rPr>
              <a:t>, sed do </a:t>
            </a:r>
            <a:r>
              <a:rPr lang="en-US" altLang="ko-KR" sz="1600" dirty="0" err="1">
                <a:solidFill>
                  <a:srgbClr val="535250"/>
                </a:solidFill>
              </a:rPr>
              <a:t>eiusmod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tempor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incididunt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ut</a:t>
            </a:r>
            <a:r>
              <a:rPr lang="en-US" altLang="ko-KR" sz="1600" dirty="0">
                <a:solidFill>
                  <a:srgbClr val="535250"/>
                </a:solidFill>
              </a:rPr>
              <a:t> </a:t>
            </a:r>
            <a:r>
              <a:rPr lang="en-US" altLang="ko-KR" sz="1600" dirty="0" err="1">
                <a:solidFill>
                  <a:srgbClr val="535250"/>
                </a:solidFill>
              </a:rPr>
              <a:t>labore</a:t>
            </a:r>
            <a:r>
              <a:rPr lang="en-US" altLang="ko-KR" sz="1600" dirty="0">
                <a:solidFill>
                  <a:srgbClr val="535250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535250"/>
                </a:solidFill>
              </a:rPr>
              <a:t>aliqua</a:t>
            </a:r>
            <a:r>
              <a:rPr lang="en-US" altLang="ko-KR" sz="1600" dirty="0">
                <a:solidFill>
                  <a:srgbClr val="535250"/>
                </a:solidFill>
              </a:rPr>
              <a:t>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95E477A-7748-4841-973B-E70CC365A4C0}"/>
              </a:ext>
            </a:extLst>
          </p:cNvPr>
          <p:cNvSpPr txBox="1"/>
          <p:nvPr/>
        </p:nvSpPr>
        <p:spPr>
          <a:xfrm>
            <a:off x="6001648" y="2107892"/>
            <a:ext cx="4590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535250"/>
                </a:solidFill>
              </a:rPr>
              <a:t>Fashion editor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EE5EC69-F83E-4DF2-B2A7-2A89ABEAD7A1}"/>
              </a:ext>
            </a:extLst>
          </p:cNvPr>
          <p:cNvSpPr txBox="1"/>
          <p:nvPr/>
        </p:nvSpPr>
        <p:spPr>
          <a:xfrm>
            <a:off x="6001648" y="4157627"/>
            <a:ext cx="4590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535250"/>
                </a:solidFill>
              </a:rPr>
              <a:t>Budding fashion entrepreneur</a:t>
            </a:r>
          </a:p>
        </p:txBody>
      </p:sp>
    </p:spTree>
    <p:extLst>
      <p:ext uri="{BB962C8B-B14F-4D97-AF65-F5344CB8AC3E}">
        <p14:creationId xmlns:p14="http://schemas.microsoft.com/office/powerpoint/2010/main" val="70985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4B89B23-46C8-4715-A22E-240AE916F9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792089-CAC0-471F-9E2E-EEFFE5CDB576}"/>
              </a:ext>
            </a:extLst>
          </p:cNvPr>
          <p:cNvSpPr txBox="1"/>
          <p:nvPr/>
        </p:nvSpPr>
        <p:spPr>
          <a:xfrm>
            <a:off x="6426201" y="1700214"/>
            <a:ext cx="47834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535250"/>
                </a:solidFill>
              </a:rPr>
              <a:t>Place subtitle</a:t>
            </a:r>
          </a:p>
          <a:p>
            <a:r>
              <a:rPr lang="en-US" altLang="ko-KR" sz="3200" dirty="0">
                <a:solidFill>
                  <a:srgbClr val="535250"/>
                </a:solidFill>
              </a:rPr>
              <a:t>text here</a:t>
            </a:r>
            <a:endParaRPr lang="ko-KR" altLang="en-US" sz="3200" dirty="0">
              <a:solidFill>
                <a:srgbClr val="53525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40C9C9-F7DB-470C-AE04-DFA14BB8CD22}"/>
              </a:ext>
            </a:extLst>
          </p:cNvPr>
          <p:cNvSpPr txBox="1"/>
          <p:nvPr/>
        </p:nvSpPr>
        <p:spPr>
          <a:xfrm>
            <a:off x="6426201" y="3500527"/>
            <a:ext cx="4783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535250"/>
                </a:solidFill>
              </a:rPr>
              <a:t>Lorem ipsum dolor sit </a:t>
            </a:r>
            <a:r>
              <a:rPr lang="en-US" altLang="ko-KR" dirty="0" err="1">
                <a:solidFill>
                  <a:srgbClr val="535250"/>
                </a:solidFill>
              </a:rPr>
              <a:t>amet</a:t>
            </a:r>
            <a:r>
              <a:rPr lang="en-US" altLang="ko-KR" dirty="0">
                <a:solidFill>
                  <a:srgbClr val="535250"/>
                </a:solidFill>
              </a:rPr>
              <a:t>, </a:t>
            </a:r>
            <a:r>
              <a:rPr lang="en-US" altLang="ko-KR" dirty="0" err="1">
                <a:solidFill>
                  <a:srgbClr val="535250"/>
                </a:solidFill>
              </a:rPr>
              <a:t>consectetur</a:t>
            </a:r>
            <a:r>
              <a:rPr lang="en-US" altLang="ko-KR" dirty="0">
                <a:solidFill>
                  <a:srgbClr val="535250"/>
                </a:solidFill>
              </a:rPr>
              <a:t> </a:t>
            </a:r>
            <a:r>
              <a:rPr lang="en-US" altLang="ko-KR" dirty="0" err="1">
                <a:solidFill>
                  <a:srgbClr val="535250"/>
                </a:solidFill>
              </a:rPr>
              <a:t>adipiscing</a:t>
            </a:r>
            <a:r>
              <a:rPr lang="en-US" altLang="ko-KR" dirty="0">
                <a:solidFill>
                  <a:srgbClr val="535250"/>
                </a:solidFill>
              </a:rPr>
              <a:t> </a:t>
            </a:r>
            <a:r>
              <a:rPr lang="en-US" altLang="ko-KR" dirty="0" err="1">
                <a:solidFill>
                  <a:srgbClr val="535250"/>
                </a:solidFill>
              </a:rPr>
              <a:t>elit</a:t>
            </a:r>
            <a:endParaRPr lang="en-US" altLang="ko-KR" dirty="0">
              <a:solidFill>
                <a:srgbClr val="53525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DC5A98-C94D-46F6-AC27-751333E65E0E}"/>
              </a:ext>
            </a:extLst>
          </p:cNvPr>
          <p:cNvSpPr txBox="1"/>
          <p:nvPr/>
        </p:nvSpPr>
        <p:spPr>
          <a:xfrm>
            <a:off x="6426201" y="4389915"/>
            <a:ext cx="4783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535250"/>
                </a:solidFill>
              </a:rPr>
              <a:t>Sed do </a:t>
            </a:r>
            <a:r>
              <a:rPr lang="en-US" altLang="ko-KR" sz="1200" dirty="0" err="1">
                <a:solidFill>
                  <a:srgbClr val="535250"/>
                </a:solidFill>
              </a:rPr>
              <a:t>eiusmod</a:t>
            </a:r>
            <a:r>
              <a:rPr lang="en-US" altLang="ko-KR" sz="1200" dirty="0">
                <a:solidFill>
                  <a:srgbClr val="535250"/>
                </a:solidFill>
              </a:rPr>
              <a:t> </a:t>
            </a:r>
            <a:r>
              <a:rPr lang="en-US" altLang="ko-KR" sz="1200" dirty="0" err="1">
                <a:solidFill>
                  <a:srgbClr val="535250"/>
                </a:solidFill>
              </a:rPr>
              <a:t>tempor</a:t>
            </a:r>
            <a:r>
              <a:rPr lang="en-US" altLang="ko-KR" sz="1200" dirty="0">
                <a:solidFill>
                  <a:srgbClr val="535250"/>
                </a:solidFill>
              </a:rPr>
              <a:t> </a:t>
            </a:r>
            <a:r>
              <a:rPr lang="en-US" altLang="ko-KR" sz="1200" dirty="0" err="1">
                <a:solidFill>
                  <a:srgbClr val="535250"/>
                </a:solidFill>
              </a:rPr>
              <a:t>incididunt</a:t>
            </a:r>
            <a:r>
              <a:rPr lang="en-US" altLang="ko-KR" sz="1200" dirty="0">
                <a:solidFill>
                  <a:srgbClr val="535250"/>
                </a:solidFill>
              </a:rPr>
              <a:t> </a:t>
            </a:r>
            <a:r>
              <a:rPr lang="en-US" altLang="ko-KR" sz="1200" dirty="0" err="1">
                <a:solidFill>
                  <a:srgbClr val="535250"/>
                </a:solidFill>
              </a:rPr>
              <a:t>ut</a:t>
            </a:r>
            <a:r>
              <a:rPr lang="en-US" altLang="ko-KR" sz="1200" dirty="0">
                <a:solidFill>
                  <a:srgbClr val="535250"/>
                </a:solidFill>
              </a:rPr>
              <a:t> </a:t>
            </a:r>
            <a:r>
              <a:rPr lang="en-US" altLang="ko-KR" sz="1200" dirty="0" err="1">
                <a:solidFill>
                  <a:srgbClr val="535250"/>
                </a:solidFill>
              </a:rPr>
              <a:t>labore</a:t>
            </a:r>
            <a:r>
              <a:rPr lang="en-US" altLang="ko-KR" sz="1200" dirty="0">
                <a:solidFill>
                  <a:srgbClr val="53525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535250"/>
                </a:solidFill>
              </a:rPr>
              <a:t>aliqua</a:t>
            </a:r>
            <a:r>
              <a:rPr lang="en-US" altLang="ko-KR" sz="1200" dirty="0">
                <a:solidFill>
                  <a:srgbClr val="535250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535250"/>
                </a:solidFill>
              </a:rPr>
              <a:t>Ut </a:t>
            </a:r>
            <a:r>
              <a:rPr lang="en-US" altLang="ko-KR" sz="1200" dirty="0" err="1">
                <a:solidFill>
                  <a:srgbClr val="535250"/>
                </a:solidFill>
              </a:rPr>
              <a:t>enim</a:t>
            </a:r>
            <a:r>
              <a:rPr lang="en-US" altLang="ko-KR" sz="1200" dirty="0">
                <a:solidFill>
                  <a:srgbClr val="535250"/>
                </a:solidFill>
              </a:rPr>
              <a:t> ad minim </a:t>
            </a:r>
            <a:r>
              <a:rPr lang="en-US" altLang="ko-KR" sz="1200" dirty="0" err="1">
                <a:solidFill>
                  <a:srgbClr val="535250"/>
                </a:solidFill>
              </a:rPr>
              <a:t>veniam</a:t>
            </a:r>
            <a:r>
              <a:rPr lang="en-US" altLang="ko-KR" sz="1200" dirty="0">
                <a:solidFill>
                  <a:srgbClr val="535250"/>
                </a:solidFill>
              </a:rPr>
              <a:t>, </a:t>
            </a:r>
            <a:r>
              <a:rPr lang="en-US" altLang="ko-KR" sz="1200" dirty="0" err="1">
                <a:solidFill>
                  <a:srgbClr val="535250"/>
                </a:solidFill>
              </a:rPr>
              <a:t>quis</a:t>
            </a:r>
            <a:r>
              <a:rPr lang="en-US" altLang="ko-KR" sz="1200" dirty="0">
                <a:solidFill>
                  <a:srgbClr val="535250"/>
                </a:solidFill>
              </a:rPr>
              <a:t> </a:t>
            </a:r>
            <a:r>
              <a:rPr lang="en-US" altLang="ko-KR" sz="1200" dirty="0" err="1">
                <a:solidFill>
                  <a:srgbClr val="535250"/>
                </a:solidFill>
              </a:rPr>
              <a:t>nostrud</a:t>
            </a:r>
            <a:r>
              <a:rPr lang="en-US" altLang="ko-KR" sz="1200" dirty="0">
                <a:solidFill>
                  <a:srgbClr val="535250"/>
                </a:solidFill>
              </a:rPr>
              <a:t> exercitation </a:t>
            </a:r>
            <a:r>
              <a:rPr lang="en-US" altLang="ko-KR" sz="1200" dirty="0" err="1">
                <a:solidFill>
                  <a:srgbClr val="535250"/>
                </a:solidFill>
              </a:rPr>
              <a:t>ullamco</a:t>
            </a:r>
            <a:r>
              <a:rPr lang="en-US" altLang="ko-KR" sz="1200" dirty="0">
                <a:solidFill>
                  <a:srgbClr val="535250"/>
                </a:solidFill>
              </a:rPr>
              <a:t> </a:t>
            </a:r>
            <a:r>
              <a:rPr lang="en-US" altLang="ko-KR" sz="1200" dirty="0" err="1">
                <a:solidFill>
                  <a:srgbClr val="535250"/>
                </a:solidFill>
              </a:rPr>
              <a:t>laboris</a:t>
            </a:r>
            <a:r>
              <a:rPr lang="en-US" altLang="ko-KR" sz="1200" dirty="0">
                <a:solidFill>
                  <a:srgbClr val="535250"/>
                </a:solidFill>
              </a:rPr>
              <a:t> nisi </a:t>
            </a:r>
            <a:r>
              <a:rPr lang="en-US" altLang="ko-KR" sz="1200" dirty="0" err="1">
                <a:solidFill>
                  <a:srgbClr val="535250"/>
                </a:solidFill>
              </a:rPr>
              <a:t>ut</a:t>
            </a:r>
            <a:r>
              <a:rPr lang="en-US" altLang="ko-KR" sz="1200" dirty="0">
                <a:solidFill>
                  <a:srgbClr val="535250"/>
                </a:solidFill>
              </a:rPr>
              <a:t> </a:t>
            </a:r>
            <a:r>
              <a:rPr lang="en-US" altLang="ko-KR" sz="1200" dirty="0" err="1">
                <a:solidFill>
                  <a:srgbClr val="535250"/>
                </a:solidFill>
              </a:rPr>
              <a:t>aliquip</a:t>
            </a:r>
            <a:r>
              <a:rPr lang="en-US" altLang="ko-KR" sz="1200" dirty="0">
                <a:solidFill>
                  <a:srgbClr val="535250"/>
                </a:solidFill>
              </a:rPr>
              <a:t> ex </a:t>
            </a:r>
            <a:r>
              <a:rPr lang="en-US" altLang="ko-KR" sz="1200" dirty="0" err="1">
                <a:solidFill>
                  <a:srgbClr val="535250"/>
                </a:solidFill>
              </a:rPr>
              <a:t>ea</a:t>
            </a:r>
            <a:r>
              <a:rPr lang="en-US" altLang="ko-KR" sz="1200" dirty="0">
                <a:solidFill>
                  <a:srgbClr val="535250"/>
                </a:solidFill>
              </a:rPr>
              <a:t> </a:t>
            </a:r>
            <a:r>
              <a:rPr lang="en-US" altLang="ko-KR" sz="1200" dirty="0" err="1">
                <a:solidFill>
                  <a:srgbClr val="535250"/>
                </a:solidFill>
              </a:rPr>
              <a:t>commodo</a:t>
            </a:r>
            <a:r>
              <a:rPr lang="en-US" altLang="ko-KR" sz="1200" dirty="0">
                <a:solidFill>
                  <a:srgbClr val="5352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02FE9C55-9AE8-4DE5-9AC2-4349DB205D9A}"/>
              </a:ext>
            </a:extLst>
          </p:cNvPr>
          <p:cNvSpPr txBox="1"/>
          <p:nvPr/>
        </p:nvSpPr>
        <p:spPr>
          <a:xfrm>
            <a:off x="2014897" y="1196023"/>
            <a:ext cx="8162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rgbClr val="535250"/>
                </a:solidFill>
              </a:rPr>
              <a:t>What Sets Me </a:t>
            </a:r>
            <a:r>
              <a:rPr lang="en-US" altLang="ko-KR" dirty="0">
                <a:solidFill>
                  <a:srgbClr val="535250"/>
                </a:solidFill>
                <a:latin typeface="+mj-lt"/>
              </a:rPr>
              <a:t>Apart</a:t>
            </a:r>
            <a:endParaRPr lang="ko-KR" altLang="en-US" dirty="0">
              <a:solidFill>
                <a:srgbClr val="535250"/>
              </a:solidFill>
              <a:latin typeface="+mj-lt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2D5C98B5-42F6-44E7-84D4-0F0D72489C18}"/>
              </a:ext>
            </a:extLst>
          </p:cNvPr>
          <p:cNvGrpSpPr/>
          <p:nvPr/>
        </p:nvGrpSpPr>
        <p:grpSpPr>
          <a:xfrm>
            <a:off x="3002960" y="2447397"/>
            <a:ext cx="391434" cy="611948"/>
            <a:chOff x="2176740" y="5552108"/>
            <a:chExt cx="257175" cy="402049"/>
          </a:xfrm>
          <a:solidFill>
            <a:srgbClr val="CD6346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31DE6ED-E839-43FB-9182-89B51DD9D1D8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F7F2F5E8-95B1-49EA-BE2E-265E143FDA6E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BF2CF4A-69B6-430F-B8B2-A54FF8931443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721CFB8A-3524-4E29-8A02-A20DA0E63971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5616705-30AC-48FF-B9E0-BD71AE0ACCE6}"/>
              </a:ext>
            </a:extLst>
          </p:cNvPr>
          <p:cNvSpPr txBox="1"/>
          <p:nvPr/>
        </p:nvSpPr>
        <p:spPr>
          <a:xfrm>
            <a:off x="2014895" y="3915103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35250"/>
                </a:solidFill>
              </a:rPr>
              <a:t>amet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consectetur</a:t>
            </a:r>
            <a:endParaRPr lang="en-US" altLang="ko-KR" sz="1400" dirty="0">
              <a:solidFill>
                <a:srgbClr val="53525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535250"/>
                </a:solidFill>
              </a:rPr>
              <a:t>Adipiscing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elit</a:t>
            </a:r>
            <a:r>
              <a:rPr lang="en-US" altLang="ko-KR" sz="1400" dirty="0">
                <a:solidFill>
                  <a:srgbClr val="535250"/>
                </a:solidFill>
              </a:rPr>
              <a:t>, sed do </a:t>
            </a:r>
            <a:r>
              <a:rPr lang="en-US" altLang="ko-KR" sz="1400" dirty="0" err="1">
                <a:solidFill>
                  <a:srgbClr val="535250"/>
                </a:solidFill>
              </a:rPr>
              <a:t>eiusmod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tempor</a:t>
            </a:r>
            <a:endParaRPr lang="en-US" altLang="ko-KR" sz="1400" dirty="0">
              <a:solidFill>
                <a:srgbClr val="53525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535250"/>
                </a:solidFill>
              </a:rPr>
              <a:t>Incididunt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ut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labore</a:t>
            </a:r>
            <a:r>
              <a:rPr lang="en-US" altLang="ko-KR" sz="1400" dirty="0">
                <a:solidFill>
                  <a:srgbClr val="53525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35250"/>
                </a:solidFill>
              </a:rPr>
              <a:t>aliqua</a:t>
            </a:r>
            <a:endParaRPr lang="en-US" altLang="ko-KR" sz="1400" dirty="0">
              <a:solidFill>
                <a:srgbClr val="535250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C1DE76C0-3378-466A-9C05-07FA859C1137}"/>
              </a:ext>
            </a:extLst>
          </p:cNvPr>
          <p:cNvSpPr/>
          <p:nvPr/>
        </p:nvSpPr>
        <p:spPr>
          <a:xfrm>
            <a:off x="2014895" y="3344415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Lorem ipsum</a:t>
            </a:r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F7C65E56-EF6A-459E-98AB-DE51E370DDF6}"/>
              </a:ext>
            </a:extLst>
          </p:cNvPr>
          <p:cNvSpPr/>
          <p:nvPr/>
        </p:nvSpPr>
        <p:spPr>
          <a:xfrm>
            <a:off x="5840258" y="2496566"/>
            <a:ext cx="535560" cy="53555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CD6346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20A6E07-2016-408C-B808-9C3D1532928F}"/>
              </a:ext>
            </a:extLst>
          </p:cNvPr>
          <p:cNvSpPr txBox="1"/>
          <p:nvPr/>
        </p:nvSpPr>
        <p:spPr>
          <a:xfrm>
            <a:off x="4882340" y="3915103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35250"/>
                </a:solidFill>
              </a:rPr>
              <a:t>amet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consectetur</a:t>
            </a:r>
            <a:endParaRPr lang="en-US" altLang="ko-KR" sz="1400" dirty="0">
              <a:solidFill>
                <a:srgbClr val="53525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535250"/>
                </a:solidFill>
              </a:rPr>
              <a:t>Adipiscing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elit</a:t>
            </a:r>
            <a:r>
              <a:rPr lang="en-US" altLang="ko-KR" sz="1400" dirty="0">
                <a:solidFill>
                  <a:srgbClr val="535250"/>
                </a:solidFill>
              </a:rPr>
              <a:t>, sed do </a:t>
            </a:r>
            <a:r>
              <a:rPr lang="en-US" altLang="ko-KR" sz="1400" dirty="0" err="1">
                <a:solidFill>
                  <a:srgbClr val="535250"/>
                </a:solidFill>
              </a:rPr>
              <a:t>eiusmod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tempor</a:t>
            </a:r>
            <a:endParaRPr lang="en-US" altLang="ko-KR" sz="1400" dirty="0">
              <a:solidFill>
                <a:srgbClr val="53525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535250"/>
                </a:solidFill>
              </a:rPr>
              <a:t>Incididunt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ut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labore</a:t>
            </a:r>
            <a:r>
              <a:rPr lang="en-US" altLang="ko-KR" sz="1400" dirty="0">
                <a:solidFill>
                  <a:srgbClr val="53525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35250"/>
                </a:solidFill>
              </a:rPr>
              <a:t>aliqua</a:t>
            </a:r>
            <a:endParaRPr lang="en-US" altLang="ko-KR" sz="1400" dirty="0">
              <a:solidFill>
                <a:srgbClr val="535250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F64E759B-0BC7-4D34-A114-A2F4CA8D80B1}"/>
              </a:ext>
            </a:extLst>
          </p:cNvPr>
          <p:cNvSpPr/>
          <p:nvPr/>
        </p:nvSpPr>
        <p:spPr>
          <a:xfrm>
            <a:off x="4882340" y="3344415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Lorem ipsum</a:t>
            </a: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C16F1630-7525-43B3-BB2F-939CF854DE74}"/>
              </a:ext>
            </a:extLst>
          </p:cNvPr>
          <p:cNvSpPr/>
          <p:nvPr/>
        </p:nvSpPr>
        <p:spPr>
          <a:xfrm>
            <a:off x="8717805" y="2468871"/>
            <a:ext cx="487262" cy="58758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CD6346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0F6209-8BE3-43D6-B193-AC8D0F8105F7}"/>
              </a:ext>
            </a:extLst>
          </p:cNvPr>
          <p:cNvSpPr txBox="1"/>
          <p:nvPr/>
        </p:nvSpPr>
        <p:spPr>
          <a:xfrm>
            <a:off x="7749785" y="3915103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53525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535250"/>
                </a:solidFill>
              </a:rPr>
              <a:t>amet</a:t>
            </a:r>
            <a:r>
              <a:rPr lang="en-US" altLang="ko-KR" sz="1400" dirty="0">
                <a:solidFill>
                  <a:srgbClr val="535250"/>
                </a:solidFill>
              </a:rPr>
              <a:t>, </a:t>
            </a:r>
            <a:r>
              <a:rPr lang="en-US" altLang="ko-KR" sz="1400" dirty="0" err="1">
                <a:solidFill>
                  <a:srgbClr val="535250"/>
                </a:solidFill>
              </a:rPr>
              <a:t>consectetur</a:t>
            </a:r>
            <a:endParaRPr lang="en-US" altLang="ko-KR" sz="1400" dirty="0">
              <a:solidFill>
                <a:srgbClr val="53525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535250"/>
                </a:solidFill>
              </a:rPr>
              <a:t>Adipiscing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elit</a:t>
            </a:r>
            <a:r>
              <a:rPr lang="en-US" altLang="ko-KR" sz="1400" dirty="0">
                <a:solidFill>
                  <a:srgbClr val="535250"/>
                </a:solidFill>
              </a:rPr>
              <a:t>, sed do </a:t>
            </a:r>
            <a:r>
              <a:rPr lang="en-US" altLang="ko-KR" sz="1400" dirty="0" err="1">
                <a:solidFill>
                  <a:srgbClr val="535250"/>
                </a:solidFill>
              </a:rPr>
              <a:t>eiusmod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tempor</a:t>
            </a:r>
            <a:endParaRPr lang="en-US" altLang="ko-KR" sz="1400" dirty="0">
              <a:solidFill>
                <a:srgbClr val="53525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535250"/>
                </a:solidFill>
              </a:rPr>
              <a:t>Incididunt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ut</a:t>
            </a:r>
            <a:r>
              <a:rPr lang="en-US" altLang="ko-KR" sz="1400" dirty="0">
                <a:solidFill>
                  <a:srgbClr val="535250"/>
                </a:solidFill>
              </a:rPr>
              <a:t> </a:t>
            </a:r>
            <a:r>
              <a:rPr lang="en-US" altLang="ko-KR" sz="1400" dirty="0" err="1">
                <a:solidFill>
                  <a:srgbClr val="535250"/>
                </a:solidFill>
              </a:rPr>
              <a:t>labore</a:t>
            </a:r>
            <a:r>
              <a:rPr lang="en-US" altLang="ko-KR" sz="1400" dirty="0">
                <a:solidFill>
                  <a:srgbClr val="53525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535250"/>
                </a:solidFill>
              </a:rPr>
              <a:t>aliqua</a:t>
            </a:r>
            <a:endParaRPr lang="en-US" altLang="ko-KR" sz="1400" dirty="0">
              <a:solidFill>
                <a:srgbClr val="535250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C20C9AAC-390A-4295-B284-6F1026DED121}"/>
              </a:ext>
            </a:extLst>
          </p:cNvPr>
          <p:cNvSpPr/>
          <p:nvPr/>
        </p:nvSpPr>
        <p:spPr>
          <a:xfrm>
            <a:off x="7749785" y="3344414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535250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08227689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Light - Poppins Light">
      <a:majorFont>
        <a:latin typeface="Poppins Light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D6346"/>
        </a:solidFill>
        <a:ln w="76200" cap="flat">
          <a:noFill/>
          <a:prstDash val="solid"/>
          <a:miter/>
        </a:ln>
      </a:spPr>
      <a:bodyPr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3723</TotalTime>
  <Words>1082</Words>
  <Application>Microsoft Office PowerPoint</Application>
  <PresentationFormat>와이드스크린</PresentationFormat>
  <Paragraphs>169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4" baseType="lpstr">
      <vt:lpstr>Arial</vt:lpstr>
      <vt:lpstr>맑은 고딕</vt:lpstr>
      <vt:lpstr>Poppins Light</vt:lpstr>
      <vt:lpstr>Wingdings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264</cp:revision>
  <dcterms:created xsi:type="dcterms:W3CDTF">2019-04-06T05:20:47Z</dcterms:created>
  <dcterms:modified xsi:type="dcterms:W3CDTF">2023-09-23T07:00:05Z</dcterms:modified>
</cp:coreProperties>
</file>