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Montserrat"/>
      <p:regular r:id="rId35"/>
      <p:bold r:id="rId36"/>
      <p:italic r:id="rId37"/>
      <p:boldItalic r:id="rId38"/>
    </p:embeddedFont>
    <p:embeddedFont>
      <p:font typeface="Frank Ruhl Libre"/>
      <p:regular r:id="rId39"/>
      <p:bold r:id="rId40"/>
    </p:embeddedFont>
    <p:embeddedFont>
      <p:font typeface="EB Garamond"/>
      <p:regular r:id="rId41"/>
      <p:bold r:id="rId42"/>
      <p:italic r:id="rId43"/>
      <p:boldItalic r:id="rId44"/>
    </p:embeddedFont>
    <p:embeddedFont>
      <p:font typeface="Marcellus SC"/>
      <p:regular r:id="rId4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4879833-ED6C-48C9-9E4B-F783F1B39FEB}">
  <a:tblStyle styleId="{24879833-ED6C-48C9-9E4B-F783F1B39FE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FrankRuhlLibre-bold.fntdata"/><Relationship Id="rId20" Type="http://schemas.openxmlformats.org/officeDocument/2006/relationships/slide" Target="slides/slide15.xml"/><Relationship Id="rId42" Type="http://schemas.openxmlformats.org/officeDocument/2006/relationships/font" Target="fonts/EBGaramond-bold.fntdata"/><Relationship Id="rId41" Type="http://schemas.openxmlformats.org/officeDocument/2006/relationships/font" Target="fonts/EBGaramond-regular.fntdata"/><Relationship Id="rId22" Type="http://schemas.openxmlformats.org/officeDocument/2006/relationships/slide" Target="slides/slide17.xml"/><Relationship Id="rId44" Type="http://schemas.openxmlformats.org/officeDocument/2006/relationships/font" Target="fonts/EBGaramond-boldItalic.fntdata"/><Relationship Id="rId21" Type="http://schemas.openxmlformats.org/officeDocument/2006/relationships/slide" Target="slides/slide16.xml"/><Relationship Id="rId43" Type="http://schemas.openxmlformats.org/officeDocument/2006/relationships/font" Target="fonts/EBGaramond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schemas.openxmlformats.org/officeDocument/2006/relationships/font" Target="fonts/MarcellusSC-regular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Montserrat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Montserrat-italic.fntdata"/><Relationship Id="rId14" Type="http://schemas.openxmlformats.org/officeDocument/2006/relationships/slide" Target="slides/slide9.xml"/><Relationship Id="rId36" Type="http://schemas.openxmlformats.org/officeDocument/2006/relationships/font" Target="fonts/Montserrat-bold.fntdata"/><Relationship Id="rId17" Type="http://schemas.openxmlformats.org/officeDocument/2006/relationships/slide" Target="slides/slide12.xml"/><Relationship Id="rId39" Type="http://schemas.openxmlformats.org/officeDocument/2006/relationships/font" Target="fonts/FrankRuhlLibre-regular.fntdata"/><Relationship Id="rId16" Type="http://schemas.openxmlformats.org/officeDocument/2006/relationships/slide" Target="slides/slide11.xml"/><Relationship Id="rId38" Type="http://schemas.openxmlformats.org/officeDocument/2006/relationships/font" Target="fonts/Montserrat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" name="Google Shape;46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" name="Google Shape;51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77d5040b2b_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77d5040b2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" name="Google Shape;829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0" name="Google Shape;830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611b385f9e_5_5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611b385f9e_5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917475" y="1991825"/>
            <a:ext cx="50985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 background">
  <p:cSld name="BLANK_1">
    <p:bg>
      <p:bgPr>
        <a:solidFill>
          <a:schemeClr val="dk2"/>
        </a:solid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399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1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ubtitle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917475" y="1583350"/>
            <a:ext cx="5098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917475" y="2840052"/>
            <a:ext cx="50985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None/>
              <a:defRPr sz="3000">
                <a:solidFill>
                  <a:schemeClr val="accent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">
  <p:cSld name="TITLE_1_1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/>
          <p:nvPr>
            <p:ph idx="1" type="body"/>
          </p:nvPr>
        </p:nvSpPr>
        <p:spPr>
          <a:xfrm>
            <a:off x="1315400" y="980300"/>
            <a:ext cx="4257300" cy="32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rtl="0">
              <a:spcBef>
                <a:spcPts val="600"/>
              </a:spcBef>
              <a:spcAft>
                <a:spcPts val="0"/>
              </a:spcAft>
              <a:buSzPts val="3200"/>
              <a:buChar char="⬗"/>
              <a:defRPr i="1" sz="3200"/>
            </a:lvl1pPr>
            <a:lvl2pPr indent="-431800" lvl="1" marL="914400" rtl="0">
              <a:spcBef>
                <a:spcPts val="0"/>
              </a:spcBef>
              <a:spcAft>
                <a:spcPts val="0"/>
              </a:spcAft>
              <a:buSzPts val="3200"/>
              <a:buChar char="⬗"/>
              <a:defRPr i="1" sz="3200"/>
            </a:lvl2pPr>
            <a:lvl3pPr indent="-431800" lvl="2" marL="1371600" rtl="0">
              <a:spcBef>
                <a:spcPts val="0"/>
              </a:spcBef>
              <a:spcAft>
                <a:spcPts val="0"/>
              </a:spcAft>
              <a:buSzPts val="3200"/>
              <a:buChar char="⬗"/>
              <a:defRPr i="1" sz="3200"/>
            </a:lvl3pPr>
            <a:lvl4pPr indent="-431800" lvl="3" marL="1828800" rtl="0">
              <a:spcBef>
                <a:spcPts val="0"/>
              </a:spcBef>
              <a:spcAft>
                <a:spcPts val="0"/>
              </a:spcAft>
              <a:buSzPts val="3200"/>
              <a:buChar char="●"/>
              <a:defRPr i="1" sz="3200"/>
            </a:lvl4pPr>
            <a:lvl5pPr indent="-431800" lvl="4" marL="2286000" rtl="0">
              <a:spcBef>
                <a:spcPts val="0"/>
              </a:spcBef>
              <a:spcAft>
                <a:spcPts val="0"/>
              </a:spcAft>
              <a:buSzPts val="3200"/>
              <a:buChar char="○"/>
              <a:defRPr i="1" sz="3200"/>
            </a:lvl5pPr>
            <a:lvl6pPr indent="-431800" lvl="5" marL="2743200" rtl="0">
              <a:spcBef>
                <a:spcPts val="0"/>
              </a:spcBef>
              <a:spcAft>
                <a:spcPts val="0"/>
              </a:spcAft>
              <a:buSzPts val="3200"/>
              <a:buChar char="■"/>
              <a:defRPr i="1" sz="3200"/>
            </a:lvl6pPr>
            <a:lvl7pPr indent="-431800" lvl="6" marL="3200400" rtl="0">
              <a:spcBef>
                <a:spcPts val="0"/>
              </a:spcBef>
              <a:spcAft>
                <a:spcPts val="0"/>
              </a:spcAft>
              <a:buSzPts val="3200"/>
              <a:buChar char="●"/>
              <a:defRPr i="1" sz="3200"/>
            </a:lvl7pPr>
            <a:lvl8pPr indent="-431800" lvl="7" marL="3657600" rtl="0">
              <a:spcBef>
                <a:spcPts val="0"/>
              </a:spcBef>
              <a:spcAft>
                <a:spcPts val="0"/>
              </a:spcAft>
              <a:buSzPts val="3200"/>
              <a:buChar char="○"/>
              <a:defRPr i="1" sz="3200"/>
            </a:lvl8pPr>
            <a:lvl9pPr indent="-431800" lvl="8" marL="4114800">
              <a:spcBef>
                <a:spcPts val="0"/>
              </a:spcBef>
              <a:spcAft>
                <a:spcPts val="0"/>
              </a:spcAft>
              <a:buSzPts val="3200"/>
              <a:buChar char="■"/>
              <a:defRPr i="1" sz="3200"/>
            </a:lvl9pPr>
          </a:lstStyle>
          <a:p/>
        </p:txBody>
      </p:sp>
      <p:sp>
        <p:nvSpPr>
          <p:cNvPr id="16" name="Google Shape;16;p4"/>
          <p:cNvSpPr txBox="1"/>
          <p:nvPr/>
        </p:nvSpPr>
        <p:spPr>
          <a:xfrm>
            <a:off x="817400" y="7051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2"/>
                </a:solidFill>
                <a:latin typeface="Marcellus SC"/>
                <a:ea typeface="Marcellus SC"/>
                <a:cs typeface="Marcellus SC"/>
                <a:sym typeface="Marcellus SC"/>
              </a:rPr>
              <a:t>“</a:t>
            </a:r>
            <a:endParaRPr sz="9600">
              <a:solidFill>
                <a:schemeClr val="lt2"/>
              </a:solidFill>
              <a:latin typeface="Marcellus SC"/>
              <a:ea typeface="Marcellus SC"/>
              <a:cs typeface="Marcellus SC"/>
              <a:sym typeface="Marcellus SC"/>
            </a:endParaRPr>
          </a:p>
        </p:txBody>
      </p:sp>
      <p:sp>
        <p:nvSpPr>
          <p:cNvPr id="17" name="Google Shape;17;p4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1 column" type="tx">
  <p:cSld name="TITLE_AND_BODY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548025" y="1410075"/>
            <a:ext cx="5511000" cy="321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SzPts val="2400"/>
              <a:buChar char="⬗"/>
              <a:defRPr/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SzPts val="2400"/>
              <a:buChar char="⬗"/>
              <a:defRPr/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SzPts val="2400"/>
              <a:buChar char="⬗"/>
              <a:defRPr/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21" name="Google Shape;21;p5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2 columns" type="twoColTx">
  <p:cSld name="TITLE_AND_TWO_COLUMNS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4" name="Google Shape;24;p6"/>
          <p:cNvSpPr txBox="1"/>
          <p:nvPr>
            <p:ph idx="1" type="body"/>
          </p:nvPr>
        </p:nvSpPr>
        <p:spPr>
          <a:xfrm>
            <a:off x="548025" y="1410075"/>
            <a:ext cx="2567400" cy="330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⬗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⬗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⬗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5" name="Google Shape;25;p6"/>
          <p:cNvSpPr txBox="1"/>
          <p:nvPr>
            <p:ph idx="2" type="body"/>
          </p:nvPr>
        </p:nvSpPr>
        <p:spPr>
          <a:xfrm>
            <a:off x="3491636" y="1410075"/>
            <a:ext cx="2567400" cy="330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>
              <a:spcBef>
                <a:spcPts val="600"/>
              </a:spcBef>
              <a:spcAft>
                <a:spcPts val="0"/>
              </a:spcAft>
              <a:buSzPts val="2000"/>
              <a:buChar char="⬗"/>
              <a:defRPr sz="2000"/>
            </a:lvl1pPr>
            <a:lvl2pPr indent="-355600" lvl="1" marL="914400">
              <a:spcBef>
                <a:spcPts val="0"/>
              </a:spcBef>
              <a:spcAft>
                <a:spcPts val="0"/>
              </a:spcAft>
              <a:buSzPts val="2000"/>
              <a:buChar char="⬗"/>
              <a:defRPr sz="2000"/>
            </a:lvl2pPr>
            <a:lvl3pPr indent="-355600" lvl="2" marL="1371600">
              <a:spcBef>
                <a:spcPts val="0"/>
              </a:spcBef>
              <a:spcAft>
                <a:spcPts val="0"/>
              </a:spcAft>
              <a:buSzPts val="2000"/>
              <a:buChar char="⬗"/>
              <a:defRPr sz="2000"/>
            </a:lvl3pPr>
            <a:lvl4pPr indent="-355600" lvl="3" marL="18288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26" name="Google Shape;26;p6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+ 3 columns">
  <p:cSld name="TITLE_AND_TWO_COLUMNS_1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29" name="Google Shape;29;p7"/>
          <p:cNvSpPr txBox="1"/>
          <p:nvPr>
            <p:ph idx="1" type="body"/>
          </p:nvPr>
        </p:nvSpPr>
        <p:spPr>
          <a:xfrm>
            <a:off x="548025" y="1410075"/>
            <a:ext cx="1837800" cy="330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⬗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⬗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⬗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0" name="Google Shape;30;p7"/>
          <p:cNvSpPr txBox="1"/>
          <p:nvPr>
            <p:ph idx="2" type="body"/>
          </p:nvPr>
        </p:nvSpPr>
        <p:spPr>
          <a:xfrm>
            <a:off x="2594365" y="1410075"/>
            <a:ext cx="1837800" cy="330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⬗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⬗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⬗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1" name="Google Shape;31;p7"/>
          <p:cNvSpPr txBox="1"/>
          <p:nvPr>
            <p:ph idx="3" type="body"/>
          </p:nvPr>
        </p:nvSpPr>
        <p:spPr>
          <a:xfrm>
            <a:off x="4640704" y="1410075"/>
            <a:ext cx="1837800" cy="330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0200" lvl="0" marL="457200" rtl="0">
              <a:spcBef>
                <a:spcPts val="600"/>
              </a:spcBef>
              <a:spcAft>
                <a:spcPts val="0"/>
              </a:spcAft>
              <a:buSzPts val="1600"/>
              <a:buChar char="⬗"/>
              <a:defRPr sz="1600"/>
            </a:lvl1pPr>
            <a:lvl2pPr indent="-330200" lvl="1" marL="914400" rtl="0">
              <a:spcBef>
                <a:spcPts val="0"/>
              </a:spcBef>
              <a:spcAft>
                <a:spcPts val="0"/>
              </a:spcAft>
              <a:buSzPts val="1600"/>
              <a:buChar char="⬗"/>
              <a:defRPr sz="1600"/>
            </a:lvl2pPr>
            <a:lvl3pPr indent="-330200" lvl="2" marL="1371600" rtl="0">
              <a:spcBef>
                <a:spcPts val="0"/>
              </a:spcBef>
              <a:spcAft>
                <a:spcPts val="0"/>
              </a:spcAft>
              <a:buSzPts val="1600"/>
              <a:buChar char="⬗"/>
              <a:defRPr sz="1600"/>
            </a:lvl3pPr>
            <a:lvl4pPr indent="-330200" lvl="3" marL="18288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 txBox="1"/>
          <p:nvPr>
            <p:ph idx="1" type="body"/>
          </p:nvPr>
        </p:nvSpPr>
        <p:spPr>
          <a:xfrm>
            <a:off x="548025" y="4330100"/>
            <a:ext cx="55110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38" name="Google Shape;38;p9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arcellus SC"/>
              <a:buNone/>
              <a:defRPr sz="2400">
                <a:solidFill>
                  <a:schemeClr val="dk1"/>
                </a:solidFill>
                <a:latin typeface="Marcellus SC"/>
                <a:ea typeface="Marcellus SC"/>
                <a:cs typeface="Marcellus SC"/>
                <a:sym typeface="Marcellus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548025" y="1410075"/>
            <a:ext cx="5511000" cy="32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⬗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1pPr>
            <a:lvl2pPr indent="-381000" lvl="1" marL="914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⬗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2pPr>
            <a:lvl3pPr indent="-381000" lvl="2" marL="1371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⬗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3pPr>
            <a:lvl4pPr indent="-381000" lvl="3" marL="1828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●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4pPr>
            <a:lvl5pPr indent="-381000" lvl="4" marL="22860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○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5pPr>
            <a:lvl6pPr indent="-381000" lvl="5" marL="27432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■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6pPr>
            <a:lvl7pPr indent="-381000" lvl="6" marL="32004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●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7pPr>
            <a:lvl8pPr indent="-381000" lvl="7" marL="36576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○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8pPr>
            <a:lvl9pPr indent="-381000" lvl="8" marL="411480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EB Garamond"/>
              <a:buChar char="■"/>
              <a:defRPr sz="24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1pPr>
            <a:lvl2pPr lvl="1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2pPr>
            <a:lvl3pPr lvl="2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3pPr>
            <a:lvl4pPr lvl="3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4pPr>
            <a:lvl5pPr lvl="4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5pPr>
            <a:lvl6pPr lvl="5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6pPr>
            <a:lvl7pPr lvl="6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7pPr>
            <a:lvl8pPr lvl="7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8pPr>
            <a:lvl9pPr lvl="8">
              <a:buNone/>
              <a:defRPr sz="1000">
                <a:solidFill>
                  <a:schemeClr val="dk1"/>
                </a:solidFill>
                <a:latin typeface="Frank Ruhl Libre"/>
                <a:ea typeface="Frank Ruhl Libre"/>
                <a:cs typeface="Frank Ruhl Libre"/>
                <a:sym typeface="Frank Ruhl Libre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2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jp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slide" Target="/ppt/slides/slide25.xml"/><Relationship Id="rId5" Type="http://schemas.openxmlformats.org/officeDocument/2006/relationships/hyperlink" Target="http://www.slidescarnival.com/help-use-presentation-template" TargetMode="External"/><Relationship Id="rId6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jpg"/><Relationship Id="rId4" Type="http://schemas.openxmlformats.org/officeDocument/2006/relationships/hyperlink" Target="http://www.slidescarnival.com/" TargetMode="External"/><Relationship Id="rId5" Type="http://schemas.openxmlformats.org/officeDocument/2006/relationships/hyperlink" Target="http://unsplash.com/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1001fonts.com/marcellus-sc-font.html" TargetMode="External"/><Relationship Id="rId4" Type="http://schemas.openxmlformats.org/officeDocument/2006/relationships/hyperlink" Target="https://www.fontsquirrel.com/fonts/eb-garamond" TargetMode="External"/><Relationship Id="rId5" Type="http://schemas.openxmlformats.org/officeDocument/2006/relationships/hyperlink" Target="https://drive.google.com/file/d/1Ug9HDbgCSpLP_QSVvmmi5_q5VNypBTtq/view?usp=sharing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twitter.com/googledocs/status/730087240156643328" TargetMode="Externa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/>
          <p:nvPr>
            <p:ph type="ctrTitle"/>
          </p:nvPr>
        </p:nvSpPr>
        <p:spPr>
          <a:xfrm>
            <a:off x="917475" y="1991825"/>
            <a:ext cx="5098500" cy="1159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1"/>
          <p:cNvSpPr txBox="1"/>
          <p:nvPr>
            <p:ph type="title"/>
          </p:nvPr>
        </p:nvSpPr>
        <p:spPr>
          <a:xfrm>
            <a:off x="875950" y="1269225"/>
            <a:ext cx="34995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 picture is worth a thousand words</a:t>
            </a:r>
            <a:endParaRPr sz="3000"/>
          </a:p>
        </p:txBody>
      </p:sp>
      <p:sp>
        <p:nvSpPr>
          <p:cNvPr id="117" name="Google Shape;117;p21"/>
          <p:cNvSpPr txBox="1"/>
          <p:nvPr>
            <p:ph idx="1" type="body"/>
          </p:nvPr>
        </p:nvSpPr>
        <p:spPr>
          <a:xfrm>
            <a:off x="875950" y="2197125"/>
            <a:ext cx="3499500" cy="162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118" name="Google Shape;118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45250" y="906299"/>
            <a:ext cx="3330900" cy="3330900"/>
          </a:xfrm>
          <a:prstGeom prst="snip2DiagRect">
            <a:avLst>
              <a:gd fmla="val 0" name="adj1"/>
              <a:gd fmla="val 7545" name="adj2"/>
            </a:avLst>
          </a:prstGeom>
          <a:noFill/>
          <a:ln cap="flat" cmpd="sng" w="76200">
            <a:solidFill>
              <a:schemeClr val="lt1"/>
            </a:solidFill>
            <a:prstDash val="solid"/>
            <a:miter lim="8000"/>
            <a:headEnd len="sm" w="sm" type="none"/>
            <a:tailEnd len="sm" w="sm" type="none"/>
          </a:ln>
          <a:effectLst>
            <a:outerShdw blurRad="28575" rotWithShape="0" algn="bl" dir="5400000" dist="19050">
              <a:schemeClr val="dk1">
                <a:alpha val="6000"/>
              </a:schemeClr>
            </a:outerShdw>
          </a:effectLst>
        </p:spPr>
      </p:pic>
      <p:sp>
        <p:nvSpPr>
          <p:cNvPr id="119" name="Google Shape;119;p21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idx="4294967295" type="title"/>
          </p:nvPr>
        </p:nvSpPr>
        <p:spPr>
          <a:xfrm>
            <a:off x="2194950" y="1424550"/>
            <a:ext cx="4754100" cy="1380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endParaRPr b="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big image.</a:t>
            </a:r>
            <a:endParaRPr/>
          </a:p>
        </p:txBody>
      </p:sp>
      <p:sp>
        <p:nvSpPr>
          <p:cNvPr id="125" name="Google Shape;125;p22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31" name="Google Shape;131;p23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32" name="Google Shape;132;p23"/>
          <p:cNvCxnSpPr>
            <a:stCxn id="133" idx="2"/>
            <a:endCxn id="134" idx="0"/>
          </p:cNvCxnSpPr>
          <p:nvPr/>
        </p:nvCxnSpPr>
        <p:spPr>
          <a:xfrm flipH="1" rot="-5400000">
            <a:off x="5133300" y="15415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accent5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135" name="Google Shape;135;p23"/>
          <p:cNvCxnSpPr>
            <a:stCxn id="136" idx="0"/>
            <a:endCxn id="133" idx="2"/>
          </p:cNvCxnSpPr>
          <p:nvPr/>
        </p:nvCxnSpPr>
        <p:spPr>
          <a:xfrm rot="-5400000">
            <a:off x="3363000" y="1541600"/>
            <a:ext cx="647700" cy="1770300"/>
          </a:xfrm>
          <a:prstGeom prst="bentConnector3">
            <a:avLst>
              <a:gd fmla="val 50008" name="adj1"/>
            </a:avLst>
          </a:prstGeom>
          <a:noFill/>
          <a:ln cap="flat" cmpd="sng" w="9525">
            <a:solidFill>
              <a:schemeClr val="accent5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137" name="Google Shape;137;p23"/>
          <p:cNvCxnSpPr>
            <a:stCxn id="136" idx="2"/>
            <a:endCxn id="138" idx="0"/>
          </p:cNvCxnSpPr>
          <p:nvPr/>
        </p:nvCxnSpPr>
        <p:spPr>
          <a:xfrm flipH="1" rot="-5400000">
            <a:off x="2881500" y="3037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5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139" name="Google Shape;139;p23"/>
          <p:cNvCxnSpPr>
            <a:stCxn id="140" idx="0"/>
            <a:endCxn id="136" idx="2"/>
          </p:cNvCxnSpPr>
          <p:nvPr/>
        </p:nvCxnSpPr>
        <p:spPr>
          <a:xfrm rot="-5400000">
            <a:off x="2036250" y="3037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5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141" name="Google Shape;141;p23"/>
          <p:cNvCxnSpPr>
            <a:stCxn id="134" idx="2"/>
            <a:endCxn id="142" idx="0"/>
          </p:cNvCxnSpPr>
          <p:nvPr/>
        </p:nvCxnSpPr>
        <p:spPr>
          <a:xfrm flipH="1" rot="-5400000">
            <a:off x="6422100" y="3037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5"/>
            </a:solidFill>
            <a:prstDash val="dash"/>
            <a:miter lim="8000"/>
            <a:headEnd len="sm" w="sm" type="none"/>
            <a:tailEnd len="sm" w="sm" type="none"/>
          </a:ln>
        </p:spPr>
      </p:cxnSp>
      <p:cxnSp>
        <p:nvCxnSpPr>
          <p:cNvPr id="143" name="Google Shape;143;p23"/>
          <p:cNvCxnSpPr>
            <a:stCxn id="144" idx="0"/>
            <a:endCxn id="134" idx="2"/>
          </p:cNvCxnSpPr>
          <p:nvPr/>
        </p:nvCxnSpPr>
        <p:spPr>
          <a:xfrm rot="-5400000">
            <a:off x="5576850" y="3037100"/>
            <a:ext cx="685800" cy="8454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5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3" name="Google Shape;133;p23"/>
          <p:cNvSpPr txBox="1"/>
          <p:nvPr/>
        </p:nvSpPr>
        <p:spPr>
          <a:xfrm>
            <a:off x="3801750" y="1736500"/>
            <a:ext cx="1540500" cy="366300"/>
          </a:xfrm>
          <a:prstGeom prst="rect">
            <a:avLst/>
          </a:prstGeom>
          <a:solidFill>
            <a:srgbClr val="FFFFFF">
              <a:alpha val="14229"/>
            </a:srgbClr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sz="1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6" name="Google Shape;136;p23"/>
          <p:cNvSpPr txBox="1"/>
          <p:nvPr/>
        </p:nvSpPr>
        <p:spPr>
          <a:xfrm>
            <a:off x="2032650" y="2750600"/>
            <a:ext cx="1538100" cy="366300"/>
          </a:xfrm>
          <a:prstGeom prst="rect">
            <a:avLst/>
          </a:prstGeom>
          <a:solidFill>
            <a:srgbClr val="FFFFFF">
              <a:alpha val="14229"/>
            </a:srgbClr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sz="1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4" name="Google Shape;134;p23"/>
          <p:cNvSpPr txBox="1"/>
          <p:nvPr/>
        </p:nvSpPr>
        <p:spPr>
          <a:xfrm>
            <a:off x="5573250" y="2750600"/>
            <a:ext cx="1538100" cy="366300"/>
          </a:xfrm>
          <a:prstGeom prst="rect">
            <a:avLst/>
          </a:prstGeom>
          <a:solidFill>
            <a:srgbClr val="FFFFFF">
              <a:alpha val="14229"/>
            </a:srgbClr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sz="1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42" name="Google Shape;142;p23"/>
          <p:cNvSpPr txBox="1"/>
          <p:nvPr/>
        </p:nvSpPr>
        <p:spPr>
          <a:xfrm>
            <a:off x="6418500" y="3802700"/>
            <a:ext cx="1538100" cy="366300"/>
          </a:xfrm>
          <a:prstGeom prst="rect">
            <a:avLst/>
          </a:prstGeom>
          <a:solidFill>
            <a:srgbClr val="FFFFFF">
              <a:alpha val="14229"/>
            </a:srgbClr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sz="1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44" name="Google Shape;144;p23"/>
          <p:cNvSpPr txBox="1"/>
          <p:nvPr/>
        </p:nvSpPr>
        <p:spPr>
          <a:xfrm>
            <a:off x="4728000" y="3802700"/>
            <a:ext cx="1538100" cy="366300"/>
          </a:xfrm>
          <a:prstGeom prst="rect">
            <a:avLst/>
          </a:prstGeom>
          <a:solidFill>
            <a:srgbClr val="FFFFFF">
              <a:alpha val="14229"/>
            </a:srgbClr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sz="1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38" name="Google Shape;138;p23"/>
          <p:cNvSpPr txBox="1"/>
          <p:nvPr/>
        </p:nvSpPr>
        <p:spPr>
          <a:xfrm>
            <a:off x="2877900" y="3802700"/>
            <a:ext cx="1538100" cy="366300"/>
          </a:xfrm>
          <a:prstGeom prst="rect">
            <a:avLst/>
          </a:prstGeom>
          <a:solidFill>
            <a:srgbClr val="FFFFFF">
              <a:alpha val="14229"/>
            </a:srgbClr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sz="1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40" name="Google Shape;140;p23"/>
          <p:cNvSpPr txBox="1"/>
          <p:nvPr/>
        </p:nvSpPr>
        <p:spPr>
          <a:xfrm>
            <a:off x="1187400" y="3802700"/>
            <a:ext cx="1538100" cy="366300"/>
          </a:xfrm>
          <a:prstGeom prst="rect">
            <a:avLst/>
          </a:prstGeom>
          <a:solidFill>
            <a:srgbClr val="FFFFFF">
              <a:alpha val="14229"/>
            </a:srgbClr>
          </a:solidFill>
          <a:ln cap="flat" cmpd="sng" w="1905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Lorem Ipsum</a:t>
            </a:r>
            <a:endParaRPr sz="1000">
              <a:solidFill>
                <a:schemeClr val="dk1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4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50" name="Google Shape;150;p24"/>
          <p:cNvGraphicFramePr/>
          <p:nvPr/>
        </p:nvGraphicFramePr>
        <p:xfrm>
          <a:off x="548025" y="137955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{24879833-ED6C-48C9-9E4B-F783F1B39FEB}</a:tableStyleId>
              </a:tblPr>
              <a:tblGrid>
                <a:gridCol w="1203600"/>
                <a:gridCol w="1203600"/>
                <a:gridCol w="1203600"/>
                <a:gridCol w="1203600"/>
              </a:tblGrid>
              <a:tr h="540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A</a:t>
                      </a:r>
                      <a:endParaRPr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B</a:t>
                      </a:r>
                      <a:endParaRPr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C</a:t>
                      </a:r>
                      <a:endParaRPr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</a:tr>
              <a:tr h="5404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Yellow</a:t>
                      </a:r>
                      <a:endParaRPr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10</a:t>
                      </a:r>
                      <a:endParaRPr b="1"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20</a:t>
                      </a:r>
                      <a:endParaRPr b="1"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7</a:t>
                      </a:r>
                      <a:endParaRPr b="1"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</a:tr>
              <a:tr h="5404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Blue</a:t>
                      </a:r>
                      <a:endParaRPr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30</a:t>
                      </a:r>
                      <a:endParaRPr b="1"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15</a:t>
                      </a:r>
                      <a:endParaRPr b="1"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10</a:t>
                      </a:r>
                      <a:endParaRPr b="1"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</a:tr>
              <a:tr h="5404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Orange</a:t>
                      </a:r>
                      <a:endParaRPr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5</a:t>
                      </a:r>
                      <a:endParaRPr b="1"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24</a:t>
                      </a:r>
                      <a:endParaRPr b="1"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>
                          <a:latin typeface="EB Garamond"/>
                          <a:ea typeface="EB Garamond"/>
                          <a:cs typeface="EB Garamond"/>
                          <a:sym typeface="EB Garamond"/>
                        </a:rPr>
                        <a:t>16</a:t>
                      </a:r>
                      <a:endParaRPr b="1" sz="1800">
                        <a:latin typeface="EB Garamond"/>
                        <a:ea typeface="EB Garamond"/>
                        <a:cs typeface="EB Garamond"/>
                        <a:sym typeface="EB Garamon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dash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>
                        <a:alpha val="14229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51" name="Google Shape;151;p24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accent6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5"/>
          <p:cNvSpPr/>
          <p:nvPr/>
        </p:nvSpPr>
        <p:spPr>
          <a:xfrm>
            <a:off x="514725" y="9425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  <a:effectLst>
            <a:outerShdw rotWithShape="0" algn="bl" dir="5400000" dist="9525">
              <a:schemeClr val="dk1">
                <a:alpha val="17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25"/>
          <p:cNvSpPr txBox="1"/>
          <p:nvPr>
            <p:ph idx="4294967295" type="title"/>
          </p:nvPr>
        </p:nvSpPr>
        <p:spPr>
          <a:xfrm>
            <a:off x="548025" y="364725"/>
            <a:ext cx="5511000" cy="384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58" name="Google Shape;158;p25"/>
          <p:cNvSpPr/>
          <p:nvPr/>
        </p:nvSpPr>
        <p:spPr>
          <a:xfrm>
            <a:off x="1963600" y="1907575"/>
            <a:ext cx="6597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B Garamond"/>
                <a:ea typeface="EB Garamond"/>
                <a:cs typeface="EB Garamond"/>
                <a:sym typeface="EB Garamond"/>
              </a:rPr>
              <a:t>our office</a:t>
            </a:r>
            <a:endParaRPr sz="1000">
              <a:solidFill>
                <a:schemeClr val="dk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159" name="Google Shape;159;p25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cxnSp>
        <p:nvCxnSpPr>
          <p:cNvPr id="160" name="Google Shape;160;p25"/>
          <p:cNvCxnSpPr/>
          <p:nvPr/>
        </p:nvCxnSpPr>
        <p:spPr>
          <a:xfrm>
            <a:off x="1205500" y="2110075"/>
            <a:ext cx="0" cy="178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161" name="Google Shape;161;p25"/>
          <p:cNvCxnSpPr/>
          <p:nvPr/>
        </p:nvCxnSpPr>
        <p:spPr>
          <a:xfrm>
            <a:off x="2864775" y="3735100"/>
            <a:ext cx="0" cy="178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162" name="Google Shape;162;p25"/>
          <p:cNvCxnSpPr/>
          <p:nvPr/>
        </p:nvCxnSpPr>
        <p:spPr>
          <a:xfrm>
            <a:off x="3955550" y="1873750"/>
            <a:ext cx="0" cy="178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163" name="Google Shape;163;p25"/>
          <p:cNvCxnSpPr/>
          <p:nvPr/>
        </p:nvCxnSpPr>
        <p:spPr>
          <a:xfrm>
            <a:off x="4676450" y="4026200"/>
            <a:ext cx="0" cy="178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164" name="Google Shape;164;p25"/>
          <p:cNvCxnSpPr/>
          <p:nvPr/>
        </p:nvCxnSpPr>
        <p:spPr>
          <a:xfrm>
            <a:off x="6822050" y="2384075"/>
            <a:ext cx="0" cy="178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oval"/>
            <a:tailEnd len="med" w="med" type="none"/>
          </a:ln>
        </p:spPr>
      </p:cxnSp>
      <p:cxnSp>
        <p:nvCxnSpPr>
          <p:cNvPr id="165" name="Google Shape;165;p25"/>
          <p:cNvCxnSpPr/>
          <p:nvPr/>
        </p:nvCxnSpPr>
        <p:spPr>
          <a:xfrm>
            <a:off x="7536075" y="4132375"/>
            <a:ext cx="0" cy="178200"/>
          </a:xfrm>
          <a:prstGeom prst="straightConnector1">
            <a:avLst/>
          </a:prstGeom>
          <a:noFill/>
          <a:ln cap="flat" cmpd="sng" w="19050">
            <a:solidFill>
              <a:schemeClr val="dk1"/>
            </a:solidFill>
            <a:prstDash val="solid"/>
            <a:round/>
            <a:headEnd len="med" w="med" type="oval"/>
            <a:tailEnd len="med" w="med" type="non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/>
          <p:nvPr>
            <p:ph idx="4294967295" type="ctrTitle"/>
          </p:nvPr>
        </p:nvSpPr>
        <p:spPr>
          <a:xfrm>
            <a:off x="685800" y="1507150"/>
            <a:ext cx="41019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</a:t>
            </a:r>
            <a:endParaRPr sz="7200"/>
          </a:p>
        </p:txBody>
      </p:sp>
      <p:sp>
        <p:nvSpPr>
          <p:cNvPr id="171" name="Google Shape;171;p26"/>
          <p:cNvSpPr txBox="1"/>
          <p:nvPr>
            <p:ph idx="4294967295" type="subTitle"/>
          </p:nvPr>
        </p:nvSpPr>
        <p:spPr>
          <a:xfrm>
            <a:off x="685800" y="2687652"/>
            <a:ext cx="41019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72" name="Google Shape;172;p26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 txBox="1"/>
          <p:nvPr>
            <p:ph idx="4294967295" type="ctrTitle"/>
          </p:nvPr>
        </p:nvSpPr>
        <p:spPr>
          <a:xfrm>
            <a:off x="685800" y="571800"/>
            <a:ext cx="52938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178" name="Google Shape;178;p27"/>
          <p:cNvSpPr txBox="1"/>
          <p:nvPr>
            <p:ph idx="4294967295" type="subTitle"/>
          </p:nvPr>
        </p:nvSpPr>
        <p:spPr>
          <a:xfrm>
            <a:off x="685800" y="1335107"/>
            <a:ext cx="52938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179" name="Google Shape;179;p27"/>
          <p:cNvSpPr txBox="1"/>
          <p:nvPr>
            <p:ph idx="4294967295" type="ctrTitle"/>
          </p:nvPr>
        </p:nvSpPr>
        <p:spPr>
          <a:xfrm>
            <a:off x="685800" y="3200693"/>
            <a:ext cx="52938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180" name="Google Shape;180;p27"/>
          <p:cNvSpPr txBox="1"/>
          <p:nvPr>
            <p:ph idx="4294967295" type="subTitle"/>
          </p:nvPr>
        </p:nvSpPr>
        <p:spPr>
          <a:xfrm>
            <a:off x="685800" y="3964000"/>
            <a:ext cx="52938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181" name="Google Shape;181;p27"/>
          <p:cNvSpPr txBox="1"/>
          <p:nvPr>
            <p:ph idx="4294967295" type="ctrTitle"/>
          </p:nvPr>
        </p:nvSpPr>
        <p:spPr>
          <a:xfrm>
            <a:off x="685800" y="1886247"/>
            <a:ext cx="52938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182" name="Google Shape;182;p27"/>
          <p:cNvSpPr txBox="1"/>
          <p:nvPr>
            <p:ph idx="4294967295" type="subTitle"/>
          </p:nvPr>
        </p:nvSpPr>
        <p:spPr>
          <a:xfrm>
            <a:off x="685800" y="2649554"/>
            <a:ext cx="52938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183" name="Google Shape;183;p27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89" name="Google Shape;189;p28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90" name="Google Shape;190;p28"/>
          <p:cNvGrpSpPr/>
          <p:nvPr/>
        </p:nvGrpSpPr>
        <p:grpSpPr>
          <a:xfrm>
            <a:off x="6038025" y="2868410"/>
            <a:ext cx="2469661" cy="1384500"/>
            <a:chOff x="6038025" y="2598925"/>
            <a:chExt cx="2469661" cy="1384500"/>
          </a:xfrm>
        </p:grpSpPr>
        <p:cxnSp>
          <p:nvCxnSpPr>
            <p:cNvPr id="191" name="Google Shape;191;p28"/>
            <p:cNvCxnSpPr/>
            <p:nvPr/>
          </p:nvCxnSpPr>
          <p:spPr>
            <a:xfrm>
              <a:off x="6038025" y="3312550"/>
              <a:ext cx="582000" cy="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2" name="Google Shape;192;p28"/>
            <p:cNvSpPr txBox="1"/>
            <p:nvPr/>
          </p:nvSpPr>
          <p:spPr>
            <a:xfrm>
              <a:off x="6640486" y="2598925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6424027" y="3212150"/>
              <a:ext cx="198600" cy="198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28"/>
            <p:cNvSpPr txBox="1"/>
            <p:nvPr/>
          </p:nvSpPr>
          <p:spPr>
            <a:xfrm>
              <a:off x="6399017" y="315610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Marcellus SC"/>
                  <a:ea typeface="Marcellus SC"/>
                  <a:cs typeface="Marcellus SC"/>
                  <a:sym typeface="Marcellus SC"/>
                </a:rPr>
                <a:t>3</a:t>
              </a:r>
              <a:endParaRPr sz="800">
                <a:solidFill>
                  <a:srgbClr val="FFFFFF"/>
                </a:solidFill>
                <a:latin typeface="Marcellus SC"/>
                <a:ea typeface="Marcellus SC"/>
                <a:cs typeface="Marcellus SC"/>
                <a:sym typeface="Marcellus SC"/>
              </a:endParaRPr>
            </a:p>
          </p:txBody>
        </p:sp>
      </p:grpSp>
      <p:grpSp>
        <p:nvGrpSpPr>
          <p:cNvPr id="195" name="Google Shape;195;p28"/>
          <p:cNvGrpSpPr/>
          <p:nvPr/>
        </p:nvGrpSpPr>
        <p:grpSpPr>
          <a:xfrm>
            <a:off x="636321" y="2095928"/>
            <a:ext cx="2994729" cy="1384500"/>
            <a:chOff x="636321" y="1844098"/>
            <a:chExt cx="2994729" cy="1384500"/>
          </a:xfrm>
        </p:grpSpPr>
        <p:sp>
          <p:nvSpPr>
            <p:cNvPr id="196" name="Google Shape;196;p28"/>
            <p:cNvSpPr txBox="1"/>
            <p:nvPr/>
          </p:nvSpPr>
          <p:spPr>
            <a:xfrm>
              <a:off x="636321" y="1844098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  <a:p>
              <a:pPr indent="0" lvl="0" marL="0" rtl="0" algn="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  <p:cxnSp>
          <p:nvCxnSpPr>
            <p:cNvPr id="197" name="Google Shape;197;p28"/>
            <p:cNvCxnSpPr/>
            <p:nvPr/>
          </p:nvCxnSpPr>
          <p:spPr>
            <a:xfrm rot="10800000">
              <a:off x="2587350" y="2536350"/>
              <a:ext cx="1043700" cy="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198" name="Google Shape;198;p28"/>
            <p:cNvSpPr/>
            <p:nvPr/>
          </p:nvSpPr>
          <p:spPr>
            <a:xfrm>
              <a:off x="2523501" y="2431050"/>
              <a:ext cx="198600" cy="198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" name="Google Shape;199;p28"/>
            <p:cNvSpPr txBox="1"/>
            <p:nvPr/>
          </p:nvSpPr>
          <p:spPr>
            <a:xfrm>
              <a:off x="2498491" y="237375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Marcellus SC"/>
                  <a:ea typeface="Marcellus SC"/>
                  <a:cs typeface="Marcellus SC"/>
                  <a:sym typeface="Marcellus SC"/>
                </a:rPr>
                <a:t>2</a:t>
              </a:r>
              <a:endParaRPr sz="800">
                <a:solidFill>
                  <a:srgbClr val="FFFFFF"/>
                </a:solidFill>
                <a:latin typeface="Marcellus SC"/>
                <a:ea typeface="Marcellus SC"/>
                <a:cs typeface="Marcellus SC"/>
                <a:sym typeface="Marcellus SC"/>
              </a:endParaRPr>
            </a:p>
          </p:txBody>
        </p:sp>
      </p:grpSp>
      <p:grpSp>
        <p:nvGrpSpPr>
          <p:cNvPr id="200" name="Google Shape;200;p28"/>
          <p:cNvGrpSpPr/>
          <p:nvPr/>
        </p:nvGrpSpPr>
        <p:grpSpPr>
          <a:xfrm>
            <a:off x="4908100" y="1194745"/>
            <a:ext cx="3599586" cy="1384500"/>
            <a:chOff x="4908100" y="889950"/>
            <a:chExt cx="3599586" cy="1384500"/>
          </a:xfrm>
        </p:grpSpPr>
        <p:cxnSp>
          <p:nvCxnSpPr>
            <p:cNvPr id="201" name="Google Shape;201;p28"/>
            <p:cNvCxnSpPr/>
            <p:nvPr/>
          </p:nvCxnSpPr>
          <p:spPr>
            <a:xfrm>
              <a:off x="4908100" y="1593250"/>
              <a:ext cx="1715100" cy="0"/>
            </a:xfrm>
            <a:prstGeom prst="straightConnector1">
              <a:avLst/>
            </a:prstGeom>
            <a:noFill/>
            <a:ln cap="flat" cmpd="sng" w="9525">
              <a:solidFill>
                <a:schemeClr val="lt2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02" name="Google Shape;202;p28"/>
            <p:cNvSpPr txBox="1"/>
            <p:nvPr/>
          </p:nvSpPr>
          <p:spPr>
            <a:xfrm>
              <a:off x="6640486" y="889950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Vestibulum congue tempus</a:t>
              </a:r>
              <a:endParaRPr b="1" sz="12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EB Garamond"/>
                  <a:ea typeface="EB Garamond"/>
                  <a:cs typeface="EB Garamond"/>
                  <a:sym typeface="EB Garamon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endParaRPr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6427830" y="1493307"/>
              <a:ext cx="198600" cy="1983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8"/>
            <p:cNvSpPr txBox="1"/>
            <p:nvPr/>
          </p:nvSpPr>
          <p:spPr>
            <a:xfrm>
              <a:off x="6402820" y="1436790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rgbClr val="FFFFFF"/>
                  </a:solidFill>
                  <a:latin typeface="Marcellus SC"/>
                  <a:ea typeface="Marcellus SC"/>
                  <a:cs typeface="Marcellus SC"/>
                  <a:sym typeface="Marcellus SC"/>
                </a:rPr>
                <a:t>1</a:t>
              </a:r>
              <a:endParaRPr sz="800">
                <a:solidFill>
                  <a:srgbClr val="FFFFFF"/>
                </a:solidFill>
                <a:latin typeface="Marcellus SC"/>
                <a:ea typeface="Marcellus SC"/>
                <a:cs typeface="Marcellus SC"/>
                <a:sym typeface="Marcellus SC"/>
              </a:endParaRPr>
            </a:p>
          </p:txBody>
        </p:sp>
      </p:grpSp>
      <p:grpSp>
        <p:nvGrpSpPr>
          <p:cNvPr id="205" name="Google Shape;205;p28"/>
          <p:cNvGrpSpPr/>
          <p:nvPr/>
        </p:nvGrpSpPr>
        <p:grpSpPr>
          <a:xfrm>
            <a:off x="2814594" y="1402950"/>
            <a:ext cx="3514811" cy="3252003"/>
            <a:chOff x="2991269" y="1153325"/>
            <a:chExt cx="3514811" cy="3252003"/>
          </a:xfrm>
        </p:grpSpPr>
        <p:sp>
          <p:nvSpPr>
            <p:cNvPr id="206" name="Google Shape;206;p28"/>
            <p:cNvSpPr/>
            <p:nvPr/>
          </p:nvSpPr>
          <p:spPr>
            <a:xfrm>
              <a:off x="3477586" y="2585458"/>
              <a:ext cx="2541910" cy="950456"/>
            </a:xfrm>
            <a:custGeom>
              <a:rect b="b" l="l" r="r" t="t"/>
              <a:pathLst>
                <a:path extrusionOk="0" h="43529" w="126826">
                  <a:moveTo>
                    <a:pt x="0" y="20002"/>
                  </a:moveTo>
                  <a:lnTo>
                    <a:pt x="63389" y="43529"/>
                  </a:lnTo>
                  <a:lnTo>
                    <a:pt x="126826" y="19907"/>
                  </a:lnTo>
                  <a:lnTo>
                    <a:pt x="63580" y="0"/>
                  </a:lnTo>
                  <a:close/>
                </a:path>
              </a:pathLst>
            </a:custGeom>
            <a:solidFill>
              <a:srgbClr val="413724">
                <a:alpha val="53460"/>
              </a:srgbClr>
            </a:solidFill>
            <a:ln>
              <a:noFill/>
            </a:ln>
          </p:spPr>
        </p:sp>
        <p:sp>
          <p:nvSpPr>
            <p:cNvPr id="207" name="Google Shape;207;p28"/>
            <p:cNvSpPr/>
            <p:nvPr/>
          </p:nvSpPr>
          <p:spPr>
            <a:xfrm>
              <a:off x="2991269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08" name="Google Shape;208;p28"/>
            <p:cNvSpPr/>
            <p:nvPr/>
          </p:nvSpPr>
          <p:spPr>
            <a:xfrm flipH="1">
              <a:off x="4747852" y="3020977"/>
              <a:ext cx="1758228" cy="1384350"/>
            </a:xfrm>
            <a:custGeom>
              <a:rect b="b" l="l" r="r" t="t"/>
              <a:pathLst>
                <a:path extrusionOk="0" h="63817" w="87725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09" name="Google Shape;209;p28"/>
            <p:cNvSpPr/>
            <p:nvPr/>
          </p:nvSpPr>
          <p:spPr>
            <a:xfrm>
              <a:off x="3969199" y="2001324"/>
              <a:ext cx="1565850" cy="585863"/>
            </a:xfrm>
            <a:custGeom>
              <a:rect b="b" l="l" r="r" t="t"/>
              <a:pathLst>
                <a:path extrusionOk="0" h="8150" w="24053">
                  <a:moveTo>
                    <a:pt x="0" y="3827"/>
                  </a:moveTo>
                  <a:lnTo>
                    <a:pt x="11976" y="8150"/>
                  </a:lnTo>
                  <a:lnTo>
                    <a:pt x="24053" y="3827"/>
                  </a:lnTo>
                  <a:lnTo>
                    <a:pt x="12126" y="0"/>
                  </a:lnTo>
                  <a:close/>
                </a:path>
              </a:pathLst>
            </a:custGeom>
            <a:solidFill>
              <a:srgbClr val="413724">
                <a:alpha val="53460"/>
              </a:srgbClr>
            </a:solidFill>
            <a:ln>
              <a:noFill/>
            </a:ln>
          </p:spPr>
        </p:sp>
        <p:sp>
          <p:nvSpPr>
            <p:cNvPr id="210" name="Google Shape;210;p28"/>
            <p:cNvSpPr/>
            <p:nvPr/>
          </p:nvSpPr>
          <p:spPr>
            <a:xfrm>
              <a:off x="356325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11" name="Google Shape;211;p28"/>
            <p:cNvSpPr/>
            <p:nvPr/>
          </p:nvSpPr>
          <p:spPr>
            <a:xfrm flipH="1">
              <a:off x="4749365" y="2275837"/>
              <a:ext cx="1189300" cy="1015326"/>
            </a:xfrm>
            <a:custGeom>
              <a:rect b="b" l="l" r="r" t="t"/>
              <a:pathLst>
                <a:path extrusionOk="0" h="14114" w="18238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2" name="Google Shape;212;p28"/>
            <p:cNvSpPr/>
            <p:nvPr/>
          </p:nvSpPr>
          <p:spPr>
            <a:xfrm>
              <a:off x="4059061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13" name="Google Shape;213;p28"/>
            <p:cNvSpPr/>
            <p:nvPr/>
          </p:nvSpPr>
          <p:spPr>
            <a:xfrm flipH="1">
              <a:off x="4749350" y="1153325"/>
              <a:ext cx="693508" cy="1201140"/>
            </a:xfrm>
            <a:custGeom>
              <a:rect b="b" l="l" r="r" t="t"/>
              <a:pathLst>
                <a:path extrusionOk="0" h="16697" w="10635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9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219" name="Google Shape;219;p29"/>
          <p:cNvSpPr txBox="1"/>
          <p:nvPr>
            <p:ph idx="1" type="body"/>
          </p:nvPr>
        </p:nvSpPr>
        <p:spPr>
          <a:xfrm>
            <a:off x="548025" y="1410075"/>
            <a:ext cx="1837800" cy="143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20" name="Google Shape;220;p29"/>
          <p:cNvSpPr txBox="1"/>
          <p:nvPr>
            <p:ph idx="2" type="body"/>
          </p:nvPr>
        </p:nvSpPr>
        <p:spPr>
          <a:xfrm>
            <a:off x="2594363" y="1410075"/>
            <a:ext cx="1837800" cy="143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21" name="Google Shape;221;p29"/>
          <p:cNvSpPr txBox="1"/>
          <p:nvPr>
            <p:ph idx="3" type="body"/>
          </p:nvPr>
        </p:nvSpPr>
        <p:spPr>
          <a:xfrm>
            <a:off x="4640701" y="1410075"/>
            <a:ext cx="1837800" cy="143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222" name="Google Shape;222;p29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3" name="Google Shape;223;p29"/>
          <p:cNvSpPr txBox="1"/>
          <p:nvPr>
            <p:ph idx="1" type="body"/>
          </p:nvPr>
        </p:nvSpPr>
        <p:spPr>
          <a:xfrm>
            <a:off x="548025" y="2934075"/>
            <a:ext cx="1837800" cy="143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24" name="Google Shape;224;p29"/>
          <p:cNvSpPr txBox="1"/>
          <p:nvPr>
            <p:ph idx="2" type="body"/>
          </p:nvPr>
        </p:nvSpPr>
        <p:spPr>
          <a:xfrm>
            <a:off x="2594363" y="2934075"/>
            <a:ext cx="1837800" cy="143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25" name="Google Shape;225;p29"/>
          <p:cNvSpPr txBox="1"/>
          <p:nvPr>
            <p:ph idx="3" type="body"/>
          </p:nvPr>
        </p:nvSpPr>
        <p:spPr>
          <a:xfrm>
            <a:off x="4640701" y="2934075"/>
            <a:ext cx="1837800" cy="143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30"/>
          <p:cNvSpPr txBox="1"/>
          <p:nvPr>
            <p:ph idx="1" type="body"/>
          </p:nvPr>
        </p:nvSpPr>
        <p:spPr>
          <a:xfrm>
            <a:off x="548025" y="4330100"/>
            <a:ext cx="55110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</a:t>
            </a:r>
            <a:r>
              <a:rPr lang="en" u="sng">
                <a:solidFill>
                  <a:schemeClr val="hlink"/>
                </a:solidFill>
                <a:hlinkClick r:id="rId4"/>
              </a:rPr>
              <a:t>Google Sheets</a:t>
            </a:r>
            <a:endParaRPr/>
          </a:p>
        </p:txBody>
      </p:sp>
      <p:sp>
        <p:nvSpPr>
          <p:cNvPr id="231" name="Google Shape;231;p30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32" name="Google Shape;232;p30" title="Chart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8600" y="304800"/>
            <a:ext cx="4599356" cy="4025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3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4" name="Google Shape;54;p13"/>
          <p:cNvSpPr txBox="1"/>
          <p:nvPr>
            <p:ph idx="2" type="body"/>
          </p:nvPr>
        </p:nvSpPr>
        <p:spPr>
          <a:xfrm>
            <a:off x="3327798" y="1410075"/>
            <a:ext cx="2424600" cy="330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4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548025" y="1410075"/>
            <a:ext cx="2424600" cy="330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56" name="Google Shape;56;p13"/>
          <p:cNvSpPr txBox="1"/>
          <p:nvPr>
            <p:ph idx="2" type="body"/>
          </p:nvPr>
        </p:nvSpPr>
        <p:spPr>
          <a:xfrm>
            <a:off x="548025" y="3905925"/>
            <a:ext cx="5204400" cy="775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000"/>
              <a:t>More info on how to use this template at </a:t>
            </a:r>
            <a:r>
              <a:rPr b="1" lang="en" sz="1000" u="sng">
                <a:solidFill>
                  <a:schemeClr val="hlink"/>
                </a:solidFill>
                <a:hlinkClick r:id="rId5"/>
              </a:rPr>
              <a:t>www.slidescarnival.com/help-use-presentation-template</a:t>
            </a:r>
            <a:endParaRPr b="1" sz="1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000"/>
              <a:t>This template is free to use under </a:t>
            </a:r>
            <a:r>
              <a:rPr lang="en" sz="1000" u="sng">
                <a:solidFill>
                  <a:schemeClr val="hlink"/>
                </a:solidFill>
                <a:hlinkClick r:id="rId6"/>
              </a:rPr>
              <a:t>Creative Commons Attribution license</a:t>
            </a:r>
            <a:r>
              <a:rPr lang="en" sz="1000"/>
              <a:t>. You can keep the Credits slide or mention SlidesCarnival and other resources used in a slide footer.</a:t>
            </a:r>
            <a:endParaRPr sz="1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000"/>
          </a:p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/>
          <p:nvPr>
            <p:ph idx="4294967295" type="body"/>
          </p:nvPr>
        </p:nvSpPr>
        <p:spPr>
          <a:xfrm>
            <a:off x="1524000" y="260275"/>
            <a:ext cx="2590800" cy="462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Marcellus SC"/>
                <a:ea typeface="Marcellus SC"/>
                <a:cs typeface="Marcellus SC"/>
                <a:sym typeface="Marcellus SC"/>
              </a:rPr>
              <a:t>Mobile</a:t>
            </a:r>
            <a:r>
              <a:rPr b="1" lang="en" sz="1800">
                <a:latin typeface="Marcellus SC"/>
                <a:ea typeface="Marcellus SC"/>
                <a:cs typeface="Marcellus SC"/>
                <a:sym typeface="Marcellus SC"/>
              </a:rPr>
              <a:t> project</a:t>
            </a:r>
            <a:endParaRPr b="1" sz="1800">
              <a:latin typeface="Marcellus SC"/>
              <a:ea typeface="Marcellus SC"/>
              <a:cs typeface="Marcellus SC"/>
              <a:sym typeface="Marcellus SC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238" name="Google Shape;238;p31"/>
          <p:cNvSpPr/>
          <p:nvPr/>
        </p:nvSpPr>
        <p:spPr>
          <a:xfrm>
            <a:off x="4709623" y="949727"/>
            <a:ext cx="1823100" cy="324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  <a:latin typeface="EB Garamond"/>
                <a:ea typeface="EB Garamond"/>
                <a:cs typeface="EB Garamond"/>
                <a:sym typeface="EB Garamond"/>
              </a:rPr>
              <a:t>Place your screenshot here</a:t>
            </a:r>
            <a:endParaRPr sz="1000">
              <a:solidFill>
                <a:schemeClr val="lt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39" name="Google Shape;239;p31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0" name="Google Shape;240;p31"/>
          <p:cNvGrpSpPr/>
          <p:nvPr/>
        </p:nvGrpSpPr>
        <p:grpSpPr>
          <a:xfrm>
            <a:off x="4655995" y="575358"/>
            <a:ext cx="1925069" cy="3992975"/>
            <a:chOff x="2547150" y="238125"/>
            <a:chExt cx="2525675" cy="5238750"/>
          </a:xfrm>
        </p:grpSpPr>
        <p:sp>
          <p:nvSpPr>
            <p:cNvPr id="241" name="Google Shape;241;p31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31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" name="Google Shape;243;p31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31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2"/>
          <p:cNvSpPr/>
          <p:nvPr/>
        </p:nvSpPr>
        <p:spPr>
          <a:xfrm>
            <a:off x="4699600" y="8566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  <a:latin typeface="EB Garamond"/>
                <a:ea typeface="EB Garamond"/>
                <a:cs typeface="EB Garamond"/>
                <a:sym typeface="EB Garamond"/>
              </a:rPr>
              <a:t>Place your screenshot here</a:t>
            </a:r>
            <a:endParaRPr sz="1000">
              <a:solidFill>
                <a:schemeClr val="lt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50" name="Google Shape;250;p32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1" name="Google Shape;251;p32"/>
          <p:cNvGrpSpPr/>
          <p:nvPr/>
        </p:nvGrpSpPr>
        <p:grpSpPr>
          <a:xfrm>
            <a:off x="4630702" y="465959"/>
            <a:ext cx="2736410" cy="4222433"/>
            <a:chOff x="2112475" y="238125"/>
            <a:chExt cx="3395050" cy="5238750"/>
          </a:xfrm>
        </p:grpSpPr>
        <p:sp>
          <p:nvSpPr>
            <p:cNvPr id="252" name="Google Shape;252;p32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32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32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32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56" name="Google Shape;256;p32"/>
          <p:cNvSpPr txBox="1"/>
          <p:nvPr>
            <p:ph idx="4294967295" type="body"/>
          </p:nvPr>
        </p:nvSpPr>
        <p:spPr>
          <a:xfrm>
            <a:off x="1524000" y="260275"/>
            <a:ext cx="2590800" cy="462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Marcellus SC"/>
                <a:ea typeface="Marcellus SC"/>
                <a:cs typeface="Marcellus SC"/>
                <a:sym typeface="Marcellus SC"/>
              </a:rPr>
              <a:t>Tablet</a:t>
            </a:r>
            <a:r>
              <a:rPr b="1" lang="en" sz="1800">
                <a:latin typeface="Marcellus SC"/>
                <a:ea typeface="Marcellus SC"/>
                <a:cs typeface="Marcellus SC"/>
                <a:sym typeface="Marcellus SC"/>
              </a:rPr>
              <a:t> project</a:t>
            </a:r>
            <a:endParaRPr b="1" sz="1800">
              <a:latin typeface="Marcellus SC"/>
              <a:ea typeface="Marcellus SC"/>
              <a:cs typeface="Marcellus SC"/>
              <a:sym typeface="Marcellus SC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3"/>
          <p:cNvSpPr/>
          <p:nvPr/>
        </p:nvSpPr>
        <p:spPr>
          <a:xfrm>
            <a:off x="3500600" y="603527"/>
            <a:ext cx="5056049" cy="3936191"/>
          </a:xfrm>
          <a:custGeom>
            <a:rect b="b" l="l" r="r" t="t"/>
            <a:pathLst>
              <a:path extrusionOk="0" h="111665" w="143434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33"/>
          <p:cNvSpPr/>
          <p:nvPr/>
        </p:nvSpPr>
        <p:spPr>
          <a:xfrm>
            <a:off x="3712177" y="812553"/>
            <a:ext cx="4632900" cy="295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2"/>
                </a:solidFill>
                <a:latin typeface="EB Garamond"/>
                <a:ea typeface="EB Garamond"/>
                <a:cs typeface="EB Garamond"/>
                <a:sym typeface="EB Garamond"/>
              </a:rPr>
              <a:t>Place your screenshot here</a:t>
            </a:r>
            <a:endParaRPr sz="1000">
              <a:solidFill>
                <a:schemeClr val="lt2"/>
              </a:solidFill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63" name="Google Shape;263;p33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64" name="Google Shape;264;p33"/>
          <p:cNvSpPr txBox="1"/>
          <p:nvPr>
            <p:ph idx="4294967295" type="body"/>
          </p:nvPr>
        </p:nvSpPr>
        <p:spPr>
          <a:xfrm>
            <a:off x="533400" y="260275"/>
            <a:ext cx="2590800" cy="4622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800">
                <a:latin typeface="Marcellus SC"/>
                <a:ea typeface="Marcellus SC"/>
                <a:cs typeface="Marcellus SC"/>
                <a:sym typeface="Marcellus SC"/>
              </a:rPr>
              <a:t>Desktop</a:t>
            </a:r>
            <a:r>
              <a:rPr b="1" lang="en" sz="1800">
                <a:latin typeface="Marcellus SC"/>
                <a:ea typeface="Marcellus SC"/>
                <a:cs typeface="Marcellus SC"/>
                <a:sym typeface="Marcellus SC"/>
              </a:rPr>
              <a:t> project</a:t>
            </a:r>
            <a:endParaRPr b="1" sz="1800">
              <a:latin typeface="Marcellus SC"/>
              <a:ea typeface="Marcellus SC"/>
              <a:cs typeface="Marcellus SC"/>
              <a:sym typeface="Marcellus SC"/>
            </a:endParaRPr>
          </a:p>
          <a:p>
            <a:pPr indent="0" lvl="0" marL="0" rtl="0" algn="r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4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70" name="Google Shape;270;p34"/>
          <p:cNvSpPr txBox="1"/>
          <p:nvPr>
            <p:ph idx="4294967295" type="ctrTitle"/>
          </p:nvPr>
        </p:nvSpPr>
        <p:spPr>
          <a:xfrm>
            <a:off x="685800" y="821350"/>
            <a:ext cx="4565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Thanks</a:t>
            </a:r>
            <a:r>
              <a:rPr lang="en" sz="4800"/>
              <a:t>!</a:t>
            </a:r>
            <a:endParaRPr sz="4800"/>
          </a:p>
        </p:txBody>
      </p:sp>
      <p:sp>
        <p:nvSpPr>
          <p:cNvPr id="271" name="Google Shape;271;p34"/>
          <p:cNvSpPr txBox="1"/>
          <p:nvPr>
            <p:ph idx="4294967295" type="subTitle"/>
          </p:nvPr>
        </p:nvSpPr>
        <p:spPr>
          <a:xfrm>
            <a:off x="685800" y="2020972"/>
            <a:ext cx="4565700" cy="209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/>
              <a:t>Any questions?</a:t>
            </a:r>
            <a:endParaRPr b="1" sz="3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at:</a:t>
            </a:r>
            <a:endParaRPr/>
          </a:p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⬗"/>
            </a:pPr>
            <a:r>
              <a:rPr lang="en"/>
              <a:t>@username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⬗"/>
            </a:pPr>
            <a:r>
              <a:rPr lang="en"/>
              <a:t>user@mail.me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5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277" name="Google Shape;277;p35"/>
          <p:cNvSpPr txBox="1"/>
          <p:nvPr>
            <p:ph idx="1" type="body"/>
          </p:nvPr>
        </p:nvSpPr>
        <p:spPr>
          <a:xfrm>
            <a:off x="548025" y="1410075"/>
            <a:ext cx="5511000" cy="321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⬗"/>
            </a:pPr>
            <a:r>
              <a:rPr lang="en" sz="2400"/>
              <a:t>Presentation template and backgrounds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⬗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5"/>
              </a:rPr>
              <a:t>Unsplash</a:t>
            </a:r>
            <a:endParaRPr sz="2400"/>
          </a:p>
        </p:txBody>
      </p:sp>
      <p:sp>
        <p:nvSpPr>
          <p:cNvPr id="278" name="Google Shape;278;p35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6"/>
          <p:cNvSpPr txBox="1"/>
          <p:nvPr>
            <p:ph type="title"/>
          </p:nvPr>
        </p:nvSpPr>
        <p:spPr>
          <a:xfrm>
            <a:off x="548025" y="533725"/>
            <a:ext cx="5511000" cy="368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284" name="Google Shape;284;p36"/>
          <p:cNvSpPr txBox="1"/>
          <p:nvPr>
            <p:ph idx="1" type="body"/>
          </p:nvPr>
        </p:nvSpPr>
        <p:spPr>
          <a:xfrm>
            <a:off x="548025" y="1105275"/>
            <a:ext cx="7835700" cy="321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 and colors: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⬗"/>
            </a:pPr>
            <a:r>
              <a:rPr lang="en" sz="1800"/>
              <a:t>Titles: </a:t>
            </a:r>
            <a:r>
              <a:rPr b="1" lang="en" sz="1800"/>
              <a:t>Marcellus SC</a:t>
            </a:r>
            <a:endParaRPr b="1" sz="1800"/>
          </a:p>
          <a:p>
            <a:pPr indent="-3429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⬗"/>
            </a:pPr>
            <a:r>
              <a:rPr lang="en" sz="1800"/>
              <a:t>Body copy: </a:t>
            </a:r>
            <a:r>
              <a:rPr b="1" lang="en" sz="1800"/>
              <a:t>EB Garamond</a:t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You can download the fonts on these pages: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https://www.1001fonts.com/marcellus-sc-font.html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https://www.fontsquirrel.com/fonts/eb-garamond</a:t>
            </a:r>
            <a:endParaRPr b="1" sz="1800">
              <a:solidFill>
                <a:srgbClr val="3D85C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D85C6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/>
              <a:t>Download all the illustrated backgrounds here:</a:t>
            </a:r>
            <a:endParaRPr b="1"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5"/>
              </a:rPr>
              <a:t>https://drive.google.com/file/d/1Ug9HDbgCSpLP_QSVvmmi5_q5VNypBTtq/view?usp=sharing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D85C6"/>
              </a:solidFill>
            </a:endParaRPr>
          </a:p>
        </p:txBody>
      </p:sp>
      <p:sp>
        <p:nvSpPr>
          <p:cNvPr id="285" name="Google Shape;285;p36"/>
          <p:cNvSpPr txBox="1"/>
          <p:nvPr/>
        </p:nvSpPr>
        <p:spPr>
          <a:xfrm>
            <a:off x="548025" y="4324050"/>
            <a:ext cx="78357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latin typeface="EB Garamond"/>
              <a:ea typeface="EB Garamond"/>
              <a:cs typeface="EB Garamond"/>
              <a:sym typeface="EB Garamo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286" name="Google Shape;286;p36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7"/>
          <p:cNvSpPr/>
          <p:nvPr/>
        </p:nvSpPr>
        <p:spPr>
          <a:xfrm>
            <a:off x="580585" y="517775"/>
            <a:ext cx="333715" cy="428170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37"/>
          <p:cNvSpPr/>
          <p:nvPr/>
        </p:nvSpPr>
        <p:spPr>
          <a:xfrm>
            <a:off x="1093704" y="577587"/>
            <a:ext cx="356031" cy="301430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37"/>
          <p:cNvSpPr/>
          <p:nvPr/>
        </p:nvSpPr>
        <p:spPr>
          <a:xfrm>
            <a:off x="1622507" y="578523"/>
            <a:ext cx="345556" cy="305234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37"/>
          <p:cNvSpPr/>
          <p:nvPr/>
        </p:nvSpPr>
        <p:spPr>
          <a:xfrm>
            <a:off x="2181196" y="570466"/>
            <a:ext cx="281493" cy="316139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37"/>
          <p:cNvSpPr/>
          <p:nvPr/>
        </p:nvSpPr>
        <p:spPr>
          <a:xfrm>
            <a:off x="2723264" y="567618"/>
            <a:ext cx="239728" cy="318987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37"/>
          <p:cNvSpPr/>
          <p:nvPr/>
        </p:nvSpPr>
        <p:spPr>
          <a:xfrm>
            <a:off x="3180843" y="563814"/>
            <a:ext cx="370272" cy="327063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37"/>
          <p:cNvSpPr/>
          <p:nvPr/>
        </p:nvSpPr>
        <p:spPr>
          <a:xfrm>
            <a:off x="3732431" y="544345"/>
            <a:ext cx="317563" cy="366936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7"/>
          <p:cNvSpPr/>
          <p:nvPr/>
        </p:nvSpPr>
        <p:spPr>
          <a:xfrm>
            <a:off x="4231309" y="568086"/>
            <a:ext cx="369784" cy="3232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37"/>
          <p:cNvSpPr/>
          <p:nvPr/>
        </p:nvSpPr>
        <p:spPr>
          <a:xfrm>
            <a:off x="4775757" y="573783"/>
            <a:ext cx="327063" cy="31186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0" name="Google Shape;300;p37"/>
          <p:cNvSpPr/>
          <p:nvPr/>
        </p:nvSpPr>
        <p:spPr>
          <a:xfrm>
            <a:off x="5305497" y="566194"/>
            <a:ext cx="317563" cy="324215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37"/>
          <p:cNvSpPr/>
          <p:nvPr/>
        </p:nvSpPr>
        <p:spPr>
          <a:xfrm>
            <a:off x="584389" y="1047515"/>
            <a:ext cx="328955" cy="407278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37"/>
          <p:cNvSpPr/>
          <p:nvPr/>
        </p:nvSpPr>
        <p:spPr>
          <a:xfrm>
            <a:off x="1108901" y="1047515"/>
            <a:ext cx="328955" cy="407278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37"/>
          <p:cNvSpPr/>
          <p:nvPr/>
        </p:nvSpPr>
        <p:spPr>
          <a:xfrm>
            <a:off x="1624399" y="1108751"/>
            <a:ext cx="339391" cy="29193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7"/>
          <p:cNvSpPr/>
          <p:nvPr/>
        </p:nvSpPr>
        <p:spPr>
          <a:xfrm>
            <a:off x="2148442" y="1079314"/>
            <a:ext cx="338923" cy="3431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37"/>
          <p:cNvSpPr/>
          <p:nvPr/>
        </p:nvSpPr>
        <p:spPr>
          <a:xfrm>
            <a:off x="2675333" y="1101631"/>
            <a:ext cx="336075" cy="297158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37"/>
          <p:cNvSpPr/>
          <p:nvPr/>
        </p:nvSpPr>
        <p:spPr>
          <a:xfrm>
            <a:off x="3205540" y="1101631"/>
            <a:ext cx="326107" cy="300474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p37"/>
          <p:cNvSpPr/>
          <p:nvPr/>
        </p:nvSpPr>
        <p:spPr>
          <a:xfrm>
            <a:off x="3738596" y="1104947"/>
            <a:ext cx="302386" cy="293841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8" name="Google Shape;308;p37"/>
          <p:cNvSpPr/>
          <p:nvPr/>
        </p:nvSpPr>
        <p:spPr>
          <a:xfrm>
            <a:off x="4246506" y="1088326"/>
            <a:ext cx="335119" cy="328487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37"/>
          <p:cNvSpPr/>
          <p:nvPr/>
        </p:nvSpPr>
        <p:spPr>
          <a:xfrm>
            <a:off x="4736839" y="1052256"/>
            <a:ext cx="409170" cy="403005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p37"/>
          <p:cNvSpPr/>
          <p:nvPr/>
        </p:nvSpPr>
        <p:spPr>
          <a:xfrm>
            <a:off x="5271318" y="1066497"/>
            <a:ext cx="383537" cy="3664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37"/>
          <p:cNvSpPr/>
          <p:nvPr/>
        </p:nvSpPr>
        <p:spPr>
          <a:xfrm>
            <a:off x="558268" y="1647972"/>
            <a:ext cx="375968" cy="266785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37"/>
          <p:cNvSpPr/>
          <p:nvPr/>
        </p:nvSpPr>
        <p:spPr>
          <a:xfrm>
            <a:off x="1084691" y="1597661"/>
            <a:ext cx="373100" cy="361240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p37"/>
          <p:cNvSpPr/>
          <p:nvPr/>
        </p:nvSpPr>
        <p:spPr>
          <a:xfrm>
            <a:off x="1622975" y="1613794"/>
            <a:ext cx="336075" cy="339411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4" name="Google Shape;314;p37"/>
          <p:cNvSpPr/>
          <p:nvPr/>
        </p:nvSpPr>
        <p:spPr>
          <a:xfrm>
            <a:off x="2144170" y="1603358"/>
            <a:ext cx="350316" cy="349360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p37"/>
          <p:cNvSpPr/>
          <p:nvPr/>
        </p:nvSpPr>
        <p:spPr>
          <a:xfrm>
            <a:off x="2680073" y="1614282"/>
            <a:ext cx="326107" cy="327531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6" name="Google Shape;316;p37"/>
          <p:cNvSpPr/>
          <p:nvPr/>
        </p:nvSpPr>
        <p:spPr>
          <a:xfrm>
            <a:off x="3219293" y="1575832"/>
            <a:ext cx="297158" cy="403942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7" name="Google Shape;317;p37"/>
          <p:cNvSpPr/>
          <p:nvPr/>
        </p:nvSpPr>
        <p:spPr>
          <a:xfrm>
            <a:off x="3704418" y="1656049"/>
            <a:ext cx="373100" cy="240664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37"/>
          <p:cNvSpPr/>
          <p:nvPr/>
        </p:nvSpPr>
        <p:spPr>
          <a:xfrm>
            <a:off x="4244594" y="1604782"/>
            <a:ext cx="343683" cy="347468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p37"/>
          <p:cNvSpPr/>
          <p:nvPr/>
        </p:nvSpPr>
        <p:spPr>
          <a:xfrm>
            <a:off x="4768169" y="1591497"/>
            <a:ext cx="345575" cy="359328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37"/>
          <p:cNvSpPr/>
          <p:nvPr/>
        </p:nvSpPr>
        <p:spPr>
          <a:xfrm>
            <a:off x="5276547" y="1601934"/>
            <a:ext cx="369784" cy="346512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1" name="Google Shape;321;p37"/>
          <p:cNvSpPr/>
          <p:nvPr/>
        </p:nvSpPr>
        <p:spPr>
          <a:xfrm>
            <a:off x="601947" y="2142579"/>
            <a:ext cx="289569" cy="316158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37"/>
          <p:cNvSpPr/>
          <p:nvPr/>
        </p:nvSpPr>
        <p:spPr>
          <a:xfrm>
            <a:off x="1113641" y="2143067"/>
            <a:ext cx="309038" cy="310911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37"/>
          <p:cNvSpPr/>
          <p:nvPr/>
        </p:nvSpPr>
        <p:spPr>
          <a:xfrm>
            <a:off x="1644336" y="2143067"/>
            <a:ext cx="309018" cy="310911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4" name="Google Shape;324;p37"/>
          <p:cNvSpPr/>
          <p:nvPr/>
        </p:nvSpPr>
        <p:spPr>
          <a:xfrm>
            <a:off x="2164575" y="2143067"/>
            <a:ext cx="308550" cy="310911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5" name="Google Shape;325;p37"/>
          <p:cNvSpPr/>
          <p:nvPr/>
        </p:nvSpPr>
        <p:spPr>
          <a:xfrm>
            <a:off x="2760758" y="2094648"/>
            <a:ext cx="166633" cy="411082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6" name="Google Shape;326;p37"/>
          <p:cNvSpPr/>
          <p:nvPr/>
        </p:nvSpPr>
        <p:spPr>
          <a:xfrm>
            <a:off x="3295258" y="2097496"/>
            <a:ext cx="144316" cy="406322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37"/>
          <p:cNvSpPr/>
          <p:nvPr/>
        </p:nvSpPr>
        <p:spPr>
          <a:xfrm>
            <a:off x="3824509" y="2142579"/>
            <a:ext cx="131500" cy="311398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37"/>
          <p:cNvSpPr/>
          <p:nvPr/>
        </p:nvSpPr>
        <p:spPr>
          <a:xfrm>
            <a:off x="4262171" y="2138307"/>
            <a:ext cx="306170" cy="324215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37"/>
          <p:cNvSpPr/>
          <p:nvPr/>
        </p:nvSpPr>
        <p:spPr>
          <a:xfrm>
            <a:off x="4773865" y="2146851"/>
            <a:ext cx="335607" cy="309974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0" name="Google Shape;330;p37"/>
          <p:cNvSpPr/>
          <p:nvPr/>
        </p:nvSpPr>
        <p:spPr>
          <a:xfrm>
            <a:off x="5304541" y="2094160"/>
            <a:ext cx="308550" cy="370272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1" name="Google Shape;331;p37"/>
          <p:cNvSpPr/>
          <p:nvPr/>
        </p:nvSpPr>
        <p:spPr>
          <a:xfrm>
            <a:off x="689772" y="2633401"/>
            <a:ext cx="113456" cy="383556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2" name="Google Shape;332;p37"/>
          <p:cNvSpPr/>
          <p:nvPr/>
        </p:nvSpPr>
        <p:spPr>
          <a:xfrm>
            <a:off x="1147819" y="2619160"/>
            <a:ext cx="245424" cy="411082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p37"/>
          <p:cNvSpPr/>
          <p:nvPr/>
        </p:nvSpPr>
        <p:spPr>
          <a:xfrm>
            <a:off x="1636728" y="2619160"/>
            <a:ext cx="321367" cy="411082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p37"/>
          <p:cNvSpPr/>
          <p:nvPr/>
        </p:nvSpPr>
        <p:spPr>
          <a:xfrm>
            <a:off x="2646364" y="2688940"/>
            <a:ext cx="387829" cy="216455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37"/>
          <p:cNvSpPr/>
          <p:nvPr/>
        </p:nvSpPr>
        <p:spPr>
          <a:xfrm>
            <a:off x="2129441" y="2643838"/>
            <a:ext cx="376436" cy="356031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37"/>
          <p:cNvSpPr/>
          <p:nvPr/>
        </p:nvSpPr>
        <p:spPr>
          <a:xfrm>
            <a:off x="3198420" y="2652870"/>
            <a:ext cx="333227" cy="336075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7"/>
          <p:cNvSpPr/>
          <p:nvPr/>
        </p:nvSpPr>
        <p:spPr>
          <a:xfrm>
            <a:off x="3721507" y="2655718"/>
            <a:ext cx="337499" cy="336075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7"/>
          <p:cNvSpPr/>
          <p:nvPr/>
        </p:nvSpPr>
        <p:spPr>
          <a:xfrm>
            <a:off x="4199511" y="2655718"/>
            <a:ext cx="439543" cy="355544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7"/>
          <p:cNvSpPr/>
          <p:nvPr/>
        </p:nvSpPr>
        <p:spPr>
          <a:xfrm>
            <a:off x="4806619" y="2641477"/>
            <a:ext cx="264405" cy="36787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7"/>
          <p:cNvSpPr/>
          <p:nvPr/>
        </p:nvSpPr>
        <p:spPr>
          <a:xfrm>
            <a:off x="5333510" y="2659990"/>
            <a:ext cx="258221" cy="353632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1" name="Google Shape;341;p37"/>
          <p:cNvSpPr/>
          <p:nvPr/>
        </p:nvSpPr>
        <p:spPr>
          <a:xfrm>
            <a:off x="568725" y="3203016"/>
            <a:ext cx="373100" cy="295266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37"/>
          <p:cNvSpPr/>
          <p:nvPr/>
        </p:nvSpPr>
        <p:spPr>
          <a:xfrm>
            <a:off x="1089432" y="3224845"/>
            <a:ext cx="363620" cy="246848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7"/>
          <p:cNvSpPr/>
          <p:nvPr/>
        </p:nvSpPr>
        <p:spPr>
          <a:xfrm>
            <a:off x="1624399" y="3214408"/>
            <a:ext cx="345088" cy="269633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4" name="Google Shape;344;p37"/>
          <p:cNvSpPr/>
          <p:nvPr/>
        </p:nvSpPr>
        <p:spPr>
          <a:xfrm>
            <a:off x="2146530" y="3207288"/>
            <a:ext cx="347487" cy="28244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5" name="Google Shape;345;p37"/>
          <p:cNvSpPr/>
          <p:nvPr/>
        </p:nvSpPr>
        <p:spPr>
          <a:xfrm>
            <a:off x="2689574" y="3184503"/>
            <a:ext cx="313759" cy="3166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37"/>
          <p:cNvSpPr/>
          <p:nvPr/>
        </p:nvSpPr>
        <p:spPr>
          <a:xfrm>
            <a:off x="3185603" y="3224377"/>
            <a:ext cx="354588" cy="261088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7" name="Google Shape;347;p37"/>
          <p:cNvSpPr/>
          <p:nvPr/>
        </p:nvSpPr>
        <p:spPr>
          <a:xfrm>
            <a:off x="3711070" y="3224377"/>
            <a:ext cx="354120" cy="261088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37"/>
          <p:cNvSpPr/>
          <p:nvPr/>
        </p:nvSpPr>
        <p:spPr>
          <a:xfrm>
            <a:off x="4245082" y="3198743"/>
            <a:ext cx="341284" cy="299050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37"/>
          <p:cNvSpPr/>
          <p:nvPr/>
        </p:nvSpPr>
        <p:spPr>
          <a:xfrm>
            <a:off x="4752016" y="3162673"/>
            <a:ext cx="374544" cy="377373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p37"/>
          <p:cNvSpPr/>
          <p:nvPr/>
        </p:nvSpPr>
        <p:spPr>
          <a:xfrm>
            <a:off x="5303604" y="3184034"/>
            <a:ext cx="320879" cy="325151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37"/>
          <p:cNvSpPr/>
          <p:nvPr/>
        </p:nvSpPr>
        <p:spPr>
          <a:xfrm>
            <a:off x="563496" y="3694774"/>
            <a:ext cx="365512" cy="356012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37"/>
          <p:cNvSpPr/>
          <p:nvPr/>
        </p:nvSpPr>
        <p:spPr>
          <a:xfrm>
            <a:off x="1071874" y="3752205"/>
            <a:ext cx="389721" cy="238304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7"/>
          <p:cNvSpPr/>
          <p:nvPr/>
        </p:nvSpPr>
        <p:spPr>
          <a:xfrm>
            <a:off x="1687995" y="3670564"/>
            <a:ext cx="228823" cy="390189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4" name="Google Shape;354;p37"/>
          <p:cNvSpPr/>
          <p:nvPr/>
        </p:nvSpPr>
        <p:spPr>
          <a:xfrm>
            <a:off x="2179772" y="3708059"/>
            <a:ext cx="287189" cy="360304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p37"/>
          <p:cNvSpPr/>
          <p:nvPr/>
        </p:nvSpPr>
        <p:spPr>
          <a:xfrm>
            <a:off x="2682453" y="3735604"/>
            <a:ext cx="323259" cy="281006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37"/>
          <p:cNvSpPr/>
          <p:nvPr/>
        </p:nvSpPr>
        <p:spPr>
          <a:xfrm>
            <a:off x="3205053" y="3710439"/>
            <a:ext cx="324215" cy="324683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7" name="Google Shape;357;p37"/>
          <p:cNvSpPr/>
          <p:nvPr/>
        </p:nvSpPr>
        <p:spPr>
          <a:xfrm>
            <a:off x="3728159" y="3706167"/>
            <a:ext cx="326575" cy="334183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37"/>
          <p:cNvSpPr/>
          <p:nvPr/>
        </p:nvSpPr>
        <p:spPr>
          <a:xfrm>
            <a:off x="4227505" y="3709483"/>
            <a:ext cx="376904" cy="31851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p37"/>
          <p:cNvSpPr/>
          <p:nvPr/>
        </p:nvSpPr>
        <p:spPr>
          <a:xfrm>
            <a:off x="4768169" y="3702850"/>
            <a:ext cx="343195" cy="338923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p37"/>
          <p:cNvSpPr/>
          <p:nvPr/>
        </p:nvSpPr>
        <p:spPr>
          <a:xfrm>
            <a:off x="5301225" y="3686698"/>
            <a:ext cx="328955" cy="367892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37"/>
          <p:cNvSpPr/>
          <p:nvPr/>
        </p:nvSpPr>
        <p:spPr>
          <a:xfrm>
            <a:off x="538351" y="4279586"/>
            <a:ext cx="423410" cy="238772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p37"/>
          <p:cNvSpPr/>
          <p:nvPr/>
        </p:nvSpPr>
        <p:spPr>
          <a:xfrm>
            <a:off x="1098464" y="4216438"/>
            <a:ext cx="341303" cy="359348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37"/>
          <p:cNvSpPr/>
          <p:nvPr/>
        </p:nvSpPr>
        <p:spPr>
          <a:xfrm>
            <a:off x="1609690" y="4196033"/>
            <a:ext cx="375461" cy="387341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37"/>
          <p:cNvSpPr/>
          <p:nvPr/>
        </p:nvSpPr>
        <p:spPr>
          <a:xfrm>
            <a:off x="2153182" y="4228786"/>
            <a:ext cx="331335" cy="335607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37"/>
          <p:cNvSpPr/>
          <p:nvPr/>
        </p:nvSpPr>
        <p:spPr>
          <a:xfrm>
            <a:off x="2644471" y="4229743"/>
            <a:ext cx="398265" cy="332271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6" name="Google Shape;366;p37"/>
          <p:cNvSpPr/>
          <p:nvPr/>
        </p:nvSpPr>
        <p:spPr>
          <a:xfrm>
            <a:off x="3213597" y="4201261"/>
            <a:ext cx="307126" cy="371676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37"/>
          <p:cNvSpPr/>
          <p:nvPr/>
        </p:nvSpPr>
        <p:spPr>
          <a:xfrm>
            <a:off x="3673088" y="4196988"/>
            <a:ext cx="440987" cy="400157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8" name="Google Shape;368;p37"/>
          <p:cNvSpPr/>
          <p:nvPr/>
        </p:nvSpPr>
        <p:spPr>
          <a:xfrm>
            <a:off x="4203295" y="4190804"/>
            <a:ext cx="432910" cy="414398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37"/>
          <p:cNvSpPr/>
          <p:nvPr/>
        </p:nvSpPr>
        <p:spPr>
          <a:xfrm>
            <a:off x="4747744" y="4290022"/>
            <a:ext cx="384981" cy="223107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37"/>
          <p:cNvSpPr/>
          <p:nvPr/>
        </p:nvSpPr>
        <p:spPr>
          <a:xfrm>
            <a:off x="5324010" y="4249192"/>
            <a:ext cx="287189" cy="315202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7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p37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p37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4" name="Google Shape;374;p37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p37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76" name="Google Shape;376;p37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spcBef>
                <a:spcPts val="600"/>
              </a:spcBef>
              <a:spcAft>
                <a:spcPts val="0"/>
              </a:spcAft>
              <a:buSzPts val="900"/>
              <a:buChar char="⬗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⬗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spcBef>
                <a:spcPts val="0"/>
              </a:spcBef>
              <a:spcAft>
                <a:spcPts val="0"/>
              </a:spcAft>
              <a:buSzPts val="900"/>
              <a:buChar char="⬗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1" name="Google Shape;381;p38"/>
          <p:cNvGrpSpPr/>
          <p:nvPr/>
        </p:nvGrpSpPr>
        <p:grpSpPr>
          <a:xfrm>
            <a:off x="3058888" y="1550127"/>
            <a:ext cx="445718" cy="445753"/>
            <a:chOff x="3706812" y="1035050"/>
            <a:chExt cx="4792662" cy="4787899"/>
          </a:xfrm>
        </p:grpSpPr>
        <p:sp>
          <p:nvSpPr>
            <p:cNvPr id="382" name="Google Shape;382;p38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38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38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38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38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38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8" name="Google Shape;388;p38"/>
          <p:cNvGrpSpPr/>
          <p:nvPr/>
        </p:nvGrpSpPr>
        <p:grpSpPr>
          <a:xfrm>
            <a:off x="1779393" y="1550157"/>
            <a:ext cx="443331" cy="445437"/>
            <a:chOff x="1400175" y="1220787"/>
            <a:chExt cx="4473575" cy="4476750"/>
          </a:xfrm>
        </p:grpSpPr>
        <p:sp>
          <p:nvSpPr>
            <p:cNvPr id="389" name="Google Shape;389;p38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38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38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38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3" name="Google Shape;393;p38"/>
          <p:cNvGrpSpPr/>
          <p:nvPr/>
        </p:nvGrpSpPr>
        <p:grpSpPr>
          <a:xfrm>
            <a:off x="1138046" y="1550171"/>
            <a:ext cx="446045" cy="445465"/>
            <a:chOff x="1649412" y="927100"/>
            <a:chExt cx="5011737" cy="5016500"/>
          </a:xfrm>
        </p:grpSpPr>
        <p:sp>
          <p:nvSpPr>
            <p:cNvPr id="394" name="Google Shape;394;p38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38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38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7" name="Google Shape;397;p38"/>
          <p:cNvGrpSpPr/>
          <p:nvPr/>
        </p:nvGrpSpPr>
        <p:grpSpPr>
          <a:xfrm>
            <a:off x="2418397" y="1550424"/>
            <a:ext cx="444870" cy="445286"/>
            <a:chOff x="1301750" y="920750"/>
            <a:chExt cx="5095875" cy="5100637"/>
          </a:xfrm>
        </p:grpSpPr>
        <p:sp>
          <p:nvSpPr>
            <p:cNvPr id="398" name="Google Shape;398;p38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38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38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8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8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38"/>
          <p:cNvGrpSpPr/>
          <p:nvPr/>
        </p:nvGrpSpPr>
        <p:grpSpPr>
          <a:xfrm>
            <a:off x="4341570" y="1550333"/>
            <a:ext cx="445621" cy="445591"/>
            <a:chOff x="5732756" y="2682276"/>
            <a:chExt cx="719905" cy="719856"/>
          </a:xfrm>
        </p:grpSpPr>
        <p:sp>
          <p:nvSpPr>
            <p:cNvPr id="404" name="Google Shape;404;p38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38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38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Google Shape;407;p38"/>
          <p:cNvGrpSpPr/>
          <p:nvPr/>
        </p:nvGrpSpPr>
        <p:grpSpPr>
          <a:xfrm>
            <a:off x="4982887" y="1550327"/>
            <a:ext cx="445627" cy="445604"/>
            <a:chOff x="6768809" y="2682265"/>
            <a:chExt cx="719915" cy="719877"/>
          </a:xfrm>
        </p:grpSpPr>
        <p:sp>
          <p:nvSpPr>
            <p:cNvPr id="408" name="Google Shape;408;p38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38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38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38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2" name="Google Shape;412;p38"/>
          <p:cNvGrpSpPr/>
          <p:nvPr/>
        </p:nvGrpSpPr>
        <p:grpSpPr>
          <a:xfrm>
            <a:off x="5624209" y="1550356"/>
            <a:ext cx="445753" cy="445545"/>
            <a:chOff x="7804870" y="2682313"/>
            <a:chExt cx="720118" cy="719782"/>
          </a:xfrm>
        </p:grpSpPr>
        <p:sp>
          <p:nvSpPr>
            <p:cNvPr id="413" name="Google Shape;413;p38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38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38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38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38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8" name="Google Shape;418;p38"/>
          <p:cNvGrpSpPr/>
          <p:nvPr/>
        </p:nvGrpSpPr>
        <p:grpSpPr>
          <a:xfrm>
            <a:off x="6265657" y="1550125"/>
            <a:ext cx="446293" cy="446006"/>
            <a:chOff x="8841135" y="2681940"/>
            <a:chExt cx="720990" cy="720527"/>
          </a:xfrm>
        </p:grpSpPr>
        <p:sp>
          <p:nvSpPr>
            <p:cNvPr id="419" name="Google Shape;419;p38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38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38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38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38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8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5" name="Google Shape;425;p38"/>
          <p:cNvGrpSpPr/>
          <p:nvPr/>
        </p:nvGrpSpPr>
        <p:grpSpPr>
          <a:xfrm>
            <a:off x="3699655" y="1550057"/>
            <a:ext cx="445260" cy="445260"/>
            <a:chOff x="4103687" y="1439862"/>
            <a:chExt cx="3986212" cy="3986211"/>
          </a:xfrm>
        </p:grpSpPr>
        <p:sp>
          <p:nvSpPr>
            <p:cNvPr id="426" name="Google Shape;426;p38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38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8" name="Google Shape;428;p38"/>
          <p:cNvGrpSpPr/>
          <p:nvPr/>
        </p:nvGrpSpPr>
        <p:grpSpPr>
          <a:xfrm>
            <a:off x="6907645" y="1550361"/>
            <a:ext cx="445803" cy="445535"/>
            <a:chOff x="9878272" y="2682320"/>
            <a:chExt cx="720199" cy="719767"/>
          </a:xfrm>
        </p:grpSpPr>
        <p:sp>
          <p:nvSpPr>
            <p:cNvPr id="429" name="Google Shape;429;p38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38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8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2" name="Google Shape;432;p38"/>
          <p:cNvGrpSpPr/>
          <p:nvPr/>
        </p:nvGrpSpPr>
        <p:grpSpPr>
          <a:xfrm>
            <a:off x="7549143" y="1550278"/>
            <a:ext cx="445700" cy="445701"/>
            <a:chOff x="10914618" y="2682187"/>
            <a:chExt cx="720033" cy="720033"/>
          </a:xfrm>
        </p:grpSpPr>
        <p:sp>
          <p:nvSpPr>
            <p:cNvPr id="433" name="Google Shape;433;p38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38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38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38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38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9" name="Google Shape;439;p38"/>
          <p:cNvGrpSpPr/>
          <p:nvPr/>
        </p:nvGrpSpPr>
        <p:grpSpPr>
          <a:xfrm>
            <a:off x="1772664" y="843057"/>
            <a:ext cx="361521" cy="445816"/>
            <a:chOff x="1582665" y="1011072"/>
            <a:chExt cx="584040" cy="720220"/>
          </a:xfrm>
        </p:grpSpPr>
        <p:sp>
          <p:nvSpPr>
            <p:cNvPr id="440" name="Google Shape;440;p38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38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38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38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38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5" name="Google Shape;445;p38"/>
          <p:cNvGrpSpPr/>
          <p:nvPr/>
        </p:nvGrpSpPr>
        <p:grpSpPr>
          <a:xfrm>
            <a:off x="2374048" y="843078"/>
            <a:ext cx="379481" cy="445796"/>
            <a:chOff x="2554206" y="1011105"/>
            <a:chExt cx="613055" cy="720187"/>
          </a:xfrm>
        </p:grpSpPr>
        <p:sp>
          <p:nvSpPr>
            <p:cNvPr id="446" name="Google Shape;446;p3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3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3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9" name="Google Shape;449;p38"/>
          <p:cNvGrpSpPr/>
          <p:nvPr/>
        </p:nvGrpSpPr>
        <p:grpSpPr>
          <a:xfrm>
            <a:off x="6922223" y="797418"/>
            <a:ext cx="460705" cy="491455"/>
            <a:chOff x="9901824" y="937343"/>
            <a:chExt cx="744273" cy="793950"/>
          </a:xfrm>
        </p:grpSpPr>
        <p:grpSp>
          <p:nvGrpSpPr>
            <p:cNvPr id="450" name="Google Shape;450;p3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451" name="Google Shape;451;p3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3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3" name="Google Shape;453;p3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4" name="Google Shape;454;p3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3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3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3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8" name="Google Shape;458;p3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9" name="Google Shape;459;p3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3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61" name="Google Shape;461;p38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38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38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38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38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7" name="Google Shape;467;p38"/>
          <p:cNvGrpSpPr/>
          <p:nvPr/>
        </p:nvGrpSpPr>
        <p:grpSpPr>
          <a:xfrm>
            <a:off x="2993392" y="843244"/>
            <a:ext cx="369868" cy="445629"/>
            <a:chOff x="3554761" y="1011374"/>
            <a:chExt cx="597525" cy="719918"/>
          </a:xfrm>
        </p:grpSpPr>
        <p:sp>
          <p:nvSpPr>
            <p:cNvPr id="468" name="Google Shape;468;p38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38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38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38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8"/>
          <p:cNvGrpSpPr/>
          <p:nvPr/>
        </p:nvGrpSpPr>
        <p:grpSpPr>
          <a:xfrm>
            <a:off x="3603122" y="843032"/>
            <a:ext cx="370755" cy="445841"/>
            <a:chOff x="4539787" y="1011032"/>
            <a:chExt cx="598958" cy="720261"/>
          </a:xfrm>
        </p:grpSpPr>
        <p:sp>
          <p:nvSpPr>
            <p:cNvPr id="473" name="Google Shape;473;p38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38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8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38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38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" name="Google Shape;478;p38"/>
          <p:cNvGrpSpPr/>
          <p:nvPr/>
        </p:nvGrpSpPr>
        <p:grpSpPr>
          <a:xfrm>
            <a:off x="4213740" y="843140"/>
            <a:ext cx="366917" cy="445733"/>
            <a:chOff x="5526246" y="1011207"/>
            <a:chExt cx="592758" cy="720086"/>
          </a:xfrm>
        </p:grpSpPr>
        <p:sp>
          <p:nvSpPr>
            <p:cNvPr id="479" name="Google Shape;479;p38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38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38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38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38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38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5" name="Google Shape;485;p38"/>
          <p:cNvGrpSpPr/>
          <p:nvPr/>
        </p:nvGrpSpPr>
        <p:grpSpPr>
          <a:xfrm>
            <a:off x="1168508" y="843134"/>
            <a:ext cx="364294" cy="445740"/>
            <a:chOff x="606645" y="1011196"/>
            <a:chExt cx="588520" cy="720096"/>
          </a:xfrm>
        </p:grpSpPr>
        <p:sp>
          <p:nvSpPr>
            <p:cNvPr id="486" name="Google Shape;486;p38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p38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38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p38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0" name="Google Shape;490;p38"/>
          <p:cNvGrpSpPr/>
          <p:nvPr/>
        </p:nvGrpSpPr>
        <p:grpSpPr>
          <a:xfrm>
            <a:off x="7622791" y="843111"/>
            <a:ext cx="298405" cy="445762"/>
            <a:chOff x="11033597" y="1011159"/>
            <a:chExt cx="482075" cy="720133"/>
          </a:xfrm>
        </p:grpSpPr>
        <p:sp>
          <p:nvSpPr>
            <p:cNvPr id="491" name="Google Shape;491;p38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8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38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38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5" name="Google Shape;495;p38"/>
          <p:cNvGrpSpPr/>
          <p:nvPr/>
        </p:nvGrpSpPr>
        <p:grpSpPr>
          <a:xfrm>
            <a:off x="6221656" y="797418"/>
            <a:ext cx="460705" cy="491455"/>
            <a:chOff x="8770051" y="937343"/>
            <a:chExt cx="744273" cy="793950"/>
          </a:xfrm>
        </p:grpSpPr>
        <p:sp>
          <p:nvSpPr>
            <p:cNvPr id="496" name="Google Shape;496;p38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p38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38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38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38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01" name="Google Shape;501;p3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502" name="Google Shape;502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3" name="Google Shape;503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4" name="Google Shape;504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5" name="Google Shape;505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6" name="Google Shape;506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7" name="Google Shape;507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8" name="Google Shape;508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9" name="Google Shape;509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0" name="Google Shape;510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1" name="Google Shape;511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12" name="Google Shape;512;p38"/>
          <p:cNvGrpSpPr/>
          <p:nvPr/>
        </p:nvGrpSpPr>
        <p:grpSpPr>
          <a:xfrm>
            <a:off x="4820520" y="797418"/>
            <a:ext cx="460705" cy="491455"/>
            <a:chOff x="6506504" y="937343"/>
            <a:chExt cx="744273" cy="793950"/>
          </a:xfrm>
        </p:grpSpPr>
        <p:sp>
          <p:nvSpPr>
            <p:cNvPr id="513" name="Google Shape;513;p38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8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5" name="Google Shape;515;p38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6" name="Google Shape;516;p3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517" name="Google Shape;517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8" name="Google Shape;518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9" name="Google Shape;519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0" name="Google Shape;520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1" name="Google Shape;521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2" name="Google Shape;522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3" name="Google Shape;523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4" name="Google Shape;524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5" name="Google Shape;525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6" name="Google Shape;526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27" name="Google Shape;527;p38"/>
          <p:cNvGrpSpPr/>
          <p:nvPr/>
        </p:nvGrpSpPr>
        <p:grpSpPr>
          <a:xfrm>
            <a:off x="5521088" y="797418"/>
            <a:ext cx="460705" cy="491455"/>
            <a:chOff x="7638277" y="937343"/>
            <a:chExt cx="744273" cy="793950"/>
          </a:xfrm>
        </p:grpSpPr>
        <p:sp>
          <p:nvSpPr>
            <p:cNvPr id="528" name="Google Shape;528;p38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9" name="Google Shape;529;p38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8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8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32" name="Google Shape;532;p3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533" name="Google Shape;533;p3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4" name="Google Shape;534;p3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5" name="Google Shape;535;p3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6" name="Google Shape;536;p3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7" name="Google Shape;537;p3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8" name="Google Shape;538;p3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9" name="Google Shape;539;p3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0" name="Google Shape;540;p3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1" name="Google Shape;541;p3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2" name="Google Shape;542;p3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43" name="Google Shape;543;p38"/>
          <p:cNvGrpSpPr/>
          <p:nvPr/>
        </p:nvGrpSpPr>
        <p:grpSpPr>
          <a:xfrm>
            <a:off x="3061198" y="2986973"/>
            <a:ext cx="445779" cy="400764"/>
            <a:chOff x="3778727" y="4460423"/>
            <a:chExt cx="720160" cy="647438"/>
          </a:xfrm>
        </p:grpSpPr>
        <p:sp>
          <p:nvSpPr>
            <p:cNvPr id="544" name="Google Shape;544;p38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8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38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38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8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8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3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1" name="Google Shape;551;p38"/>
          <p:cNvGrpSpPr/>
          <p:nvPr/>
        </p:nvGrpSpPr>
        <p:grpSpPr>
          <a:xfrm>
            <a:off x="1138083" y="2972048"/>
            <a:ext cx="445680" cy="430613"/>
            <a:chOff x="557494" y="4436312"/>
            <a:chExt cx="720000" cy="695660"/>
          </a:xfrm>
        </p:grpSpPr>
        <p:sp>
          <p:nvSpPr>
            <p:cNvPr id="552" name="Google Shape;552;p3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38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38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38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6" name="Google Shape;556;p38"/>
          <p:cNvGrpSpPr/>
          <p:nvPr/>
        </p:nvGrpSpPr>
        <p:grpSpPr>
          <a:xfrm>
            <a:off x="4343305" y="2964459"/>
            <a:ext cx="445833" cy="445792"/>
            <a:chOff x="5926265" y="4424051"/>
            <a:chExt cx="720246" cy="720181"/>
          </a:xfrm>
        </p:grpSpPr>
        <p:sp>
          <p:nvSpPr>
            <p:cNvPr id="557" name="Google Shape;557;p38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38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8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38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1" name="Google Shape;561;p38"/>
          <p:cNvGrpSpPr/>
          <p:nvPr/>
        </p:nvGrpSpPr>
        <p:grpSpPr>
          <a:xfrm>
            <a:off x="1779066" y="2984013"/>
            <a:ext cx="445680" cy="406684"/>
            <a:chOff x="1631150" y="4455641"/>
            <a:chExt cx="720000" cy="657002"/>
          </a:xfrm>
        </p:grpSpPr>
        <p:sp>
          <p:nvSpPr>
            <p:cNvPr id="562" name="Google Shape;562;p3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38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38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8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6" name="Google Shape;566;p38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7" name="Google Shape;567;p38"/>
          <p:cNvGrpSpPr/>
          <p:nvPr/>
        </p:nvGrpSpPr>
        <p:grpSpPr>
          <a:xfrm>
            <a:off x="2420095" y="2983429"/>
            <a:ext cx="445680" cy="407853"/>
            <a:chOff x="2704878" y="4454697"/>
            <a:chExt cx="720000" cy="658889"/>
          </a:xfrm>
        </p:grpSpPr>
        <p:sp>
          <p:nvSpPr>
            <p:cNvPr id="568" name="Google Shape;568;p3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38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38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38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8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8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4" name="Google Shape;574;p38"/>
          <p:cNvGrpSpPr/>
          <p:nvPr/>
        </p:nvGrpSpPr>
        <p:grpSpPr>
          <a:xfrm>
            <a:off x="3702366" y="2985387"/>
            <a:ext cx="445549" cy="403935"/>
            <a:chOff x="4852681" y="4457861"/>
            <a:chExt cx="719788" cy="652561"/>
          </a:xfrm>
        </p:grpSpPr>
        <p:sp>
          <p:nvSpPr>
            <p:cNvPr id="575" name="Google Shape;575;p38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6" name="Google Shape;576;p38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38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8" name="Google Shape;578;p38"/>
          <p:cNvGrpSpPr/>
          <p:nvPr/>
        </p:nvGrpSpPr>
        <p:grpSpPr>
          <a:xfrm>
            <a:off x="4984527" y="2975824"/>
            <a:ext cx="445818" cy="423063"/>
            <a:chOff x="7000306" y="4442411"/>
            <a:chExt cx="720224" cy="683463"/>
          </a:xfrm>
        </p:grpSpPr>
        <p:sp>
          <p:nvSpPr>
            <p:cNvPr id="579" name="Google Shape;579;p38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38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1" name="Google Shape;581;p38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8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38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4" name="Google Shape;584;p38"/>
          <p:cNvGrpSpPr/>
          <p:nvPr/>
        </p:nvGrpSpPr>
        <p:grpSpPr>
          <a:xfrm>
            <a:off x="5625735" y="2973621"/>
            <a:ext cx="445779" cy="427468"/>
            <a:chOff x="8074325" y="4438852"/>
            <a:chExt cx="720160" cy="690579"/>
          </a:xfrm>
        </p:grpSpPr>
        <p:sp>
          <p:nvSpPr>
            <p:cNvPr id="585" name="Google Shape;585;p38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8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38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8" name="Google Shape;588;p38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8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38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1" name="Google Shape;591;p38"/>
          <p:cNvGrpSpPr/>
          <p:nvPr/>
        </p:nvGrpSpPr>
        <p:grpSpPr>
          <a:xfrm>
            <a:off x="6908080" y="2987570"/>
            <a:ext cx="445629" cy="399565"/>
            <a:chOff x="9878975" y="4425243"/>
            <a:chExt cx="719918" cy="645502"/>
          </a:xfrm>
        </p:grpSpPr>
        <p:sp>
          <p:nvSpPr>
            <p:cNvPr id="592" name="Google Shape;592;p38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38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38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5" name="Google Shape;595;p38"/>
          <p:cNvGrpSpPr/>
          <p:nvPr/>
        </p:nvGrpSpPr>
        <p:grpSpPr>
          <a:xfrm>
            <a:off x="7549097" y="2976371"/>
            <a:ext cx="445785" cy="421964"/>
            <a:chOff x="10914544" y="4407150"/>
            <a:chExt cx="720170" cy="681687"/>
          </a:xfrm>
        </p:grpSpPr>
        <p:sp>
          <p:nvSpPr>
            <p:cNvPr id="596" name="Google Shape;596;p38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38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8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38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0" name="Google Shape;600;p38"/>
          <p:cNvGrpSpPr/>
          <p:nvPr/>
        </p:nvGrpSpPr>
        <p:grpSpPr>
          <a:xfrm>
            <a:off x="6266887" y="2984485"/>
            <a:ext cx="445805" cy="405735"/>
            <a:chOff x="8843122" y="4420259"/>
            <a:chExt cx="720202" cy="655469"/>
          </a:xfrm>
        </p:grpSpPr>
        <p:sp>
          <p:nvSpPr>
            <p:cNvPr id="601" name="Google Shape;601;p38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38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38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8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38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38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7" name="Google Shape;607;p38"/>
          <p:cNvGrpSpPr/>
          <p:nvPr/>
        </p:nvGrpSpPr>
        <p:grpSpPr>
          <a:xfrm>
            <a:off x="3069757" y="2283047"/>
            <a:ext cx="445812" cy="394518"/>
            <a:chOff x="1510757" y="3225422"/>
            <a:chExt cx="720214" cy="637347"/>
          </a:xfrm>
        </p:grpSpPr>
        <p:sp>
          <p:nvSpPr>
            <p:cNvPr id="608" name="Google Shape;608;p38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9" name="Google Shape;609;p38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38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38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2" name="Google Shape;612;p38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3" name="Google Shape;613;p38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4" name="Google Shape;614;p38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5" name="Google Shape;615;p38"/>
          <p:cNvGrpSpPr/>
          <p:nvPr/>
        </p:nvGrpSpPr>
        <p:grpSpPr>
          <a:xfrm>
            <a:off x="3761148" y="2300567"/>
            <a:ext cx="445767" cy="359478"/>
            <a:chOff x="2595501" y="3253725"/>
            <a:chExt cx="720141" cy="580739"/>
          </a:xfrm>
        </p:grpSpPr>
        <p:sp>
          <p:nvSpPr>
            <p:cNvPr id="616" name="Google Shape;616;p38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38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38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9" name="Google Shape;619;p38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0" name="Google Shape;620;p38"/>
          <p:cNvGrpSpPr/>
          <p:nvPr/>
        </p:nvGrpSpPr>
        <p:grpSpPr>
          <a:xfrm>
            <a:off x="5143819" y="2257535"/>
            <a:ext cx="443879" cy="445541"/>
            <a:chOff x="4764809" y="3184208"/>
            <a:chExt cx="717090" cy="719775"/>
          </a:xfrm>
        </p:grpSpPr>
        <p:sp>
          <p:nvSpPr>
            <p:cNvPr id="621" name="Google Shape;621;p38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38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3" name="Google Shape;623;p38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4" name="Google Shape;624;p38"/>
          <p:cNvGrpSpPr/>
          <p:nvPr/>
        </p:nvGrpSpPr>
        <p:grpSpPr>
          <a:xfrm>
            <a:off x="4452495" y="2286500"/>
            <a:ext cx="445746" cy="387612"/>
            <a:chOff x="3680173" y="3231000"/>
            <a:chExt cx="720106" cy="626190"/>
          </a:xfrm>
        </p:grpSpPr>
        <p:sp>
          <p:nvSpPr>
            <p:cNvPr id="625" name="Google Shape;625;p38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38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38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8" name="Google Shape;628;p38"/>
          <p:cNvGrpSpPr/>
          <p:nvPr/>
        </p:nvGrpSpPr>
        <p:grpSpPr>
          <a:xfrm>
            <a:off x="6524582" y="2257496"/>
            <a:ext cx="443283" cy="445620"/>
            <a:chOff x="6931035" y="3184144"/>
            <a:chExt cx="716128" cy="719903"/>
          </a:xfrm>
        </p:grpSpPr>
        <p:sp>
          <p:nvSpPr>
            <p:cNvPr id="629" name="Google Shape;629;p38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0" name="Google Shape;630;p38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1" name="Google Shape;631;p38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38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3" name="Google Shape;633;p38"/>
          <p:cNvGrpSpPr/>
          <p:nvPr/>
        </p:nvGrpSpPr>
        <p:grpSpPr>
          <a:xfrm>
            <a:off x="5833276" y="2257448"/>
            <a:ext cx="445727" cy="445714"/>
            <a:chOff x="5846429" y="3184067"/>
            <a:chExt cx="720076" cy="720055"/>
          </a:xfrm>
        </p:grpSpPr>
        <p:sp>
          <p:nvSpPr>
            <p:cNvPr id="634" name="Google Shape;634;p38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5" name="Google Shape;635;p38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6" name="Google Shape;636;p38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38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8" name="Google Shape;638;p38"/>
          <p:cNvGrpSpPr/>
          <p:nvPr/>
        </p:nvGrpSpPr>
        <p:grpSpPr>
          <a:xfrm>
            <a:off x="2520481" y="2257393"/>
            <a:ext cx="303698" cy="445825"/>
            <a:chOff x="655600" y="3183978"/>
            <a:chExt cx="490627" cy="720234"/>
          </a:xfrm>
        </p:grpSpPr>
        <p:sp>
          <p:nvSpPr>
            <p:cNvPr id="639" name="Google Shape;639;p38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38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1" name="Google Shape;641;p38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2" name="Google Shape;642;p38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38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4" name="Google Shape;644;p38"/>
          <p:cNvGrpSpPr/>
          <p:nvPr/>
        </p:nvGrpSpPr>
        <p:grpSpPr>
          <a:xfrm>
            <a:off x="7213443" y="2257509"/>
            <a:ext cx="189785" cy="445592"/>
            <a:chOff x="8011692" y="3184166"/>
            <a:chExt cx="306600" cy="719859"/>
          </a:xfrm>
        </p:grpSpPr>
        <p:sp>
          <p:nvSpPr>
            <p:cNvPr id="645" name="Google Shape;645;p38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38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3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8" name="Google Shape;648;p3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9" name="Google Shape;649;p3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3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1" name="Google Shape;651;p38"/>
          <p:cNvGrpSpPr/>
          <p:nvPr/>
        </p:nvGrpSpPr>
        <p:grpSpPr>
          <a:xfrm>
            <a:off x="7648230" y="2257259"/>
            <a:ext cx="246199" cy="445516"/>
            <a:chOff x="4556125" y="630237"/>
            <a:chExt cx="3081338" cy="5568950"/>
          </a:xfrm>
        </p:grpSpPr>
        <p:sp>
          <p:nvSpPr>
            <p:cNvPr id="652" name="Google Shape;652;p38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3" name="Google Shape;653;p38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4" name="Google Shape;654;p38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38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38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38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8" name="Google Shape;658;p38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9" name="Google Shape;659;p38"/>
          <p:cNvGrpSpPr/>
          <p:nvPr/>
        </p:nvGrpSpPr>
        <p:grpSpPr>
          <a:xfrm>
            <a:off x="1829253" y="2257459"/>
            <a:ext cx="445768" cy="445697"/>
            <a:chOff x="1674084" y="3214987"/>
            <a:chExt cx="720142" cy="720027"/>
          </a:xfrm>
        </p:grpSpPr>
        <p:sp>
          <p:nvSpPr>
            <p:cNvPr id="660" name="Google Shape;660;p38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38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38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38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38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38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6" name="Google Shape;666;p38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38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38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38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38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38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2" name="Google Shape;672;p38"/>
          <p:cNvGrpSpPr/>
          <p:nvPr/>
        </p:nvGrpSpPr>
        <p:grpSpPr>
          <a:xfrm>
            <a:off x="1138094" y="2257421"/>
            <a:ext cx="445578" cy="445773"/>
            <a:chOff x="557511" y="3214925"/>
            <a:chExt cx="719836" cy="720150"/>
          </a:xfrm>
        </p:grpSpPr>
        <p:sp>
          <p:nvSpPr>
            <p:cNvPr id="673" name="Google Shape;673;p38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38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38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38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7" name="Google Shape;677;p38"/>
          <p:cNvGrpSpPr/>
          <p:nvPr/>
        </p:nvGrpSpPr>
        <p:grpSpPr>
          <a:xfrm>
            <a:off x="1081977" y="3693756"/>
            <a:ext cx="445905" cy="400522"/>
            <a:chOff x="1147762" y="1131887"/>
            <a:chExt cx="5137150" cy="4619626"/>
          </a:xfrm>
        </p:grpSpPr>
        <p:sp>
          <p:nvSpPr>
            <p:cNvPr id="678" name="Google Shape;678;p38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38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38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1" name="Google Shape;681;p38"/>
          <p:cNvGrpSpPr/>
          <p:nvPr/>
        </p:nvGrpSpPr>
        <p:grpSpPr>
          <a:xfrm>
            <a:off x="1879306" y="3687410"/>
            <a:ext cx="445901" cy="413282"/>
            <a:chOff x="1570037" y="1341437"/>
            <a:chExt cx="4943475" cy="4576762"/>
          </a:xfrm>
        </p:grpSpPr>
        <p:sp>
          <p:nvSpPr>
            <p:cNvPr id="682" name="Google Shape;682;p38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38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38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38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38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38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8" name="Google Shape;688;p38"/>
          <p:cNvGrpSpPr/>
          <p:nvPr/>
        </p:nvGrpSpPr>
        <p:grpSpPr>
          <a:xfrm>
            <a:off x="4364629" y="3671511"/>
            <a:ext cx="441332" cy="445721"/>
            <a:chOff x="5770007" y="5489899"/>
            <a:chExt cx="712976" cy="720067"/>
          </a:xfrm>
        </p:grpSpPr>
        <p:sp>
          <p:nvSpPr>
            <p:cNvPr id="689" name="Google Shape;689;p3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3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3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3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38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38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5" name="Google Shape;695;p38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38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7" name="Google Shape;697;p38"/>
          <p:cNvGrpSpPr/>
          <p:nvPr/>
        </p:nvGrpSpPr>
        <p:grpSpPr>
          <a:xfrm>
            <a:off x="5157420" y="3693981"/>
            <a:ext cx="445651" cy="400824"/>
            <a:chOff x="7050768" y="5526199"/>
            <a:chExt cx="719953" cy="647534"/>
          </a:xfrm>
        </p:grpSpPr>
        <p:sp>
          <p:nvSpPr>
            <p:cNvPr id="698" name="Google Shape;698;p3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9" name="Google Shape;699;p3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0" name="Google Shape;700;p3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1" name="Google Shape;701;p3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2" name="Google Shape;702;p3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3" name="Google Shape;703;p3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4" name="Google Shape;704;p38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5" name="Google Shape;705;p38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6" name="Google Shape;706;p38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7" name="Google Shape;707;p38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38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38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0" name="Google Shape;710;p38"/>
          <p:cNvGrpSpPr/>
          <p:nvPr/>
        </p:nvGrpSpPr>
        <p:grpSpPr>
          <a:xfrm>
            <a:off x="6751936" y="3694051"/>
            <a:ext cx="445681" cy="400651"/>
            <a:chOff x="9626723" y="5526313"/>
            <a:chExt cx="720002" cy="647256"/>
          </a:xfrm>
        </p:grpSpPr>
        <p:sp>
          <p:nvSpPr>
            <p:cNvPr id="711" name="Google Shape;711;p3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3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3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4" name="Google Shape;714;p3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5" name="Google Shape;715;p3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3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38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38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9" name="Google Shape;719;p38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38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38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38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3" name="Google Shape;723;p38"/>
          <p:cNvGrpSpPr/>
          <p:nvPr/>
        </p:nvGrpSpPr>
        <p:grpSpPr>
          <a:xfrm>
            <a:off x="7549176" y="3671488"/>
            <a:ext cx="445582" cy="445743"/>
            <a:chOff x="10914672" y="5489861"/>
            <a:chExt cx="719842" cy="720102"/>
          </a:xfrm>
        </p:grpSpPr>
        <p:sp>
          <p:nvSpPr>
            <p:cNvPr id="724" name="Google Shape;724;p3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5" name="Google Shape;725;p3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3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3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38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38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0" name="Google Shape;730;p38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1" name="Google Shape;731;p38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38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38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38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38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6" name="Google Shape;736;p38"/>
          <p:cNvGrpSpPr/>
          <p:nvPr/>
        </p:nvGrpSpPr>
        <p:grpSpPr>
          <a:xfrm>
            <a:off x="5954636" y="3681752"/>
            <a:ext cx="445821" cy="425246"/>
            <a:chOff x="8338678" y="5506443"/>
            <a:chExt cx="720227" cy="686988"/>
          </a:xfrm>
        </p:grpSpPr>
        <p:sp>
          <p:nvSpPr>
            <p:cNvPr id="737" name="Google Shape;737;p38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8" name="Google Shape;738;p38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38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38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1" name="Google Shape;741;p38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2" name="Google Shape;742;p38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3" name="Google Shape;743;p38"/>
          <p:cNvGrpSpPr/>
          <p:nvPr/>
        </p:nvGrpSpPr>
        <p:grpSpPr>
          <a:xfrm>
            <a:off x="2676293" y="3736342"/>
            <a:ext cx="1336824" cy="316035"/>
            <a:chOff x="3042485" y="5594633"/>
            <a:chExt cx="2159652" cy="510557"/>
          </a:xfrm>
        </p:grpSpPr>
        <p:sp>
          <p:nvSpPr>
            <p:cNvPr id="744" name="Google Shape;744;p3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7" name="Google Shape;747;p3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8" name="Google Shape;748;p3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3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3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3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38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38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4" name="Google Shape;754;p38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5" name="Google Shape;755;p38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38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38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8" name="Google Shape;758;p38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9" name="Google Shape;759;p38"/>
          <p:cNvGrpSpPr/>
          <p:nvPr/>
        </p:nvGrpSpPr>
        <p:grpSpPr>
          <a:xfrm>
            <a:off x="1879183" y="4379878"/>
            <a:ext cx="445738" cy="442950"/>
            <a:chOff x="1442627" y="5710929"/>
            <a:chExt cx="594318" cy="590600"/>
          </a:xfrm>
        </p:grpSpPr>
        <p:sp>
          <p:nvSpPr>
            <p:cNvPr id="760" name="Google Shape;760;p38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38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38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3" name="Google Shape;763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  <a:close/>
                </a:path>
              </a:pathLst>
            </a:custGeom>
            <a:solidFill>
              <a:srgbClr val="BD2A3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4" name="Google Shape;764;p38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5" name="Google Shape;765;p38"/>
          <p:cNvGrpSpPr/>
          <p:nvPr/>
        </p:nvGrpSpPr>
        <p:grpSpPr>
          <a:xfrm>
            <a:off x="6788033" y="4378458"/>
            <a:ext cx="373053" cy="445791"/>
            <a:chOff x="8095060" y="5664590"/>
            <a:chExt cx="497404" cy="594389"/>
          </a:xfrm>
        </p:grpSpPr>
        <p:grpSp>
          <p:nvGrpSpPr>
            <p:cNvPr id="766" name="Google Shape;766;p3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767" name="Google Shape;767;p3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3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3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0" name="Google Shape;770;p3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771" name="Google Shape;771;p3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2" name="Google Shape;772;p3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3" name="Google Shape;773;p3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4" name="Google Shape;774;p3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775" name="Google Shape;775;p3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6" name="Google Shape;776;p3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3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78" name="Google Shape;778;p3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779" name="Google Shape;779;p3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3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3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2" name="Google Shape;782;p38"/>
          <p:cNvGrpSpPr/>
          <p:nvPr/>
        </p:nvGrpSpPr>
        <p:grpSpPr>
          <a:xfrm>
            <a:off x="2870825" y="4378486"/>
            <a:ext cx="557162" cy="445734"/>
            <a:chOff x="4607809" y="5664627"/>
            <a:chExt cx="742883" cy="594312"/>
          </a:xfrm>
        </p:grpSpPr>
        <p:sp>
          <p:nvSpPr>
            <p:cNvPr id="783" name="Google Shape;783;p38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4" name="Google Shape;784;p38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38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38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38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38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1" name="Google Shape;791;p38"/>
          <p:cNvGrpSpPr/>
          <p:nvPr/>
        </p:nvGrpSpPr>
        <p:grpSpPr>
          <a:xfrm>
            <a:off x="3973890" y="4378543"/>
            <a:ext cx="1079865" cy="445620"/>
            <a:chOff x="2571250" y="5664711"/>
            <a:chExt cx="1439820" cy="594160"/>
          </a:xfrm>
        </p:grpSpPr>
        <p:sp>
          <p:nvSpPr>
            <p:cNvPr id="792" name="Google Shape;792;p38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3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6" name="Google Shape;796;p38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3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38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1" name="Google Shape;801;p3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2" name="Google Shape;802;p38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6" name="Google Shape;816;p38"/>
          <p:cNvGrpSpPr/>
          <p:nvPr/>
        </p:nvGrpSpPr>
        <p:grpSpPr>
          <a:xfrm>
            <a:off x="5599659" y="4378335"/>
            <a:ext cx="642470" cy="446036"/>
            <a:chOff x="6332670" y="5663946"/>
            <a:chExt cx="856627" cy="594715"/>
          </a:xfrm>
        </p:grpSpPr>
        <p:grpSp>
          <p:nvGrpSpPr>
            <p:cNvPr id="817" name="Google Shape;817;p3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818" name="Google Shape;818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9" name="Google Shape;819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0" name="Google Shape;820;p3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821" name="Google Shape;821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2" name="Google Shape;822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3" name="Google Shape;823;p3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824" name="Google Shape;824;p3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5" name="Google Shape;825;p3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26" name="Google Shape;826;p38"/>
          <p:cNvSpPr txBox="1"/>
          <p:nvPr>
            <p:ph type="title"/>
          </p:nvPr>
        </p:nvSpPr>
        <p:spPr>
          <a:xfrm>
            <a:off x="855300" y="249075"/>
            <a:ext cx="74334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827" name="Google Shape;827;p38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39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EB Garamond"/>
                <a:ea typeface="EB Garamond"/>
                <a:cs typeface="EB Garamond"/>
                <a:sym typeface="EB Garamon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dk1"/>
                </a:solidFill>
                <a:highlight>
                  <a:schemeClr val="accent1"/>
                </a:highlight>
                <a:latin typeface="EB Garamond"/>
                <a:ea typeface="EB Garamond"/>
                <a:cs typeface="EB Garamond"/>
                <a:sym typeface="EB Garamond"/>
              </a:rPr>
              <a:t> and many more...</a:t>
            </a:r>
            <a:endParaRPr sz="2400">
              <a:solidFill>
                <a:schemeClr val="dk1"/>
              </a:solidFill>
              <a:highlight>
                <a:schemeClr val="accent1"/>
              </a:highlight>
              <a:latin typeface="EB Garamond"/>
              <a:ea typeface="EB Garamond"/>
              <a:cs typeface="EB Garamond"/>
              <a:sym typeface="EB Garamond"/>
            </a:endParaRPr>
          </a:p>
        </p:txBody>
      </p:sp>
      <p:sp>
        <p:nvSpPr>
          <p:cNvPr id="833" name="Google Shape;833;p39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9600">
                <a:solidFill>
                  <a:schemeClr val="accent3"/>
                </a:solidFill>
              </a:rPr>
              <a:t>😉</a:t>
            </a:r>
            <a:endParaRPr sz="9600">
              <a:solidFill>
                <a:schemeClr val="accent3"/>
              </a:solidFill>
            </a:endParaRPr>
          </a:p>
        </p:txBody>
      </p:sp>
      <p:sp>
        <p:nvSpPr>
          <p:cNvPr id="834" name="Google Shape;834;p39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5" name="Google Shape;835;p39"/>
          <p:cNvSpPr txBox="1"/>
          <p:nvPr>
            <p:ph idx="4294967295" type="body"/>
          </p:nvPr>
        </p:nvSpPr>
        <p:spPr>
          <a:xfrm>
            <a:off x="2200525" y="856425"/>
            <a:ext cx="64863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1400"/>
              <a:t>Now you can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br>
              <a:rPr lang="en" sz="1400"/>
            </a:br>
            <a:br>
              <a:rPr lang="en" sz="1400"/>
            </a:br>
            <a:r>
              <a:rPr lang="en" sz="1400"/>
              <a:t>How? Follow Google instructions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0" name="Google Shape;840;p40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841" name="Google Shape;841;p40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842" name="Google Shape;842;p4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843" name="Google Shape;843;p4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844" name="Google Shape;844;p4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5" name="Google Shape;845;p4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46" name="Google Shape;846;p4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847" name="Google Shape;847;p4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48" name="Google Shape;848;p4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49" name="Google Shape;849;p4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850" name="Google Shape;850;p4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1" name="Google Shape;851;p4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852" name="Google Shape;852;p4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853" name="Google Shape;853;p4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854" name="Google Shape;854;p4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idx="4294967295" type="ctrTitle"/>
          </p:nvPr>
        </p:nvSpPr>
        <p:spPr>
          <a:xfrm>
            <a:off x="685800" y="821350"/>
            <a:ext cx="4565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Hello!</a:t>
            </a:r>
            <a:endParaRPr sz="4800"/>
          </a:p>
        </p:txBody>
      </p:sp>
      <p:sp>
        <p:nvSpPr>
          <p:cNvPr id="63" name="Google Shape;63;p14"/>
          <p:cNvSpPr txBox="1"/>
          <p:nvPr>
            <p:ph idx="4294967295" type="subTitle"/>
          </p:nvPr>
        </p:nvSpPr>
        <p:spPr>
          <a:xfrm>
            <a:off x="685800" y="2020972"/>
            <a:ext cx="4565700" cy="2092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 sz="3600"/>
              <a:t>I am Jayden Smith</a:t>
            </a:r>
            <a:endParaRPr b="1" sz="3600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 sz="3600"/>
          </a:p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ctrTitle"/>
          </p:nvPr>
        </p:nvSpPr>
        <p:spPr>
          <a:xfrm>
            <a:off x="917475" y="1583350"/>
            <a:ext cx="50985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70" name="Google Shape;70;p15"/>
          <p:cNvSpPr txBox="1"/>
          <p:nvPr>
            <p:ph idx="1" type="subTitle"/>
          </p:nvPr>
        </p:nvSpPr>
        <p:spPr>
          <a:xfrm>
            <a:off x="917475" y="2840052"/>
            <a:ext cx="50985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1315400" y="980300"/>
            <a:ext cx="4257300" cy="3221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548025" y="1410075"/>
            <a:ext cx="5511000" cy="321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600"/>
              </a:spcBef>
              <a:spcAft>
                <a:spcPts val="0"/>
              </a:spcAft>
              <a:buSzPts val="2400"/>
              <a:buChar char="⬗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⬗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⬗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83" name="Google Shape;83;p17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idx="4294967295" type="ctrTitle"/>
          </p:nvPr>
        </p:nvSpPr>
        <p:spPr>
          <a:xfrm>
            <a:off x="916250" y="1583350"/>
            <a:ext cx="35277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concept</a:t>
            </a:r>
            <a:endParaRPr sz="6000"/>
          </a:p>
        </p:txBody>
      </p:sp>
      <p:sp>
        <p:nvSpPr>
          <p:cNvPr id="89" name="Google Shape;89;p18"/>
          <p:cNvSpPr txBox="1"/>
          <p:nvPr>
            <p:ph idx="4294967295" type="subTitle"/>
          </p:nvPr>
        </p:nvSpPr>
        <p:spPr>
          <a:xfrm>
            <a:off x="916250" y="2725752"/>
            <a:ext cx="35277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90" name="Google Shape;90;p18"/>
          <p:cNvSpPr/>
          <p:nvPr/>
        </p:nvSpPr>
        <p:spPr>
          <a:xfrm>
            <a:off x="6480894" y="1606926"/>
            <a:ext cx="1718386" cy="1741264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1" name="Google Shape;91;p18"/>
          <p:cNvSpPr/>
          <p:nvPr/>
        </p:nvSpPr>
        <p:spPr>
          <a:xfrm rot="1472952">
            <a:off x="4918495" y="2476314"/>
            <a:ext cx="1004667" cy="978676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2" name="Google Shape;92;p18"/>
          <p:cNvSpPr/>
          <p:nvPr/>
        </p:nvSpPr>
        <p:spPr>
          <a:xfrm>
            <a:off x="6148541" y="1440525"/>
            <a:ext cx="439880" cy="427450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3" name="Google Shape;93;p18"/>
          <p:cNvSpPr/>
          <p:nvPr/>
        </p:nvSpPr>
        <p:spPr>
          <a:xfrm rot="2487053">
            <a:off x="5865673" y="3379926"/>
            <a:ext cx="312957" cy="304086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94" name="Google Shape;94;p18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idx="1" type="body"/>
          </p:nvPr>
        </p:nvSpPr>
        <p:spPr>
          <a:xfrm>
            <a:off x="548025" y="1410075"/>
            <a:ext cx="2567400" cy="330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00" name="Google Shape;100;p19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101" name="Google Shape;101;p19"/>
          <p:cNvSpPr txBox="1"/>
          <p:nvPr>
            <p:ph idx="2" type="body"/>
          </p:nvPr>
        </p:nvSpPr>
        <p:spPr>
          <a:xfrm>
            <a:off x="3491636" y="1410075"/>
            <a:ext cx="2567400" cy="3306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02" name="Google Shape;102;p19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548025" y="431025"/>
            <a:ext cx="5511000" cy="775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548025" y="1410075"/>
            <a:ext cx="1837800" cy="330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09" name="Google Shape;109;p20"/>
          <p:cNvSpPr txBox="1"/>
          <p:nvPr>
            <p:ph idx="2" type="body"/>
          </p:nvPr>
        </p:nvSpPr>
        <p:spPr>
          <a:xfrm>
            <a:off x="2594365" y="1410075"/>
            <a:ext cx="1837800" cy="330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10" name="Google Shape;110;p20"/>
          <p:cNvSpPr txBox="1"/>
          <p:nvPr>
            <p:ph idx="3" type="body"/>
          </p:nvPr>
        </p:nvSpPr>
        <p:spPr>
          <a:xfrm>
            <a:off x="4640704" y="1410075"/>
            <a:ext cx="1837800" cy="3305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20"/>
          <p:cNvSpPr txBox="1"/>
          <p:nvPr>
            <p:ph idx="12" type="sldNum"/>
          </p:nvPr>
        </p:nvSpPr>
        <p:spPr>
          <a:xfrm>
            <a:off x="270800" y="4882950"/>
            <a:ext cx="8614500" cy="260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Reignier template">
  <a:themeElements>
    <a:clrScheme name="Custom 347">
      <a:dk1>
        <a:srgbClr val="413724"/>
      </a:dk1>
      <a:lt1>
        <a:srgbClr val="FFFFFF"/>
      </a:lt1>
      <a:dk2>
        <a:srgbClr val="E5DCCA"/>
      </a:dk2>
      <a:lt2>
        <a:srgbClr val="B0A491"/>
      </a:lt2>
      <a:accent1>
        <a:srgbClr val="FFDF94"/>
      </a:accent1>
      <a:accent2>
        <a:srgbClr val="E0B85D"/>
      </a:accent2>
      <a:accent3>
        <a:srgbClr val="CF9472"/>
      </a:accent3>
      <a:accent4>
        <a:srgbClr val="727B65"/>
      </a:accent4>
      <a:accent5>
        <a:srgbClr val="B4C0CC"/>
      </a:accent5>
      <a:accent6>
        <a:srgbClr val="95AECD"/>
      </a:accent6>
      <a:hlink>
        <a:srgbClr val="7A674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