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33" r:id="rId3"/>
    <p:sldId id="373" r:id="rId4"/>
    <p:sldId id="371" r:id="rId5"/>
    <p:sldId id="374" r:id="rId6"/>
    <p:sldId id="386" r:id="rId7"/>
    <p:sldId id="409" r:id="rId8"/>
    <p:sldId id="411" r:id="rId9"/>
    <p:sldId id="412" r:id="rId10"/>
    <p:sldId id="410" r:id="rId11"/>
    <p:sldId id="413" r:id="rId12"/>
    <p:sldId id="408" r:id="rId13"/>
    <p:sldId id="414" r:id="rId14"/>
    <p:sldId id="415" r:id="rId15"/>
    <p:sldId id="418" r:id="rId16"/>
    <p:sldId id="417" r:id="rId17"/>
    <p:sldId id="416" r:id="rId18"/>
    <p:sldId id="292" r:id="rId19"/>
    <p:sldId id="287" r:id="rId20"/>
    <p:sldId id="288" r:id="rId21"/>
    <p:sldId id="406" r:id="rId22"/>
    <p:sldId id="407" r:id="rId23"/>
    <p:sldId id="460" r:id="rId24"/>
    <p:sldId id="461" r:id="rId25"/>
    <p:sldId id="293" r:id="rId26"/>
    <p:sldId id="488" r:id="rId27"/>
    <p:sldId id="295" r:id="rId28"/>
    <p:sldId id="447" r:id="rId29"/>
  </p:sldIdLst>
  <p:sldSz cx="12192000" cy="6858000"/>
  <p:notesSz cx="6858000" cy="9144000"/>
  <p:embeddedFontLst>
    <p:embeddedFont>
      <p:font typeface="Pacifico" panose="00000500000000000000" pitchFamily="2" charset="0"/>
      <p:regular r:id="rId32"/>
    </p:embeddedFont>
    <p:embeddedFont>
      <p:font typeface="Poppins Light" panose="00000400000000000000" pitchFamily="2" charset="0"/>
      <p:regular r:id="rId33"/>
      <p:italic r:id="rId34"/>
    </p:embeddedFont>
    <p:embeddedFont>
      <p:font typeface="Scope One" panose="02060403030504020204" pitchFamily="18" charset="0"/>
      <p:regular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2D3D"/>
    <a:srgbClr val="2245A0"/>
    <a:srgbClr val="FFD644"/>
    <a:srgbClr val="90D9F7"/>
    <a:srgbClr val="47A6E2"/>
    <a:srgbClr val="F17A39"/>
    <a:srgbClr val="47B592"/>
    <a:srgbClr val="3388FC"/>
    <a:srgbClr val="66EBCE"/>
    <a:srgbClr val="FCE7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15" autoAdjust="0"/>
    <p:restoredTop sz="94660"/>
  </p:normalViewPr>
  <p:slideViewPr>
    <p:cSldViewPr snapToGrid="0">
      <p:cViewPr varScale="1">
        <p:scale>
          <a:sx n="95" d="100"/>
          <a:sy n="95" d="100"/>
        </p:scale>
        <p:origin x="73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2022-05-21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2022-05-21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4.svg"/><Relationship Id="rId10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4.sv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12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4.svg"/><Relationship Id="rId9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12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12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4.svg"/><Relationship Id="rId9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4.svg"/><Relationship Id="rId9" Type="http://schemas.openxmlformats.org/officeDocument/2006/relationships/image" Target="../media/image8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12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4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hyperlink" Target="https://pptmon.com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.sv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hyperlink" Target="http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hyperlink" Target="http://www.pptmon.com/" TargetMode="Externa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6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6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4.sv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882A120-2127-436A-BDBA-10A7D946EC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70"/>
          <a:stretch/>
        </p:blipFill>
        <p:spPr>
          <a:xfrm>
            <a:off x="0" y="1579747"/>
            <a:ext cx="12192000" cy="527825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05AE9CA-0812-4BDA-88CA-54616B6896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236720"/>
          </a:xfrm>
          <a:prstGeom prst="rect">
            <a:avLst/>
          </a:prstGeom>
        </p:spPr>
      </p:pic>
      <p:pic>
        <p:nvPicPr>
          <p:cNvPr id="19" name="Graphic 3">
            <a:hlinkClick r:id="rId4"/>
            <a:extLst>
              <a:ext uri="{FF2B5EF4-FFF2-40B4-BE49-F238E27FC236}">
                <a16:creationId xmlns:a16="http://schemas.microsoft.com/office/drawing/2014/main" id="{4CAA7D1A-5654-485B-952E-5236A01A2D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7"/>
            <a:extLst>
              <a:ext uri="{FF2B5EF4-FFF2-40B4-BE49-F238E27FC236}">
                <a16:creationId xmlns:a16="http://schemas.microsoft.com/office/drawing/2014/main" id="{EB1D750E-129F-4B2D-9C2B-8D8F99A7977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C670B033-464F-486C-927B-593C89916E9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1360"/>
            <a:ext cx="12192000" cy="359664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1CA2A558-26A1-4C6B-B310-E0572C9E59B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44" y="1469906"/>
            <a:ext cx="10177112" cy="3918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65E7A48-C520-490B-97AA-46BF221DF90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79" y="949117"/>
            <a:ext cx="1731644" cy="85080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DB1B99E-4D9F-4BB5-8FCE-D098FCDE92E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574" y="318486"/>
            <a:ext cx="2567037" cy="126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20CF4EA5-6692-4A4B-AA8E-CE7F8836F6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73"/>
          <a:stretch/>
        </p:blipFill>
        <p:spPr>
          <a:xfrm>
            <a:off x="0" y="2773281"/>
            <a:ext cx="12192000" cy="4084719"/>
          </a:xfrm>
          <a:prstGeom prst="rect">
            <a:avLst/>
          </a:prstGeom>
        </p:spPr>
      </p:pic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449EFCAC-3B4C-4A1C-8C90-6F7CA7D1DC98}"/>
              </a:ext>
            </a:extLst>
          </p:cNvPr>
          <p:cNvSpPr/>
          <p:nvPr userDrawn="1"/>
        </p:nvSpPr>
        <p:spPr>
          <a:xfrm>
            <a:off x="0" y="0"/>
            <a:ext cx="4370888" cy="6858000"/>
          </a:xfrm>
          <a:custGeom>
            <a:avLst/>
            <a:gdLst>
              <a:gd name="connsiteX0" fmla="*/ 0 w 4370888"/>
              <a:gd name="connsiteY0" fmla="*/ 0 h 6858000"/>
              <a:gd name="connsiteX1" fmla="*/ 3479800 w 4370888"/>
              <a:gd name="connsiteY1" fmla="*/ 0 h 6858000"/>
              <a:gd name="connsiteX2" fmla="*/ 3479800 w 4370888"/>
              <a:gd name="connsiteY2" fmla="*/ 4787900 h 6858000"/>
              <a:gd name="connsiteX3" fmla="*/ 4370888 w 4370888"/>
              <a:gd name="connsiteY3" fmla="*/ 4787900 h 6858000"/>
              <a:gd name="connsiteX4" fmla="*/ 4370888 w 4370888"/>
              <a:gd name="connsiteY4" fmla="*/ 6858000 h 6858000"/>
              <a:gd name="connsiteX5" fmla="*/ 0 w 437088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70888" h="6858000">
                <a:moveTo>
                  <a:pt x="0" y="0"/>
                </a:moveTo>
                <a:lnTo>
                  <a:pt x="3479800" y="0"/>
                </a:lnTo>
                <a:lnTo>
                  <a:pt x="3479800" y="4787900"/>
                </a:lnTo>
                <a:lnTo>
                  <a:pt x="4370888" y="4787900"/>
                </a:lnTo>
                <a:lnTo>
                  <a:pt x="437088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D64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5" name="Graphic 3">
            <a:hlinkClick r:id="rId3"/>
            <a:extLst>
              <a:ext uri="{FF2B5EF4-FFF2-40B4-BE49-F238E27FC236}">
                <a16:creationId xmlns:a16="http://schemas.microsoft.com/office/drawing/2014/main" id="{E4428F60-EB83-4256-B911-9E77A72786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6"/>
            <a:extLst>
              <a:ext uri="{FF2B5EF4-FFF2-40B4-BE49-F238E27FC236}">
                <a16:creationId xmlns:a16="http://schemas.microsoft.com/office/drawing/2014/main" id="{8831A0CD-28FF-4BCE-8551-347202A58AB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FFE821F0-8EB9-4BED-A071-8FB68CE3BC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109"/>
          <a:stretch/>
        </p:blipFill>
        <p:spPr>
          <a:xfrm flipV="1">
            <a:off x="8697433" y="0"/>
            <a:ext cx="3494567" cy="1381978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B8A520DD-C605-4C44-9363-59D18ACCA5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85" b="33488"/>
          <a:stretch/>
        </p:blipFill>
        <p:spPr>
          <a:xfrm flipV="1">
            <a:off x="0" y="6354347"/>
            <a:ext cx="3968885" cy="50365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DF76F95-B3BD-4426-9365-AB7CB0EF74A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469" y="110429"/>
            <a:ext cx="1200746" cy="58996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CC2F8A5-6E4B-4C16-AB74-A422F0A104B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2537" y="484319"/>
            <a:ext cx="1731644" cy="85080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50FC07A0-6D4F-426E-B7B5-D47F3ABFB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083" b="56519"/>
          <a:stretch/>
        </p:blipFill>
        <p:spPr>
          <a:xfrm>
            <a:off x="9094465" y="51953"/>
            <a:ext cx="3097535" cy="1684883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7C11E13C-0644-4F27-A410-C16E908536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47316" b="77788"/>
          <a:stretch/>
        </p:blipFill>
        <p:spPr>
          <a:xfrm>
            <a:off x="8132843" y="5997302"/>
            <a:ext cx="3988302" cy="860697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51CBA1D9-5641-4F8E-B577-315E54CD75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25" t="52986"/>
          <a:stretch/>
        </p:blipFill>
        <p:spPr>
          <a:xfrm>
            <a:off x="2952601" y="80206"/>
            <a:ext cx="3048911" cy="1821809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5D87F5C4-C44D-4544-BE5C-33F623921A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05" t="43210"/>
          <a:stretch/>
        </p:blipFill>
        <p:spPr>
          <a:xfrm>
            <a:off x="2554312" y="4166613"/>
            <a:ext cx="3305162" cy="1292858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51BA9248-48D8-4612-A1F3-1E1499EDFB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88502" y="0"/>
            <a:ext cx="3261250" cy="47879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01484635-8465-46CE-93CF-B39022396A3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70888" y="4787900"/>
            <a:ext cx="3261250" cy="20701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9246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6107B07B-EB62-4BF3-B9FE-7C31D8EA37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73"/>
          <a:stretch/>
        </p:blipFill>
        <p:spPr>
          <a:xfrm flipH="1">
            <a:off x="0" y="2773281"/>
            <a:ext cx="12192000" cy="4084719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085DDF4C-6905-488B-9396-3D554FDDB732}"/>
              </a:ext>
            </a:extLst>
          </p:cNvPr>
          <p:cNvSpPr/>
          <p:nvPr userDrawn="1"/>
        </p:nvSpPr>
        <p:spPr>
          <a:xfrm>
            <a:off x="9093200" y="0"/>
            <a:ext cx="3098800" cy="6858000"/>
          </a:xfrm>
          <a:prstGeom prst="rect">
            <a:avLst/>
          </a:prstGeom>
          <a:solidFill>
            <a:srgbClr val="2245A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7" name="Graphic 3">
            <a:hlinkClick r:id="rId3"/>
            <a:extLst>
              <a:ext uri="{FF2B5EF4-FFF2-40B4-BE49-F238E27FC236}">
                <a16:creationId xmlns:a16="http://schemas.microsoft.com/office/drawing/2014/main" id="{2CBD2C3D-932F-4B66-84AE-98601A8D77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8" name="TextBox 17">
            <a:hlinkClick r:id="rId6"/>
            <a:extLst>
              <a:ext uri="{FF2B5EF4-FFF2-40B4-BE49-F238E27FC236}">
                <a16:creationId xmlns:a16="http://schemas.microsoft.com/office/drawing/2014/main" id="{403FCDEC-96CA-48F3-A607-2F59E6DF25F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03D06B89-166E-4DAF-8EDF-DEAA81FAD4A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149" y="110429"/>
            <a:ext cx="1731644" cy="85080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531EC755-7A80-4FC4-B314-06D11BF4C55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979" y="110429"/>
            <a:ext cx="1731644" cy="850808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47F63BAA-C47F-4799-984B-D8FC86CCFFF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35" y="955096"/>
            <a:ext cx="1148729" cy="56440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10E2573F-C425-4683-87F1-A3A69BA357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" r="69521" b="39305"/>
          <a:stretch/>
        </p:blipFill>
        <p:spPr>
          <a:xfrm flipV="1">
            <a:off x="0" y="5559875"/>
            <a:ext cx="2213767" cy="1298125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7F469F75-0DA5-43FD-AB97-60C7634776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98" b="6491"/>
          <a:stretch/>
        </p:blipFill>
        <p:spPr>
          <a:xfrm flipV="1">
            <a:off x="9889374" y="0"/>
            <a:ext cx="2302626" cy="2003594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9A96ED3F-391E-47B5-AF87-4B8FC02AC0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9" t="44880"/>
          <a:stretch/>
        </p:blipFill>
        <p:spPr>
          <a:xfrm flipV="1">
            <a:off x="2776354" y="5313807"/>
            <a:ext cx="5316131" cy="1544193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65A54D14-99D6-47D9-ADD3-26CB4BFB18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50" r="41774" b="1"/>
          <a:stretch/>
        </p:blipFill>
        <p:spPr>
          <a:xfrm>
            <a:off x="8588290" y="0"/>
            <a:ext cx="3443049" cy="1237298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1C6600B3-A1DA-49F1-84F9-00F6E077E0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41" b="67357"/>
          <a:stretch/>
        </p:blipFill>
        <p:spPr>
          <a:xfrm>
            <a:off x="9346611" y="6114833"/>
            <a:ext cx="2285969" cy="743167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716F537B-636D-46C5-8C2D-DEF8E56C0A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5" t="48897"/>
          <a:stretch/>
        </p:blipFill>
        <p:spPr>
          <a:xfrm>
            <a:off x="244884" y="-112985"/>
            <a:ext cx="3612137" cy="1980244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3313130F-A8EA-42EE-934C-86EF2C4396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73" b="56417"/>
          <a:stretch/>
        </p:blipFill>
        <p:spPr>
          <a:xfrm>
            <a:off x="2508470" y="5169145"/>
            <a:ext cx="3832608" cy="1688855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B57A8026-3E5E-43D4-BFD6-E18723B853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26200" y="0"/>
            <a:ext cx="28829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81097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E2FB29D3-0BDB-485B-988F-2260AF046E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73"/>
          <a:stretch/>
        </p:blipFill>
        <p:spPr>
          <a:xfrm>
            <a:off x="0" y="2773281"/>
            <a:ext cx="12192000" cy="4084719"/>
          </a:xfrm>
          <a:prstGeom prst="rect">
            <a:avLst/>
          </a:prstGeom>
        </p:spPr>
      </p:pic>
      <p:pic>
        <p:nvPicPr>
          <p:cNvPr id="10" name="Graphic 3">
            <a:hlinkClick r:id="rId3"/>
            <a:extLst>
              <a:ext uri="{FF2B5EF4-FFF2-40B4-BE49-F238E27FC236}">
                <a16:creationId xmlns:a16="http://schemas.microsoft.com/office/drawing/2014/main" id="{DD7A197B-B3DB-4B9F-8F1A-7110F53B38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6"/>
            <a:extLst>
              <a:ext uri="{FF2B5EF4-FFF2-40B4-BE49-F238E27FC236}">
                <a16:creationId xmlns:a16="http://schemas.microsoft.com/office/drawing/2014/main" id="{9749436E-FF98-4B0E-9ED5-04D234FB4BB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9AD6CCEC-8DFB-4B70-BB7B-6A66564D8FE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815640"/>
            <a:ext cx="1580687" cy="77663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83AD2026-E821-4A43-BF7D-BC058C5CC7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06" b="6491"/>
          <a:stretch/>
        </p:blipFill>
        <p:spPr>
          <a:xfrm flipV="1">
            <a:off x="0" y="0"/>
            <a:ext cx="4531848" cy="200359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EF6F2CD9-F965-4827-BD38-B829C79305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2" t="7142"/>
          <a:stretch/>
        </p:blipFill>
        <p:spPr>
          <a:xfrm flipV="1">
            <a:off x="7613353" y="4514255"/>
            <a:ext cx="4578647" cy="234374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ADE43E2-B4C4-4B25-9465-4415F2E4CAA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77" y="462547"/>
            <a:ext cx="2252879" cy="110690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616BA12-4536-43D2-98AD-CD0C0D50C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11" b="29100"/>
          <a:stretch/>
        </p:blipFill>
        <p:spPr>
          <a:xfrm>
            <a:off x="9632979" y="276436"/>
            <a:ext cx="2577535" cy="1614089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B7EA43F4-DC98-418E-A6CA-931DE10C5B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73" b="69449"/>
          <a:stretch/>
        </p:blipFill>
        <p:spPr>
          <a:xfrm>
            <a:off x="7877208" y="4785233"/>
            <a:ext cx="3221446" cy="1614089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E09203CF-D8ED-40BE-BA59-26CD03BEA0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23" r="42369"/>
          <a:stretch/>
        </p:blipFill>
        <p:spPr>
          <a:xfrm>
            <a:off x="2253580" y="306994"/>
            <a:ext cx="4362792" cy="1552975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BDF1073B-BBFE-4FF8-ADDE-7A1DE4D002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86" r="59391"/>
          <a:stretch/>
        </p:blipFill>
        <p:spPr>
          <a:xfrm>
            <a:off x="752208" y="5074084"/>
            <a:ext cx="3074232" cy="1476922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7966BEEB-4505-476A-9306-BBCF2B3B9A2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52600" y="1016000"/>
            <a:ext cx="4826000" cy="48260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61597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74F991DF-DE8E-4118-9BB4-C93204E73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52" b="32573"/>
          <a:stretch/>
        </p:blipFill>
        <p:spPr>
          <a:xfrm flipH="1">
            <a:off x="0" y="2773281"/>
            <a:ext cx="9747184" cy="4084719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671BF0F9-CEF4-46F7-BA56-3CC94E995C75}"/>
              </a:ext>
            </a:extLst>
          </p:cNvPr>
          <p:cNvSpPr/>
          <p:nvPr userDrawn="1"/>
        </p:nvSpPr>
        <p:spPr>
          <a:xfrm>
            <a:off x="6763656" y="0"/>
            <a:ext cx="5428344" cy="4292600"/>
          </a:xfrm>
          <a:prstGeom prst="rect">
            <a:avLst/>
          </a:prstGeom>
          <a:solidFill>
            <a:srgbClr val="F17A3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C96BCEAF-4627-4523-B397-00C0E2F3B7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CFE5D642-6423-47A6-9476-050ED68D761E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54757A1-FB06-49E5-B78E-AB3A1F934A6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70" y="3572006"/>
            <a:ext cx="879457" cy="43210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4D80529-C6FF-4EFC-A010-4C38F5A8F5E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384" y="3572006"/>
            <a:ext cx="588398" cy="28909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05DDF62-C4C6-461D-9EB8-EA78AABC9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101"/>
          <a:stretch/>
        </p:blipFill>
        <p:spPr>
          <a:xfrm>
            <a:off x="1" y="6278327"/>
            <a:ext cx="4073026" cy="57967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EFB552B-0F36-4455-8984-F83A0DD4A5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80" r="75904" b="27939"/>
          <a:stretch/>
        </p:blipFill>
        <p:spPr>
          <a:xfrm flipH="1">
            <a:off x="10441849" y="0"/>
            <a:ext cx="1750151" cy="76147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E9753E34-0670-4B44-A3C7-6B40BF5ABA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70" r="41774"/>
          <a:stretch/>
        </p:blipFill>
        <p:spPr>
          <a:xfrm>
            <a:off x="584733" y="3174373"/>
            <a:ext cx="3443049" cy="137346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2E4E634E-2C34-4BEE-A217-5B83EBB68F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05" t="43210"/>
          <a:stretch/>
        </p:blipFill>
        <p:spPr>
          <a:xfrm>
            <a:off x="6850325" y="115048"/>
            <a:ext cx="3305162" cy="1292858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8FB60654-0A2D-4AF6-9186-0FC22B6F41D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8118974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EE66BFFB-C9C3-4A09-B575-1BF59675091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73026" y="3429000"/>
            <a:ext cx="8118974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04807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8DC09DE1-BB77-479E-9C11-CDB6C0EEC3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73"/>
          <a:stretch/>
        </p:blipFill>
        <p:spPr>
          <a:xfrm>
            <a:off x="0" y="2773281"/>
            <a:ext cx="12192000" cy="4084719"/>
          </a:xfrm>
          <a:prstGeom prst="rect">
            <a:avLst/>
          </a:prstGeom>
        </p:spPr>
      </p:pic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FA6B8E78-F41C-4D07-ADF1-F57063F5C8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D8B4910C-C817-4C3C-B161-6EB7136A81A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4FC4A904-01B0-4CA1-8506-A7A2214749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" r="69521" b="39305"/>
          <a:stretch/>
        </p:blipFill>
        <p:spPr>
          <a:xfrm flipH="1">
            <a:off x="9692344" y="0"/>
            <a:ext cx="2499656" cy="146576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AD865085-B50F-486D-90C9-928998FF3B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109"/>
          <a:stretch/>
        </p:blipFill>
        <p:spPr>
          <a:xfrm flipH="1">
            <a:off x="0" y="4095088"/>
            <a:ext cx="6986494" cy="276291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969B0CC6-C979-41F0-BB1D-20861E977C6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90" y="217597"/>
            <a:ext cx="1211608" cy="5952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2A828D5-72FC-45EB-AFF2-43160B355A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34"/>
          <a:stretch/>
        </p:blipFill>
        <p:spPr>
          <a:xfrm>
            <a:off x="10980392" y="812896"/>
            <a:ext cx="1211608" cy="717521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017C2743-D7D5-4E4C-A1DB-E2186CC244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11" b="29100"/>
          <a:stretch/>
        </p:blipFill>
        <p:spPr>
          <a:xfrm>
            <a:off x="3967231" y="953268"/>
            <a:ext cx="2577535" cy="1614089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995078FE-AC4B-470E-8738-04BEABD769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23" r="42369"/>
          <a:stretch/>
        </p:blipFill>
        <p:spPr>
          <a:xfrm>
            <a:off x="348275" y="-83954"/>
            <a:ext cx="4362792" cy="1552975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739522D1-150A-40F4-9755-61FE14C92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25" t="52986"/>
          <a:stretch/>
        </p:blipFill>
        <p:spPr>
          <a:xfrm>
            <a:off x="8794814" y="75758"/>
            <a:ext cx="3048911" cy="1821809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B040FD7E-8F5D-4C37-8B09-BE98AE125D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41" b="47267"/>
          <a:stretch/>
        </p:blipFill>
        <p:spPr>
          <a:xfrm>
            <a:off x="9692344" y="1775675"/>
            <a:ext cx="2285969" cy="1200524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C4FAF32F-16AD-4860-A51A-402141D66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86" r="59391"/>
          <a:stretch/>
        </p:blipFill>
        <p:spPr>
          <a:xfrm>
            <a:off x="8795888" y="4738083"/>
            <a:ext cx="3074232" cy="1476922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D5231B12-BCA8-47A0-9C5A-0C15C002E3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5" t="48897"/>
          <a:stretch/>
        </p:blipFill>
        <p:spPr>
          <a:xfrm>
            <a:off x="348275" y="2835396"/>
            <a:ext cx="3612137" cy="1980244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0E4FBF82-DAA4-4EDA-B914-CE2284C84BD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64187" y="431799"/>
            <a:ext cx="4083049" cy="59943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AD316044-F27B-46E2-A038-034733A4A2E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544766" y="431799"/>
            <a:ext cx="4083049" cy="59943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69511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6746BF9A-EF2E-4C02-9311-824A306C49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73"/>
          <a:stretch/>
        </p:blipFill>
        <p:spPr>
          <a:xfrm flipH="1">
            <a:off x="0" y="2773281"/>
            <a:ext cx="12192000" cy="4084719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FB52EADA-E58F-49CE-BCD5-15BA587CDDA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38385" y="0"/>
            <a:ext cx="4053615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A395EF0A-E133-43E5-914E-58F434288F5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84770" y="2133600"/>
            <a:ext cx="4053615" cy="4724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Graphic 3">
            <a:hlinkClick r:id="rId3"/>
            <a:extLst>
              <a:ext uri="{FF2B5EF4-FFF2-40B4-BE49-F238E27FC236}">
                <a16:creationId xmlns:a16="http://schemas.microsoft.com/office/drawing/2014/main" id="{2068F63B-5128-4D9D-99C6-6C52B05B50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6"/>
            <a:extLst>
              <a:ext uri="{FF2B5EF4-FFF2-40B4-BE49-F238E27FC236}">
                <a16:creationId xmlns:a16="http://schemas.microsoft.com/office/drawing/2014/main" id="{7031E510-3BD3-4D96-92FF-3768BFEAC14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C3528171-6B4B-456E-B8A2-C67340BDD32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48" y="313850"/>
            <a:ext cx="1731644" cy="85080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7009D920-9BAA-4C2D-B523-33A82284E7C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154" y="1270535"/>
            <a:ext cx="1102132" cy="54151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827A71C0-F771-4A10-AAEB-265B52DE55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98" b="6491"/>
          <a:stretch/>
        </p:blipFill>
        <p:spPr>
          <a:xfrm flipH="1">
            <a:off x="0" y="5183888"/>
            <a:ext cx="1923970" cy="1674112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154FCF92-B8D1-4295-83E7-6BB0EFA37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73" b="69449"/>
          <a:stretch/>
        </p:blipFill>
        <p:spPr>
          <a:xfrm>
            <a:off x="4401984" y="416549"/>
            <a:ext cx="3221446" cy="1614089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ACE04EE7-8216-4D00-B0B3-5CA8C9B44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73" b="40326"/>
          <a:stretch/>
        </p:blipFill>
        <p:spPr>
          <a:xfrm>
            <a:off x="118169" y="4545629"/>
            <a:ext cx="3832608" cy="231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0752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CF5325DD-B78B-4431-ADD6-59BC9D161F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73"/>
          <a:stretch/>
        </p:blipFill>
        <p:spPr>
          <a:xfrm>
            <a:off x="0" y="2773281"/>
            <a:ext cx="12192000" cy="4084719"/>
          </a:xfrm>
          <a:prstGeom prst="rect">
            <a:avLst/>
          </a:prstGeom>
        </p:spPr>
      </p:pic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E218EB1F-7DD8-40C5-9B05-64F9D419CA44}"/>
              </a:ext>
            </a:extLst>
          </p:cNvPr>
          <p:cNvSpPr/>
          <p:nvPr userDrawn="1"/>
        </p:nvSpPr>
        <p:spPr>
          <a:xfrm>
            <a:off x="-20026" y="2083502"/>
            <a:ext cx="6783683" cy="4774498"/>
          </a:xfrm>
          <a:custGeom>
            <a:avLst/>
            <a:gdLst>
              <a:gd name="connsiteX0" fmla="*/ 2860186 w 6783683"/>
              <a:gd name="connsiteY0" fmla="*/ 0 h 4774498"/>
              <a:gd name="connsiteX1" fmla="*/ 6783683 w 6783683"/>
              <a:gd name="connsiteY1" fmla="*/ 3923497 h 4774498"/>
              <a:gd name="connsiteX2" fmla="*/ 6703972 w 6783683"/>
              <a:gd name="connsiteY2" fmla="*/ 4714219 h 4774498"/>
              <a:gd name="connsiteX3" fmla="*/ 6688472 w 6783683"/>
              <a:gd name="connsiteY3" fmla="*/ 4774498 h 4774498"/>
              <a:gd name="connsiteX4" fmla="*/ 0 w 6783683"/>
              <a:gd name="connsiteY4" fmla="*/ 4774498 h 4774498"/>
              <a:gd name="connsiteX5" fmla="*/ 0 w 6783683"/>
              <a:gd name="connsiteY5" fmla="*/ 1243630 h 4774498"/>
              <a:gd name="connsiteX6" fmla="*/ 85855 w 6783683"/>
              <a:gd name="connsiteY6" fmla="*/ 1149166 h 4774498"/>
              <a:gd name="connsiteX7" fmla="*/ 2860186 w 6783683"/>
              <a:gd name="connsiteY7" fmla="*/ 0 h 4774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3683" h="4774498">
                <a:moveTo>
                  <a:pt x="2860186" y="0"/>
                </a:moveTo>
                <a:cubicBezTo>
                  <a:pt x="5027074" y="0"/>
                  <a:pt x="6783683" y="1756609"/>
                  <a:pt x="6783683" y="3923497"/>
                </a:cubicBezTo>
                <a:cubicBezTo>
                  <a:pt x="6783683" y="4194358"/>
                  <a:pt x="6756236" y="4458809"/>
                  <a:pt x="6703972" y="4714219"/>
                </a:cubicBezTo>
                <a:lnTo>
                  <a:pt x="6688472" y="4774498"/>
                </a:lnTo>
                <a:lnTo>
                  <a:pt x="0" y="4774498"/>
                </a:lnTo>
                <a:lnTo>
                  <a:pt x="0" y="1243630"/>
                </a:lnTo>
                <a:lnTo>
                  <a:pt x="85855" y="1149166"/>
                </a:lnTo>
                <a:cubicBezTo>
                  <a:pt x="795868" y="439153"/>
                  <a:pt x="1776742" y="0"/>
                  <a:pt x="2860186" y="0"/>
                </a:cubicBezTo>
                <a:close/>
              </a:path>
            </a:pathLst>
          </a:custGeom>
          <a:solidFill>
            <a:srgbClr val="FFD64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8DF51D18-2D6C-4AA2-87DF-C5A9E7C55F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3D29991D-4D4F-4C09-BBF0-4AB6012B0D3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AB32CE22-0972-4FCC-AF86-7DC0CAE12D0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425" y="190943"/>
            <a:ext cx="1731644" cy="850808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5EFFC6BC-F57F-49E8-BBAA-C9040E8BB51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915" y="1041751"/>
            <a:ext cx="1228825" cy="60375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7F8015FB-18FD-4062-9F88-231BD2B12E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23" b="56519"/>
          <a:stretch/>
        </p:blipFill>
        <p:spPr>
          <a:xfrm>
            <a:off x="4517689" y="142995"/>
            <a:ext cx="4018066" cy="168488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9CAF1671-F756-4996-B50E-670D8D57A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16" b="56293"/>
          <a:stretch/>
        </p:blipFill>
        <p:spPr>
          <a:xfrm>
            <a:off x="4191274" y="4592052"/>
            <a:ext cx="3988302" cy="1693658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2FFFD937-CD7B-4A12-90D6-9FB652D95B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86" r="59391"/>
          <a:stretch/>
        </p:blipFill>
        <p:spPr>
          <a:xfrm>
            <a:off x="9098799" y="5304362"/>
            <a:ext cx="3074232" cy="1476922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484F18FA-F3C3-4BB6-BF26-C8A09551748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335291" y="0"/>
            <a:ext cx="4671286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67043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3">
            <a:hlinkClick r:id="rId2"/>
            <a:extLst>
              <a:ext uri="{FF2B5EF4-FFF2-40B4-BE49-F238E27FC236}">
                <a16:creationId xmlns:a16="http://schemas.microsoft.com/office/drawing/2014/main" id="{6438E9E6-98CC-4A6B-BE8A-9B2B5F3AA8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id="{0D4D0FF3-30BE-4CC3-B8A3-5117632C1DC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677E628B-3336-4939-A7EF-1B4178220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73"/>
          <a:stretch/>
        </p:blipFill>
        <p:spPr>
          <a:xfrm flipH="1">
            <a:off x="0" y="2773281"/>
            <a:ext cx="12192000" cy="408471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42C791B0-1494-4F1F-A625-528E2FA8CF2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57" y="256098"/>
            <a:ext cx="1731644" cy="85080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E425C921-8007-4227-B73E-44C748D83D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36"/>
          <a:stretch/>
        </p:blipFill>
        <p:spPr>
          <a:xfrm>
            <a:off x="10718985" y="958742"/>
            <a:ext cx="1473015" cy="850808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2928A769-B579-4F53-BCE7-81DA5AE3AF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9" t="44880"/>
          <a:stretch/>
        </p:blipFill>
        <p:spPr>
          <a:xfrm flipH="1" flipV="1">
            <a:off x="0" y="5114386"/>
            <a:ext cx="6002664" cy="1743614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9500EBD5-6FF0-46F0-89EB-379B2F9EB7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909"/>
          <a:stretch/>
        </p:blipFill>
        <p:spPr>
          <a:xfrm flipV="1">
            <a:off x="4257230" y="0"/>
            <a:ext cx="7934770" cy="148043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8C4FFE5C-A21A-428E-AF3F-DA002F8405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70" r="41774"/>
          <a:stretch/>
        </p:blipFill>
        <p:spPr>
          <a:xfrm>
            <a:off x="832800" y="5484540"/>
            <a:ext cx="3443049" cy="1373460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9F9B96AD-E846-4265-9402-38A283B48F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05" t="43210"/>
          <a:stretch/>
        </p:blipFill>
        <p:spPr>
          <a:xfrm>
            <a:off x="9066404" y="187569"/>
            <a:ext cx="3305162" cy="1292858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1850FF76-0C81-4CFF-9909-3D262E197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5" t="48897" b="15659"/>
          <a:stretch/>
        </p:blipFill>
        <p:spPr>
          <a:xfrm>
            <a:off x="8224615" y="5484540"/>
            <a:ext cx="3612137" cy="1373460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E80F604C-87AC-40BD-AAB3-4FC2D73984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73" b="40326"/>
          <a:stretch/>
        </p:blipFill>
        <p:spPr>
          <a:xfrm flipH="1">
            <a:off x="743936" y="115153"/>
            <a:ext cx="3832608" cy="231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998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0841C5BD-6BC1-4534-B8EE-6C7E624379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16F142D2-57C3-415D-931D-E4BA27A7955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C4D38F1-9CEB-42A8-A765-F83B37A2A7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73"/>
          <a:stretch/>
        </p:blipFill>
        <p:spPr>
          <a:xfrm>
            <a:off x="0" y="2773281"/>
            <a:ext cx="12192000" cy="4084719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44C8B2DB-C6CA-4B41-9E60-4C5494462A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109"/>
          <a:stretch/>
        </p:blipFill>
        <p:spPr>
          <a:xfrm flipH="1">
            <a:off x="0" y="4523915"/>
            <a:ext cx="5902132" cy="2334085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B2002FD0-350B-4421-BB4F-43815AFD5C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36"/>
          <a:stretch/>
        </p:blipFill>
        <p:spPr>
          <a:xfrm flipH="1">
            <a:off x="6289868" y="0"/>
            <a:ext cx="5902132" cy="2410981"/>
          </a:xfrm>
          <a:prstGeom prst="rect">
            <a:avLst/>
          </a:prstGeom>
        </p:spPr>
      </p:pic>
      <p:sp>
        <p:nvSpPr>
          <p:cNvPr id="28" name="그림 개체 틀 11">
            <a:extLst>
              <a:ext uri="{FF2B5EF4-FFF2-40B4-BE49-F238E27FC236}">
                <a16:creationId xmlns:a16="http://schemas.microsoft.com/office/drawing/2014/main" id="{0028F462-ED76-442B-A09C-E9460FEBB0C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162028" y="1059419"/>
            <a:ext cx="2194694" cy="4761846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6B9E598-05A4-410A-9F1C-74563DC276D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227" y="132198"/>
            <a:ext cx="2201809" cy="108181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CE601CB-E074-43DB-B91F-72B0458DCF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76"/>
          <a:stretch/>
        </p:blipFill>
        <p:spPr>
          <a:xfrm>
            <a:off x="11037760" y="2014943"/>
            <a:ext cx="1154240" cy="71133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BFB0F9D8-1B23-434E-B3FE-6E435CC445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7"/>
          <a:stretch/>
        </p:blipFill>
        <p:spPr>
          <a:xfrm>
            <a:off x="0" y="673105"/>
            <a:ext cx="1678730" cy="1081814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9008EC78-CEBE-4A9A-951F-2880CCC7D7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98" b="6491"/>
          <a:stretch/>
        </p:blipFill>
        <p:spPr>
          <a:xfrm>
            <a:off x="9995550" y="4946793"/>
            <a:ext cx="2196450" cy="1911207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33EDAEB6-5866-413C-9309-2D0D383EA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11" b="29100"/>
          <a:stretch/>
        </p:blipFill>
        <p:spPr>
          <a:xfrm>
            <a:off x="679966" y="3510946"/>
            <a:ext cx="2577535" cy="1614089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7962C76E-2031-4C81-80E9-185AB7E0F8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73" b="69449"/>
          <a:stretch/>
        </p:blipFill>
        <p:spPr>
          <a:xfrm>
            <a:off x="390430" y="22684"/>
            <a:ext cx="3221446" cy="1614089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F71B0E78-3333-44E2-8241-552DD0972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23" r="42369"/>
          <a:stretch/>
        </p:blipFill>
        <p:spPr>
          <a:xfrm>
            <a:off x="3514144" y="4690558"/>
            <a:ext cx="4362792" cy="1552975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2DFFA23C-0DF7-4EC5-A74F-9804F49D7F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25" t="52986" r="6899"/>
          <a:stretch/>
        </p:blipFill>
        <p:spPr>
          <a:xfrm>
            <a:off x="9665343" y="4953556"/>
            <a:ext cx="2526658" cy="1821809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B17BBCF8-FD54-428A-A1A1-A541CB7C3B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41" b="47267"/>
          <a:stretch/>
        </p:blipFill>
        <p:spPr>
          <a:xfrm>
            <a:off x="9950790" y="190657"/>
            <a:ext cx="2285969" cy="120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539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3">
            <a:hlinkClick r:id="rId2"/>
            <a:extLst>
              <a:ext uri="{FF2B5EF4-FFF2-40B4-BE49-F238E27FC236}">
                <a16:creationId xmlns:a16="http://schemas.microsoft.com/office/drawing/2014/main" id="{B67E7EFD-44CA-4F20-8E6D-C8E2E895A3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id="{81841411-6BD4-4CF7-ACE2-F84EE24103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8C535A05-F7AA-42A0-A2BC-8B2DA9A185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73"/>
          <a:stretch/>
        </p:blipFill>
        <p:spPr>
          <a:xfrm flipH="1">
            <a:off x="0" y="2773281"/>
            <a:ext cx="12192000" cy="408471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20758E6B-4BC6-4978-B526-3F0731D815E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191" y="199688"/>
            <a:ext cx="2201809" cy="1081814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D54985AF-9D66-46D5-8C9F-03186C07D3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" r="69521" b="39305"/>
          <a:stretch/>
        </p:blipFill>
        <p:spPr>
          <a:xfrm>
            <a:off x="0" y="0"/>
            <a:ext cx="2111688" cy="1238267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01B29F2-8517-4B8E-B5F9-7D1248FF17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2" t="7142"/>
          <a:stretch/>
        </p:blipFill>
        <p:spPr>
          <a:xfrm>
            <a:off x="7824478" y="0"/>
            <a:ext cx="4367522" cy="2235673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37D23107-3B87-417A-A7E6-EC28C18FC2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101"/>
          <a:stretch/>
        </p:blipFill>
        <p:spPr>
          <a:xfrm>
            <a:off x="0" y="5871951"/>
            <a:ext cx="6928401" cy="986049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29FC256-8C49-486C-8CD7-82A3553EA9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7"/>
          <a:stretch/>
        </p:blipFill>
        <p:spPr>
          <a:xfrm>
            <a:off x="0" y="573732"/>
            <a:ext cx="1848502" cy="1081814"/>
          </a:xfrm>
          <a:prstGeom prst="rect">
            <a:avLst/>
          </a:prstGeom>
        </p:spPr>
      </p:pic>
      <p:sp>
        <p:nvSpPr>
          <p:cNvPr id="33" name="그림 개체 틀 5">
            <a:extLst>
              <a:ext uri="{FF2B5EF4-FFF2-40B4-BE49-F238E27FC236}">
                <a16:creationId xmlns:a16="http://schemas.microsoft.com/office/drawing/2014/main" id="{59B86D04-76C6-44CF-A72C-742855C4B22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D37FA7A0-D3CC-4262-8F83-035E44B8AC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11" b="29100"/>
          <a:stretch/>
        </p:blipFill>
        <p:spPr>
          <a:xfrm>
            <a:off x="9440808" y="474457"/>
            <a:ext cx="2577535" cy="1614089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6B4B5CCA-64A3-4B5A-B841-27233427AE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23" r="42369"/>
          <a:stretch/>
        </p:blipFill>
        <p:spPr>
          <a:xfrm>
            <a:off x="4278839" y="4952822"/>
            <a:ext cx="4362792" cy="1552975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99D8DB08-CB3F-4B34-8E68-E4BBBB75D9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05" t="43210"/>
          <a:stretch/>
        </p:blipFill>
        <p:spPr>
          <a:xfrm>
            <a:off x="2782395" y="58764"/>
            <a:ext cx="3305162" cy="1292858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6A7DDAC6-B4BF-4FD9-8E2F-54A86ED243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77" b="40326"/>
          <a:stretch/>
        </p:blipFill>
        <p:spPr>
          <a:xfrm>
            <a:off x="0" y="1844527"/>
            <a:ext cx="2250100" cy="231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025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3FD46A8F-1BA1-4BCC-8824-F9102E6E6D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73"/>
          <a:stretch/>
        </p:blipFill>
        <p:spPr>
          <a:xfrm flipH="1">
            <a:off x="0" y="2773281"/>
            <a:ext cx="12192000" cy="4084719"/>
          </a:xfrm>
          <a:prstGeom prst="rect">
            <a:avLst/>
          </a:prstGeom>
        </p:spPr>
      </p:pic>
      <p:pic>
        <p:nvPicPr>
          <p:cNvPr id="16" name="Graphic 3">
            <a:hlinkClick r:id="rId3"/>
            <a:extLst>
              <a:ext uri="{FF2B5EF4-FFF2-40B4-BE49-F238E27FC236}">
                <a16:creationId xmlns:a16="http://schemas.microsoft.com/office/drawing/2014/main" id="{8DB83117-C2AB-460C-ABD4-371166779C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8" name="TextBox 17">
            <a:hlinkClick r:id="rId6"/>
            <a:extLst>
              <a:ext uri="{FF2B5EF4-FFF2-40B4-BE49-F238E27FC236}">
                <a16:creationId xmlns:a16="http://schemas.microsoft.com/office/drawing/2014/main" id="{5F0DBDC1-BF8C-401B-94AF-A40B79B21AA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7D8EFC72-06A0-4173-A844-16E138DCD1C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29" y="284974"/>
            <a:ext cx="1731644" cy="85080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D39E097-D6F4-4B78-8771-6E1E3FBC6D5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221" y="678320"/>
            <a:ext cx="1731644" cy="850808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9C40F13C-50ED-46BA-B91F-98F62296F9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9" t="44880"/>
          <a:stretch/>
        </p:blipFill>
        <p:spPr>
          <a:xfrm>
            <a:off x="7336811" y="0"/>
            <a:ext cx="4855189" cy="1410302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31B6EB64-1EBE-4539-B623-B92DB272EB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101"/>
          <a:stretch/>
        </p:blipFill>
        <p:spPr>
          <a:xfrm>
            <a:off x="0" y="5913914"/>
            <a:ext cx="6633544" cy="944085"/>
          </a:xfrm>
          <a:prstGeom prst="rect">
            <a:avLst/>
          </a:prstGeom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113E6AF6-F1A9-46B4-AF36-1189061656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2" t="6311" r="46924" b="56519"/>
          <a:stretch/>
        </p:blipFill>
        <p:spPr>
          <a:xfrm>
            <a:off x="-1" y="0"/>
            <a:ext cx="2829357" cy="1440320"/>
          </a:xfrm>
          <a:prstGeom prst="rect">
            <a:avLst/>
          </a:prstGeom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505ECB74-4C7F-4C56-8DF8-C9A4A19E40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23" r="42369"/>
          <a:stretch/>
        </p:blipFill>
        <p:spPr>
          <a:xfrm>
            <a:off x="708358" y="4931502"/>
            <a:ext cx="4362792" cy="1552975"/>
          </a:xfrm>
          <a:prstGeom prst="rect">
            <a:avLst/>
          </a:prstGeom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EF31F9F9-CE08-40F4-A6C2-77AE5A9B20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05" t="43210"/>
          <a:stretch/>
        </p:blipFill>
        <p:spPr>
          <a:xfrm>
            <a:off x="8886838" y="4657933"/>
            <a:ext cx="3305162" cy="1292858"/>
          </a:xfrm>
          <a:prstGeom prst="rect">
            <a:avLst/>
          </a:prstGeom>
        </p:spPr>
      </p:pic>
      <p:pic>
        <p:nvPicPr>
          <p:cNvPr id="69" name="그림 68">
            <a:extLst>
              <a:ext uri="{FF2B5EF4-FFF2-40B4-BE49-F238E27FC236}">
                <a16:creationId xmlns:a16="http://schemas.microsoft.com/office/drawing/2014/main" id="{4696DBDF-ECD5-44DE-945E-4A88F4C3B4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73" b="40326"/>
          <a:stretch/>
        </p:blipFill>
        <p:spPr>
          <a:xfrm>
            <a:off x="8282917" y="597879"/>
            <a:ext cx="3832608" cy="231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589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EDF0D750-0F29-467C-B3A8-03EE9D663C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7" name="TextBox 16">
            <a:hlinkClick r:id="rId5"/>
            <a:extLst>
              <a:ext uri="{FF2B5EF4-FFF2-40B4-BE49-F238E27FC236}">
                <a16:creationId xmlns:a16="http://schemas.microsoft.com/office/drawing/2014/main" id="{E5457A3E-19F3-4297-81B4-95466E851F8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5273D62E-6E8C-44B7-AA60-72810FE142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73"/>
          <a:stretch/>
        </p:blipFill>
        <p:spPr>
          <a:xfrm>
            <a:off x="0" y="2773281"/>
            <a:ext cx="12192000" cy="408471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23BF56E-E3B4-4058-A5C5-EF6C3EF99AD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441" y="232212"/>
            <a:ext cx="1623535" cy="797691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2069257-3D9F-4A34-A4B8-F845471D89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21"/>
          <a:stretch/>
        </p:blipFill>
        <p:spPr>
          <a:xfrm>
            <a:off x="10552117" y="773119"/>
            <a:ext cx="1639884" cy="1081814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68265F2-6131-4916-9CC4-06CB1E037B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9" t="44880"/>
          <a:stretch/>
        </p:blipFill>
        <p:spPr>
          <a:xfrm flipH="1">
            <a:off x="0" y="0"/>
            <a:ext cx="5071000" cy="1472989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E731593A-743A-4D57-BEC7-0AADEBC1C9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80" r="75904" b="27939"/>
          <a:stretch/>
        </p:blipFill>
        <p:spPr>
          <a:xfrm flipH="1">
            <a:off x="10522550" y="0"/>
            <a:ext cx="1669450" cy="726364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627142FE-4370-41A9-AC1D-23EF3ACD7B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909"/>
          <a:stretch/>
        </p:blipFill>
        <p:spPr>
          <a:xfrm>
            <a:off x="5488772" y="5607345"/>
            <a:ext cx="6703228" cy="1250655"/>
          </a:xfrm>
          <a:prstGeom prst="rect">
            <a:avLst/>
          </a:prstGeom>
        </p:spPr>
      </p:pic>
      <p:sp>
        <p:nvSpPr>
          <p:cNvPr id="27" name="그림 개체 틀 8">
            <a:extLst>
              <a:ext uri="{FF2B5EF4-FFF2-40B4-BE49-F238E27FC236}">
                <a16:creationId xmlns:a16="http://schemas.microsoft.com/office/drawing/2014/main" id="{11A31EFB-98D5-4A4C-AC5B-F6341DC4C92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1C2EF05E-492D-41E5-83FC-7FE57A072F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6" r="46923" b="56519"/>
          <a:stretch/>
        </p:blipFill>
        <p:spPr>
          <a:xfrm>
            <a:off x="-1" y="4764903"/>
            <a:ext cx="1808575" cy="1684883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3471FC9A-4A9B-4277-B91F-8EBDF95620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25" t="52986"/>
          <a:stretch/>
        </p:blipFill>
        <p:spPr>
          <a:xfrm>
            <a:off x="820155" y="414539"/>
            <a:ext cx="3048911" cy="1821809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131E929B-710B-42E6-AEC4-01D1DBBD3F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70" r="41774"/>
          <a:stretch/>
        </p:blipFill>
        <p:spPr>
          <a:xfrm>
            <a:off x="7757024" y="142596"/>
            <a:ext cx="3443049" cy="1373460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2B53D57D-DBCC-4336-BC00-467292E599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86" r="59391"/>
          <a:stretch/>
        </p:blipFill>
        <p:spPr>
          <a:xfrm>
            <a:off x="6219908" y="3671249"/>
            <a:ext cx="3074232" cy="147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579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9D4BC2BE-AB79-4F17-8E35-69ADAD3910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FE2AFA1D-B684-4138-B519-C9C8D3B7AD4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B041DD9-919B-4515-9526-CE9934A030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07545591-531E-4863-B709-D2E5DA334D1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C8D2B507-F4DF-42FB-A1AE-7DD2756188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70"/>
          <a:stretch/>
        </p:blipFill>
        <p:spPr>
          <a:xfrm flipH="1">
            <a:off x="0" y="1579747"/>
            <a:ext cx="12192000" cy="5278253"/>
          </a:xfrm>
          <a:prstGeom prst="rect">
            <a:avLst/>
          </a:prstGeom>
        </p:spPr>
      </p:pic>
      <p:pic>
        <p:nvPicPr>
          <p:cNvPr id="15" name="Graphic 3">
            <a:hlinkClick r:id="rId3"/>
            <a:extLst>
              <a:ext uri="{FF2B5EF4-FFF2-40B4-BE49-F238E27FC236}">
                <a16:creationId xmlns:a16="http://schemas.microsoft.com/office/drawing/2014/main" id="{536BA8AD-9B41-4505-A396-F4EFB1EC4B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6"/>
            <a:extLst>
              <a:ext uri="{FF2B5EF4-FFF2-40B4-BE49-F238E27FC236}">
                <a16:creationId xmlns:a16="http://schemas.microsoft.com/office/drawing/2014/main" id="{E40CA4BA-4064-4F82-8AB0-85515F39CD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29E1EE29-D226-4E17-A3E5-4A8D1F5CA87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0"/>
            <a:ext cx="11704320" cy="685800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D97F5DA2-A9BE-4E4A-AD91-0CC60AEFBA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" r="69521" b="39305"/>
          <a:stretch/>
        </p:blipFill>
        <p:spPr>
          <a:xfrm flipH="1">
            <a:off x="9768870" y="0"/>
            <a:ext cx="2423130" cy="1420893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397B36C0-358B-4B72-8DAD-263B05A3C8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06" b="6491"/>
          <a:stretch/>
        </p:blipFill>
        <p:spPr>
          <a:xfrm flipH="1">
            <a:off x="7231564" y="4664920"/>
            <a:ext cx="4960436" cy="219308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583C2E3F-E169-4FEC-86E2-AD9CA7BCAC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2" t="7142"/>
          <a:stretch/>
        </p:blipFill>
        <p:spPr>
          <a:xfrm flipH="1">
            <a:off x="0" y="0"/>
            <a:ext cx="5011663" cy="25654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33811F01-AF8D-40E6-9057-5055402C9B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98" b="6491"/>
          <a:stretch/>
        </p:blipFill>
        <p:spPr>
          <a:xfrm flipH="1">
            <a:off x="0" y="4664920"/>
            <a:ext cx="2520392" cy="219308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A8E6F0AA-2AE1-4EEC-AFC6-C71C76E4C56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54967" y="949117"/>
            <a:ext cx="1731644" cy="850808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DA0B8754-8A37-4BF3-A5CD-9C7BED091AE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9579" y="318486"/>
            <a:ext cx="2567037" cy="126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94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F9266724-F146-44E5-8BAD-A6D2B3E7E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70"/>
          <a:stretch/>
        </p:blipFill>
        <p:spPr>
          <a:xfrm>
            <a:off x="0" y="1579747"/>
            <a:ext cx="12192000" cy="5278253"/>
          </a:xfrm>
          <a:prstGeom prst="rect">
            <a:avLst/>
          </a:prstGeom>
        </p:spPr>
      </p:pic>
      <p:pic>
        <p:nvPicPr>
          <p:cNvPr id="16" name="Graphic 3">
            <a:hlinkClick r:id="rId3"/>
            <a:extLst>
              <a:ext uri="{FF2B5EF4-FFF2-40B4-BE49-F238E27FC236}">
                <a16:creationId xmlns:a16="http://schemas.microsoft.com/office/drawing/2014/main" id="{C7FF6D4F-48E8-4CDD-99E0-50D42B96D9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7" name="TextBox 16">
            <a:hlinkClick r:id="rId6"/>
            <a:extLst>
              <a:ext uri="{FF2B5EF4-FFF2-40B4-BE49-F238E27FC236}">
                <a16:creationId xmlns:a16="http://schemas.microsoft.com/office/drawing/2014/main" id="{3062BB94-4DC3-49DE-8012-476EE7886EA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7FDFC76C-9AB8-41A5-B873-E75A5FC60C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73"/>
          <a:stretch/>
        </p:blipFill>
        <p:spPr>
          <a:xfrm>
            <a:off x="0" y="-1"/>
            <a:ext cx="12192000" cy="3492183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458315D0-494E-47A2-A9A3-EA926D56A7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"/>
          <a:stretch/>
        </p:blipFill>
        <p:spPr>
          <a:xfrm>
            <a:off x="0" y="3568382"/>
            <a:ext cx="12192000" cy="3289618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4A7102BA-B077-4999-8370-F0283D1B03B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610"/>
            <a:ext cx="12192000" cy="624078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3F40D2C-EE33-4498-ACF6-9C74A018085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79" y="574634"/>
            <a:ext cx="1731644" cy="850808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D4B8D784-5495-4F69-8A68-D52C7DA5DB6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674" y="3800793"/>
            <a:ext cx="2567037" cy="126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7967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3">
            <a:hlinkClick r:id="rId2"/>
            <a:extLst>
              <a:ext uri="{FF2B5EF4-FFF2-40B4-BE49-F238E27FC236}">
                <a16:creationId xmlns:a16="http://schemas.microsoft.com/office/drawing/2014/main" id="{339A52C7-DA87-4D57-BC35-5BAB7F2891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id="{C49ADC30-0993-4013-8108-70610610084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32D8609B-F5A4-4D0C-9AF7-3F407A57C3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73"/>
          <a:stretch/>
        </p:blipFill>
        <p:spPr>
          <a:xfrm>
            <a:off x="0" y="2773281"/>
            <a:ext cx="12192000" cy="4084719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7F638590-69C7-45DB-BE59-AAB341C0461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464" y="136810"/>
            <a:ext cx="1484673" cy="729464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C0433307-206E-42DA-BE39-592EB24981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109"/>
          <a:stretch/>
        </p:blipFill>
        <p:spPr>
          <a:xfrm>
            <a:off x="8153400" y="5260876"/>
            <a:ext cx="4038600" cy="1597124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54DB4655-C8C7-4581-9684-573F07DDDE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36"/>
          <a:stretch/>
        </p:blipFill>
        <p:spPr>
          <a:xfrm>
            <a:off x="0" y="0"/>
            <a:ext cx="4038600" cy="1649741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1DA1E72E-AD6A-4798-A36D-3363FC65479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60" y="708485"/>
            <a:ext cx="1163526" cy="571675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724E8704-769B-46D1-AF32-6BB1B1B3EA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73" b="69449"/>
          <a:stretch/>
        </p:blipFill>
        <p:spPr>
          <a:xfrm>
            <a:off x="246718" y="0"/>
            <a:ext cx="3221446" cy="1614089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7234426C-5F01-4904-8A7F-258614AE5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70" r="41774"/>
          <a:stretch/>
        </p:blipFill>
        <p:spPr>
          <a:xfrm>
            <a:off x="8265939" y="276281"/>
            <a:ext cx="3443049" cy="1373460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F9CB96EA-7AA7-40FD-BDF6-C8F2C0F75E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86" r="59391"/>
          <a:stretch/>
        </p:blipFill>
        <p:spPr>
          <a:xfrm>
            <a:off x="320325" y="5260876"/>
            <a:ext cx="3074232" cy="1476922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7DE8C638-5C99-45D5-BABF-BAF7EEA11D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5" t="48897"/>
          <a:stretch/>
        </p:blipFill>
        <p:spPr>
          <a:xfrm>
            <a:off x="8579863" y="4601475"/>
            <a:ext cx="3612137" cy="198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803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BA72F476-ECEE-482F-8BE7-EE586B0D00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70"/>
          <a:stretch/>
        </p:blipFill>
        <p:spPr>
          <a:xfrm>
            <a:off x="0" y="1579747"/>
            <a:ext cx="12192000" cy="5278253"/>
          </a:xfrm>
          <a:prstGeom prst="rect">
            <a:avLst/>
          </a:prstGeom>
        </p:spPr>
      </p:pic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732F7E39-2AEF-431C-9FA1-688E1E174BDF}"/>
              </a:ext>
            </a:extLst>
          </p:cNvPr>
          <p:cNvSpPr/>
          <p:nvPr userDrawn="1"/>
        </p:nvSpPr>
        <p:spPr>
          <a:xfrm>
            <a:off x="0" y="0"/>
            <a:ext cx="5842000" cy="6858000"/>
          </a:xfrm>
          <a:custGeom>
            <a:avLst/>
            <a:gdLst>
              <a:gd name="connsiteX0" fmla="*/ 2413000 w 5842000"/>
              <a:gd name="connsiteY0" fmla="*/ 0 h 6858000"/>
              <a:gd name="connsiteX1" fmla="*/ 5842000 w 5842000"/>
              <a:gd name="connsiteY1" fmla="*/ 3429000 h 6858000"/>
              <a:gd name="connsiteX2" fmla="*/ 2413000 w 5842000"/>
              <a:gd name="connsiteY2" fmla="*/ 6858000 h 6858000"/>
              <a:gd name="connsiteX3" fmla="*/ 231838 w 5842000"/>
              <a:gd name="connsiteY3" fmla="*/ 6074983 h 6858000"/>
              <a:gd name="connsiteX4" fmla="*/ 0 w 5842000"/>
              <a:gd name="connsiteY4" fmla="*/ 5864275 h 6858000"/>
              <a:gd name="connsiteX5" fmla="*/ 0 w 5842000"/>
              <a:gd name="connsiteY5" fmla="*/ 993726 h 6858000"/>
              <a:gd name="connsiteX6" fmla="*/ 231838 w 5842000"/>
              <a:gd name="connsiteY6" fmla="*/ 783017 h 6858000"/>
              <a:gd name="connsiteX7" fmla="*/ 2413000 w 5842000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42000" h="6858000">
                <a:moveTo>
                  <a:pt x="2413000" y="0"/>
                </a:moveTo>
                <a:cubicBezTo>
                  <a:pt x="4306784" y="0"/>
                  <a:pt x="5842000" y="1535216"/>
                  <a:pt x="5842000" y="3429000"/>
                </a:cubicBezTo>
                <a:cubicBezTo>
                  <a:pt x="5842000" y="5322784"/>
                  <a:pt x="4306784" y="6858000"/>
                  <a:pt x="2413000" y="6858000"/>
                </a:cubicBezTo>
                <a:cubicBezTo>
                  <a:pt x="1584470" y="6858000"/>
                  <a:pt x="824571" y="6564150"/>
                  <a:pt x="231838" y="6074983"/>
                </a:cubicBezTo>
                <a:lnTo>
                  <a:pt x="0" y="5864275"/>
                </a:lnTo>
                <a:lnTo>
                  <a:pt x="0" y="993726"/>
                </a:lnTo>
                <a:lnTo>
                  <a:pt x="231838" y="783017"/>
                </a:lnTo>
                <a:cubicBezTo>
                  <a:pt x="824571" y="293850"/>
                  <a:pt x="1584470" y="0"/>
                  <a:pt x="2413000" y="0"/>
                </a:cubicBezTo>
                <a:close/>
              </a:path>
            </a:pathLst>
          </a:custGeom>
          <a:solidFill>
            <a:srgbClr val="47B59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1B187157-713D-4598-98A5-0ACE6EABD96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016000"/>
            <a:ext cx="4826000" cy="48260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00AB527B-0C8A-4131-B727-586FF72B1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id="{CA4DE566-F2F9-4200-88E7-D9BCF791CF2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1196BC42-8C8E-49F0-9D00-967E45FA2D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59"/>
          <a:stretch/>
        </p:blipFill>
        <p:spPr>
          <a:xfrm>
            <a:off x="10892241" y="1886552"/>
            <a:ext cx="1299760" cy="73877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048830A-F714-4683-A8EA-BB0D65D463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85" b="33488"/>
          <a:stretch/>
        </p:blipFill>
        <p:spPr>
          <a:xfrm flipV="1">
            <a:off x="0" y="5662168"/>
            <a:ext cx="9423400" cy="119583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A9FF642D-537E-4E32-BAFB-25461FC459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909"/>
          <a:stretch/>
        </p:blipFill>
        <p:spPr>
          <a:xfrm flipV="1">
            <a:off x="2768600" y="0"/>
            <a:ext cx="9423400" cy="175817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107728C-7477-41A3-9CB4-394B2E8430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932" y="292859"/>
            <a:ext cx="2128069" cy="1045583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0176C707-29B5-4B34-A79D-540B532D53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11" b="29100"/>
          <a:stretch/>
        </p:blipFill>
        <p:spPr>
          <a:xfrm>
            <a:off x="9817602" y="119060"/>
            <a:ext cx="2577535" cy="161408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5D76B100-F150-4191-8110-1D3BA58A9E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16" b="56293"/>
          <a:stretch/>
        </p:blipFill>
        <p:spPr>
          <a:xfrm>
            <a:off x="5638549" y="64513"/>
            <a:ext cx="3988302" cy="1693658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4995FAC7-E214-43B4-98A7-58044D331D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25" t="52986"/>
          <a:stretch/>
        </p:blipFill>
        <p:spPr>
          <a:xfrm>
            <a:off x="5968088" y="3840359"/>
            <a:ext cx="3048911" cy="1821809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3B98387B-9F27-4532-87E9-82FDDA0698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41" b="47267"/>
          <a:stretch/>
        </p:blipFill>
        <p:spPr>
          <a:xfrm>
            <a:off x="9853577" y="4461644"/>
            <a:ext cx="2285969" cy="120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9696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6EC3ADA9-548E-486C-807E-7AFF7DC550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73"/>
          <a:stretch/>
        </p:blipFill>
        <p:spPr>
          <a:xfrm flipH="1">
            <a:off x="0" y="2773281"/>
            <a:ext cx="12192000" cy="408471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EA0DDFAB-4365-4FF3-A49E-8E2565082F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2" t="7142"/>
          <a:stretch/>
        </p:blipFill>
        <p:spPr>
          <a:xfrm>
            <a:off x="8281481" y="0"/>
            <a:ext cx="3910519" cy="200174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3826CD17-48F0-445D-B262-3AF7A41A98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98" b="6491"/>
          <a:stretch/>
        </p:blipFill>
        <p:spPr>
          <a:xfrm flipH="1">
            <a:off x="-1" y="5146775"/>
            <a:ext cx="1966621" cy="1711225"/>
          </a:xfrm>
          <a:prstGeom prst="rect">
            <a:avLst/>
          </a:prstGeom>
        </p:spPr>
      </p:pic>
      <p:pic>
        <p:nvPicPr>
          <p:cNvPr id="14" name="Graphic 3">
            <a:hlinkClick r:id="rId5"/>
            <a:extLst>
              <a:ext uri="{FF2B5EF4-FFF2-40B4-BE49-F238E27FC236}">
                <a16:creationId xmlns:a16="http://schemas.microsoft.com/office/drawing/2014/main" id="{13599907-281A-4949-B8F2-E90C6A02F2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8"/>
            <a:extLst>
              <a:ext uri="{FF2B5EF4-FFF2-40B4-BE49-F238E27FC236}">
                <a16:creationId xmlns:a16="http://schemas.microsoft.com/office/drawing/2014/main" id="{CFA6FD63-E198-44BA-9148-1D5982EB808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91699E3-6B5F-4AE1-B7B5-7271BE0EAE3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124" y="260907"/>
            <a:ext cx="1075380" cy="52836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AA4D37B8-FA8D-42E7-9A67-26E28973AF0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50" y="659336"/>
            <a:ext cx="1731644" cy="85080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B61FB148-3342-4183-A182-9386B3A8B03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876" y="233932"/>
            <a:ext cx="1920242" cy="943472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4CE080D7-CFAF-41CE-8AFA-07CB4F6247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11" b="29100"/>
          <a:stretch/>
        </p:blipFill>
        <p:spPr>
          <a:xfrm>
            <a:off x="9482822" y="34088"/>
            <a:ext cx="2577535" cy="1614089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D502136A-C64C-4F3E-ABFF-C6881B1E8D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23" r="42369"/>
          <a:stretch/>
        </p:blipFill>
        <p:spPr>
          <a:xfrm>
            <a:off x="-22139" y="58048"/>
            <a:ext cx="4362792" cy="1552975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E5A75072-D7E5-40D7-97A7-5307B99F65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16" b="71414"/>
          <a:stretch/>
        </p:blipFill>
        <p:spPr>
          <a:xfrm>
            <a:off x="1837710" y="5750264"/>
            <a:ext cx="3988302" cy="1107736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F35001D8-62A6-4048-9F3B-3760AFFBF5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70" r="41774"/>
          <a:stretch/>
        </p:blipFill>
        <p:spPr>
          <a:xfrm>
            <a:off x="8385351" y="5063534"/>
            <a:ext cx="3443049" cy="137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110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DEAF73FB-E5C4-4AD6-AB48-7601465C3F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73"/>
          <a:stretch/>
        </p:blipFill>
        <p:spPr>
          <a:xfrm>
            <a:off x="0" y="2773281"/>
            <a:ext cx="12192000" cy="4084719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B4082B49-2325-4BEB-A719-C3D358BE6862}"/>
              </a:ext>
            </a:extLst>
          </p:cNvPr>
          <p:cNvSpPr/>
          <p:nvPr userDrawn="1"/>
        </p:nvSpPr>
        <p:spPr>
          <a:xfrm>
            <a:off x="1727200" y="1460500"/>
            <a:ext cx="8737600" cy="4191000"/>
          </a:xfrm>
          <a:prstGeom prst="rect">
            <a:avLst/>
          </a:prstGeom>
          <a:solidFill>
            <a:schemeClr val="bg1">
              <a:alpha val="44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ko-KR" altLang="en-US"/>
          </a:p>
        </p:txBody>
      </p:sp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AE11AAAF-02F9-44B0-B309-58B3E2527E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52736F9A-9F1D-4FC6-9C60-2E276A11BCE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333C9EEA-0EED-4154-B08D-5DEBD3A4AC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" r="69521" b="39305"/>
          <a:stretch/>
        </p:blipFill>
        <p:spPr>
          <a:xfrm>
            <a:off x="0" y="0"/>
            <a:ext cx="2474888" cy="1451243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4E67081D-878F-4410-9C58-3797626563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06" b="6491"/>
          <a:stretch/>
        </p:blipFill>
        <p:spPr>
          <a:xfrm flipH="1">
            <a:off x="7125606" y="4618075"/>
            <a:ext cx="5066393" cy="223992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928779C5-AC8D-4680-B08B-FD3AF8F115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80" r="75904" b="27939"/>
          <a:stretch/>
        </p:blipFill>
        <p:spPr>
          <a:xfrm flipH="1">
            <a:off x="10235414" y="0"/>
            <a:ext cx="1956586" cy="85129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936CE05-96D1-45EB-BB99-6D8A8551BE1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79" y="949117"/>
            <a:ext cx="1731644" cy="85080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225A8243-9853-46FC-882B-BDF932519AE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85" y="480820"/>
            <a:ext cx="1993936" cy="97968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560C992B-0C7A-4E1A-A772-928E62ED32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25" t="52986"/>
          <a:stretch/>
        </p:blipFill>
        <p:spPr>
          <a:xfrm>
            <a:off x="9143089" y="-83375"/>
            <a:ext cx="3048911" cy="182180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F632B05B-E3CF-4D74-AB99-22D14F5B38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05" t="43210"/>
          <a:stretch/>
        </p:blipFill>
        <p:spPr>
          <a:xfrm>
            <a:off x="8966574" y="5119566"/>
            <a:ext cx="3305162" cy="1292858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264E1B48-C248-4676-A1B0-8B3583D5B5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86" r="59391"/>
          <a:stretch/>
        </p:blipFill>
        <p:spPr>
          <a:xfrm>
            <a:off x="624107" y="5397500"/>
            <a:ext cx="3074232" cy="1476922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A97CA3F-D82F-452C-A9E5-3B5577D4B4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73" b="40326"/>
          <a:stretch/>
        </p:blipFill>
        <p:spPr>
          <a:xfrm>
            <a:off x="244919" y="0"/>
            <a:ext cx="3832608" cy="231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285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E2D6BF99-5761-4CDF-8D4D-632AD35BD0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73"/>
          <a:stretch/>
        </p:blipFill>
        <p:spPr>
          <a:xfrm flipH="1">
            <a:off x="0" y="2773281"/>
            <a:ext cx="12192000" cy="4084719"/>
          </a:xfrm>
          <a:prstGeom prst="rect">
            <a:avLst/>
          </a:prstGeom>
        </p:spPr>
      </p:pic>
      <p:pic>
        <p:nvPicPr>
          <p:cNvPr id="14" name="Graphic 3">
            <a:hlinkClick r:id="rId3"/>
            <a:extLst>
              <a:ext uri="{FF2B5EF4-FFF2-40B4-BE49-F238E27FC236}">
                <a16:creationId xmlns:a16="http://schemas.microsoft.com/office/drawing/2014/main" id="{78AAFA65-FD32-4A3B-9E7E-BF759D167D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6"/>
            <a:extLst>
              <a:ext uri="{FF2B5EF4-FFF2-40B4-BE49-F238E27FC236}">
                <a16:creationId xmlns:a16="http://schemas.microsoft.com/office/drawing/2014/main" id="{8C1C1512-4764-45B1-ACE0-85CC419F1A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840EBFB-6E1E-417E-AF0A-3C69B42E7F66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alpha val="44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903D4CB0-27B2-43BB-B7C7-E817B4FFD9A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52" y="102093"/>
            <a:ext cx="1163524" cy="571674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6C8224CA-3FEB-4F90-8E70-2284B7930D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36"/>
          <a:stretch/>
        </p:blipFill>
        <p:spPr>
          <a:xfrm flipV="1">
            <a:off x="0" y="5006600"/>
            <a:ext cx="4532262" cy="1851399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CF9F7A86-C550-4173-8202-B9670C508B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909"/>
          <a:stretch/>
        </p:blipFill>
        <p:spPr>
          <a:xfrm flipV="1">
            <a:off x="5164739" y="0"/>
            <a:ext cx="7027261" cy="131111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749E01BD-FBE4-46D4-8965-18EF63AE50B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481" y="673092"/>
            <a:ext cx="1163524" cy="571674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2837E151-8BF8-4E93-BAB7-9E766D13F9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23" b="56519"/>
          <a:stretch/>
        </p:blipFill>
        <p:spPr>
          <a:xfrm>
            <a:off x="514196" y="206758"/>
            <a:ext cx="4018066" cy="1684883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A4E5CB02-71FE-4DCB-B513-F309A656F5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73" b="69449"/>
          <a:stretch/>
        </p:blipFill>
        <p:spPr>
          <a:xfrm>
            <a:off x="481962" y="4900722"/>
            <a:ext cx="3221446" cy="1614089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E29886FF-36F8-4EF0-BD75-C743BBF21F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41" b="47267"/>
          <a:stretch/>
        </p:blipFill>
        <p:spPr>
          <a:xfrm>
            <a:off x="9906031" y="387930"/>
            <a:ext cx="2285969" cy="1200524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E7DDAD3E-328E-4BFB-99D8-39452D773D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85" t="48897"/>
          <a:stretch/>
        </p:blipFill>
        <p:spPr>
          <a:xfrm>
            <a:off x="8358868" y="4606956"/>
            <a:ext cx="3612137" cy="198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2122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0D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72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0.svg"/><Relationship Id="rId21" Type="http://schemas.openxmlformats.org/officeDocument/2006/relationships/image" Target="../media/image54.svg"/><Relationship Id="rId42" Type="http://schemas.openxmlformats.org/officeDocument/2006/relationships/image" Target="../media/image75.png"/><Relationship Id="rId47" Type="http://schemas.openxmlformats.org/officeDocument/2006/relationships/image" Target="../media/image80.svg"/><Relationship Id="rId63" Type="http://schemas.openxmlformats.org/officeDocument/2006/relationships/image" Target="../media/image96.svg"/><Relationship Id="rId68" Type="http://schemas.openxmlformats.org/officeDocument/2006/relationships/image" Target="../media/image101.png"/><Relationship Id="rId84" Type="http://schemas.openxmlformats.org/officeDocument/2006/relationships/image" Target="../media/image117.png"/><Relationship Id="rId89" Type="http://schemas.openxmlformats.org/officeDocument/2006/relationships/image" Target="../media/image122.svg"/><Relationship Id="rId112" Type="http://schemas.openxmlformats.org/officeDocument/2006/relationships/image" Target="../media/image145.png"/><Relationship Id="rId133" Type="http://schemas.openxmlformats.org/officeDocument/2006/relationships/image" Target="../media/image166.svg"/><Relationship Id="rId138" Type="http://schemas.openxmlformats.org/officeDocument/2006/relationships/image" Target="../media/image171.png"/><Relationship Id="rId154" Type="http://schemas.openxmlformats.org/officeDocument/2006/relationships/image" Target="../media/image187.png"/><Relationship Id="rId159" Type="http://schemas.openxmlformats.org/officeDocument/2006/relationships/image" Target="../media/image192.svg"/><Relationship Id="rId175" Type="http://schemas.openxmlformats.org/officeDocument/2006/relationships/image" Target="../media/image208.svg"/><Relationship Id="rId170" Type="http://schemas.openxmlformats.org/officeDocument/2006/relationships/image" Target="../media/image203.png"/><Relationship Id="rId191" Type="http://schemas.openxmlformats.org/officeDocument/2006/relationships/image" Target="../media/image224.svg"/><Relationship Id="rId16" Type="http://schemas.openxmlformats.org/officeDocument/2006/relationships/image" Target="../media/image49.png"/><Relationship Id="rId107" Type="http://schemas.openxmlformats.org/officeDocument/2006/relationships/image" Target="../media/image140.svg"/><Relationship Id="rId11" Type="http://schemas.openxmlformats.org/officeDocument/2006/relationships/image" Target="../media/image44.svg"/><Relationship Id="rId32" Type="http://schemas.openxmlformats.org/officeDocument/2006/relationships/image" Target="../media/image65.png"/><Relationship Id="rId37" Type="http://schemas.openxmlformats.org/officeDocument/2006/relationships/image" Target="../media/image70.svg"/><Relationship Id="rId53" Type="http://schemas.openxmlformats.org/officeDocument/2006/relationships/image" Target="../media/image86.svg"/><Relationship Id="rId58" Type="http://schemas.openxmlformats.org/officeDocument/2006/relationships/image" Target="../media/image91.png"/><Relationship Id="rId74" Type="http://schemas.openxmlformats.org/officeDocument/2006/relationships/image" Target="../media/image107.png"/><Relationship Id="rId79" Type="http://schemas.openxmlformats.org/officeDocument/2006/relationships/image" Target="../media/image112.svg"/><Relationship Id="rId102" Type="http://schemas.openxmlformats.org/officeDocument/2006/relationships/image" Target="../media/image135.png"/><Relationship Id="rId123" Type="http://schemas.openxmlformats.org/officeDocument/2006/relationships/image" Target="../media/image156.svg"/><Relationship Id="rId128" Type="http://schemas.openxmlformats.org/officeDocument/2006/relationships/image" Target="../media/image161.png"/><Relationship Id="rId144" Type="http://schemas.openxmlformats.org/officeDocument/2006/relationships/image" Target="../media/image177.png"/><Relationship Id="rId149" Type="http://schemas.openxmlformats.org/officeDocument/2006/relationships/image" Target="../media/image182.svg"/><Relationship Id="rId5" Type="http://schemas.openxmlformats.org/officeDocument/2006/relationships/image" Target="../media/image38.svg"/><Relationship Id="rId90" Type="http://schemas.openxmlformats.org/officeDocument/2006/relationships/image" Target="../media/image123.png"/><Relationship Id="rId95" Type="http://schemas.openxmlformats.org/officeDocument/2006/relationships/image" Target="../media/image128.svg"/><Relationship Id="rId160" Type="http://schemas.openxmlformats.org/officeDocument/2006/relationships/image" Target="../media/image193.png"/><Relationship Id="rId165" Type="http://schemas.openxmlformats.org/officeDocument/2006/relationships/image" Target="../media/image198.svg"/><Relationship Id="rId181" Type="http://schemas.openxmlformats.org/officeDocument/2006/relationships/image" Target="../media/image214.svg"/><Relationship Id="rId186" Type="http://schemas.openxmlformats.org/officeDocument/2006/relationships/image" Target="../media/image219.png"/><Relationship Id="rId22" Type="http://schemas.openxmlformats.org/officeDocument/2006/relationships/image" Target="../media/image55.png"/><Relationship Id="rId27" Type="http://schemas.openxmlformats.org/officeDocument/2006/relationships/image" Target="../media/image60.svg"/><Relationship Id="rId43" Type="http://schemas.openxmlformats.org/officeDocument/2006/relationships/image" Target="../media/image76.svg"/><Relationship Id="rId48" Type="http://schemas.openxmlformats.org/officeDocument/2006/relationships/image" Target="../media/image81.png"/><Relationship Id="rId64" Type="http://schemas.openxmlformats.org/officeDocument/2006/relationships/image" Target="../media/image97.png"/><Relationship Id="rId69" Type="http://schemas.openxmlformats.org/officeDocument/2006/relationships/image" Target="../media/image102.svg"/><Relationship Id="rId113" Type="http://schemas.openxmlformats.org/officeDocument/2006/relationships/image" Target="../media/image146.svg"/><Relationship Id="rId118" Type="http://schemas.openxmlformats.org/officeDocument/2006/relationships/image" Target="../media/image151.png"/><Relationship Id="rId134" Type="http://schemas.openxmlformats.org/officeDocument/2006/relationships/image" Target="../media/image167.png"/><Relationship Id="rId139" Type="http://schemas.openxmlformats.org/officeDocument/2006/relationships/image" Target="../media/image172.svg"/><Relationship Id="rId80" Type="http://schemas.openxmlformats.org/officeDocument/2006/relationships/image" Target="../media/image113.png"/><Relationship Id="rId85" Type="http://schemas.openxmlformats.org/officeDocument/2006/relationships/image" Target="../media/image118.svg"/><Relationship Id="rId150" Type="http://schemas.openxmlformats.org/officeDocument/2006/relationships/image" Target="../media/image183.png"/><Relationship Id="rId155" Type="http://schemas.openxmlformats.org/officeDocument/2006/relationships/image" Target="../media/image188.svg"/><Relationship Id="rId171" Type="http://schemas.openxmlformats.org/officeDocument/2006/relationships/image" Target="../media/image204.svg"/><Relationship Id="rId176" Type="http://schemas.openxmlformats.org/officeDocument/2006/relationships/image" Target="../media/image209.png"/><Relationship Id="rId192" Type="http://schemas.openxmlformats.org/officeDocument/2006/relationships/image" Target="../media/image225.png"/><Relationship Id="rId12" Type="http://schemas.openxmlformats.org/officeDocument/2006/relationships/image" Target="../media/image45.png"/><Relationship Id="rId17" Type="http://schemas.openxmlformats.org/officeDocument/2006/relationships/image" Target="../media/image50.svg"/><Relationship Id="rId33" Type="http://schemas.openxmlformats.org/officeDocument/2006/relationships/image" Target="../media/image66.svg"/><Relationship Id="rId38" Type="http://schemas.openxmlformats.org/officeDocument/2006/relationships/image" Target="../media/image71.png"/><Relationship Id="rId59" Type="http://schemas.openxmlformats.org/officeDocument/2006/relationships/image" Target="../media/image92.svg"/><Relationship Id="rId103" Type="http://schemas.openxmlformats.org/officeDocument/2006/relationships/image" Target="../media/image136.svg"/><Relationship Id="rId108" Type="http://schemas.openxmlformats.org/officeDocument/2006/relationships/image" Target="../media/image141.png"/><Relationship Id="rId124" Type="http://schemas.openxmlformats.org/officeDocument/2006/relationships/image" Target="../media/image157.png"/><Relationship Id="rId129" Type="http://schemas.openxmlformats.org/officeDocument/2006/relationships/image" Target="../media/image162.svg"/><Relationship Id="rId54" Type="http://schemas.openxmlformats.org/officeDocument/2006/relationships/image" Target="../media/image87.png"/><Relationship Id="rId70" Type="http://schemas.openxmlformats.org/officeDocument/2006/relationships/image" Target="../media/image103.png"/><Relationship Id="rId75" Type="http://schemas.openxmlformats.org/officeDocument/2006/relationships/image" Target="../media/image108.svg"/><Relationship Id="rId91" Type="http://schemas.openxmlformats.org/officeDocument/2006/relationships/image" Target="../media/image124.svg"/><Relationship Id="rId96" Type="http://schemas.openxmlformats.org/officeDocument/2006/relationships/image" Target="../media/image129.png"/><Relationship Id="rId140" Type="http://schemas.openxmlformats.org/officeDocument/2006/relationships/image" Target="../media/image173.png"/><Relationship Id="rId145" Type="http://schemas.openxmlformats.org/officeDocument/2006/relationships/image" Target="../media/image178.svg"/><Relationship Id="rId161" Type="http://schemas.openxmlformats.org/officeDocument/2006/relationships/image" Target="../media/image194.svg"/><Relationship Id="rId166" Type="http://schemas.openxmlformats.org/officeDocument/2006/relationships/image" Target="../media/image199.png"/><Relationship Id="rId182" Type="http://schemas.openxmlformats.org/officeDocument/2006/relationships/image" Target="../media/image215.png"/><Relationship Id="rId187" Type="http://schemas.openxmlformats.org/officeDocument/2006/relationships/image" Target="../media/image220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9.png"/><Relationship Id="rId23" Type="http://schemas.openxmlformats.org/officeDocument/2006/relationships/image" Target="../media/image56.svg"/><Relationship Id="rId28" Type="http://schemas.openxmlformats.org/officeDocument/2006/relationships/image" Target="../media/image61.png"/><Relationship Id="rId49" Type="http://schemas.openxmlformats.org/officeDocument/2006/relationships/image" Target="../media/image82.svg"/><Relationship Id="rId114" Type="http://schemas.openxmlformats.org/officeDocument/2006/relationships/image" Target="../media/image147.png"/><Relationship Id="rId119" Type="http://schemas.openxmlformats.org/officeDocument/2006/relationships/image" Target="../media/image152.svg"/><Relationship Id="rId44" Type="http://schemas.openxmlformats.org/officeDocument/2006/relationships/image" Target="../media/image77.png"/><Relationship Id="rId60" Type="http://schemas.openxmlformats.org/officeDocument/2006/relationships/image" Target="../media/image93.png"/><Relationship Id="rId65" Type="http://schemas.openxmlformats.org/officeDocument/2006/relationships/image" Target="../media/image98.svg"/><Relationship Id="rId81" Type="http://schemas.openxmlformats.org/officeDocument/2006/relationships/image" Target="../media/image114.svg"/><Relationship Id="rId86" Type="http://schemas.openxmlformats.org/officeDocument/2006/relationships/image" Target="../media/image119.png"/><Relationship Id="rId130" Type="http://schemas.openxmlformats.org/officeDocument/2006/relationships/image" Target="../media/image163.png"/><Relationship Id="rId135" Type="http://schemas.openxmlformats.org/officeDocument/2006/relationships/image" Target="../media/image168.svg"/><Relationship Id="rId151" Type="http://schemas.openxmlformats.org/officeDocument/2006/relationships/image" Target="../media/image184.svg"/><Relationship Id="rId156" Type="http://schemas.openxmlformats.org/officeDocument/2006/relationships/image" Target="../media/image189.png"/><Relationship Id="rId177" Type="http://schemas.openxmlformats.org/officeDocument/2006/relationships/image" Target="../media/image210.svg"/><Relationship Id="rId172" Type="http://schemas.openxmlformats.org/officeDocument/2006/relationships/image" Target="../media/image205.png"/><Relationship Id="rId193" Type="http://schemas.openxmlformats.org/officeDocument/2006/relationships/image" Target="../media/image226.svg"/><Relationship Id="rId13" Type="http://schemas.openxmlformats.org/officeDocument/2006/relationships/image" Target="../media/image46.svg"/><Relationship Id="rId18" Type="http://schemas.openxmlformats.org/officeDocument/2006/relationships/image" Target="../media/image51.png"/><Relationship Id="rId39" Type="http://schemas.openxmlformats.org/officeDocument/2006/relationships/image" Target="../media/image72.svg"/><Relationship Id="rId109" Type="http://schemas.openxmlformats.org/officeDocument/2006/relationships/image" Target="../media/image142.svg"/><Relationship Id="rId34" Type="http://schemas.openxmlformats.org/officeDocument/2006/relationships/image" Target="../media/image67.png"/><Relationship Id="rId50" Type="http://schemas.openxmlformats.org/officeDocument/2006/relationships/image" Target="../media/image83.png"/><Relationship Id="rId55" Type="http://schemas.openxmlformats.org/officeDocument/2006/relationships/image" Target="../media/image88.svg"/><Relationship Id="rId76" Type="http://schemas.openxmlformats.org/officeDocument/2006/relationships/image" Target="../media/image109.png"/><Relationship Id="rId97" Type="http://schemas.openxmlformats.org/officeDocument/2006/relationships/image" Target="../media/image130.svg"/><Relationship Id="rId104" Type="http://schemas.openxmlformats.org/officeDocument/2006/relationships/image" Target="../media/image137.png"/><Relationship Id="rId120" Type="http://schemas.openxmlformats.org/officeDocument/2006/relationships/image" Target="../media/image153.png"/><Relationship Id="rId125" Type="http://schemas.openxmlformats.org/officeDocument/2006/relationships/image" Target="../media/image158.svg"/><Relationship Id="rId141" Type="http://schemas.openxmlformats.org/officeDocument/2006/relationships/image" Target="../media/image174.svg"/><Relationship Id="rId146" Type="http://schemas.openxmlformats.org/officeDocument/2006/relationships/image" Target="../media/image179.png"/><Relationship Id="rId167" Type="http://schemas.openxmlformats.org/officeDocument/2006/relationships/image" Target="../media/image200.svg"/><Relationship Id="rId188" Type="http://schemas.openxmlformats.org/officeDocument/2006/relationships/image" Target="../media/image221.png"/><Relationship Id="rId7" Type="http://schemas.openxmlformats.org/officeDocument/2006/relationships/image" Target="../media/image40.svg"/><Relationship Id="rId71" Type="http://schemas.openxmlformats.org/officeDocument/2006/relationships/image" Target="../media/image104.svg"/><Relationship Id="rId92" Type="http://schemas.openxmlformats.org/officeDocument/2006/relationships/image" Target="../media/image125.png"/><Relationship Id="rId162" Type="http://schemas.openxmlformats.org/officeDocument/2006/relationships/image" Target="../media/image195.png"/><Relationship Id="rId183" Type="http://schemas.openxmlformats.org/officeDocument/2006/relationships/image" Target="../media/image216.svg"/><Relationship Id="rId2" Type="http://schemas.openxmlformats.org/officeDocument/2006/relationships/image" Target="../media/image35.png"/><Relationship Id="rId29" Type="http://schemas.openxmlformats.org/officeDocument/2006/relationships/image" Target="../media/image62.svg"/><Relationship Id="rId24" Type="http://schemas.openxmlformats.org/officeDocument/2006/relationships/image" Target="../media/image57.png"/><Relationship Id="rId40" Type="http://schemas.openxmlformats.org/officeDocument/2006/relationships/image" Target="../media/image73.png"/><Relationship Id="rId45" Type="http://schemas.openxmlformats.org/officeDocument/2006/relationships/image" Target="../media/image78.svg"/><Relationship Id="rId66" Type="http://schemas.openxmlformats.org/officeDocument/2006/relationships/image" Target="../media/image99.png"/><Relationship Id="rId87" Type="http://schemas.openxmlformats.org/officeDocument/2006/relationships/image" Target="../media/image120.svg"/><Relationship Id="rId110" Type="http://schemas.openxmlformats.org/officeDocument/2006/relationships/image" Target="../media/image143.png"/><Relationship Id="rId115" Type="http://schemas.openxmlformats.org/officeDocument/2006/relationships/image" Target="../media/image148.svg"/><Relationship Id="rId131" Type="http://schemas.openxmlformats.org/officeDocument/2006/relationships/image" Target="../media/image164.svg"/><Relationship Id="rId136" Type="http://schemas.openxmlformats.org/officeDocument/2006/relationships/image" Target="../media/image169.png"/><Relationship Id="rId157" Type="http://schemas.openxmlformats.org/officeDocument/2006/relationships/image" Target="../media/image190.svg"/><Relationship Id="rId178" Type="http://schemas.openxmlformats.org/officeDocument/2006/relationships/image" Target="../media/image211.png"/><Relationship Id="rId61" Type="http://schemas.openxmlformats.org/officeDocument/2006/relationships/image" Target="../media/image94.svg"/><Relationship Id="rId82" Type="http://schemas.openxmlformats.org/officeDocument/2006/relationships/image" Target="../media/image115.png"/><Relationship Id="rId152" Type="http://schemas.openxmlformats.org/officeDocument/2006/relationships/image" Target="../media/image185.png"/><Relationship Id="rId173" Type="http://schemas.openxmlformats.org/officeDocument/2006/relationships/image" Target="../media/image206.svg"/><Relationship Id="rId19" Type="http://schemas.openxmlformats.org/officeDocument/2006/relationships/image" Target="../media/image52.svg"/><Relationship Id="rId14" Type="http://schemas.openxmlformats.org/officeDocument/2006/relationships/image" Target="../media/image47.png"/><Relationship Id="rId30" Type="http://schemas.openxmlformats.org/officeDocument/2006/relationships/image" Target="../media/image63.png"/><Relationship Id="rId35" Type="http://schemas.openxmlformats.org/officeDocument/2006/relationships/image" Target="../media/image68.svg"/><Relationship Id="rId56" Type="http://schemas.openxmlformats.org/officeDocument/2006/relationships/image" Target="../media/image89.png"/><Relationship Id="rId77" Type="http://schemas.openxmlformats.org/officeDocument/2006/relationships/image" Target="../media/image110.svg"/><Relationship Id="rId100" Type="http://schemas.openxmlformats.org/officeDocument/2006/relationships/image" Target="../media/image133.png"/><Relationship Id="rId105" Type="http://schemas.openxmlformats.org/officeDocument/2006/relationships/image" Target="../media/image138.svg"/><Relationship Id="rId126" Type="http://schemas.openxmlformats.org/officeDocument/2006/relationships/image" Target="../media/image159.png"/><Relationship Id="rId147" Type="http://schemas.openxmlformats.org/officeDocument/2006/relationships/image" Target="../media/image180.svg"/><Relationship Id="rId168" Type="http://schemas.openxmlformats.org/officeDocument/2006/relationships/image" Target="../media/image201.png"/><Relationship Id="rId8" Type="http://schemas.openxmlformats.org/officeDocument/2006/relationships/image" Target="../media/image41.png"/><Relationship Id="rId51" Type="http://schemas.openxmlformats.org/officeDocument/2006/relationships/image" Target="../media/image84.svg"/><Relationship Id="rId72" Type="http://schemas.openxmlformats.org/officeDocument/2006/relationships/image" Target="../media/image105.png"/><Relationship Id="rId93" Type="http://schemas.openxmlformats.org/officeDocument/2006/relationships/image" Target="../media/image126.svg"/><Relationship Id="rId98" Type="http://schemas.openxmlformats.org/officeDocument/2006/relationships/image" Target="../media/image131.png"/><Relationship Id="rId121" Type="http://schemas.openxmlformats.org/officeDocument/2006/relationships/image" Target="../media/image154.svg"/><Relationship Id="rId142" Type="http://schemas.openxmlformats.org/officeDocument/2006/relationships/image" Target="../media/image175.png"/><Relationship Id="rId163" Type="http://schemas.openxmlformats.org/officeDocument/2006/relationships/image" Target="../media/image196.svg"/><Relationship Id="rId184" Type="http://schemas.openxmlformats.org/officeDocument/2006/relationships/image" Target="../media/image217.png"/><Relationship Id="rId189" Type="http://schemas.openxmlformats.org/officeDocument/2006/relationships/image" Target="../media/image222.svg"/><Relationship Id="rId3" Type="http://schemas.openxmlformats.org/officeDocument/2006/relationships/image" Target="../media/image36.svg"/><Relationship Id="rId25" Type="http://schemas.openxmlformats.org/officeDocument/2006/relationships/image" Target="../media/image58.svg"/><Relationship Id="rId46" Type="http://schemas.openxmlformats.org/officeDocument/2006/relationships/image" Target="../media/image79.png"/><Relationship Id="rId67" Type="http://schemas.openxmlformats.org/officeDocument/2006/relationships/image" Target="../media/image100.svg"/><Relationship Id="rId116" Type="http://schemas.openxmlformats.org/officeDocument/2006/relationships/image" Target="../media/image149.png"/><Relationship Id="rId137" Type="http://schemas.openxmlformats.org/officeDocument/2006/relationships/image" Target="../media/image170.svg"/><Relationship Id="rId158" Type="http://schemas.openxmlformats.org/officeDocument/2006/relationships/image" Target="../media/image191.png"/><Relationship Id="rId20" Type="http://schemas.openxmlformats.org/officeDocument/2006/relationships/image" Target="../media/image53.png"/><Relationship Id="rId41" Type="http://schemas.openxmlformats.org/officeDocument/2006/relationships/image" Target="../media/image74.svg"/><Relationship Id="rId62" Type="http://schemas.openxmlformats.org/officeDocument/2006/relationships/image" Target="../media/image95.png"/><Relationship Id="rId83" Type="http://schemas.openxmlformats.org/officeDocument/2006/relationships/image" Target="../media/image116.svg"/><Relationship Id="rId88" Type="http://schemas.openxmlformats.org/officeDocument/2006/relationships/image" Target="../media/image121.png"/><Relationship Id="rId111" Type="http://schemas.openxmlformats.org/officeDocument/2006/relationships/image" Target="../media/image144.svg"/><Relationship Id="rId132" Type="http://schemas.openxmlformats.org/officeDocument/2006/relationships/image" Target="../media/image165.png"/><Relationship Id="rId153" Type="http://schemas.openxmlformats.org/officeDocument/2006/relationships/image" Target="../media/image186.svg"/><Relationship Id="rId174" Type="http://schemas.openxmlformats.org/officeDocument/2006/relationships/image" Target="../media/image207.png"/><Relationship Id="rId179" Type="http://schemas.openxmlformats.org/officeDocument/2006/relationships/image" Target="../media/image212.svg"/><Relationship Id="rId190" Type="http://schemas.openxmlformats.org/officeDocument/2006/relationships/image" Target="../media/image223.png"/><Relationship Id="rId15" Type="http://schemas.openxmlformats.org/officeDocument/2006/relationships/image" Target="../media/image48.svg"/><Relationship Id="rId36" Type="http://schemas.openxmlformats.org/officeDocument/2006/relationships/image" Target="../media/image69.png"/><Relationship Id="rId57" Type="http://schemas.openxmlformats.org/officeDocument/2006/relationships/image" Target="../media/image90.svg"/><Relationship Id="rId106" Type="http://schemas.openxmlformats.org/officeDocument/2006/relationships/image" Target="../media/image139.png"/><Relationship Id="rId127" Type="http://schemas.openxmlformats.org/officeDocument/2006/relationships/image" Target="../media/image160.svg"/><Relationship Id="rId10" Type="http://schemas.openxmlformats.org/officeDocument/2006/relationships/image" Target="../media/image43.png"/><Relationship Id="rId31" Type="http://schemas.openxmlformats.org/officeDocument/2006/relationships/image" Target="../media/image64.svg"/><Relationship Id="rId52" Type="http://schemas.openxmlformats.org/officeDocument/2006/relationships/image" Target="../media/image85.png"/><Relationship Id="rId73" Type="http://schemas.openxmlformats.org/officeDocument/2006/relationships/image" Target="../media/image106.svg"/><Relationship Id="rId78" Type="http://schemas.openxmlformats.org/officeDocument/2006/relationships/image" Target="../media/image111.png"/><Relationship Id="rId94" Type="http://schemas.openxmlformats.org/officeDocument/2006/relationships/image" Target="../media/image127.png"/><Relationship Id="rId99" Type="http://schemas.openxmlformats.org/officeDocument/2006/relationships/image" Target="../media/image132.svg"/><Relationship Id="rId101" Type="http://schemas.openxmlformats.org/officeDocument/2006/relationships/image" Target="../media/image134.svg"/><Relationship Id="rId122" Type="http://schemas.openxmlformats.org/officeDocument/2006/relationships/image" Target="../media/image155.png"/><Relationship Id="rId143" Type="http://schemas.openxmlformats.org/officeDocument/2006/relationships/image" Target="../media/image176.svg"/><Relationship Id="rId148" Type="http://schemas.openxmlformats.org/officeDocument/2006/relationships/image" Target="../media/image181.png"/><Relationship Id="rId164" Type="http://schemas.openxmlformats.org/officeDocument/2006/relationships/image" Target="../media/image197.png"/><Relationship Id="rId169" Type="http://schemas.openxmlformats.org/officeDocument/2006/relationships/image" Target="../media/image202.svg"/><Relationship Id="rId185" Type="http://schemas.openxmlformats.org/officeDocument/2006/relationships/image" Target="../media/image218.svg"/><Relationship Id="rId4" Type="http://schemas.openxmlformats.org/officeDocument/2006/relationships/image" Target="../media/image37.png"/><Relationship Id="rId9" Type="http://schemas.openxmlformats.org/officeDocument/2006/relationships/image" Target="../media/image42.svg"/><Relationship Id="rId180" Type="http://schemas.openxmlformats.org/officeDocument/2006/relationships/image" Target="../media/image213.png"/><Relationship Id="rId26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35.svg"/><Relationship Id="rId21" Type="http://schemas.openxmlformats.org/officeDocument/2006/relationships/image" Target="../media/image240.svg"/><Relationship Id="rId42" Type="http://schemas.openxmlformats.org/officeDocument/2006/relationships/image" Target="../media/image261.png"/><Relationship Id="rId47" Type="http://schemas.openxmlformats.org/officeDocument/2006/relationships/image" Target="../media/image266.svg"/><Relationship Id="rId63" Type="http://schemas.openxmlformats.org/officeDocument/2006/relationships/image" Target="../media/image282.svg"/><Relationship Id="rId68" Type="http://schemas.openxmlformats.org/officeDocument/2006/relationships/image" Target="../media/image287.png"/><Relationship Id="rId84" Type="http://schemas.openxmlformats.org/officeDocument/2006/relationships/image" Target="../media/image303.png"/><Relationship Id="rId89" Type="http://schemas.openxmlformats.org/officeDocument/2006/relationships/image" Target="../media/image308.svg"/><Relationship Id="rId112" Type="http://schemas.openxmlformats.org/officeDocument/2006/relationships/image" Target="../media/image331.png"/><Relationship Id="rId133" Type="http://schemas.openxmlformats.org/officeDocument/2006/relationships/image" Target="../media/image351.svg"/><Relationship Id="rId138" Type="http://schemas.openxmlformats.org/officeDocument/2006/relationships/image" Target="../media/image356.png"/><Relationship Id="rId154" Type="http://schemas.openxmlformats.org/officeDocument/2006/relationships/image" Target="../media/image372.png"/><Relationship Id="rId159" Type="http://schemas.openxmlformats.org/officeDocument/2006/relationships/image" Target="../media/image377.svg"/><Relationship Id="rId175" Type="http://schemas.openxmlformats.org/officeDocument/2006/relationships/image" Target="../media/image393.svg"/><Relationship Id="rId170" Type="http://schemas.openxmlformats.org/officeDocument/2006/relationships/image" Target="../media/image388.png"/><Relationship Id="rId191" Type="http://schemas.openxmlformats.org/officeDocument/2006/relationships/image" Target="../media/image409.svg"/><Relationship Id="rId16" Type="http://schemas.openxmlformats.org/officeDocument/2006/relationships/image" Target="../media/image17.png"/><Relationship Id="rId107" Type="http://schemas.openxmlformats.org/officeDocument/2006/relationships/image" Target="../media/image326.svg"/><Relationship Id="rId11" Type="http://schemas.openxmlformats.org/officeDocument/2006/relationships/image" Target="../media/image232.svg"/><Relationship Id="rId32" Type="http://schemas.openxmlformats.org/officeDocument/2006/relationships/image" Target="../media/image251.png"/><Relationship Id="rId37" Type="http://schemas.openxmlformats.org/officeDocument/2006/relationships/image" Target="../media/image256.svg"/><Relationship Id="rId53" Type="http://schemas.openxmlformats.org/officeDocument/2006/relationships/image" Target="../media/image272.svg"/><Relationship Id="rId58" Type="http://schemas.openxmlformats.org/officeDocument/2006/relationships/image" Target="../media/image277.png"/><Relationship Id="rId74" Type="http://schemas.openxmlformats.org/officeDocument/2006/relationships/image" Target="../media/image293.png"/><Relationship Id="rId79" Type="http://schemas.openxmlformats.org/officeDocument/2006/relationships/image" Target="../media/image298.svg"/><Relationship Id="rId102" Type="http://schemas.openxmlformats.org/officeDocument/2006/relationships/image" Target="../media/image321.png"/><Relationship Id="rId123" Type="http://schemas.openxmlformats.org/officeDocument/2006/relationships/image" Target="../media/image341.svg"/><Relationship Id="rId128" Type="http://schemas.openxmlformats.org/officeDocument/2006/relationships/image" Target="../media/image346.png"/><Relationship Id="rId144" Type="http://schemas.openxmlformats.org/officeDocument/2006/relationships/image" Target="../media/image362.png"/><Relationship Id="rId149" Type="http://schemas.openxmlformats.org/officeDocument/2006/relationships/image" Target="../media/image367.svg"/><Relationship Id="rId5" Type="http://schemas.openxmlformats.org/officeDocument/2006/relationships/image" Target="../media/image14.svg"/><Relationship Id="rId90" Type="http://schemas.openxmlformats.org/officeDocument/2006/relationships/image" Target="../media/image309.png"/><Relationship Id="rId95" Type="http://schemas.openxmlformats.org/officeDocument/2006/relationships/image" Target="../media/image314.svg"/><Relationship Id="rId160" Type="http://schemas.openxmlformats.org/officeDocument/2006/relationships/image" Target="../media/image378.png"/><Relationship Id="rId165" Type="http://schemas.openxmlformats.org/officeDocument/2006/relationships/image" Target="../media/image383.svg"/><Relationship Id="rId181" Type="http://schemas.openxmlformats.org/officeDocument/2006/relationships/image" Target="../media/image399.svg"/><Relationship Id="rId186" Type="http://schemas.openxmlformats.org/officeDocument/2006/relationships/image" Target="../media/image404.png"/><Relationship Id="rId22" Type="http://schemas.openxmlformats.org/officeDocument/2006/relationships/image" Target="../media/image241.png"/><Relationship Id="rId27" Type="http://schemas.openxmlformats.org/officeDocument/2006/relationships/image" Target="../media/image246.svg"/><Relationship Id="rId43" Type="http://schemas.openxmlformats.org/officeDocument/2006/relationships/image" Target="../media/image262.svg"/><Relationship Id="rId48" Type="http://schemas.openxmlformats.org/officeDocument/2006/relationships/image" Target="../media/image267.png"/><Relationship Id="rId64" Type="http://schemas.openxmlformats.org/officeDocument/2006/relationships/image" Target="../media/image283.png"/><Relationship Id="rId69" Type="http://schemas.openxmlformats.org/officeDocument/2006/relationships/image" Target="../media/image288.svg"/><Relationship Id="rId113" Type="http://schemas.openxmlformats.org/officeDocument/2006/relationships/image" Target="../media/image332.svg"/><Relationship Id="rId118" Type="http://schemas.openxmlformats.org/officeDocument/2006/relationships/image" Target="../media/image336.png"/><Relationship Id="rId134" Type="http://schemas.openxmlformats.org/officeDocument/2006/relationships/image" Target="../media/image352.png"/><Relationship Id="rId139" Type="http://schemas.openxmlformats.org/officeDocument/2006/relationships/image" Target="../media/image357.svg"/><Relationship Id="rId80" Type="http://schemas.openxmlformats.org/officeDocument/2006/relationships/image" Target="../media/image299.png"/><Relationship Id="rId85" Type="http://schemas.openxmlformats.org/officeDocument/2006/relationships/image" Target="../media/image304.svg"/><Relationship Id="rId150" Type="http://schemas.openxmlformats.org/officeDocument/2006/relationships/image" Target="../media/image368.png"/><Relationship Id="rId155" Type="http://schemas.openxmlformats.org/officeDocument/2006/relationships/image" Target="../media/image373.svg"/><Relationship Id="rId171" Type="http://schemas.openxmlformats.org/officeDocument/2006/relationships/image" Target="../media/image389.svg"/><Relationship Id="rId176" Type="http://schemas.openxmlformats.org/officeDocument/2006/relationships/image" Target="../media/image394.png"/><Relationship Id="rId192" Type="http://schemas.openxmlformats.org/officeDocument/2006/relationships/image" Target="../media/image410.png"/><Relationship Id="rId12" Type="http://schemas.openxmlformats.org/officeDocument/2006/relationships/image" Target="../media/image233.png"/><Relationship Id="rId17" Type="http://schemas.openxmlformats.org/officeDocument/2006/relationships/image" Target="../media/image18.svg"/><Relationship Id="rId33" Type="http://schemas.openxmlformats.org/officeDocument/2006/relationships/image" Target="../media/image252.svg"/><Relationship Id="rId38" Type="http://schemas.openxmlformats.org/officeDocument/2006/relationships/image" Target="../media/image257.png"/><Relationship Id="rId59" Type="http://schemas.openxmlformats.org/officeDocument/2006/relationships/image" Target="../media/image278.svg"/><Relationship Id="rId103" Type="http://schemas.openxmlformats.org/officeDocument/2006/relationships/image" Target="../media/image322.svg"/><Relationship Id="rId108" Type="http://schemas.openxmlformats.org/officeDocument/2006/relationships/image" Target="../media/image327.png"/><Relationship Id="rId124" Type="http://schemas.openxmlformats.org/officeDocument/2006/relationships/image" Target="../media/image342.png"/><Relationship Id="rId129" Type="http://schemas.openxmlformats.org/officeDocument/2006/relationships/image" Target="../media/image347.svg"/><Relationship Id="rId54" Type="http://schemas.openxmlformats.org/officeDocument/2006/relationships/image" Target="../media/image273.png"/><Relationship Id="rId70" Type="http://schemas.openxmlformats.org/officeDocument/2006/relationships/image" Target="../media/image289.png"/><Relationship Id="rId75" Type="http://schemas.openxmlformats.org/officeDocument/2006/relationships/image" Target="../media/image294.svg"/><Relationship Id="rId91" Type="http://schemas.openxmlformats.org/officeDocument/2006/relationships/image" Target="../media/image310.svg"/><Relationship Id="rId96" Type="http://schemas.openxmlformats.org/officeDocument/2006/relationships/image" Target="../media/image315.png"/><Relationship Id="rId140" Type="http://schemas.openxmlformats.org/officeDocument/2006/relationships/image" Target="../media/image358.png"/><Relationship Id="rId145" Type="http://schemas.openxmlformats.org/officeDocument/2006/relationships/image" Target="../media/image363.svg"/><Relationship Id="rId161" Type="http://schemas.openxmlformats.org/officeDocument/2006/relationships/image" Target="../media/image379.svg"/><Relationship Id="rId166" Type="http://schemas.openxmlformats.org/officeDocument/2006/relationships/image" Target="../media/image384.png"/><Relationship Id="rId182" Type="http://schemas.openxmlformats.org/officeDocument/2006/relationships/image" Target="../media/image400.png"/><Relationship Id="rId187" Type="http://schemas.openxmlformats.org/officeDocument/2006/relationships/image" Target="../media/image405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5.png"/><Relationship Id="rId23" Type="http://schemas.openxmlformats.org/officeDocument/2006/relationships/image" Target="../media/image242.svg"/><Relationship Id="rId28" Type="http://schemas.openxmlformats.org/officeDocument/2006/relationships/image" Target="../media/image247.png"/><Relationship Id="rId49" Type="http://schemas.openxmlformats.org/officeDocument/2006/relationships/image" Target="../media/image268.svg"/><Relationship Id="rId114" Type="http://schemas.openxmlformats.org/officeDocument/2006/relationships/image" Target="../media/image333.png"/><Relationship Id="rId119" Type="http://schemas.openxmlformats.org/officeDocument/2006/relationships/image" Target="../media/image337.svg"/><Relationship Id="rId44" Type="http://schemas.openxmlformats.org/officeDocument/2006/relationships/image" Target="../media/image263.png"/><Relationship Id="rId60" Type="http://schemas.openxmlformats.org/officeDocument/2006/relationships/image" Target="../media/image279.png"/><Relationship Id="rId65" Type="http://schemas.openxmlformats.org/officeDocument/2006/relationships/image" Target="../media/image284.svg"/><Relationship Id="rId81" Type="http://schemas.openxmlformats.org/officeDocument/2006/relationships/image" Target="../media/image300.svg"/><Relationship Id="rId86" Type="http://schemas.openxmlformats.org/officeDocument/2006/relationships/image" Target="../media/image305.png"/><Relationship Id="rId130" Type="http://schemas.openxmlformats.org/officeDocument/2006/relationships/image" Target="../media/image348.png"/><Relationship Id="rId135" Type="http://schemas.openxmlformats.org/officeDocument/2006/relationships/image" Target="../media/image353.svg"/><Relationship Id="rId151" Type="http://schemas.openxmlformats.org/officeDocument/2006/relationships/image" Target="../media/image369.svg"/><Relationship Id="rId156" Type="http://schemas.openxmlformats.org/officeDocument/2006/relationships/image" Target="../media/image374.png"/><Relationship Id="rId177" Type="http://schemas.openxmlformats.org/officeDocument/2006/relationships/image" Target="../media/image395.svg"/><Relationship Id="rId172" Type="http://schemas.openxmlformats.org/officeDocument/2006/relationships/image" Target="../media/image390.png"/><Relationship Id="rId193" Type="http://schemas.openxmlformats.org/officeDocument/2006/relationships/image" Target="../media/image411.svg"/><Relationship Id="rId13" Type="http://schemas.openxmlformats.org/officeDocument/2006/relationships/image" Target="../media/image234.svg"/><Relationship Id="rId18" Type="http://schemas.openxmlformats.org/officeDocument/2006/relationships/image" Target="../media/image237.png"/><Relationship Id="rId39" Type="http://schemas.openxmlformats.org/officeDocument/2006/relationships/image" Target="../media/image258.svg"/><Relationship Id="rId109" Type="http://schemas.openxmlformats.org/officeDocument/2006/relationships/image" Target="../media/image328.svg"/><Relationship Id="rId34" Type="http://schemas.openxmlformats.org/officeDocument/2006/relationships/image" Target="../media/image253.png"/><Relationship Id="rId50" Type="http://schemas.openxmlformats.org/officeDocument/2006/relationships/image" Target="../media/image269.png"/><Relationship Id="rId55" Type="http://schemas.openxmlformats.org/officeDocument/2006/relationships/image" Target="../media/image274.svg"/><Relationship Id="rId76" Type="http://schemas.openxmlformats.org/officeDocument/2006/relationships/image" Target="../media/image295.png"/><Relationship Id="rId97" Type="http://schemas.openxmlformats.org/officeDocument/2006/relationships/image" Target="../media/image316.svg"/><Relationship Id="rId104" Type="http://schemas.openxmlformats.org/officeDocument/2006/relationships/image" Target="../media/image323.png"/><Relationship Id="rId120" Type="http://schemas.openxmlformats.org/officeDocument/2006/relationships/image" Target="../media/image338.png"/><Relationship Id="rId125" Type="http://schemas.openxmlformats.org/officeDocument/2006/relationships/image" Target="../media/image343.svg"/><Relationship Id="rId141" Type="http://schemas.openxmlformats.org/officeDocument/2006/relationships/image" Target="../media/image359.svg"/><Relationship Id="rId146" Type="http://schemas.openxmlformats.org/officeDocument/2006/relationships/image" Target="../media/image364.png"/><Relationship Id="rId167" Type="http://schemas.openxmlformats.org/officeDocument/2006/relationships/image" Target="../media/image385.svg"/><Relationship Id="rId188" Type="http://schemas.openxmlformats.org/officeDocument/2006/relationships/image" Target="../media/image406.png"/><Relationship Id="rId7" Type="http://schemas.openxmlformats.org/officeDocument/2006/relationships/image" Target="../media/image16.svg"/><Relationship Id="rId71" Type="http://schemas.openxmlformats.org/officeDocument/2006/relationships/image" Target="../media/image290.svg"/><Relationship Id="rId92" Type="http://schemas.openxmlformats.org/officeDocument/2006/relationships/image" Target="../media/image311.png"/><Relationship Id="rId162" Type="http://schemas.openxmlformats.org/officeDocument/2006/relationships/image" Target="../media/image380.png"/><Relationship Id="rId183" Type="http://schemas.openxmlformats.org/officeDocument/2006/relationships/image" Target="../media/image401.svg"/><Relationship Id="rId2" Type="http://schemas.openxmlformats.org/officeDocument/2006/relationships/image" Target="../media/image227.png"/><Relationship Id="rId29" Type="http://schemas.openxmlformats.org/officeDocument/2006/relationships/image" Target="../media/image248.svg"/><Relationship Id="rId24" Type="http://schemas.openxmlformats.org/officeDocument/2006/relationships/image" Target="../media/image243.png"/><Relationship Id="rId40" Type="http://schemas.openxmlformats.org/officeDocument/2006/relationships/image" Target="../media/image259.png"/><Relationship Id="rId45" Type="http://schemas.openxmlformats.org/officeDocument/2006/relationships/image" Target="../media/image264.svg"/><Relationship Id="rId66" Type="http://schemas.openxmlformats.org/officeDocument/2006/relationships/image" Target="../media/image285.png"/><Relationship Id="rId87" Type="http://schemas.openxmlformats.org/officeDocument/2006/relationships/image" Target="../media/image306.svg"/><Relationship Id="rId110" Type="http://schemas.openxmlformats.org/officeDocument/2006/relationships/image" Target="../media/image329.png"/><Relationship Id="rId115" Type="http://schemas.openxmlformats.org/officeDocument/2006/relationships/image" Target="../media/image334.svg"/><Relationship Id="rId131" Type="http://schemas.openxmlformats.org/officeDocument/2006/relationships/image" Target="../media/image349.svg"/><Relationship Id="rId136" Type="http://schemas.openxmlformats.org/officeDocument/2006/relationships/image" Target="../media/image354.png"/><Relationship Id="rId157" Type="http://schemas.openxmlformats.org/officeDocument/2006/relationships/image" Target="../media/image375.svg"/><Relationship Id="rId178" Type="http://schemas.openxmlformats.org/officeDocument/2006/relationships/image" Target="../media/image396.png"/><Relationship Id="rId61" Type="http://schemas.openxmlformats.org/officeDocument/2006/relationships/image" Target="../media/image280.svg"/><Relationship Id="rId82" Type="http://schemas.openxmlformats.org/officeDocument/2006/relationships/image" Target="../media/image301.png"/><Relationship Id="rId152" Type="http://schemas.openxmlformats.org/officeDocument/2006/relationships/image" Target="../media/image370.png"/><Relationship Id="rId173" Type="http://schemas.openxmlformats.org/officeDocument/2006/relationships/image" Target="../media/image391.svg"/><Relationship Id="rId19" Type="http://schemas.openxmlformats.org/officeDocument/2006/relationships/image" Target="../media/image238.svg"/><Relationship Id="rId14" Type="http://schemas.openxmlformats.org/officeDocument/2006/relationships/image" Target="../media/image235.png"/><Relationship Id="rId30" Type="http://schemas.openxmlformats.org/officeDocument/2006/relationships/image" Target="../media/image249.png"/><Relationship Id="rId35" Type="http://schemas.openxmlformats.org/officeDocument/2006/relationships/image" Target="../media/image254.svg"/><Relationship Id="rId56" Type="http://schemas.openxmlformats.org/officeDocument/2006/relationships/image" Target="../media/image275.png"/><Relationship Id="rId77" Type="http://schemas.openxmlformats.org/officeDocument/2006/relationships/image" Target="../media/image296.svg"/><Relationship Id="rId100" Type="http://schemas.openxmlformats.org/officeDocument/2006/relationships/image" Target="../media/image319.png"/><Relationship Id="rId105" Type="http://schemas.openxmlformats.org/officeDocument/2006/relationships/image" Target="../media/image324.svg"/><Relationship Id="rId126" Type="http://schemas.openxmlformats.org/officeDocument/2006/relationships/image" Target="../media/image344.png"/><Relationship Id="rId147" Type="http://schemas.openxmlformats.org/officeDocument/2006/relationships/image" Target="../media/image365.svg"/><Relationship Id="rId168" Type="http://schemas.openxmlformats.org/officeDocument/2006/relationships/image" Target="../media/image386.png"/><Relationship Id="rId8" Type="http://schemas.openxmlformats.org/officeDocument/2006/relationships/image" Target="../media/image229.png"/><Relationship Id="rId51" Type="http://schemas.openxmlformats.org/officeDocument/2006/relationships/image" Target="../media/image270.svg"/><Relationship Id="rId72" Type="http://schemas.openxmlformats.org/officeDocument/2006/relationships/image" Target="../media/image291.png"/><Relationship Id="rId93" Type="http://schemas.openxmlformats.org/officeDocument/2006/relationships/image" Target="../media/image312.svg"/><Relationship Id="rId98" Type="http://schemas.openxmlformats.org/officeDocument/2006/relationships/image" Target="../media/image317.png"/><Relationship Id="rId121" Type="http://schemas.openxmlformats.org/officeDocument/2006/relationships/image" Target="../media/image339.svg"/><Relationship Id="rId142" Type="http://schemas.openxmlformats.org/officeDocument/2006/relationships/image" Target="../media/image360.png"/><Relationship Id="rId163" Type="http://schemas.openxmlformats.org/officeDocument/2006/relationships/image" Target="../media/image381.svg"/><Relationship Id="rId184" Type="http://schemas.openxmlformats.org/officeDocument/2006/relationships/image" Target="../media/image402.png"/><Relationship Id="rId189" Type="http://schemas.openxmlformats.org/officeDocument/2006/relationships/image" Target="../media/image407.svg"/><Relationship Id="rId3" Type="http://schemas.openxmlformats.org/officeDocument/2006/relationships/image" Target="../media/image228.svg"/><Relationship Id="rId25" Type="http://schemas.openxmlformats.org/officeDocument/2006/relationships/image" Target="../media/image244.svg"/><Relationship Id="rId46" Type="http://schemas.openxmlformats.org/officeDocument/2006/relationships/image" Target="../media/image265.png"/><Relationship Id="rId67" Type="http://schemas.openxmlformats.org/officeDocument/2006/relationships/image" Target="../media/image286.svg"/><Relationship Id="rId116" Type="http://schemas.openxmlformats.org/officeDocument/2006/relationships/image" Target="../media/image173.png"/><Relationship Id="rId137" Type="http://schemas.openxmlformats.org/officeDocument/2006/relationships/image" Target="../media/image355.svg"/><Relationship Id="rId158" Type="http://schemas.openxmlformats.org/officeDocument/2006/relationships/image" Target="../media/image376.png"/><Relationship Id="rId20" Type="http://schemas.openxmlformats.org/officeDocument/2006/relationships/image" Target="../media/image239.png"/><Relationship Id="rId41" Type="http://schemas.openxmlformats.org/officeDocument/2006/relationships/image" Target="../media/image260.svg"/><Relationship Id="rId62" Type="http://schemas.openxmlformats.org/officeDocument/2006/relationships/image" Target="../media/image281.png"/><Relationship Id="rId83" Type="http://schemas.openxmlformats.org/officeDocument/2006/relationships/image" Target="../media/image302.svg"/><Relationship Id="rId88" Type="http://schemas.openxmlformats.org/officeDocument/2006/relationships/image" Target="../media/image307.png"/><Relationship Id="rId111" Type="http://schemas.openxmlformats.org/officeDocument/2006/relationships/image" Target="../media/image330.svg"/><Relationship Id="rId132" Type="http://schemas.openxmlformats.org/officeDocument/2006/relationships/image" Target="../media/image350.png"/><Relationship Id="rId153" Type="http://schemas.openxmlformats.org/officeDocument/2006/relationships/image" Target="../media/image371.svg"/><Relationship Id="rId174" Type="http://schemas.openxmlformats.org/officeDocument/2006/relationships/image" Target="../media/image392.png"/><Relationship Id="rId179" Type="http://schemas.openxmlformats.org/officeDocument/2006/relationships/image" Target="../media/image397.svg"/><Relationship Id="rId190" Type="http://schemas.openxmlformats.org/officeDocument/2006/relationships/image" Target="../media/image408.png"/><Relationship Id="rId15" Type="http://schemas.openxmlformats.org/officeDocument/2006/relationships/image" Target="../media/image236.svg"/><Relationship Id="rId36" Type="http://schemas.openxmlformats.org/officeDocument/2006/relationships/image" Target="../media/image255.png"/><Relationship Id="rId57" Type="http://schemas.openxmlformats.org/officeDocument/2006/relationships/image" Target="../media/image276.svg"/><Relationship Id="rId106" Type="http://schemas.openxmlformats.org/officeDocument/2006/relationships/image" Target="../media/image325.png"/><Relationship Id="rId127" Type="http://schemas.openxmlformats.org/officeDocument/2006/relationships/image" Target="../media/image345.svg"/><Relationship Id="rId10" Type="http://schemas.openxmlformats.org/officeDocument/2006/relationships/image" Target="../media/image231.png"/><Relationship Id="rId31" Type="http://schemas.openxmlformats.org/officeDocument/2006/relationships/image" Target="../media/image250.svg"/><Relationship Id="rId52" Type="http://schemas.openxmlformats.org/officeDocument/2006/relationships/image" Target="../media/image271.png"/><Relationship Id="rId73" Type="http://schemas.openxmlformats.org/officeDocument/2006/relationships/image" Target="../media/image292.svg"/><Relationship Id="rId78" Type="http://schemas.openxmlformats.org/officeDocument/2006/relationships/image" Target="../media/image297.png"/><Relationship Id="rId94" Type="http://schemas.openxmlformats.org/officeDocument/2006/relationships/image" Target="../media/image313.png"/><Relationship Id="rId99" Type="http://schemas.openxmlformats.org/officeDocument/2006/relationships/image" Target="../media/image318.svg"/><Relationship Id="rId101" Type="http://schemas.openxmlformats.org/officeDocument/2006/relationships/image" Target="../media/image320.svg"/><Relationship Id="rId122" Type="http://schemas.openxmlformats.org/officeDocument/2006/relationships/image" Target="../media/image340.png"/><Relationship Id="rId143" Type="http://schemas.openxmlformats.org/officeDocument/2006/relationships/image" Target="../media/image361.svg"/><Relationship Id="rId148" Type="http://schemas.openxmlformats.org/officeDocument/2006/relationships/image" Target="../media/image366.png"/><Relationship Id="rId164" Type="http://schemas.openxmlformats.org/officeDocument/2006/relationships/image" Target="../media/image382.png"/><Relationship Id="rId169" Type="http://schemas.openxmlformats.org/officeDocument/2006/relationships/image" Target="../media/image387.svg"/><Relationship Id="rId185" Type="http://schemas.openxmlformats.org/officeDocument/2006/relationships/image" Target="../media/image403.svg"/><Relationship Id="rId4" Type="http://schemas.openxmlformats.org/officeDocument/2006/relationships/image" Target="../media/image13.png"/><Relationship Id="rId9" Type="http://schemas.openxmlformats.org/officeDocument/2006/relationships/image" Target="../media/image230.svg"/><Relationship Id="rId180" Type="http://schemas.openxmlformats.org/officeDocument/2006/relationships/image" Target="../media/image398.png"/><Relationship Id="rId26" Type="http://schemas.openxmlformats.org/officeDocument/2006/relationships/image" Target="../media/image24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acifico" TargetMode="External"/><Relationship Id="rId2" Type="http://schemas.openxmlformats.org/officeDocument/2006/relationships/image" Target="../media/image412.png"/><Relationship Id="rId1" Type="http://schemas.openxmlformats.org/officeDocument/2006/relationships/slideLayout" Target="../slideLayouts/slideLayout22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235A4AA-9C1E-49F4-ACB9-A291BCE91E6E}"/>
              </a:ext>
            </a:extLst>
          </p:cNvPr>
          <p:cNvSpPr/>
          <p:nvPr/>
        </p:nvSpPr>
        <p:spPr>
          <a:xfrm>
            <a:off x="660400" y="1435100"/>
            <a:ext cx="10871200" cy="3987800"/>
          </a:xfrm>
          <a:prstGeom prst="roundRect">
            <a:avLst>
              <a:gd name="adj" fmla="val 8623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ctr"/>
            <a:endParaRPr lang="ko-KR" altLang="en-US" sz="32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FC8C40-4DEC-4936-AC6B-1AF471E0103A}"/>
              </a:ext>
            </a:extLst>
          </p:cNvPr>
          <p:cNvSpPr txBox="1"/>
          <p:nvPr/>
        </p:nvSpPr>
        <p:spPr>
          <a:xfrm>
            <a:off x="1065196" y="2169976"/>
            <a:ext cx="10061608" cy="830997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latin typeface="+mj-lt"/>
              </a:rPr>
              <a:t>International LGBT+ Pride Day</a:t>
            </a:r>
            <a:endParaRPr lang="ko-KR" altLang="en-US" sz="4800" dirty="0">
              <a:latin typeface="+mj-lt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C9192EE0-B563-4A92-BC63-3E78BF446F9A}"/>
              </a:ext>
            </a:extLst>
          </p:cNvPr>
          <p:cNvSpPr/>
          <p:nvPr/>
        </p:nvSpPr>
        <p:spPr>
          <a:xfrm>
            <a:off x="3125002" y="4046882"/>
            <a:ext cx="5941996" cy="687309"/>
          </a:xfrm>
          <a:prstGeom prst="roundRect">
            <a:avLst>
              <a:gd name="adj" fmla="val 50000"/>
            </a:avLst>
          </a:prstGeom>
          <a:solidFill>
            <a:srgbClr val="DE2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XX. XX. 20XX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81547B-7B26-4FD9-8D52-F476EFA632E0}"/>
              </a:ext>
            </a:extLst>
          </p:cNvPr>
          <p:cNvSpPr txBox="1"/>
          <p:nvPr/>
        </p:nvSpPr>
        <p:spPr>
          <a:xfrm>
            <a:off x="1063175" y="3321378"/>
            <a:ext cx="10065650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C9D0313-F61E-4F05-9245-0A82CED6CC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56F07D3-05E6-45F3-921B-D1D4CD66E45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70888" y="4787900"/>
            <a:ext cx="3261250" cy="2070100"/>
          </a:xfrm>
        </p:spPr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46E6F2-2B93-4E56-A74D-621144A2BB73}"/>
              </a:ext>
            </a:extLst>
          </p:cNvPr>
          <p:cNvSpPr txBox="1"/>
          <p:nvPr/>
        </p:nvSpPr>
        <p:spPr>
          <a:xfrm>
            <a:off x="6289663" y="1720254"/>
            <a:ext cx="561447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31F9EDC-D75C-49A4-B757-CBFEA2CBA771}"/>
              </a:ext>
            </a:extLst>
          </p:cNvPr>
          <p:cNvSpPr/>
          <p:nvPr/>
        </p:nvSpPr>
        <p:spPr>
          <a:xfrm>
            <a:off x="6289663" y="1219289"/>
            <a:ext cx="5614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en-US" altLang="ko-KR" sz="24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5025E7-84C1-4712-99DC-8FD241DF4F15}"/>
              </a:ext>
            </a:extLst>
          </p:cNvPr>
          <p:cNvSpPr txBox="1"/>
          <p:nvPr/>
        </p:nvSpPr>
        <p:spPr>
          <a:xfrm>
            <a:off x="6289663" y="3438693"/>
            <a:ext cx="561447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C8D2E27-8F07-41EB-8D7D-C4CF89F365B4}"/>
              </a:ext>
            </a:extLst>
          </p:cNvPr>
          <p:cNvSpPr/>
          <p:nvPr/>
        </p:nvSpPr>
        <p:spPr>
          <a:xfrm>
            <a:off x="6289663" y="2937728"/>
            <a:ext cx="5614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Sed do </a:t>
            </a:r>
            <a:r>
              <a:rPr lang="en-US" altLang="ko-KR" sz="2400" dirty="0" err="1">
                <a:latin typeface="+mj-lt"/>
              </a:rPr>
              <a:t>eiusmod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tempor</a:t>
            </a:r>
            <a:endParaRPr lang="en-US" altLang="ko-KR" sz="2400" dirty="0">
              <a:latin typeface="+mj-lt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7794D114-EFE6-4F62-A3FE-C53E66D2363B}"/>
              </a:ext>
            </a:extLst>
          </p:cNvPr>
          <p:cNvSpPr/>
          <p:nvPr/>
        </p:nvSpPr>
        <p:spPr>
          <a:xfrm>
            <a:off x="5716554" y="1225614"/>
            <a:ext cx="455340" cy="455340"/>
          </a:xfrm>
          <a:prstGeom prst="ellipse">
            <a:avLst/>
          </a:prstGeom>
          <a:solidFill>
            <a:srgbClr val="DE2D3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1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D279BF49-813A-4AC2-B200-372833A9B520}"/>
              </a:ext>
            </a:extLst>
          </p:cNvPr>
          <p:cNvSpPr/>
          <p:nvPr/>
        </p:nvSpPr>
        <p:spPr>
          <a:xfrm>
            <a:off x="5716554" y="2940890"/>
            <a:ext cx="455340" cy="455340"/>
          </a:xfrm>
          <a:prstGeom prst="ellipse">
            <a:avLst/>
          </a:prstGeom>
          <a:solidFill>
            <a:srgbClr val="DE2D3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2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6C1447-6807-4ACE-AA55-2F9F4F48F3E3}"/>
              </a:ext>
            </a:extLst>
          </p:cNvPr>
          <p:cNvSpPr txBox="1"/>
          <p:nvPr/>
        </p:nvSpPr>
        <p:spPr>
          <a:xfrm>
            <a:off x="8365067" y="5345897"/>
            <a:ext cx="3094004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7039D44B-8E5A-4E49-A7BF-201D995523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29"/>
          <a:stretch/>
        </p:blipFill>
        <p:spPr>
          <a:xfrm>
            <a:off x="0" y="3798804"/>
            <a:ext cx="2685448" cy="305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450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3C32888-DE7B-4467-A735-34A336B805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6655D99C-8296-4D9E-9976-592AD3806840}"/>
              </a:ext>
            </a:extLst>
          </p:cNvPr>
          <p:cNvSpPr/>
          <p:nvPr/>
        </p:nvSpPr>
        <p:spPr>
          <a:xfrm>
            <a:off x="7121273" y="403209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DE2D3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E2190F-B859-4ADF-927C-EE55C2DA4228}"/>
              </a:ext>
            </a:extLst>
          </p:cNvPr>
          <p:cNvSpPr txBox="1"/>
          <p:nvPr/>
        </p:nvSpPr>
        <p:spPr>
          <a:xfrm>
            <a:off x="7744886" y="1882290"/>
            <a:ext cx="3909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r>
              <a:rPr lang="en-US" altLang="ko-KR" sz="2400" dirty="0">
                <a:latin typeface="+mj-lt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DA1784-3728-472B-9A96-4CB95C28468A}"/>
              </a:ext>
            </a:extLst>
          </p:cNvPr>
          <p:cNvSpPr txBox="1"/>
          <p:nvPr/>
        </p:nvSpPr>
        <p:spPr>
          <a:xfrm>
            <a:off x="7779522" y="2341438"/>
            <a:ext cx="3877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r>
              <a:rPr lang="en-US" altLang="ko-KR" sz="1800" dirty="0"/>
              <a:t>, </a:t>
            </a:r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endParaRPr lang="en-US" altLang="ko-KR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9F91E8-184E-455F-A68D-964DD8DEB7D9}"/>
              </a:ext>
            </a:extLst>
          </p:cNvPr>
          <p:cNvSpPr txBox="1"/>
          <p:nvPr/>
        </p:nvSpPr>
        <p:spPr>
          <a:xfrm>
            <a:off x="7744886" y="3993343"/>
            <a:ext cx="3909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r>
              <a:rPr lang="en-US" altLang="ko-KR" sz="2400" dirty="0">
                <a:latin typeface="+mj-lt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BF7A37-3334-4B64-B29F-DFDA35B2CA02}"/>
              </a:ext>
            </a:extLst>
          </p:cNvPr>
          <p:cNvSpPr txBox="1"/>
          <p:nvPr/>
        </p:nvSpPr>
        <p:spPr>
          <a:xfrm>
            <a:off x="7779522" y="4452491"/>
            <a:ext cx="3877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r>
              <a:rPr lang="en-US" altLang="ko-KR" sz="1800" dirty="0"/>
              <a:t>, </a:t>
            </a:r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endParaRPr lang="en-US" altLang="ko-KR" sz="1800" dirty="0"/>
          </a:p>
        </p:txBody>
      </p:sp>
      <p:sp>
        <p:nvSpPr>
          <p:cNvPr id="10" name="그래픽 5">
            <a:extLst>
              <a:ext uri="{FF2B5EF4-FFF2-40B4-BE49-F238E27FC236}">
                <a16:creationId xmlns:a16="http://schemas.microsoft.com/office/drawing/2014/main" id="{0158D9D8-0CF3-4EEA-B49E-C16E9851D51D}"/>
              </a:ext>
            </a:extLst>
          </p:cNvPr>
          <p:cNvSpPr/>
          <p:nvPr/>
        </p:nvSpPr>
        <p:spPr>
          <a:xfrm>
            <a:off x="7121273" y="1921039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2245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7AFECEC8-010A-407B-AC1E-06AE32BE5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6526"/>
            <a:ext cx="4163438" cy="304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31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EED52F0-B10E-48A0-B04A-5E054097CEB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78EA57-5FDE-4773-9A5F-30C325646A64}"/>
              </a:ext>
            </a:extLst>
          </p:cNvPr>
          <p:cNvSpPr txBox="1"/>
          <p:nvPr/>
        </p:nvSpPr>
        <p:spPr>
          <a:xfrm>
            <a:off x="9652000" y="3746637"/>
            <a:ext cx="2197100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780B68-0F40-4A0D-9094-DBC8B2724913}"/>
              </a:ext>
            </a:extLst>
          </p:cNvPr>
          <p:cNvSpPr txBox="1"/>
          <p:nvPr/>
        </p:nvSpPr>
        <p:spPr>
          <a:xfrm>
            <a:off x="9652000" y="4575689"/>
            <a:ext cx="2197100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46C041-9907-4291-B547-34F20439B2C6}"/>
              </a:ext>
            </a:extLst>
          </p:cNvPr>
          <p:cNvSpPr txBox="1"/>
          <p:nvPr/>
        </p:nvSpPr>
        <p:spPr>
          <a:xfrm>
            <a:off x="9652000" y="3028739"/>
            <a:ext cx="219710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CFA42AC-6AB0-40AC-B0E9-3436E2B9966F}"/>
              </a:ext>
            </a:extLst>
          </p:cNvPr>
          <p:cNvSpPr/>
          <p:nvPr/>
        </p:nvSpPr>
        <p:spPr>
          <a:xfrm>
            <a:off x="342900" y="1279836"/>
            <a:ext cx="6883400" cy="1278248"/>
          </a:xfrm>
          <a:prstGeom prst="roundRect">
            <a:avLst>
              <a:gd name="adj" fmla="val 6878"/>
            </a:avLst>
          </a:prstGeom>
          <a:solidFill>
            <a:schemeClr val="bg1"/>
          </a:solidFill>
          <a:ln w="31750" cap="flat">
            <a:noFill/>
            <a:prstDash val="solid"/>
            <a:miter/>
          </a:ln>
        </p:spPr>
        <p:txBody>
          <a:bodyPr rIns="288000" rtlCol="0" anchor="ctr"/>
          <a:lstStyle/>
          <a:p>
            <a:pPr algn="r"/>
            <a:r>
              <a:rPr lang="en-US" altLang="ko-KR" sz="3600" dirty="0">
                <a:latin typeface="+mj-lt"/>
              </a:rPr>
              <a:t>3.7k</a:t>
            </a:r>
            <a:endParaRPr lang="ko-KR" altLang="en-US" sz="3600" dirty="0">
              <a:latin typeface="+mj-lt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4295C13F-8EE3-4645-A825-E4326AF1C4AD}"/>
              </a:ext>
            </a:extLst>
          </p:cNvPr>
          <p:cNvSpPr/>
          <p:nvPr/>
        </p:nvSpPr>
        <p:spPr>
          <a:xfrm>
            <a:off x="342900" y="2789876"/>
            <a:ext cx="6883400" cy="1278248"/>
          </a:xfrm>
          <a:prstGeom prst="roundRect">
            <a:avLst>
              <a:gd name="adj" fmla="val 6878"/>
            </a:avLst>
          </a:prstGeom>
          <a:solidFill>
            <a:schemeClr val="bg1"/>
          </a:solidFill>
          <a:ln w="31750" cap="flat">
            <a:noFill/>
            <a:prstDash val="solid"/>
            <a:miter/>
          </a:ln>
        </p:spPr>
        <p:txBody>
          <a:bodyPr rIns="288000" rtlCol="0" anchor="ctr"/>
          <a:lstStyle/>
          <a:p>
            <a:pPr algn="r"/>
            <a:r>
              <a:rPr lang="en-US" altLang="ko-KR" sz="3600" dirty="0">
                <a:latin typeface="+mj-lt"/>
              </a:rPr>
              <a:t>5.2k</a:t>
            </a:r>
            <a:endParaRPr lang="ko-KR" altLang="en-US" sz="3600" dirty="0">
              <a:latin typeface="+mj-lt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B2BAE770-B176-4AD8-BA78-507E0D281C64}"/>
              </a:ext>
            </a:extLst>
          </p:cNvPr>
          <p:cNvSpPr/>
          <p:nvPr/>
        </p:nvSpPr>
        <p:spPr>
          <a:xfrm>
            <a:off x="342900" y="4299916"/>
            <a:ext cx="6883400" cy="1278248"/>
          </a:xfrm>
          <a:prstGeom prst="roundRect">
            <a:avLst>
              <a:gd name="adj" fmla="val 6878"/>
            </a:avLst>
          </a:prstGeom>
          <a:solidFill>
            <a:schemeClr val="bg1"/>
          </a:solidFill>
          <a:ln w="31750" cap="flat">
            <a:noFill/>
            <a:prstDash val="solid"/>
            <a:miter/>
          </a:ln>
        </p:spPr>
        <p:txBody>
          <a:bodyPr rIns="288000" rtlCol="0" anchor="ctr"/>
          <a:lstStyle/>
          <a:p>
            <a:pPr algn="r"/>
            <a:r>
              <a:rPr lang="en-US" altLang="ko-KR" sz="3600" dirty="0">
                <a:latin typeface="+mj-lt"/>
              </a:rPr>
              <a:t>7.5k</a:t>
            </a:r>
            <a:endParaRPr lang="ko-KR" altLang="en-US" sz="360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778123-53FB-4476-A30F-22041C847FAF}"/>
              </a:ext>
            </a:extLst>
          </p:cNvPr>
          <p:cNvSpPr txBox="1"/>
          <p:nvPr/>
        </p:nvSpPr>
        <p:spPr>
          <a:xfrm>
            <a:off x="524333" y="1510355"/>
            <a:ext cx="5343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+mj-lt"/>
              </a:rPr>
              <a:t>Option 01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1322C7-831D-4678-8072-766185FFD107}"/>
              </a:ext>
            </a:extLst>
          </p:cNvPr>
          <p:cNvSpPr txBox="1"/>
          <p:nvPr/>
        </p:nvSpPr>
        <p:spPr>
          <a:xfrm>
            <a:off x="524332" y="1865900"/>
            <a:ext cx="5343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174A9B-5C4C-4A57-90CE-128B42225FE6}"/>
              </a:ext>
            </a:extLst>
          </p:cNvPr>
          <p:cNvSpPr txBox="1"/>
          <p:nvPr/>
        </p:nvSpPr>
        <p:spPr>
          <a:xfrm>
            <a:off x="524333" y="3020395"/>
            <a:ext cx="5343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+mj-lt"/>
              </a:rPr>
              <a:t>Option 02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95A337-66A6-45A9-85E0-1D9688C1B8EB}"/>
              </a:ext>
            </a:extLst>
          </p:cNvPr>
          <p:cNvSpPr txBox="1"/>
          <p:nvPr/>
        </p:nvSpPr>
        <p:spPr>
          <a:xfrm>
            <a:off x="524332" y="3375940"/>
            <a:ext cx="5343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6A8708-E324-4F9E-84DA-A60E35C022D1}"/>
              </a:ext>
            </a:extLst>
          </p:cNvPr>
          <p:cNvSpPr txBox="1"/>
          <p:nvPr/>
        </p:nvSpPr>
        <p:spPr>
          <a:xfrm>
            <a:off x="524333" y="4530435"/>
            <a:ext cx="5343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+mj-lt"/>
              </a:rPr>
              <a:t>Option 03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984F7E-1DA9-4413-94BA-BAEB06FC4AF5}"/>
              </a:ext>
            </a:extLst>
          </p:cNvPr>
          <p:cNvSpPr txBox="1"/>
          <p:nvPr/>
        </p:nvSpPr>
        <p:spPr>
          <a:xfrm>
            <a:off x="524332" y="4885980"/>
            <a:ext cx="5343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5531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1A59C05-B4F2-4371-ABB7-F1950933CF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CC980CA-D6A9-4353-A30D-46018FFBB1D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73026" y="3429000"/>
            <a:ext cx="8118974" cy="3429000"/>
          </a:xfrm>
        </p:spPr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F71165-C985-47BE-A8BA-D01A932F13CD}"/>
              </a:ext>
            </a:extLst>
          </p:cNvPr>
          <p:cNvSpPr txBox="1"/>
          <p:nvPr/>
        </p:nvSpPr>
        <p:spPr>
          <a:xfrm>
            <a:off x="8639673" y="1873520"/>
            <a:ext cx="3209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08A3E62-F189-457F-9BD0-80FC1C8E2768}"/>
              </a:ext>
            </a:extLst>
          </p:cNvPr>
          <p:cNvSpPr/>
          <p:nvPr/>
        </p:nvSpPr>
        <p:spPr>
          <a:xfrm>
            <a:off x="8639672" y="1462119"/>
            <a:ext cx="3209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249E77F5-97EC-4927-AEEB-143537DD1745}"/>
              </a:ext>
            </a:extLst>
          </p:cNvPr>
          <p:cNvGrpSpPr/>
          <p:nvPr/>
        </p:nvGrpSpPr>
        <p:grpSpPr>
          <a:xfrm>
            <a:off x="8753310" y="645303"/>
            <a:ext cx="722856" cy="69285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A6A5EEA0-6EE8-4062-82C5-F7A0B641EC67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BCE7A91B-9B44-4DBF-A17C-FB76086E9EFE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349BBBA-4C14-46FF-B286-551B11AD7DB7}"/>
              </a:ext>
            </a:extLst>
          </p:cNvPr>
          <p:cNvSpPr txBox="1"/>
          <p:nvPr/>
        </p:nvSpPr>
        <p:spPr>
          <a:xfrm>
            <a:off x="431799" y="5313493"/>
            <a:ext cx="3209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6EEC9ED-4819-4D9B-A241-5D7A1D2705D5}"/>
              </a:ext>
            </a:extLst>
          </p:cNvPr>
          <p:cNvSpPr/>
          <p:nvPr/>
        </p:nvSpPr>
        <p:spPr>
          <a:xfrm>
            <a:off x="431798" y="4902092"/>
            <a:ext cx="3209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Lorem ipsum</a:t>
            </a: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B1463046-829B-4189-A1DB-814B8CF81277}"/>
              </a:ext>
            </a:extLst>
          </p:cNvPr>
          <p:cNvSpPr/>
          <p:nvPr/>
        </p:nvSpPr>
        <p:spPr>
          <a:xfrm>
            <a:off x="493775" y="3917166"/>
            <a:ext cx="695348" cy="791920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DE2D3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7003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C182BDE-B66E-4E5F-BF1E-1079AB34D77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480BB0F-74CD-4BF8-B90E-19A88E148D3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C1CE4603-48B0-4CBD-AAA0-549AA450007C}"/>
              </a:ext>
            </a:extLst>
          </p:cNvPr>
          <p:cNvSpPr/>
          <p:nvPr/>
        </p:nvSpPr>
        <p:spPr>
          <a:xfrm>
            <a:off x="4610100" y="1943100"/>
            <a:ext cx="2971800" cy="2971800"/>
          </a:xfrm>
          <a:prstGeom prst="ellipse">
            <a:avLst/>
          </a:prstGeom>
          <a:solidFill>
            <a:srgbClr val="DE2D3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3477094F-D7FD-43CD-B493-9896188EB070}"/>
              </a:ext>
            </a:extLst>
          </p:cNvPr>
          <p:cNvGrpSpPr/>
          <p:nvPr/>
        </p:nvGrpSpPr>
        <p:grpSpPr>
          <a:xfrm>
            <a:off x="5721222" y="2295271"/>
            <a:ext cx="749558" cy="749554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65EA9CA-D5E9-4098-8BB0-7CFD16E46ACE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A17C707-0051-4C93-B204-FE8EB93AE41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6D5F885-EE40-455C-9EE0-FF5B7BDBFFFA}"/>
              </a:ext>
            </a:extLst>
          </p:cNvPr>
          <p:cNvSpPr txBox="1"/>
          <p:nvPr/>
        </p:nvSpPr>
        <p:spPr>
          <a:xfrm>
            <a:off x="4775202" y="3175158"/>
            <a:ext cx="2641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0E993C-9EB3-4E16-B685-A17D9150E161}"/>
              </a:ext>
            </a:extLst>
          </p:cNvPr>
          <p:cNvSpPr txBox="1"/>
          <p:nvPr/>
        </p:nvSpPr>
        <p:spPr>
          <a:xfrm>
            <a:off x="4775202" y="3634878"/>
            <a:ext cx="26415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FDD17180-6CD1-42DF-8031-A3E979E493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1615" y="4889746"/>
            <a:ext cx="2880372" cy="196825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A0A942B-1A4E-494C-B881-3D27019FBD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9" t="9781"/>
          <a:stretch/>
        </p:blipFill>
        <p:spPr>
          <a:xfrm>
            <a:off x="0" y="-1"/>
            <a:ext cx="2488400" cy="247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508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B4F8669E-8296-411D-A17C-2A5880A99A24}"/>
              </a:ext>
            </a:extLst>
          </p:cNvPr>
          <p:cNvSpPr txBox="1"/>
          <p:nvPr/>
        </p:nvSpPr>
        <p:spPr>
          <a:xfrm>
            <a:off x="1543444" y="4628160"/>
            <a:ext cx="2838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8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tx1"/>
                </a:solidFill>
              </a:rPr>
              <a:t>amet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consectetur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adipisicing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r>
              <a:rPr lang="en-US" altLang="ko-KR" sz="1800" dirty="0">
                <a:solidFill>
                  <a:schemeClr val="tx1"/>
                </a:solidFill>
              </a:rPr>
              <a:t>, sed do </a:t>
            </a:r>
            <a:r>
              <a:rPr lang="en-US" altLang="ko-KR" sz="1800" dirty="0" err="1">
                <a:solidFill>
                  <a:schemeClr val="tx1"/>
                </a:solidFill>
              </a:rPr>
              <a:t>eiusmod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tempor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701972A-2FFE-44B4-9D7A-2862C08AED8B}"/>
              </a:ext>
            </a:extLst>
          </p:cNvPr>
          <p:cNvSpPr/>
          <p:nvPr/>
        </p:nvSpPr>
        <p:spPr>
          <a:xfrm>
            <a:off x="1543443" y="4182011"/>
            <a:ext cx="2838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49C8D6-83C5-4D88-A1B8-2AAD6B352F04}"/>
              </a:ext>
            </a:extLst>
          </p:cNvPr>
          <p:cNvSpPr txBox="1"/>
          <p:nvPr/>
        </p:nvSpPr>
        <p:spPr>
          <a:xfrm>
            <a:off x="4719605" y="4628160"/>
            <a:ext cx="2838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8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tx1"/>
                </a:solidFill>
              </a:rPr>
              <a:t>amet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consectetur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adipisicing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r>
              <a:rPr lang="en-US" altLang="ko-KR" sz="1800" dirty="0">
                <a:solidFill>
                  <a:schemeClr val="tx1"/>
                </a:solidFill>
              </a:rPr>
              <a:t>, sed do </a:t>
            </a:r>
            <a:r>
              <a:rPr lang="en-US" altLang="ko-KR" sz="1800" dirty="0" err="1">
                <a:solidFill>
                  <a:schemeClr val="tx1"/>
                </a:solidFill>
              </a:rPr>
              <a:t>eiusmod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tempor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044B6FE-83AB-49A5-93F3-88EBACAABD5F}"/>
              </a:ext>
            </a:extLst>
          </p:cNvPr>
          <p:cNvSpPr/>
          <p:nvPr/>
        </p:nvSpPr>
        <p:spPr>
          <a:xfrm>
            <a:off x="4719604" y="4182011"/>
            <a:ext cx="2838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EED35DE-C812-429C-9426-C9FD78C21383}"/>
              </a:ext>
            </a:extLst>
          </p:cNvPr>
          <p:cNvSpPr txBox="1"/>
          <p:nvPr/>
        </p:nvSpPr>
        <p:spPr>
          <a:xfrm>
            <a:off x="7810500" y="4628160"/>
            <a:ext cx="2838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8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tx1"/>
                </a:solidFill>
              </a:rPr>
              <a:t>amet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consectetur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adipisicing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r>
              <a:rPr lang="en-US" altLang="ko-KR" sz="1800" dirty="0">
                <a:solidFill>
                  <a:schemeClr val="tx1"/>
                </a:solidFill>
              </a:rPr>
              <a:t>, sed do </a:t>
            </a:r>
            <a:r>
              <a:rPr lang="en-US" altLang="ko-KR" sz="1800" dirty="0" err="1">
                <a:solidFill>
                  <a:schemeClr val="tx1"/>
                </a:solidFill>
              </a:rPr>
              <a:t>eiusmod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tempor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7C2508C-BC09-492A-B849-B7563B77A089}"/>
              </a:ext>
            </a:extLst>
          </p:cNvPr>
          <p:cNvSpPr/>
          <p:nvPr/>
        </p:nvSpPr>
        <p:spPr>
          <a:xfrm>
            <a:off x="7810499" y="4182011"/>
            <a:ext cx="2838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4CCE66-4194-49EF-8DD5-2ACCD2896D72}"/>
              </a:ext>
            </a:extLst>
          </p:cNvPr>
          <p:cNvSpPr txBox="1"/>
          <p:nvPr/>
        </p:nvSpPr>
        <p:spPr>
          <a:xfrm>
            <a:off x="1625599" y="804697"/>
            <a:ext cx="8940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97C766C1-813F-48C3-AF0C-5C4A8262C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416" y="1676107"/>
            <a:ext cx="2255168" cy="2465650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92903336-CABE-47B9-921E-B776C82C7F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259" y="1931693"/>
            <a:ext cx="2478536" cy="1954478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81B396D5-56B3-46FE-9E39-3E988BE648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942" y="1824304"/>
            <a:ext cx="2457058" cy="216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767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F695849-899D-44F7-8982-0FEAD1A5688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FF9FE2E-AB6A-4B1C-8FEA-1BCF195E418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BADF424-066A-4F37-8B88-D458170788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36"/>
          <a:stretch/>
        </p:blipFill>
        <p:spPr>
          <a:xfrm flipH="1">
            <a:off x="7022058" y="0"/>
            <a:ext cx="5169942" cy="21118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5C9459-BCC2-494B-9527-E1FA17779069}"/>
              </a:ext>
            </a:extLst>
          </p:cNvPr>
          <p:cNvSpPr txBox="1"/>
          <p:nvPr/>
        </p:nvSpPr>
        <p:spPr>
          <a:xfrm>
            <a:off x="320670" y="808411"/>
            <a:ext cx="6454312" cy="584775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>
            <a:defPPr>
              <a:defRPr lang="ko-KR"/>
            </a:defPPr>
            <a:lvl1pPr algn="ctr">
              <a:defRPr sz="2400">
                <a:solidFill>
                  <a:srgbClr val="A9855E"/>
                </a:solidFill>
                <a:cs typeface="Scope One" panose="02060403030504020204" pitchFamily="18" charset="0"/>
              </a:defRPr>
            </a:lvl1pPr>
          </a:lstStyle>
          <a:p>
            <a:pPr algn="l"/>
            <a:r>
              <a:rPr lang="en-US" altLang="ko-KR" sz="3200" dirty="0">
                <a:solidFill>
                  <a:schemeClr val="tx1"/>
                </a:solidFill>
                <a:latin typeface="+mj-lt"/>
              </a:rPr>
              <a:t>Enter Your Title Here</a:t>
            </a:r>
            <a:endParaRPr lang="ko-KR" alt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DB940D-D175-4530-ABCC-DF2A09AD69B5}"/>
              </a:ext>
            </a:extLst>
          </p:cNvPr>
          <p:cNvSpPr txBox="1"/>
          <p:nvPr/>
        </p:nvSpPr>
        <p:spPr>
          <a:xfrm>
            <a:off x="485586" y="3648925"/>
            <a:ext cx="3362514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Lorem ipsum dolor </a:t>
            </a:r>
            <a:r>
              <a:rPr lang="en-US" altLang="ko-KR" sz="1600">
                <a:solidFill>
                  <a:schemeClr val="tx1"/>
                </a:solidFill>
              </a:rPr>
              <a:t>sit amet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>
                <a:solidFill>
                  <a:schemeClr val="tx1"/>
                </a:solidFill>
              </a:rPr>
              <a:t>/  Consectetur adipisicing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F024827-C21B-4ED0-9DA1-32235058F17A}"/>
              </a:ext>
            </a:extLst>
          </p:cNvPr>
          <p:cNvSpPr/>
          <p:nvPr/>
        </p:nvSpPr>
        <p:spPr>
          <a:xfrm>
            <a:off x="484701" y="2736919"/>
            <a:ext cx="3355228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</a:t>
            </a:r>
          </a:p>
          <a:p>
            <a:r>
              <a:rPr lang="en-US" altLang="ko-KR" sz="2000" dirty="0">
                <a:latin typeface="+mj-lt"/>
              </a:rPr>
              <a:t>(20XX – 20XX)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00F60C-7A72-403B-AF27-A6BD4C65518D}"/>
              </a:ext>
            </a:extLst>
          </p:cNvPr>
          <p:cNvSpPr txBox="1"/>
          <p:nvPr/>
        </p:nvSpPr>
        <p:spPr>
          <a:xfrm>
            <a:off x="485586" y="4387596"/>
            <a:ext cx="3362514" cy="107721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>
                <a:solidFill>
                  <a:schemeClr val="tx1"/>
                </a:solidFill>
              </a:rPr>
              <a:t>Duis aute irure</a:t>
            </a:r>
            <a:r>
              <a:rPr lang="en-US" altLang="ko-KR" sz="1600" dirty="0">
                <a:solidFill>
                  <a:schemeClr val="tx1"/>
                </a:solidFill>
              </a:rPr>
              <a:t> dolor </a:t>
            </a:r>
            <a:r>
              <a:rPr lang="en-US" altLang="ko-KR" sz="1600">
                <a:solidFill>
                  <a:schemeClr val="tx1"/>
                </a:solidFill>
              </a:rPr>
              <a:t>in reprehenderit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>
                <a:solidFill>
                  <a:schemeClr val="tx1"/>
                </a:solidFill>
              </a:rPr>
              <a:t>in voluptate velit esse cillum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>
                <a:solidFill>
                  <a:schemeClr val="tx1"/>
                </a:solidFill>
              </a:rPr>
              <a:t>dolore eu fugiat nulla pariatur.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010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00BD43C-53F9-40AB-B38A-7C0711156C7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AC88D54-1D2B-4101-A575-28D984CBE7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101"/>
          <a:stretch/>
        </p:blipFill>
        <p:spPr>
          <a:xfrm flipH="1">
            <a:off x="3990686" y="5690790"/>
            <a:ext cx="8201314" cy="116721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AC6E6B2-0564-48F5-90B2-38AB5C894E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80" r="75904" b="27939"/>
          <a:stretch/>
        </p:blipFill>
        <p:spPr>
          <a:xfrm>
            <a:off x="0" y="0"/>
            <a:ext cx="1976168" cy="8598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EEECC81-7245-4018-9527-32019D9AFFE6}"/>
              </a:ext>
            </a:extLst>
          </p:cNvPr>
          <p:cNvSpPr txBox="1"/>
          <p:nvPr/>
        </p:nvSpPr>
        <p:spPr>
          <a:xfrm>
            <a:off x="7124700" y="1304289"/>
            <a:ext cx="44520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800" dirty="0">
                <a:latin typeface="+mj-lt"/>
              </a:rPr>
              <a:t>Lorem ipsum dolor sit </a:t>
            </a:r>
            <a:r>
              <a:rPr lang="en-US" altLang="ko-KR" sz="2800" dirty="0" err="1">
                <a:latin typeface="+mj-lt"/>
              </a:rPr>
              <a:t>amet</a:t>
            </a:r>
            <a:r>
              <a:rPr lang="en-US" altLang="ko-KR" sz="2800" dirty="0">
                <a:latin typeface="+mj-lt"/>
              </a:rPr>
              <a:t>, </a:t>
            </a:r>
            <a:r>
              <a:rPr lang="en-US" altLang="ko-KR" sz="2800" dirty="0" err="1">
                <a:latin typeface="+mj-lt"/>
              </a:rPr>
              <a:t>consectetur</a:t>
            </a:r>
            <a:r>
              <a:rPr lang="en-US" altLang="ko-KR" sz="2800" dirty="0">
                <a:latin typeface="+mj-lt"/>
              </a:rPr>
              <a:t> </a:t>
            </a:r>
            <a:r>
              <a:rPr lang="en-US" altLang="ko-KR" sz="2800" dirty="0" err="1">
                <a:latin typeface="+mj-lt"/>
              </a:rPr>
              <a:t>adipiscing</a:t>
            </a:r>
            <a:r>
              <a:rPr lang="en-US" altLang="ko-KR" sz="2800" dirty="0">
                <a:latin typeface="+mj-lt"/>
              </a:rPr>
              <a:t> </a:t>
            </a:r>
            <a:r>
              <a:rPr lang="en-US" altLang="ko-KR" sz="2800" dirty="0" err="1">
                <a:latin typeface="+mj-lt"/>
              </a:rPr>
              <a:t>elit</a:t>
            </a:r>
            <a:endParaRPr lang="en-US" altLang="ko-KR" sz="2800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6FF8EE-5637-4C0F-B277-59279388A2B0}"/>
              </a:ext>
            </a:extLst>
          </p:cNvPr>
          <p:cNvSpPr txBox="1"/>
          <p:nvPr/>
        </p:nvSpPr>
        <p:spPr>
          <a:xfrm>
            <a:off x="7253181" y="2407187"/>
            <a:ext cx="4292251" cy="2308324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8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tx1"/>
                </a:solidFill>
              </a:rPr>
              <a:t>amet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consectetur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adipisicing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endParaRPr lang="en-US" altLang="ko-KR" sz="1800" dirty="0">
              <a:solidFill>
                <a:schemeClr val="tx1"/>
              </a:solidFill>
            </a:endParaRPr>
          </a:p>
          <a:p>
            <a:r>
              <a:rPr lang="en-US" altLang="ko-KR" sz="1800" dirty="0">
                <a:solidFill>
                  <a:schemeClr val="tx1"/>
                </a:solidFill>
              </a:rPr>
              <a:t>Sed do </a:t>
            </a:r>
            <a:r>
              <a:rPr lang="en-US" altLang="ko-KR" sz="1800" dirty="0" err="1">
                <a:solidFill>
                  <a:schemeClr val="tx1"/>
                </a:solidFill>
              </a:rPr>
              <a:t>eiusmod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tempor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incididunt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ut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labore</a:t>
            </a:r>
            <a:r>
              <a:rPr lang="en-US" altLang="ko-KR" sz="1800" dirty="0">
                <a:solidFill>
                  <a:schemeClr val="tx1"/>
                </a:solidFill>
              </a:rPr>
              <a:t> et dolore magna </a:t>
            </a:r>
            <a:r>
              <a:rPr lang="en-US" altLang="ko-KR" sz="1800" dirty="0" err="1">
                <a:solidFill>
                  <a:schemeClr val="tx1"/>
                </a:solidFill>
              </a:rPr>
              <a:t>aliqua</a:t>
            </a:r>
            <a:endParaRPr lang="en-US" altLang="ko-KR" sz="1800" dirty="0">
              <a:solidFill>
                <a:schemeClr val="tx1"/>
              </a:solidFill>
            </a:endParaRPr>
          </a:p>
          <a:p>
            <a:r>
              <a:rPr lang="en-US" altLang="ko-KR" sz="1800" dirty="0">
                <a:solidFill>
                  <a:schemeClr val="tx1"/>
                </a:solidFill>
              </a:rPr>
              <a:t>Ut </a:t>
            </a:r>
            <a:r>
              <a:rPr lang="en-US" altLang="ko-KR" sz="1800" dirty="0" err="1">
                <a:solidFill>
                  <a:schemeClr val="tx1"/>
                </a:solidFill>
              </a:rPr>
              <a:t>enim</a:t>
            </a:r>
            <a:r>
              <a:rPr lang="en-US" altLang="ko-KR" sz="1800" dirty="0">
                <a:solidFill>
                  <a:schemeClr val="tx1"/>
                </a:solidFill>
              </a:rPr>
              <a:t> ad minim </a:t>
            </a:r>
            <a:r>
              <a:rPr lang="en-US" altLang="ko-KR" sz="1800" dirty="0" err="1">
                <a:solidFill>
                  <a:schemeClr val="tx1"/>
                </a:solidFill>
              </a:rPr>
              <a:t>veniam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quis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nostrud</a:t>
            </a:r>
            <a:r>
              <a:rPr lang="en-US" altLang="ko-KR" sz="1800" dirty="0">
                <a:solidFill>
                  <a:schemeClr val="tx1"/>
                </a:solidFill>
              </a:rPr>
              <a:t> exercitation </a:t>
            </a:r>
            <a:r>
              <a:rPr lang="en-US" altLang="ko-KR" sz="1800" dirty="0" err="1">
                <a:solidFill>
                  <a:schemeClr val="tx1"/>
                </a:solidFill>
              </a:rPr>
              <a:t>ullamco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laboris</a:t>
            </a:r>
            <a:r>
              <a:rPr lang="en-US" altLang="ko-KR" sz="1800" dirty="0">
                <a:solidFill>
                  <a:schemeClr val="tx1"/>
                </a:solidFill>
              </a:rPr>
              <a:t> nisi </a:t>
            </a:r>
            <a:r>
              <a:rPr lang="en-US" altLang="ko-KR" sz="1800" dirty="0" err="1">
                <a:solidFill>
                  <a:schemeClr val="tx1"/>
                </a:solidFill>
              </a:rPr>
              <a:t>ut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aliquip</a:t>
            </a:r>
            <a:r>
              <a:rPr lang="en-US" altLang="ko-KR" sz="1800" dirty="0">
                <a:solidFill>
                  <a:schemeClr val="tx1"/>
                </a:solidFill>
              </a:rPr>
              <a:t> ex </a:t>
            </a:r>
            <a:r>
              <a:rPr lang="en-US" altLang="ko-KR" sz="1800" dirty="0" err="1">
                <a:solidFill>
                  <a:schemeClr val="tx1"/>
                </a:solidFill>
              </a:rPr>
              <a:t>ea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commodo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consequat</a:t>
            </a:r>
            <a:endParaRPr lang="ko-KR" alt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344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3C90CA92-60E9-489D-868A-0E9CADDBD9BB}"/>
              </a:ext>
            </a:extLst>
          </p:cNvPr>
          <p:cNvSpPr/>
          <p:nvPr/>
        </p:nvSpPr>
        <p:spPr>
          <a:xfrm>
            <a:off x="3164114" y="1694046"/>
            <a:ext cx="5863772" cy="3469908"/>
          </a:xfrm>
          <a:prstGeom prst="roundRect">
            <a:avLst>
              <a:gd name="adj" fmla="val 8623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ctr"/>
            <a:endParaRPr lang="ko-KR" altLang="en-US" sz="32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A97DD8-206B-45D2-942C-7B8DB54A8FBD}"/>
              </a:ext>
            </a:extLst>
          </p:cNvPr>
          <p:cNvSpPr txBox="1"/>
          <p:nvPr/>
        </p:nvSpPr>
        <p:spPr>
          <a:xfrm>
            <a:off x="3454898" y="3437689"/>
            <a:ext cx="52822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6B08B1-0C44-43C2-94DF-36D7A6E8E6D5}"/>
              </a:ext>
            </a:extLst>
          </p:cNvPr>
          <p:cNvSpPr txBox="1"/>
          <p:nvPr/>
        </p:nvSpPr>
        <p:spPr>
          <a:xfrm>
            <a:off x="3521560" y="4240051"/>
            <a:ext cx="5206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/>
              <a:t>01:00pm ~ 01:30pm</a:t>
            </a:r>
            <a:endParaRPr lang="ko-KR" altLang="en-US" sz="2800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74F03059-AA20-4BFD-A869-4A1A2C9827C9}"/>
              </a:ext>
            </a:extLst>
          </p:cNvPr>
          <p:cNvGrpSpPr/>
          <p:nvPr/>
        </p:nvGrpSpPr>
        <p:grpSpPr>
          <a:xfrm>
            <a:off x="5527767" y="2011680"/>
            <a:ext cx="1136466" cy="1294306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9C4C1C4E-CF67-4623-9AFB-C3229A84D88B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CD85C85-7EC8-4A1B-A8A6-F114600C384E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그래픽 1">
            <a:extLst>
              <a:ext uri="{FF2B5EF4-FFF2-40B4-BE49-F238E27FC236}">
                <a16:creationId xmlns:a16="http://schemas.microsoft.com/office/drawing/2014/main" id="{D4147833-F420-4167-88B3-2008CFF91F16}"/>
              </a:ext>
            </a:extLst>
          </p:cNvPr>
          <p:cNvGrpSpPr/>
          <p:nvPr/>
        </p:nvGrpSpPr>
        <p:grpSpPr>
          <a:xfrm>
            <a:off x="564162" y="696799"/>
            <a:ext cx="11063676" cy="5464403"/>
            <a:chOff x="1311073" y="1527797"/>
            <a:chExt cx="9551982" cy="4717770"/>
          </a:xfrm>
          <a:solidFill>
            <a:schemeClr val="bg1"/>
          </a:solidFill>
        </p:grpSpPr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09D39B3A-ECEC-47B5-AABC-4BC86E1A152C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CA571A09-2398-40F7-9E14-E216312E85EE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D557126F-7A4A-4D8E-ABC5-1017AE77B78F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B40C95A3-35AC-4F9A-B8ED-44A1E46B8E92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EC949998-B1FF-44F8-BFF9-E3C8B1085DC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62087775-950A-4B6C-91D0-EBF1722E0CD1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BB5B8BAE-8989-4E68-847A-2DF5E70381AB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FD9CB330-67EE-451C-9492-89C6D83CCED2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6FC3AB5C-5CF8-4D53-B578-C4EE3506457B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AC7EF619-B4E9-46A7-A437-531503C41A59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97C403FB-E449-4F74-AD4F-D0D723C25F4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858CB420-6A4E-43FF-A6A1-F0E314537D66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AB48C4F6-85BF-4D54-B75D-F7A37C78ED5A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ED9DECA0-EC44-4FCB-924B-994C54AE0910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035A4A6-2078-4991-BF19-BE1F3CAD8EAB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0459E5E8-4286-4725-8EF0-61DAF949D13D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E4DE12CA-CC25-4317-AFA1-04B1CBEE1966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975CB600-4C18-4EEF-8564-E804C62BF375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E8297E0D-4D8D-44A8-B7BC-2AC7B014CAC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D26FB965-68C6-4D9E-AA87-4E0158AEB4BA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CC88B839-D82A-411F-BC7E-5070365EEEE9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C283EB7E-E63D-44C5-836D-BA79AFAD1FC4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79739663-452A-40AF-84D3-84EFC4928C41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0083789D-746D-40F7-B71D-E6B7DBCD650A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4A0AEF4-2BB7-4E3E-8992-DAFCB70224F4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D00AC326-C198-4B4B-8A02-56984446751B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1866275-54CA-4070-ACD8-F2B5D5BF1EFC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89DE4A43-95C0-40FB-BE5E-B551B042081B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B0DEC038-A763-4D19-B171-CAF7D2E2AAD3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2E7E4EF-D0B6-4C68-9A75-592471E40BCE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8E0DF017-82E5-47EA-979E-60A4CCDBEFD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BC1ADA4-3C4A-47F7-A49E-8289F4ED3E82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AAD0251F-09CC-4AC5-8901-6081367A47AC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C48B1274-4769-4999-A1ED-126FA18D5192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49D05D-536E-4DB4-ADC3-CCA509A24135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9AA21835-5F75-44C6-AD8C-AE8092CBEF78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70D7CCE2-46C6-4EBC-8DD7-9CB56292B4BC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A9A48343-9179-4317-A5F0-22E12611BAB7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90A9B1C4-CD4C-4C4D-833A-ADC82F4D12BC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5F13613E-0177-42AA-B91A-A543C33F5B7F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2006CECB-0247-47AC-B189-DDA0376F2980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758D1F6E-E89A-4BDF-8576-C26C5E7528D6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9800F11B-3E10-4BAF-841B-41922ADB3F1B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243AB771-DC3D-4FCB-B038-92BF26002DD8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D18C3783-BFB4-49F6-9422-F21BE127F038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777CB33A-1E29-411F-92F9-0B8A1038D8C6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E4AF42B8-04D1-4AF6-BB6E-CD2BD253AF1D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671D269-BEA6-431B-AE02-4658BAA908C5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D9A3B9F3-41EC-4A4E-8B1E-D08DE98DD454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E23FD900-ED52-418A-9CC4-3D6FEBE0ACE2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03E29CD8-050B-406B-A964-036FF9695AA0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FB78791D-50CE-443F-8AFD-45E1037451F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A3642E71-9E92-4984-962E-A7ADA6E80C75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F4472F09-B433-444A-9347-6C1395880A74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F5B563A3-F430-4111-A6E9-264BDD4FABB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C80D6473-D211-4544-807E-AFBD6F84990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3A508F4D-4E79-4600-A857-B2F5A0234202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C9E01193-4CDB-48EB-A142-968C70E2EDF6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17569F45-1975-4EC0-BE60-617ECEFB9A1D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0C1CD3D9-752F-480A-A56E-1AA361A8F6BB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96DAB7F3-D941-4AE3-BFA1-994C0D51B04D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C53778FF-82FB-441F-AB3C-EA2E27184BA8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9E890BEC-7629-4EDF-AB00-A9915399DC06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EB3C70FE-4123-4651-A41C-FB55FBE982FA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FF7168EF-5743-4D95-9B10-E37648051798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370E04B-FA74-4C16-B35C-439B99D0A8D1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3D4ED2FA-F9CD-417F-985E-37EA913C14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7E58C4B-36FC-4CC1-9ECA-361843A1F9A1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FF70014F-EB73-4189-A1F2-CF24ED36E674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962A2E3C-3C0D-454B-8BFB-BF5983F407C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83985990-3A3F-4093-A59B-4EE22CEDE421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50466F75-919F-4B8A-9329-08A231F6D60C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D9BD9A3F-315F-4CE6-B64E-6518825E3A52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3114C3D1-895D-447A-A723-9065B9C69681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702C5DF9-A0E4-4546-9366-06F31C6C1AC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E77B644-CA27-4F70-95CF-A5B19FC34B17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BAB59858-F3AF-44CB-A6F8-D696E58CED38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7D0028BD-0EED-40F0-9E11-85EEDD1D99A5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CF39A234-6F8E-4969-9CE1-74115CE2E7B3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1EF1B784-BE2F-4E87-9722-3496154A12F1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06CC7B1-724F-4311-A0A6-07CF3E2CD764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E30EEBB6-CB13-4EFF-97B6-E1B8516C5111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E27D401D-E76C-4195-B64F-197FAE0CC938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18D866DE-C06E-45B9-9040-0675FCACC33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10D031F3-3298-457F-9073-E7EA640D4A40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1906ED2A-1C28-4E2F-ADF6-EE0772E112C7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E630A5FC-BA1E-4F0C-8789-3D53132B7813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951B342C-6BF4-4210-A41D-635537106A51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4E3A17C-40C8-4765-8CCC-153507E36604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263295DB-3C12-4F86-9389-BA62BFEA3872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6D640796-7990-47BE-8FCA-A43B45C55F00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DA1DF37D-55DA-45D6-A3A0-79ADF8150B0C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338DA956-6A22-4E45-B566-B09821A8CCE3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CC43E7D-2F64-4AFE-9501-C31AD63AC06F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A941B713-94A3-4710-ADB5-38601358F0FB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9FE4C3A6-253D-496B-87C1-F2AC0AF3CD52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D6DAB9D8-810B-4832-BDB7-96ED315E9EFD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B67F069-7D02-469C-A6B0-037D80A98CC7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BC222195-C131-46FA-B6C3-678730331BF7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8ECB657C-CF61-4193-B335-FD586DC7E2D3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FA9726E-B811-45F5-83E6-82CD77E13EBF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63C52C7F-7FB8-4F20-915B-8576C2F215A3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A3E66633-36EA-4B29-86F7-7B8E50F63A9A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255FFCF-648B-4E61-91DC-4396C476B1F1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86B4A0CE-EA47-4140-81F7-0F5D9DB7DB1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A997189F-04BF-4C39-AF4C-0FBDB784710C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C006E1A1-82A8-476D-A4D1-24305BD48531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74EDEDBF-B1F0-4620-B0DD-42B68EA26C35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93F7E29A-E8E9-4BAE-ABDA-21EF510B237D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9C0D5FD0-C949-4C4F-911F-015BE9604F91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D040F899-2B01-4FF6-B9FA-AB44CC75862F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84F3C8C6-2D4C-424A-8D5B-B3D9A827832B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ED5C9C7B-1249-47A1-B009-80F96863F5E8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0F952950-C644-4C7D-A887-5A46CD58D1F7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7BE7A935-BCA6-4038-BB48-8E93CCAF602D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982C137F-2DD7-4132-99D2-A36CA43F3035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9A6A5AFF-4821-48FD-9465-6B7ABEB4FFF0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D874DCF1-B4A4-4897-8E08-06C66C020E45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38B46A5-6A4F-4145-A044-D790AA735793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861E47F8-D9F8-4649-BB31-31633D850707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8F523ABE-5483-42CD-9BD1-8281F3A6F427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9AB6AFCE-9C34-4D5F-AAC0-AA94E6F6CB06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933E94AC-457D-4C0F-A70F-B49C285009D1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32AF9867-D886-4140-A93B-3932E7F72F63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B85298D1-3B72-40DA-8241-6E84CA8D4E9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DE2D3D"/>
            </a:solidFill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35EA187D-6EE9-4A84-B9DC-B7EF43604584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B02BD2C5-5823-4D55-913E-831F62CD64D2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05B771FF-8B41-4ECB-86B4-5818F5647DC8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212BAFAC-6B43-4296-98FB-6495A5ABC01C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02CFEBF6-BBB5-4AA5-93DB-AA9E5E186CB9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912381A2-A19D-4344-AA63-B0B00AC3D1A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619508F-89AE-43B3-A557-4BFD3277F9C3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DE2D3D"/>
            </a:solidFill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47CBA83-DDCA-4B2C-8854-2F98A354F46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DE79F08A-BFA2-4CAE-B6EA-A422139E33F4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9AEE7921-885C-4DD9-81C5-47FEC48CAA16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46EC4B26-7287-4647-A217-A2A8B9AD16A9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D7E05B2A-6840-4A11-A1EB-8947297BCBB0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BE446D5F-D5A1-46A4-9B25-B56DACA66AE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9777968A-9818-4386-AD16-858A0095FAA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5ECCD365-A991-4FB6-8E61-4AD3690B5091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A49D574E-7157-4ABF-BFA7-7BD8232D1055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7802A61C-287C-4F83-9B6C-4A2CC8E2D633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489E2DF-FB03-41DE-9C17-6436299D10AE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AA6FAC55-6E22-4023-AEA1-1B51A979E15B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44EAD704-C997-49C2-9865-55105B97159C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831F531F-3919-4DC7-B369-05A1EAA4E6BB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5246B30D-995A-4DCB-B773-3F7E1CE3B5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A8919F0-DDB9-4B46-9824-0AFE25BB236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081BFADA-90E4-4F12-8716-DFAD154589A4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0B083161-91FA-4B08-B7C7-858CD43EB032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D12F8E78-41AE-4559-A739-4973DA846581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DE2D3D"/>
            </a:solidFill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47625D6C-4823-4DA5-81F3-CD115694C84B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E759150B-2498-4AD6-84C1-EB5385809926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654DFA8D-47BC-41BE-8905-E6897E74555D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77833ECC-DE2E-47DC-94A3-93A97FA7BB4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CC0C829A-3D40-4FA0-A944-B387D4AE11BF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CA89E3F5-BD7B-4068-AD8A-3318346F89E1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5A79CFA6-38D0-4738-A5BD-ACDA36C08D87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50122244-EC48-4A93-862E-38118716F741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693F0C01-993C-4FD4-A2B2-F0982923CFF5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58E3F54C-525B-4FEC-8BA3-A8A064489C2C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C525A0F-7386-4544-AAC0-16DEEBF8F56D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DA68E1A8-6071-4EE6-865B-4FAE3BB77491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A0C06E7F-1AB3-41DA-952E-FBBAD2DF7BFE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B9881C27-1BA9-4113-958F-F6D2D5647074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DFB30FED-DBEC-4314-8D14-59D9842801D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F10B0A2-3929-495D-98AA-EA84459BF1A1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CB7FF76E-FD07-4CB2-95F5-FBC1AAA6233B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6778D158-9EF3-48EE-9A45-DDBB0C588041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D24E397F-BFB5-4EAB-8AC1-DBE39F9642CE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9B69EE29-F9F0-4606-AB5D-136979533911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E29C5BAA-ABC2-4AC6-826E-852FA9E88C58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3A568252-434D-4FE7-B41F-2CD378AD5562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E7DBC9FE-3B8F-47E7-A863-8B7D18FDEBA3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47D2F9E6-4230-4B7F-AF1D-3D3C23657F81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90D9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1" name="자유형: 도형 360">
            <a:extLst>
              <a:ext uri="{FF2B5EF4-FFF2-40B4-BE49-F238E27FC236}">
                <a16:creationId xmlns:a16="http://schemas.microsoft.com/office/drawing/2014/main" id="{6E816475-E3F8-41D8-8130-A75816CEA9CA}"/>
              </a:ext>
            </a:extLst>
          </p:cNvPr>
          <p:cNvSpPr/>
          <p:nvPr/>
        </p:nvSpPr>
        <p:spPr>
          <a:xfrm>
            <a:off x="2510677" y="2355731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245A0"/>
          </a:solidFill>
          <a:ln w="9525" cap="flat">
            <a:solidFill>
              <a:srgbClr val="90D9F7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78863B65-A4E2-4E73-85C3-0E06EA515ED6}"/>
              </a:ext>
            </a:extLst>
          </p:cNvPr>
          <p:cNvSpPr/>
          <p:nvPr/>
        </p:nvSpPr>
        <p:spPr>
          <a:xfrm>
            <a:off x="9852039" y="451830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245A0"/>
          </a:solidFill>
          <a:ln w="9525" cap="flat">
            <a:solidFill>
              <a:srgbClr val="90D9F7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A6CD8C38-1EEE-45DE-9B02-A3030CA7D700}"/>
              </a:ext>
            </a:extLst>
          </p:cNvPr>
          <p:cNvSpPr/>
          <p:nvPr/>
        </p:nvSpPr>
        <p:spPr>
          <a:xfrm>
            <a:off x="5532788" y="190053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245A0"/>
          </a:solidFill>
          <a:ln w="9525" cap="flat">
            <a:solidFill>
              <a:srgbClr val="90D9F7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B510910-6133-47F7-935F-E6A24B8C89A7}"/>
              </a:ext>
            </a:extLst>
          </p:cNvPr>
          <p:cNvSpPr txBox="1"/>
          <p:nvPr/>
        </p:nvSpPr>
        <p:spPr>
          <a:xfrm>
            <a:off x="2006599" y="1296412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b="0" i="1" dirty="0">
                <a:latin typeface="+mj-lt"/>
              </a:rPr>
              <a:t>Contents</a:t>
            </a:r>
            <a:endParaRPr lang="ko-KR" altLang="en-US" sz="3600" b="0" i="1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58EBCB-1F8F-4F39-9149-F3CDF3209AC0}"/>
              </a:ext>
            </a:extLst>
          </p:cNvPr>
          <p:cNvSpPr txBox="1"/>
          <p:nvPr/>
        </p:nvSpPr>
        <p:spPr>
          <a:xfrm>
            <a:off x="1422198" y="3870184"/>
            <a:ext cx="28416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05E98AD-954C-44E5-9AAC-23D1852E9E3A}"/>
              </a:ext>
            </a:extLst>
          </p:cNvPr>
          <p:cNvSpPr/>
          <p:nvPr/>
        </p:nvSpPr>
        <p:spPr>
          <a:xfrm>
            <a:off x="1422197" y="3264354"/>
            <a:ext cx="28416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3E7752E-BC9F-49DE-BACF-303258EB10DD}"/>
              </a:ext>
            </a:extLst>
          </p:cNvPr>
          <p:cNvSpPr/>
          <p:nvPr/>
        </p:nvSpPr>
        <p:spPr>
          <a:xfrm>
            <a:off x="1399447" y="2752153"/>
            <a:ext cx="24393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96F4CA-4274-40E4-8808-A415A358FF97}"/>
              </a:ext>
            </a:extLst>
          </p:cNvPr>
          <p:cNvSpPr txBox="1"/>
          <p:nvPr/>
        </p:nvSpPr>
        <p:spPr>
          <a:xfrm>
            <a:off x="4686574" y="3870184"/>
            <a:ext cx="28416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07592C3-432E-461B-9B68-81EC95A642DE}"/>
              </a:ext>
            </a:extLst>
          </p:cNvPr>
          <p:cNvSpPr/>
          <p:nvPr/>
        </p:nvSpPr>
        <p:spPr>
          <a:xfrm>
            <a:off x="4686573" y="3264354"/>
            <a:ext cx="28416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4B1E7D8-C2E1-47F2-8962-70E7B62DD294}"/>
              </a:ext>
            </a:extLst>
          </p:cNvPr>
          <p:cNvSpPr/>
          <p:nvPr/>
        </p:nvSpPr>
        <p:spPr>
          <a:xfrm>
            <a:off x="4663823" y="2752153"/>
            <a:ext cx="24393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6E51FA-FE3F-4ACE-9150-871C69108591}"/>
              </a:ext>
            </a:extLst>
          </p:cNvPr>
          <p:cNvSpPr txBox="1"/>
          <p:nvPr/>
        </p:nvSpPr>
        <p:spPr>
          <a:xfrm>
            <a:off x="7950950" y="3870184"/>
            <a:ext cx="28416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endParaRPr lang="en-US" altLang="ko-KR" sz="16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Elit</a:t>
            </a:r>
            <a:r>
              <a:rPr lang="en-US" altLang="ko-KR" sz="1600" dirty="0"/>
              <a:t>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endParaRPr lang="ko-KR" altLang="en-US" sz="16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5ADDF5D-A1F5-4637-BD0F-EA8789344191}"/>
              </a:ext>
            </a:extLst>
          </p:cNvPr>
          <p:cNvSpPr/>
          <p:nvPr/>
        </p:nvSpPr>
        <p:spPr>
          <a:xfrm>
            <a:off x="7950949" y="3264354"/>
            <a:ext cx="28416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6F9A863-70C1-46ED-A029-51A371D951AE}"/>
              </a:ext>
            </a:extLst>
          </p:cNvPr>
          <p:cNvSpPr/>
          <p:nvPr/>
        </p:nvSpPr>
        <p:spPr>
          <a:xfrm>
            <a:off x="7928199" y="2752153"/>
            <a:ext cx="24393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2C752DC-1633-4850-A2D8-DB39F8A4987B}"/>
              </a:ext>
            </a:extLst>
          </p:cNvPr>
          <p:cNvSpPr txBox="1"/>
          <p:nvPr/>
        </p:nvSpPr>
        <p:spPr>
          <a:xfrm>
            <a:off x="5655921" y="2706688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1CFC02-7583-42CC-A244-C4F3C8ED46F9}"/>
              </a:ext>
            </a:extLst>
          </p:cNvPr>
          <p:cNvSpPr txBox="1"/>
          <p:nvPr/>
        </p:nvSpPr>
        <p:spPr>
          <a:xfrm>
            <a:off x="5655921" y="3783906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5218A22-BB0E-4F0C-905F-02E90B2DD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65" y="800100"/>
            <a:ext cx="2830794" cy="53848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CCBCC85-C291-4828-BD74-E71FC09AE6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76E2ED0-3956-49EB-85BC-7C1FA59B9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393" y="1046719"/>
            <a:ext cx="1108542" cy="1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8DE8734A-3B7A-4C3B-A09B-1D47EA013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0" y="711200"/>
            <a:ext cx="4287801" cy="5511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77B641E-5AEA-4B2E-ABE4-ED321686AE22}"/>
              </a:ext>
            </a:extLst>
          </p:cNvPr>
          <p:cNvSpPr txBox="1"/>
          <p:nvPr/>
        </p:nvSpPr>
        <p:spPr>
          <a:xfrm>
            <a:off x="6096000" y="271031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AB8CA9-6678-4F09-B9C4-C63515A85DF7}"/>
              </a:ext>
            </a:extLst>
          </p:cNvPr>
          <p:cNvSpPr txBox="1"/>
          <p:nvPr/>
        </p:nvSpPr>
        <p:spPr>
          <a:xfrm>
            <a:off x="6096000" y="3787537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EC6BF070-EDD5-4266-A480-AD7DC2A532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3063363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1450381-EDB3-499F-9E37-742046C7D16D}"/>
              </a:ext>
            </a:extLst>
          </p:cNvPr>
          <p:cNvSpPr txBox="1"/>
          <p:nvPr/>
        </p:nvSpPr>
        <p:spPr>
          <a:xfrm>
            <a:off x="7780957" y="15936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6DD7C1-7779-4E56-8977-024F301E5A59}"/>
              </a:ext>
            </a:extLst>
          </p:cNvPr>
          <p:cNvSpPr txBox="1"/>
          <p:nvPr/>
        </p:nvSpPr>
        <p:spPr>
          <a:xfrm>
            <a:off x="7780958" y="2424678"/>
            <a:ext cx="3712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41633B57-C494-450C-80F3-682CE52F1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3362F9D-3D0B-4B83-B5BA-6D21CEFE34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219288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509" name="그래픽 508">
            <a:extLst>
              <a:ext uri="{FF2B5EF4-FFF2-40B4-BE49-F238E27FC236}">
                <a16:creationId xmlns:a16="http://schemas.microsoft.com/office/drawing/2014/main" id="{E68556BD-8766-476B-9CDC-431C50806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267A6217-4655-4BA6-B551-6A1A9AC41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A4D3EE62-4F7F-4E19-8F1D-01F0DDC18F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3774F867-ECD5-49A5-9D82-4C0D0E2A8A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C8DA7815-7F25-46F1-AE30-6B517440E4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E4293916-790D-4E0B-B858-9ABA2B87BB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C39B0C44-25FA-4820-B1D5-06894E197C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8F9EBCCF-F760-4BDC-BCFF-97E80453D6A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9810696E-EF53-483E-838F-DEDAE52142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7E6D7B2-90A6-4AAE-979E-171F860BABC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84DB43B9-DC62-4A4F-A2E9-4B4B666244E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8C9B30D-27BB-4DF6-9D9E-1F24F38FD0A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716A0736-9BD3-4FBA-AE4B-C9474862E3B4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534BCF9E-9EA6-418E-A753-50A18BC4FA8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8A3F7896-CF19-4C27-AA6A-C85FC3014BF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9EDC78D2-436F-4997-A22D-4AA4749518E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542F73BE-940F-4F6A-B948-6DA138382AD3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816DDD48-AB9B-4448-8227-BEA78D5F2EEB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F0FF7CFB-6134-4926-95FC-55447B8F2B56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57A834EC-727B-44BE-9F2A-0531E545073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8EEC5C06-E6B7-406E-AA4B-EBC36FF974DF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7584B3D5-29D0-4D4A-A8C5-158C2BF5946D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D35D209D-9940-4C9E-BBF0-9D2A45D4F15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95FF26F7-D69E-47BD-ACFF-2AE8AB54DBDE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2A13FC6B-5ADA-495E-8CD4-5D666584C210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4A98FFC-E8EC-46E8-ADAA-DEF9D97E9063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A0D57394-201D-4FC2-AED4-24449D96968F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3E71F97F-FE05-4383-A255-9CFBFDE75A63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3FFDA3A9-47BB-4853-A151-ACA831D257E4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AE927777-6642-4291-A487-1EEA8467C2F7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B6F14AF7-2B23-4D95-AE59-72767118409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A301B987-CCCF-4236-9FA2-1433BCC235A6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FD9E39B4-1ED1-4192-8623-19E6E10C0627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F0FC291-7030-46E6-80F3-B464456A20E0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86B6602-20C6-4520-A791-27237D9CE045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1D611B01-9B68-4B30-BDCD-EFF113BD8120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E7072C53-14E7-4E64-B089-058AE330472A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DCCFB86-1AB2-4C11-91EE-FC9C39DE025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185D969-86E4-459A-9AE7-A0CFBB081B5C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6D4C86CC-BB78-4062-8ABB-33FE9FC1CB48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4A5F449-A6D5-40AF-8D3A-B8CAC269B8E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71101BC1-33CA-4497-874F-8C75A44E22FB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2985B853-ED64-4E51-B4A5-002D8F8C212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2CB4897-7BCA-4BCE-86B6-A9709110F4D2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2EFD87DD-9415-41CF-ADEF-B9DD91E7815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4DFD0ADB-E3FD-4007-9220-022471243AB2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4185476-FD98-4584-ADAD-75682562E256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D389C003-4602-4D5A-B0F0-C961E0FB69A0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832B38DC-92B0-43AD-9554-8D2ED55BBB16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74318222-29C5-4D17-A1D6-A19B9D7F0E6D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F1B2AEB-7201-44DF-818F-2190ED55E0E1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3B2A185C-3981-4CF4-9526-BA5902859D3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27E666B7-DB5A-4CFD-8054-E1754B8BE58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3DDA5478-E1D1-476E-A45F-13071B08786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727032A8-0CF3-423F-AD6C-FE4704CA99E8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9C85F3C-2254-41A1-A3E4-2A79B1E214AC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D176CD25-A801-45FC-9DE3-97DBD63753C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A100745D-F723-4B3C-9EDF-305B5235AFA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48E7D5E3-D959-4B30-8BD6-D0396C43CB48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FB00B953-6000-4975-A01F-988214F3E0A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766C00CF-C569-416A-81C5-A28CD3559C1B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04F6990-25BC-4571-9330-23F529FE6644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462FDA3D-B4B5-419F-80DB-E65688D86BE2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B9347F15-6962-48C1-B5F6-791E325F56D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DF1F7060-71CE-4AD8-908F-04F9701CD29B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AA6ECCD5-9B47-41BD-BEA6-A8462B1A464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1F97C1B5-F401-4973-8873-2590A93579E6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261516FA-A4C6-40CD-8E26-B619B84D86FD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FEC68A4C-173C-4FC3-9171-FDA4197642E6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ACD16FDD-3BF8-4E9A-AEC2-117A0C6E6471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C87CF178-7B45-455A-A66D-F8B22909817F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82425BDC-DAF3-4771-BCCE-228B856A2AC7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6F4D2DA-5B43-406F-BF2F-4C4A705F8250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95475A0-BB5E-49FC-92DD-C6EE64740630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32BAAAD4-61D0-4686-ACE2-C8238CDA6E4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99A57FEC-2BB1-4527-A253-AD5C429DEF92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38E78E66-EF79-4947-A643-DBD07EDC9C7D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9EF47429-51D8-4D6C-B714-7C93E14E6B81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197AA4B-C602-4C11-A391-762D682BA02D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0808A00C-6942-4721-966D-7B05EDE22300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2BC8788C-4089-41B8-96F5-0662A4ADF1C0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C6CD27F1-4DA4-4011-B7ED-EF6542624F95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6C5CBF12-AB58-4F50-82A2-C3E69305D7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38268D3F-B1F5-43F1-BC72-11EDE30EF16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08D4D62C-808A-4031-A147-E1F792D07D41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4CCE2791-6B48-4670-AF5C-177BEDC6625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BD6E135-1F0F-4872-9919-094C402903A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EAD31D96-4F3E-471B-B47C-C1D2F8AE01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159FBD12-B294-4F3C-8E6E-C8101EA9E7ED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6EA66666-14AA-4F0C-BD3F-9C9E2974FEB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A0B1E2B6-239E-4273-A38E-A8D32369A1A6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9182FFCB-3B07-4851-87E8-7E0439518885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D845D932-0D4B-4E84-9EB0-374F87104B5F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169EC431-B840-4DB3-AB80-5E1C8F553A58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0186E1F7-D449-474E-B22D-0488D51C6977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EA4AAFA0-7B50-4491-B328-FF388ED23E80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Box 450">
            <a:extLst>
              <a:ext uri="{FF2B5EF4-FFF2-40B4-BE49-F238E27FC236}">
                <a16:creationId xmlns:a16="http://schemas.microsoft.com/office/drawing/2014/main" id="{BEA1322B-5E6A-42F1-A157-4AC7EF73386A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B2BDA17-F6CF-44D0-99CC-F111CDC0F9DB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453" name="그래픽 452">
            <a:extLst>
              <a:ext uri="{FF2B5EF4-FFF2-40B4-BE49-F238E27FC236}">
                <a16:creationId xmlns:a16="http://schemas.microsoft.com/office/drawing/2014/main" id="{B242F0A5-161D-40EE-B279-D225D25DC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4" name="그래픽 453">
            <a:extLst>
              <a:ext uri="{FF2B5EF4-FFF2-40B4-BE49-F238E27FC236}">
                <a16:creationId xmlns:a16="http://schemas.microsoft.com/office/drawing/2014/main" id="{F0BF6F47-20C8-4882-8601-3008DA45A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321CF108-6339-4BB8-80FA-E3FA3E239A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CF4E9E41-B52A-4902-912D-20FAC5E5BB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A75CC0B0-839C-49C3-B580-B3D54F3D40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A6578AED-E378-4E62-BF6D-6FA4EA1E4B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AB1F2329-7E51-44E9-A856-51237E36C60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E2656ADD-9871-4D9B-B703-9F4DB2A2E38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C56B5AEE-5315-43E5-9B32-64DF48A687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34352E0F-3839-47B4-996C-515C758F9DB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5BF6FE7C-80F8-404E-846B-0692161DFED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D23B3616-D019-4D78-9E20-D5C56A5D60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1EC53FF3-7028-4179-BF55-73869E47A57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E7EBFA16-9859-41AD-853B-1880774680E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D884940C-E6FE-4692-B5C7-16891804256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C086A840-79C8-4DD8-830C-54DF2C93F50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D5596C1F-8589-4DD7-B5BE-BBA0555977BE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5D6CFCE3-ABE1-4FD0-AB9D-40F8ACE6F2F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A61D11DF-3F96-4379-A429-B77C094F189B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331FE5B4-DF31-4B7E-A184-1FA98ED9EE2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FCF5643C-8185-4530-92E8-F4A4D2DA290A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7DF178D5-DC05-468F-B762-C8FCF0608B4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EBBE5FD3-DA59-46B5-9C9B-4E09F63A8041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0795E45A-94F9-4FD6-A71D-43CE1681EC35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4E665059-157E-46F7-AEDF-4AB2C9A541C4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B9CC6592-A406-459D-A0FE-4D5E7DA76DA9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1573FD40-0C72-4C5C-A9CE-D0CAEB488A99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E0BA9286-574B-4E5C-8CB6-6469F68DE8AF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2039BFE4-9E81-4C36-81F1-6413F5757C83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9401F024-2BA1-4F0C-9285-9FF78FF04F5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06E2CB-27AD-40E2-8C78-19CB9BBE9CD9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93844DAB-DBBB-4651-BD74-8E04F8A0D69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662F15CD-2B64-4C0C-BEB1-00A603020B42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D9C569B9-3E43-484B-8F65-181F82F9B2B1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34F597C6-C149-4E92-8AF3-549800C24E83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323927EA-8D11-4888-A7C4-643DB352AEA2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C22EEB73-A377-4E9B-B0CD-E60E3F94B30B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AE83C67D-A123-4C67-B60E-E423FBCC5E4D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06981B10-9863-4F2C-B7A3-EE3B1A7B2344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11CF84B-78C7-4775-B790-5CB0F20EC353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8C8E0F92-38DD-4380-9A66-D34EE8343E40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4C8AD32C-AD62-4B2F-8384-73602D33CD4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C4534A3E-02EC-4052-980B-55BECB82C72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D46A61CF-C2C6-4E4A-9252-541D17DC800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3B769FF6-22CB-4842-A3E4-565C99031046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EDBF4A52-F500-4A0A-B8DD-D2553CC439C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E265E31B-CA6E-464E-B095-EE066B9E3CD3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E53E3BA6-109D-4583-8A74-17B3D2387CE3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3D59EB59-990E-4FAD-9530-361CB957319A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7C2CCB30-F905-471E-BE68-818E7DEBF06B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640BCCAB-8C43-4789-A96B-7038791F5FBE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65C18A34-8155-4E61-88FE-59470A6CEDA0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5E715857-C542-4A6C-A09E-2D220E16096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1B753088-4941-43AE-BBE0-86F6F1370AB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54079777-BA6E-409C-A709-015D8D5DFAE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D5F19E45-E7DE-464D-B862-C06B4EB4CC5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C2F492FC-D3F3-45A5-BCF8-36D391AA8B2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416554D1-2FE6-4907-8C24-EE3B75B13E7B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4F1DDE4-82D3-4C85-8D85-17A88A946E97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4B10DD3-A8E7-412D-B111-5263722D733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875E9EBF-894B-4B96-84EC-98FF78087C99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18C79E1-C954-444C-AAE6-3D5CB8222FE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F978CAE2-A2C4-4506-9FFB-C1AB8EEAA3C5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BD7BB3CD-F4E7-4C1D-BEA2-783FA8235A8A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3F1A92D8-BF89-4396-BE77-BC55FA26DDE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C23C029-7C35-4B38-8C9E-85D16190EA1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F2A921F6-111A-481E-8CCE-C463614C85FD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FB10C06-2323-448E-AE95-1245D077B9EC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0B8B2ED-AAE7-4D33-8DAA-7C30D1719DA3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4765A693-87A9-442E-8F9E-6B23F3A4CA8B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3365555-4EE9-41CF-BA84-7313492F4F31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A9E8519-16A7-4E88-8A05-632042FBBA6A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506EE3B-C00F-4B34-B57A-24456FE0B7F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739A75AD-999D-4DA5-855D-1FC3DDB98D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110F042-EAF6-44BC-B99E-5F95E63C792E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D149C714-1D4E-47EC-A243-7BCA00A0FC0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64531DEC-2D6D-44A5-AAB3-D00EF881D633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2A34EE7B-22F6-4962-B5DE-37BE9EE6404D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32FD3DD1-6512-4932-A48C-8717C012E246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BC71C79A-943B-4BCE-9009-6851B531A433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FABFC67C-2894-4EB6-980F-1346E1404D1C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C9B247AE-5D03-47D7-BAF5-9F81D9C70A0D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4B799C9F-E4E2-4EEE-BC94-27CBDC804875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D6340E8-5B4A-423C-B029-502FE19A91D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48ECAC73-EF1E-4DD5-A979-C2A592A56D07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50C3EBE5-4457-4AA9-AA1A-11A9D5185F6F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521F4D2C-93ED-49FD-9C3D-305285446399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FFC0ADF6-2BD3-4003-812F-00C7BEE5B7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4532CA43-EC6F-4DA2-B24F-23636EAE2A7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85E7A8B0-631A-41C4-A574-75A681425522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4E2B53E3-39D0-4274-8982-7B09974A332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EE7DE201-5263-4812-9483-91034544370F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0AA60586-F5AB-4110-A530-305AA2213BB8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4FE4D417-1DC4-4499-9E6B-65B4B96F6F8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CAC4D11A-A61D-4E46-A1AA-30E1AADF66BC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81A064B-F6F4-4FC5-AD2C-7A0089E3958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7692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EFF1E82-1F03-4FEB-9A32-8ECCDDA2D26C}"/>
              </a:ext>
            </a:extLst>
          </p:cNvPr>
          <p:cNvSpPr/>
          <p:nvPr/>
        </p:nvSpPr>
        <p:spPr>
          <a:xfrm>
            <a:off x="3164114" y="1694046"/>
            <a:ext cx="5863772" cy="3469908"/>
          </a:xfrm>
          <a:prstGeom prst="roundRect">
            <a:avLst>
              <a:gd name="adj" fmla="val 8623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ctr"/>
            <a:endParaRPr lang="ko-KR" altLang="en-US" sz="32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BA7CDA-E541-437C-9C15-059442AC3FF7}"/>
              </a:ext>
            </a:extLst>
          </p:cNvPr>
          <p:cNvSpPr txBox="1"/>
          <p:nvPr/>
        </p:nvSpPr>
        <p:spPr>
          <a:xfrm>
            <a:off x="2821940" y="2828836"/>
            <a:ext cx="6548120" cy="120032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48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7200" dirty="0">
                <a:solidFill>
                  <a:schemeClr val="tx1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0A4019-AB17-47F6-862F-23DCD3D5A950}"/>
              </a:ext>
            </a:extLst>
          </p:cNvPr>
          <p:cNvSpPr txBox="1"/>
          <p:nvPr/>
        </p:nvSpPr>
        <p:spPr>
          <a:xfrm>
            <a:off x="1361567" y="1459230"/>
            <a:ext cx="9468866" cy="393954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5368432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AA9FC960-6345-4F1B-AF42-DC9DC0FCF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9B14DD3-9891-47DE-9264-C2EBD304F298}"/>
              </a:ext>
            </a:extLst>
          </p:cNvPr>
          <p:cNvSpPr/>
          <p:nvPr/>
        </p:nvSpPr>
        <p:spPr>
          <a:xfrm>
            <a:off x="4048196" y="2722272"/>
            <a:ext cx="15616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732ED4A-8352-4BA1-A86C-6994CB0F362F}"/>
              </a:ext>
            </a:extLst>
          </p:cNvPr>
          <p:cNvSpPr/>
          <p:nvPr/>
        </p:nvSpPr>
        <p:spPr>
          <a:xfrm>
            <a:off x="4836478" y="3570863"/>
            <a:ext cx="26212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2C3DD31B-7D82-4BD4-B8E3-A2BC1DAE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2D20181C-1DB2-437E-B170-19469EAFF833}"/>
              </a:ext>
            </a:extLst>
          </p:cNvPr>
          <p:cNvSpPr/>
          <p:nvPr/>
        </p:nvSpPr>
        <p:spPr>
          <a:xfrm>
            <a:off x="3610903" y="3381059"/>
            <a:ext cx="32272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Pacifico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06619DA7-6A95-40F5-9B32-BD21DDA41EEB}"/>
              </a:ext>
            </a:extLst>
          </p:cNvPr>
          <p:cNvSpPr/>
          <p:nvPr/>
        </p:nvSpPr>
        <p:spPr>
          <a:xfrm>
            <a:off x="3610903" y="3642669"/>
            <a:ext cx="584502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https://fonts.google.com/specimen/Pacifico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06ED50CB-18CD-43DB-AF64-59E9EC58EAEB}"/>
              </a:ext>
            </a:extLst>
          </p:cNvPr>
          <p:cNvSpPr/>
          <p:nvPr/>
        </p:nvSpPr>
        <p:spPr>
          <a:xfrm>
            <a:off x="3610903" y="4165889"/>
            <a:ext cx="32272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B59750AD-5208-470A-84D4-1A6B55B60053}"/>
              </a:ext>
            </a:extLst>
          </p:cNvPr>
          <p:cNvSpPr/>
          <p:nvPr/>
        </p:nvSpPr>
        <p:spPr>
          <a:xfrm>
            <a:off x="3610903" y="4427499"/>
            <a:ext cx="585072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116F83D-27C6-4777-A7CA-350C3AE0424A}"/>
              </a:ext>
            </a:extLst>
          </p:cNvPr>
          <p:cNvSpPr txBox="1"/>
          <p:nvPr/>
        </p:nvSpPr>
        <p:spPr>
          <a:xfrm>
            <a:off x="2006599" y="1499612"/>
            <a:ext cx="81788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b="0" i="1" dirty="0">
                <a:latin typeface="+mj-lt"/>
              </a:rPr>
              <a:t>Agenda</a:t>
            </a:r>
            <a:endParaRPr lang="ko-KR" altLang="en-US" sz="3600" b="0" i="1" dirty="0"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E28D64E6-0671-4263-BF9C-A6522336156B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DE2D3D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235EA9E-4EDB-4DD2-9ACF-4702CDF24A3F}"/>
              </a:ext>
            </a:extLst>
          </p:cNvPr>
          <p:cNvSpPr/>
          <p:nvPr/>
        </p:nvSpPr>
        <p:spPr>
          <a:xfrm>
            <a:off x="4914586" y="4421432"/>
            <a:ext cx="2362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latin typeface="+mj-lt"/>
              </a:rPr>
              <a:t>Consectetur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adipiscing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elit</a:t>
            </a:r>
            <a:endParaRPr lang="en-US" altLang="ko-KR" sz="2400" dirty="0">
              <a:latin typeface="+mj-lt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BD384D8B-1BEB-47AA-A896-C38C3A8D80A1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DE2D3D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BA3EDC8-EF85-4897-A58F-FF94537742AE}"/>
              </a:ext>
            </a:extLst>
          </p:cNvPr>
          <p:cNvSpPr/>
          <p:nvPr/>
        </p:nvSpPr>
        <p:spPr>
          <a:xfrm>
            <a:off x="1770157" y="4421432"/>
            <a:ext cx="2362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en-US" altLang="ko-KR" sz="2400" dirty="0">
              <a:latin typeface="+mj-lt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FA400A79-8D0A-4833-8D5B-E6B13F6EDE89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DE2D3D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7FA74CB-0884-45A3-BD93-0D57CA236983}"/>
              </a:ext>
            </a:extLst>
          </p:cNvPr>
          <p:cNvSpPr/>
          <p:nvPr/>
        </p:nvSpPr>
        <p:spPr>
          <a:xfrm>
            <a:off x="8063872" y="4421432"/>
            <a:ext cx="2362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Sed do </a:t>
            </a:r>
            <a:r>
              <a:rPr lang="en-US" altLang="ko-KR" sz="2400" dirty="0" err="1">
                <a:latin typeface="+mj-lt"/>
              </a:rPr>
              <a:t>eiusmod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tempor</a:t>
            </a:r>
            <a:endParaRPr lang="en-US" altLang="ko-KR" sz="2400" dirty="0">
              <a:latin typeface="+mj-lt"/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B1F484B2-5C99-4ED9-AF28-694A91757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62286" y="3151390"/>
            <a:ext cx="578572" cy="492859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661DB524-76C3-472B-8C71-3A63E0E1F1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46960" y="3108532"/>
            <a:ext cx="653575" cy="578575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872D57A7-1C3C-4A1B-98B2-011CA271E5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76358" y="3113890"/>
            <a:ext cx="439288" cy="56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662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945DCFCA-67B3-425D-8764-AA251B950A11}"/>
              </a:ext>
            </a:extLst>
          </p:cNvPr>
          <p:cNvSpPr/>
          <p:nvPr/>
        </p:nvSpPr>
        <p:spPr>
          <a:xfrm>
            <a:off x="3164114" y="1694046"/>
            <a:ext cx="5863772" cy="3469908"/>
          </a:xfrm>
          <a:prstGeom prst="roundRect">
            <a:avLst>
              <a:gd name="adj" fmla="val 8623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ctr"/>
            <a:endParaRPr lang="ko-KR" altLang="en-US" sz="32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DCEA9C-CA5E-4A7A-AF43-7B6E713CD668}"/>
              </a:ext>
            </a:extLst>
          </p:cNvPr>
          <p:cNvSpPr txBox="1"/>
          <p:nvPr/>
        </p:nvSpPr>
        <p:spPr>
          <a:xfrm>
            <a:off x="3606800" y="2644170"/>
            <a:ext cx="4978400" cy="156966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800" dirty="0">
                <a:solidFill>
                  <a:schemeClr val="tx1"/>
                </a:solidFill>
              </a:rPr>
              <a:t>Section Break</a:t>
            </a:r>
          </a:p>
          <a:p>
            <a:r>
              <a:rPr lang="en-US" altLang="ko-KR" sz="4800" dirty="0">
                <a:solidFill>
                  <a:schemeClr val="tx1"/>
                </a:solidFill>
              </a:rPr>
              <a:t>Slide Title</a:t>
            </a:r>
            <a:endParaRPr lang="ko-KR" altLang="en-US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3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262DECDB-7674-44BF-9C14-9A87B28009DB}"/>
              </a:ext>
            </a:extLst>
          </p:cNvPr>
          <p:cNvSpPr txBox="1"/>
          <p:nvPr/>
        </p:nvSpPr>
        <p:spPr>
          <a:xfrm>
            <a:off x="783679" y="1504041"/>
            <a:ext cx="32549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D6FB29-3C4A-4A81-8C19-DF58B2FA8D8F}"/>
              </a:ext>
            </a:extLst>
          </p:cNvPr>
          <p:cNvSpPr txBox="1"/>
          <p:nvPr/>
        </p:nvSpPr>
        <p:spPr>
          <a:xfrm>
            <a:off x="5018319" y="2460985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C7863C7-4C40-4B95-AE02-2473E8756873}"/>
              </a:ext>
            </a:extLst>
          </p:cNvPr>
          <p:cNvSpPr/>
          <p:nvPr/>
        </p:nvSpPr>
        <p:spPr>
          <a:xfrm>
            <a:off x="5018318" y="2011486"/>
            <a:ext cx="2794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D28C82E9-0B40-4515-A158-E6F6DCB11E8B}"/>
              </a:ext>
            </a:extLst>
          </p:cNvPr>
          <p:cNvSpPr/>
          <p:nvPr/>
        </p:nvSpPr>
        <p:spPr>
          <a:xfrm>
            <a:off x="5005618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9CBDAED-6AC2-4F8D-97C2-90DCA5602C76}"/>
              </a:ext>
            </a:extLst>
          </p:cNvPr>
          <p:cNvSpPr txBox="1"/>
          <p:nvPr/>
        </p:nvSpPr>
        <p:spPr>
          <a:xfrm>
            <a:off x="8269011" y="2460985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5AA23F9-F243-4261-8ED7-9135BB348211}"/>
              </a:ext>
            </a:extLst>
          </p:cNvPr>
          <p:cNvSpPr/>
          <p:nvPr/>
        </p:nvSpPr>
        <p:spPr>
          <a:xfrm>
            <a:off x="8269010" y="2011486"/>
            <a:ext cx="2794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520E132-1C74-4852-BF5C-235409236895}"/>
              </a:ext>
            </a:extLst>
          </p:cNvPr>
          <p:cNvSpPr/>
          <p:nvPr/>
        </p:nvSpPr>
        <p:spPr>
          <a:xfrm>
            <a:off x="8256310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0D97A89-54FD-407F-9150-E20D394768AF}"/>
              </a:ext>
            </a:extLst>
          </p:cNvPr>
          <p:cNvSpPr txBox="1"/>
          <p:nvPr/>
        </p:nvSpPr>
        <p:spPr>
          <a:xfrm>
            <a:off x="5018319" y="4809226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80CB81F-813D-497D-924B-50D813BDA464}"/>
              </a:ext>
            </a:extLst>
          </p:cNvPr>
          <p:cNvSpPr/>
          <p:nvPr/>
        </p:nvSpPr>
        <p:spPr>
          <a:xfrm>
            <a:off x="5018318" y="4359727"/>
            <a:ext cx="2794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49CC1675-FAA3-41B2-8037-F1C1DD665DF3}"/>
              </a:ext>
            </a:extLst>
          </p:cNvPr>
          <p:cNvSpPr/>
          <p:nvPr/>
        </p:nvSpPr>
        <p:spPr>
          <a:xfrm>
            <a:off x="5005618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4C1B989-0AD9-4ACE-B5F9-B95A82D9A36B}"/>
              </a:ext>
            </a:extLst>
          </p:cNvPr>
          <p:cNvSpPr txBox="1"/>
          <p:nvPr/>
        </p:nvSpPr>
        <p:spPr>
          <a:xfrm>
            <a:off x="8269011" y="4809226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C632E5C8-6D12-4C61-BE5A-8893F9FCFCBB}"/>
              </a:ext>
            </a:extLst>
          </p:cNvPr>
          <p:cNvSpPr/>
          <p:nvPr/>
        </p:nvSpPr>
        <p:spPr>
          <a:xfrm>
            <a:off x="8269010" y="4359727"/>
            <a:ext cx="2794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D684201-3CEA-4C0C-8CD4-6A6350CF553C}"/>
              </a:ext>
            </a:extLst>
          </p:cNvPr>
          <p:cNvSpPr/>
          <p:nvPr/>
        </p:nvSpPr>
        <p:spPr>
          <a:xfrm>
            <a:off x="8256310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8721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76358016-0473-4381-AC65-D00CE2FD4C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436F8BE6-1BB2-430B-8F5F-DE4AD0272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758" y="3946954"/>
            <a:ext cx="4727244" cy="291104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D7038DB-DB6C-4089-A2A1-603B8DF0A94C}"/>
              </a:ext>
            </a:extLst>
          </p:cNvPr>
          <p:cNvSpPr txBox="1"/>
          <p:nvPr/>
        </p:nvSpPr>
        <p:spPr>
          <a:xfrm>
            <a:off x="6684762" y="1422400"/>
            <a:ext cx="4961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2800" dirty="0" err="1"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2800" dirty="0">
                <a:latin typeface="+mj-lt"/>
                <a:cs typeface="Arial" panose="020B0604020202020204" pitchFamily="34" charset="0"/>
              </a:rPr>
              <a:t>,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E6F773-E590-4A51-8760-0240F5CB8024}"/>
              </a:ext>
            </a:extLst>
          </p:cNvPr>
          <p:cNvSpPr txBox="1"/>
          <p:nvPr/>
        </p:nvSpPr>
        <p:spPr>
          <a:xfrm>
            <a:off x="6684762" y="2065901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2028A2-B022-4DB9-AD76-BC7FB6C01C37}"/>
              </a:ext>
            </a:extLst>
          </p:cNvPr>
          <p:cNvSpPr txBox="1"/>
          <p:nvPr/>
        </p:nvSpPr>
        <p:spPr>
          <a:xfrm>
            <a:off x="6684762" y="3853381"/>
            <a:ext cx="4961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/>
              <a:t>Ut </a:t>
            </a:r>
            <a:r>
              <a:rPr lang="en-US" altLang="ko-KR" sz="2800" dirty="0" err="1"/>
              <a:t>enim</a:t>
            </a:r>
            <a:r>
              <a:rPr lang="en-US" altLang="ko-KR" sz="2800" dirty="0"/>
              <a:t> ad minim </a:t>
            </a:r>
            <a:r>
              <a:rPr lang="en-US" altLang="ko-KR" sz="2800" dirty="0" err="1"/>
              <a:t>veniam</a:t>
            </a:r>
            <a:r>
              <a:rPr lang="en-US" altLang="ko-KR" sz="2800" dirty="0"/>
              <a:t>,</a:t>
            </a:r>
            <a:endParaRPr lang="ko-KR" altLang="en-US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BC51F9-4A3E-40BB-8A70-8F18EBC813C3}"/>
              </a:ext>
            </a:extLst>
          </p:cNvPr>
          <p:cNvSpPr txBox="1"/>
          <p:nvPr/>
        </p:nvSpPr>
        <p:spPr>
          <a:xfrm>
            <a:off x="6684762" y="4496882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enim</a:t>
            </a:r>
            <a:r>
              <a:rPr lang="en-US" altLang="ko-KR" sz="1600" dirty="0">
                <a:solidFill>
                  <a:schemeClr val="tx1"/>
                </a:solidFill>
              </a:rPr>
              <a:t> ad minim </a:t>
            </a:r>
            <a:r>
              <a:rPr lang="en-US" altLang="ko-KR" sz="1600" dirty="0" err="1">
                <a:solidFill>
                  <a:schemeClr val="tx1"/>
                </a:solidFill>
              </a:rPr>
              <a:t>veniam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quis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nostrud</a:t>
            </a:r>
            <a:r>
              <a:rPr lang="en-US" altLang="ko-KR" sz="1600" dirty="0">
                <a:solidFill>
                  <a:schemeClr val="tx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/>
                </a:solidFill>
              </a:rPr>
              <a:t>ullamco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laboris</a:t>
            </a:r>
            <a:r>
              <a:rPr lang="en-US" altLang="ko-KR" sz="1600" dirty="0">
                <a:solidFill>
                  <a:schemeClr val="tx1"/>
                </a:solidFill>
              </a:rPr>
              <a:t> nisi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aliquip</a:t>
            </a:r>
            <a:r>
              <a:rPr lang="en-US" altLang="ko-KR" sz="1600" dirty="0">
                <a:solidFill>
                  <a:schemeClr val="tx1"/>
                </a:solidFill>
              </a:rPr>
              <a:t> ex </a:t>
            </a:r>
            <a:r>
              <a:rPr lang="en-US" altLang="ko-KR" sz="1600" dirty="0" err="1">
                <a:solidFill>
                  <a:schemeClr val="tx1"/>
                </a:solidFill>
              </a:rPr>
              <a:t>ea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commodo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consequat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3499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0A21B2-0D8E-44FB-A842-202EAF54613C}"/>
              </a:ext>
            </a:extLst>
          </p:cNvPr>
          <p:cNvSpPr txBox="1"/>
          <p:nvPr/>
        </p:nvSpPr>
        <p:spPr>
          <a:xfrm>
            <a:off x="2261962" y="934006"/>
            <a:ext cx="7668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B12ED9-BEE6-454A-A474-C2EEC35995D1}"/>
              </a:ext>
            </a:extLst>
          </p:cNvPr>
          <p:cNvSpPr txBox="1"/>
          <p:nvPr/>
        </p:nvSpPr>
        <p:spPr>
          <a:xfrm>
            <a:off x="1017272" y="4623544"/>
            <a:ext cx="3021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E07DC47-37B7-41BE-B941-98B8AE7738EC}"/>
              </a:ext>
            </a:extLst>
          </p:cNvPr>
          <p:cNvSpPr/>
          <p:nvPr/>
        </p:nvSpPr>
        <p:spPr>
          <a:xfrm>
            <a:off x="1017271" y="4207266"/>
            <a:ext cx="3021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9D0D79-5A59-4966-880D-1106AAC047C5}"/>
              </a:ext>
            </a:extLst>
          </p:cNvPr>
          <p:cNvSpPr txBox="1"/>
          <p:nvPr/>
        </p:nvSpPr>
        <p:spPr>
          <a:xfrm>
            <a:off x="4592231" y="4623544"/>
            <a:ext cx="3021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AC2CD7A-2B04-4D10-9FC5-145A1E5E2143}"/>
              </a:ext>
            </a:extLst>
          </p:cNvPr>
          <p:cNvSpPr/>
          <p:nvPr/>
        </p:nvSpPr>
        <p:spPr>
          <a:xfrm>
            <a:off x="4592230" y="4207266"/>
            <a:ext cx="3021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1A8D4B-49CC-4A80-A5DF-A230BAC69963}"/>
              </a:ext>
            </a:extLst>
          </p:cNvPr>
          <p:cNvSpPr txBox="1"/>
          <p:nvPr/>
        </p:nvSpPr>
        <p:spPr>
          <a:xfrm>
            <a:off x="8167189" y="4623544"/>
            <a:ext cx="3021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E2DD40C-D3C0-4DC7-B8B4-3CC6BC1B9816}"/>
              </a:ext>
            </a:extLst>
          </p:cNvPr>
          <p:cNvSpPr/>
          <p:nvPr/>
        </p:nvSpPr>
        <p:spPr>
          <a:xfrm>
            <a:off x="8167188" y="4207266"/>
            <a:ext cx="3021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C39B896D-3DCD-4CF7-AC0F-B71F8795841F}"/>
              </a:ext>
            </a:extLst>
          </p:cNvPr>
          <p:cNvSpPr/>
          <p:nvPr/>
        </p:nvSpPr>
        <p:spPr>
          <a:xfrm>
            <a:off x="1950539" y="2715253"/>
            <a:ext cx="1141004" cy="1141004"/>
          </a:xfrm>
          <a:prstGeom prst="ellipse">
            <a:avLst/>
          </a:prstGeom>
          <a:solidFill>
            <a:srgbClr val="DE2D3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0E63DB63-7143-4593-A79B-FFAA615E39EB}"/>
              </a:ext>
            </a:extLst>
          </p:cNvPr>
          <p:cNvSpPr/>
          <p:nvPr/>
        </p:nvSpPr>
        <p:spPr>
          <a:xfrm>
            <a:off x="5525498" y="2715253"/>
            <a:ext cx="1141004" cy="1141004"/>
          </a:xfrm>
          <a:prstGeom prst="ellipse">
            <a:avLst/>
          </a:prstGeom>
          <a:solidFill>
            <a:srgbClr val="DE2D3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11EF8EFE-38E3-4609-96BA-19CAA99C80DB}"/>
              </a:ext>
            </a:extLst>
          </p:cNvPr>
          <p:cNvSpPr/>
          <p:nvPr/>
        </p:nvSpPr>
        <p:spPr>
          <a:xfrm>
            <a:off x="9100456" y="2715253"/>
            <a:ext cx="1141004" cy="1141004"/>
          </a:xfrm>
          <a:prstGeom prst="ellipse">
            <a:avLst/>
          </a:prstGeom>
          <a:solidFill>
            <a:srgbClr val="DE2D3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732A1FC6-0411-4CBC-A789-9510AE3D0F0C}"/>
              </a:ext>
            </a:extLst>
          </p:cNvPr>
          <p:cNvSpPr/>
          <p:nvPr/>
        </p:nvSpPr>
        <p:spPr>
          <a:xfrm>
            <a:off x="9411878" y="2973337"/>
            <a:ext cx="518160" cy="624838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4CEBB888-89D4-4832-BA21-CFCAAA6F19A0}"/>
              </a:ext>
            </a:extLst>
          </p:cNvPr>
          <p:cNvSpPr/>
          <p:nvPr/>
        </p:nvSpPr>
        <p:spPr>
          <a:xfrm>
            <a:off x="2208622" y="3034297"/>
            <a:ext cx="624840" cy="502918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A0A945F-9DB5-436F-BACB-D037B457384B}"/>
              </a:ext>
            </a:extLst>
          </p:cNvPr>
          <p:cNvGrpSpPr/>
          <p:nvPr/>
        </p:nvGrpSpPr>
        <p:grpSpPr>
          <a:xfrm>
            <a:off x="5783581" y="2975850"/>
            <a:ext cx="624840" cy="619810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C6E44E8-1AF6-4022-95B9-365C0A46C554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DEAAF29-2286-47D9-858B-3C80D5425A6A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CF5EA99-09A3-4DD8-A392-6B472105359C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9B75752-9FA5-4696-92C3-AE9DEFE8E28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1246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82E733-FA68-4818-80B8-7B966FBA544C}"/>
              </a:ext>
            </a:extLst>
          </p:cNvPr>
          <p:cNvSpPr txBox="1"/>
          <p:nvPr/>
        </p:nvSpPr>
        <p:spPr>
          <a:xfrm>
            <a:off x="2261962" y="1137950"/>
            <a:ext cx="7668076" cy="76944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400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4400" dirty="0"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5E1F23D2-3611-4E5E-9747-F76FB5656455}"/>
              </a:ext>
            </a:extLst>
          </p:cNvPr>
          <p:cNvGrpSpPr/>
          <p:nvPr/>
        </p:nvGrpSpPr>
        <p:grpSpPr>
          <a:xfrm>
            <a:off x="3671808" y="2135725"/>
            <a:ext cx="817034" cy="797104"/>
            <a:chOff x="4116315" y="3561492"/>
            <a:chExt cx="390525" cy="381000"/>
          </a:xfrm>
          <a:solidFill>
            <a:srgbClr val="DE2D3D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17831E8-00DA-479B-9DEA-8FDAD289AA6E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388FC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09E2FC2-6B5B-4105-AFB0-385A00BD0B11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388FC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78059CBF-C21C-4864-A5E1-78B872D4E1F6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388FC"/>
                </a:solidFill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111B0DF9-634F-446E-B408-2EEFFF2021DE}"/>
              </a:ext>
            </a:extLst>
          </p:cNvPr>
          <p:cNvGrpSpPr/>
          <p:nvPr/>
        </p:nvGrpSpPr>
        <p:grpSpPr>
          <a:xfrm>
            <a:off x="7522634" y="2125763"/>
            <a:ext cx="817034" cy="817030"/>
            <a:chOff x="4144033" y="2229040"/>
            <a:chExt cx="390525" cy="390525"/>
          </a:xfrm>
          <a:solidFill>
            <a:srgbClr val="DE2D3D"/>
          </a:solidFill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313ABF1-1D11-483B-9A1D-86C054B210C1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388FC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B8229A8B-B443-4D26-B51F-1386A334D72A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388FC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9FD04D4D-34F2-456A-AA50-5FDC9FB756AB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388FC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59F0E5FA-D382-4F7B-A272-E432ED33BE38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388FC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21EE35E5-6535-426C-A543-CA4D82D168A6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3388FC"/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6FF0255-2E8F-40D0-AF37-770964CA5FB2}"/>
              </a:ext>
            </a:extLst>
          </p:cNvPr>
          <p:cNvSpPr txBox="1"/>
          <p:nvPr/>
        </p:nvSpPr>
        <p:spPr>
          <a:xfrm>
            <a:off x="2763148" y="3625012"/>
            <a:ext cx="2634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295964-E9C0-46C1-A48C-D86A463DCE1A}"/>
              </a:ext>
            </a:extLst>
          </p:cNvPr>
          <p:cNvSpPr txBox="1"/>
          <p:nvPr/>
        </p:nvSpPr>
        <p:spPr>
          <a:xfrm>
            <a:off x="2763148" y="3080022"/>
            <a:ext cx="2634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F59008-B48D-4823-882C-CF0B0BA3DCEF}"/>
              </a:ext>
            </a:extLst>
          </p:cNvPr>
          <p:cNvSpPr txBox="1"/>
          <p:nvPr/>
        </p:nvSpPr>
        <p:spPr>
          <a:xfrm>
            <a:off x="6613974" y="3625012"/>
            <a:ext cx="2634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AF3792-C26B-43E7-AB71-C2B8ADCC0392}"/>
              </a:ext>
            </a:extLst>
          </p:cNvPr>
          <p:cNvSpPr txBox="1"/>
          <p:nvPr/>
        </p:nvSpPr>
        <p:spPr>
          <a:xfrm>
            <a:off x="6613974" y="3080022"/>
            <a:ext cx="2634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166517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73">
            <a:extLst>
              <a:ext uri="{FF2B5EF4-FFF2-40B4-BE49-F238E27FC236}">
                <a16:creationId xmlns:a16="http://schemas.microsoft.com/office/drawing/2014/main" id="{8F6D34B9-305E-4DA4-9820-56396F2A3CDF}"/>
              </a:ext>
            </a:extLst>
          </p:cNvPr>
          <p:cNvSpPr txBox="1"/>
          <p:nvPr/>
        </p:nvSpPr>
        <p:spPr>
          <a:xfrm>
            <a:off x="6609962" y="3727724"/>
            <a:ext cx="2429933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000" i="1">
                <a:solidFill>
                  <a:srgbClr val="3370FC"/>
                </a:solidFill>
                <a:latin typeface="+mj-lt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</a:rPr>
              <a:t>Lorem ipsum </a:t>
            </a:r>
            <a:r>
              <a:rPr lang="en-US" altLang="ko-KR" sz="2400">
                <a:solidFill>
                  <a:schemeClr val="tx1"/>
                </a:solidFill>
              </a:rPr>
              <a:t>dolor sit</a:t>
            </a:r>
            <a:endParaRPr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D7E771E-76AB-4CCE-B3B9-3F940C098628}"/>
              </a:ext>
            </a:extLst>
          </p:cNvPr>
          <p:cNvSpPr txBox="1"/>
          <p:nvPr/>
        </p:nvSpPr>
        <p:spPr>
          <a:xfrm>
            <a:off x="6609962" y="4520884"/>
            <a:ext cx="2429933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i="1" dirty="0"/>
              <a:t>Lorem ipsum dolor sit </a:t>
            </a:r>
            <a:r>
              <a:rPr lang="en-US" altLang="ko-KR" sz="1600" i="1" dirty="0" err="1"/>
              <a:t>amet</a:t>
            </a:r>
            <a:r>
              <a:rPr lang="en-US" altLang="ko-KR" sz="1600" i="1" dirty="0"/>
              <a:t>, </a:t>
            </a:r>
            <a:r>
              <a:rPr lang="en-US" altLang="ko-KR" sz="1600" i="1" dirty="0" err="1"/>
              <a:t>consectetur</a:t>
            </a:r>
            <a:r>
              <a:rPr lang="en-US" altLang="ko-KR" sz="1600" i="1" dirty="0"/>
              <a:t> </a:t>
            </a:r>
            <a:r>
              <a:rPr lang="en-US" altLang="ko-KR" sz="1600" i="1" dirty="0" err="1"/>
              <a:t>adipiscing</a:t>
            </a:r>
            <a:r>
              <a:rPr lang="en-US" altLang="ko-KR" sz="1600" i="1" dirty="0"/>
              <a:t> </a:t>
            </a:r>
            <a:r>
              <a:rPr lang="en-US" altLang="ko-KR" sz="1600" i="1" dirty="0" err="1"/>
              <a:t>elit</a:t>
            </a:r>
            <a:endParaRPr lang="en-US" altLang="ko-KR" sz="1600" i="1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E2A746C-865F-4D82-B95C-9640F68BA218}"/>
              </a:ext>
            </a:extLst>
          </p:cNvPr>
          <p:cNvSpPr txBox="1"/>
          <p:nvPr/>
        </p:nvSpPr>
        <p:spPr>
          <a:xfrm>
            <a:off x="9248106" y="3727724"/>
            <a:ext cx="2429933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000" i="1">
                <a:solidFill>
                  <a:srgbClr val="3370FC"/>
                </a:solidFill>
                <a:latin typeface="+mj-lt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</a:rPr>
              <a:t>Lorem ipsum </a:t>
            </a:r>
            <a:r>
              <a:rPr lang="en-US" altLang="ko-KR" sz="2400">
                <a:solidFill>
                  <a:schemeClr val="tx1"/>
                </a:solidFill>
              </a:rPr>
              <a:t>dolor sit</a:t>
            </a:r>
            <a:endParaRPr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DBBDDF1-7CDC-4710-B24F-6B86C8B885AF}"/>
              </a:ext>
            </a:extLst>
          </p:cNvPr>
          <p:cNvSpPr txBox="1"/>
          <p:nvPr/>
        </p:nvSpPr>
        <p:spPr>
          <a:xfrm>
            <a:off x="9248106" y="4520884"/>
            <a:ext cx="2429933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i="1" dirty="0"/>
              <a:t>Lorem ipsum dolor sit </a:t>
            </a:r>
            <a:r>
              <a:rPr lang="en-US" altLang="ko-KR" sz="1600" i="1" dirty="0" err="1"/>
              <a:t>amet</a:t>
            </a:r>
            <a:r>
              <a:rPr lang="en-US" altLang="ko-KR" sz="1600" i="1" dirty="0"/>
              <a:t>, </a:t>
            </a:r>
            <a:r>
              <a:rPr lang="en-US" altLang="ko-KR" sz="1600" i="1" dirty="0" err="1"/>
              <a:t>consectetur</a:t>
            </a:r>
            <a:r>
              <a:rPr lang="en-US" altLang="ko-KR" sz="1600" i="1" dirty="0"/>
              <a:t> </a:t>
            </a:r>
            <a:r>
              <a:rPr lang="en-US" altLang="ko-KR" sz="1600" i="1" dirty="0" err="1"/>
              <a:t>adipiscing</a:t>
            </a:r>
            <a:r>
              <a:rPr lang="en-US" altLang="ko-KR" sz="1600" i="1" dirty="0"/>
              <a:t> </a:t>
            </a:r>
            <a:r>
              <a:rPr lang="en-US" altLang="ko-KR" sz="1600" i="1" dirty="0" err="1"/>
              <a:t>elit</a:t>
            </a:r>
            <a:endParaRPr lang="en-US" altLang="ko-KR" sz="1600" i="1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C564A4F-E817-4C97-96D2-6FCCBBC82A4E}"/>
              </a:ext>
            </a:extLst>
          </p:cNvPr>
          <p:cNvSpPr txBox="1"/>
          <p:nvPr/>
        </p:nvSpPr>
        <p:spPr>
          <a:xfrm>
            <a:off x="513962" y="3727724"/>
            <a:ext cx="2429933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000" i="1">
                <a:solidFill>
                  <a:srgbClr val="3370FC"/>
                </a:solidFill>
                <a:latin typeface="+mj-lt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</a:rPr>
              <a:t>Lorem ipsum </a:t>
            </a:r>
            <a:r>
              <a:rPr lang="en-US" altLang="ko-KR" sz="2400">
                <a:solidFill>
                  <a:schemeClr val="tx1"/>
                </a:solidFill>
              </a:rPr>
              <a:t>dolor sit</a:t>
            </a:r>
            <a:endParaRPr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FDB853D-4E1E-4618-94C7-AF25790341D5}"/>
              </a:ext>
            </a:extLst>
          </p:cNvPr>
          <p:cNvSpPr txBox="1"/>
          <p:nvPr/>
        </p:nvSpPr>
        <p:spPr>
          <a:xfrm>
            <a:off x="513962" y="4520884"/>
            <a:ext cx="2429933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i="1" dirty="0"/>
              <a:t>Lorem ipsum dolor sit </a:t>
            </a:r>
            <a:r>
              <a:rPr lang="en-US" altLang="ko-KR" sz="1600" i="1" dirty="0" err="1"/>
              <a:t>amet</a:t>
            </a:r>
            <a:r>
              <a:rPr lang="en-US" altLang="ko-KR" sz="1600" i="1" dirty="0"/>
              <a:t>, </a:t>
            </a:r>
            <a:r>
              <a:rPr lang="en-US" altLang="ko-KR" sz="1600" i="1" dirty="0" err="1"/>
              <a:t>consectetur</a:t>
            </a:r>
            <a:r>
              <a:rPr lang="en-US" altLang="ko-KR" sz="1600" i="1" dirty="0"/>
              <a:t> </a:t>
            </a:r>
            <a:r>
              <a:rPr lang="en-US" altLang="ko-KR" sz="1600" i="1" dirty="0" err="1"/>
              <a:t>adipiscing</a:t>
            </a:r>
            <a:r>
              <a:rPr lang="en-US" altLang="ko-KR" sz="1600" i="1" dirty="0"/>
              <a:t> </a:t>
            </a:r>
            <a:r>
              <a:rPr lang="en-US" altLang="ko-KR" sz="1600" i="1" dirty="0" err="1"/>
              <a:t>elit</a:t>
            </a:r>
            <a:endParaRPr lang="en-US" altLang="ko-KR" sz="1600" i="1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424EAD6-2049-4286-8D3E-79288277948E}"/>
              </a:ext>
            </a:extLst>
          </p:cNvPr>
          <p:cNvSpPr txBox="1"/>
          <p:nvPr/>
        </p:nvSpPr>
        <p:spPr>
          <a:xfrm>
            <a:off x="3152106" y="3727724"/>
            <a:ext cx="2429933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000" i="1">
                <a:solidFill>
                  <a:srgbClr val="3370FC"/>
                </a:solidFill>
                <a:latin typeface="+mj-lt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</a:rPr>
              <a:t>Lorem ipsum </a:t>
            </a:r>
            <a:r>
              <a:rPr lang="en-US" altLang="ko-KR" sz="2400">
                <a:solidFill>
                  <a:schemeClr val="tx1"/>
                </a:solidFill>
              </a:rPr>
              <a:t>dolor sit</a:t>
            </a:r>
            <a:endParaRPr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81C4C8C-AC85-4AEF-85BE-FA2BFEB27689}"/>
              </a:ext>
            </a:extLst>
          </p:cNvPr>
          <p:cNvSpPr txBox="1"/>
          <p:nvPr/>
        </p:nvSpPr>
        <p:spPr>
          <a:xfrm>
            <a:off x="3152106" y="4520884"/>
            <a:ext cx="2429933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i="1" dirty="0"/>
              <a:t>Lorem ipsum dolor sit </a:t>
            </a:r>
            <a:r>
              <a:rPr lang="en-US" altLang="ko-KR" sz="1600" i="1" dirty="0" err="1"/>
              <a:t>amet</a:t>
            </a:r>
            <a:r>
              <a:rPr lang="en-US" altLang="ko-KR" sz="1600" i="1" dirty="0"/>
              <a:t>, </a:t>
            </a:r>
            <a:r>
              <a:rPr lang="en-US" altLang="ko-KR" sz="1600" i="1" dirty="0" err="1"/>
              <a:t>consectetur</a:t>
            </a:r>
            <a:r>
              <a:rPr lang="en-US" altLang="ko-KR" sz="1600" i="1" dirty="0"/>
              <a:t> </a:t>
            </a:r>
            <a:r>
              <a:rPr lang="en-US" altLang="ko-KR" sz="1600" i="1" dirty="0" err="1"/>
              <a:t>adipiscing</a:t>
            </a:r>
            <a:r>
              <a:rPr lang="en-US" altLang="ko-KR" sz="1600" i="1" dirty="0"/>
              <a:t> </a:t>
            </a:r>
            <a:r>
              <a:rPr lang="en-US" altLang="ko-KR" sz="1600" i="1" dirty="0" err="1"/>
              <a:t>elit</a:t>
            </a:r>
            <a:endParaRPr lang="en-US" altLang="ko-KR" sz="1600" i="1" dirty="0"/>
          </a:p>
        </p:txBody>
      </p:sp>
      <p:pic>
        <p:nvPicPr>
          <p:cNvPr id="84" name="그림 83">
            <a:extLst>
              <a:ext uri="{FF2B5EF4-FFF2-40B4-BE49-F238E27FC236}">
                <a16:creationId xmlns:a16="http://schemas.microsoft.com/office/drawing/2014/main" id="{2C5195AC-37F1-4025-8F60-34C080084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53" y="1249907"/>
            <a:ext cx="2581637" cy="2065309"/>
          </a:xfrm>
          <a:prstGeom prst="rect">
            <a:avLst/>
          </a:prstGeom>
        </p:spPr>
      </p:pic>
      <p:pic>
        <p:nvPicPr>
          <p:cNvPr id="85" name="그림 84">
            <a:extLst>
              <a:ext uri="{FF2B5EF4-FFF2-40B4-BE49-F238E27FC236}">
                <a16:creationId xmlns:a16="http://schemas.microsoft.com/office/drawing/2014/main" id="{7F4BBB52-FB94-4AC9-B07D-0DD41513C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09" y="1766234"/>
            <a:ext cx="2581638" cy="1032655"/>
          </a:xfrm>
          <a:prstGeom prst="rect">
            <a:avLst/>
          </a:prstGeom>
        </p:spPr>
      </p:pic>
      <p:pic>
        <p:nvPicPr>
          <p:cNvPr id="86" name="그림 85">
            <a:extLst>
              <a:ext uri="{FF2B5EF4-FFF2-40B4-BE49-F238E27FC236}">
                <a16:creationId xmlns:a16="http://schemas.microsoft.com/office/drawing/2014/main" id="{C4C3A386-7CED-4E2B-9F6D-3E73A9188F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688" y="991743"/>
            <a:ext cx="2000768" cy="2581636"/>
          </a:xfrm>
          <a:prstGeom prst="rect">
            <a:avLst/>
          </a:prstGeom>
        </p:spPr>
      </p:pic>
      <p:pic>
        <p:nvPicPr>
          <p:cNvPr id="87" name="그림 86">
            <a:extLst>
              <a:ext uri="{FF2B5EF4-FFF2-40B4-BE49-F238E27FC236}">
                <a16:creationId xmlns:a16="http://schemas.microsoft.com/office/drawing/2014/main" id="{B4FC2213-5411-496C-96B9-456A8448C6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269" y="991743"/>
            <a:ext cx="1923319" cy="258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00149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cifico - Poppins Light">
      <a:majorFont>
        <a:latin typeface="Pacifico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E2D3D"/>
        </a:solidFill>
        <a:ln w="76200" cap="flat">
          <a:noFill/>
          <a:prstDash val="solid"/>
          <a:miter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2807</TotalTime>
  <Words>1123</Words>
  <Application>Microsoft Office PowerPoint</Application>
  <PresentationFormat>와이드스크린</PresentationFormat>
  <Paragraphs>153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6" baseType="lpstr">
      <vt:lpstr>Arial Unicode MS</vt:lpstr>
      <vt:lpstr>Pacifico</vt:lpstr>
      <vt:lpstr>Scope One</vt:lpstr>
      <vt:lpstr>Arial</vt:lpstr>
      <vt:lpstr>Poppins Light</vt:lpstr>
      <vt:lpstr>맑은 고딕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279</cp:revision>
  <dcterms:created xsi:type="dcterms:W3CDTF">2019-04-06T05:20:47Z</dcterms:created>
  <dcterms:modified xsi:type="dcterms:W3CDTF">2022-05-21T05:30:27Z</dcterms:modified>
</cp:coreProperties>
</file>