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0" r:id="rId4"/>
    <p:sldId id="421" r:id="rId5"/>
    <p:sldId id="424" r:id="rId6"/>
    <p:sldId id="426" r:id="rId7"/>
    <p:sldId id="420" r:id="rId8"/>
    <p:sldId id="422" r:id="rId9"/>
    <p:sldId id="425" r:id="rId10"/>
    <p:sldId id="429" r:id="rId11"/>
    <p:sldId id="430" r:id="rId12"/>
    <p:sldId id="431" r:id="rId13"/>
    <p:sldId id="427" r:id="rId14"/>
    <p:sldId id="428" r:id="rId15"/>
    <p:sldId id="432" r:id="rId16"/>
    <p:sldId id="423" r:id="rId17"/>
    <p:sldId id="433" r:id="rId18"/>
    <p:sldId id="292" r:id="rId19"/>
    <p:sldId id="287" r:id="rId20"/>
    <p:sldId id="389" r:id="rId21"/>
    <p:sldId id="436" r:id="rId22"/>
    <p:sldId id="437" r:id="rId23"/>
    <p:sldId id="291" r:id="rId24"/>
    <p:sldId id="294" r:id="rId25"/>
    <p:sldId id="293" r:id="rId26"/>
    <p:sldId id="295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Elephant" panose="02020904090505020303" pitchFamily="18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6CA"/>
    <a:srgbClr val="F1F0E6"/>
    <a:srgbClr val="6A6E6D"/>
    <a:srgbClr val="A9A18A"/>
    <a:srgbClr val="D8CCC0"/>
    <a:srgbClr val="FBFAF6"/>
    <a:srgbClr val="EBE5DF"/>
    <a:srgbClr val="E2DFCE"/>
    <a:srgbClr val="BFC2C4"/>
    <a:srgbClr val="9CB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svg"/><Relationship Id="rId11" Type="http://schemas.openxmlformats.org/officeDocument/2006/relationships/image" Target="../media/image43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49.png"/><Relationship Id="rId14" Type="http://schemas.openxmlformats.org/officeDocument/2006/relationships/image" Target="../media/image3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3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2.svg"/><Relationship Id="rId7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2.svg"/><Relationship Id="rId7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image" Target="../media/image34.svg"/><Relationship Id="rId10" Type="http://schemas.openxmlformats.org/officeDocument/2006/relationships/image" Target="../media/image30.svg"/><Relationship Id="rId4" Type="http://schemas.openxmlformats.org/officeDocument/2006/relationships/image" Target="../media/image33.png"/><Relationship Id="rId9" Type="http://schemas.openxmlformats.org/officeDocument/2006/relationships/image" Target="../media/image2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F17A35DB-91CA-473F-A637-5D6FE5A4AB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tTriangle">
            <a:avLst/>
          </a:pr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C80ECFB-EA59-4304-B222-6F77D5B1C9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5072" y="531273"/>
            <a:ext cx="1907804" cy="191227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F26980-477F-4B05-A785-610EAB7B3D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0000"/>
          <a:stretch/>
        </p:blipFill>
        <p:spPr>
          <a:xfrm>
            <a:off x="1" y="1"/>
            <a:ext cx="1320800" cy="109263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D52F377-51B6-471F-8243-2716E06BA8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8926888-111E-4C45-BB8B-51020E47EAD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59885" y="0"/>
            <a:ext cx="832115" cy="83211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B99FF90-FF40-4B6D-9B80-6DE37907D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0000" b="50000"/>
          <a:stretch/>
        </p:blipFill>
        <p:spPr>
          <a:xfrm>
            <a:off x="0" y="5941549"/>
            <a:ext cx="916450" cy="91645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51F6F73-9E34-459C-979F-D0C1F3B45D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96669" y="4198769"/>
            <a:ext cx="1722580" cy="1841462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67B2BCA3-3305-41DE-8272-CBE54F5D83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60800" y="1193802"/>
            <a:ext cx="4470400" cy="447039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5341B1FE-74EB-4024-9213-CA713A8B3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754890" y="4443552"/>
            <a:ext cx="3152619" cy="41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7FD130E-D8A2-4DDD-9700-BC0F40DF53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6339" y="832115"/>
            <a:ext cx="1722580" cy="184146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1DFBE15-7483-4FAE-A4DA-8B9BE75198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4507858" y="490472"/>
            <a:ext cx="1191779" cy="1971805"/>
          </a:xfrm>
          <a:prstGeom prst="rect">
            <a:avLst/>
          </a:prstGeom>
        </p:spPr>
      </p:pic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03245CAB-1D50-4F24-BCFB-7A84979508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74738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solidFill>
              <a:srgbClr val="A9A18A"/>
            </a:solidFill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F4861F52-7706-43BC-902D-79DA37D139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76269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solidFill>
              <a:srgbClr val="A9A18A"/>
            </a:solidFill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A0700E23-3A0F-4573-9DCD-7F4ECEF15E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27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A0F701B-4CDB-40FD-88BA-0C8C3C5DCC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7981" y="4923923"/>
            <a:ext cx="1170248" cy="117299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67D8F29-9E19-4FC4-885D-D256ED3D050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1486" y="977094"/>
            <a:ext cx="1722580" cy="184146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E4F2F60-7F45-48E4-88FF-48A4277672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5810" y="6148958"/>
            <a:ext cx="1783361" cy="2344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C2F0507-39F0-478E-BF41-851F08C0F8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7392" y="1012672"/>
            <a:ext cx="1191779" cy="1971805"/>
          </a:xfrm>
          <a:prstGeom prst="rect">
            <a:avLst/>
          </a:prstGeom>
        </p:spPr>
      </p:pic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998FC3B7-EF19-4D72-9EE3-2A37AADCF9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D95008B1-09AD-45F8-893B-CF42DA2761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63EE2A65-236A-49A9-BAA2-58BB436DD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F31855F-BE68-4029-85DE-28F316B91F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42927CD-9454-4A1A-92A2-CC734743FFBA}"/>
              </a:ext>
            </a:extLst>
          </p:cNvPr>
          <p:cNvSpPr/>
          <p:nvPr userDrawn="1"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DCD6CA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34DE1D5-B781-490C-AE2E-7B4F7F84A338}"/>
              </a:ext>
            </a:extLst>
          </p:cNvPr>
          <p:cNvSpPr/>
          <p:nvPr userDrawn="1"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37A11DB-D94E-4719-818A-4AAA01E061AF}"/>
              </a:ext>
            </a:extLst>
          </p:cNvPr>
          <p:cNvSpPr/>
          <p:nvPr userDrawn="1"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410E748-8350-4BB0-AE7C-466D871DFA7F}"/>
              </a:ext>
            </a:extLst>
          </p:cNvPr>
          <p:cNvSpPr/>
          <p:nvPr userDrawn="1"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E6D3EA4-D60B-40D5-B729-BE3159977D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49748" y="391886"/>
            <a:ext cx="457161" cy="44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502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D06E927-FA42-46E1-9B80-607E8E0CB6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5187" y="4416856"/>
            <a:ext cx="1722580" cy="184146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E3D42A-89E7-49EE-9ED8-AB1F851D539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465" y="245407"/>
            <a:ext cx="1191779" cy="1971805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F2B066AA-7F03-4D8F-8AE2-0E93697792F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9906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E34F4AB2-4504-4DAB-B49C-70F7BDB265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400" y="36195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BBB5438F-11A5-48B1-94FF-4AEF7A66985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43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581B5674-9A97-4170-962B-9C0B4F9921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6629" y="493498"/>
            <a:ext cx="391885" cy="391885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202350A4-3F5B-402F-BB85-73A8E01911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AF81FD6A-89BB-437D-BDD3-2E3A8B0DD1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93486" y="493498"/>
            <a:ext cx="391885" cy="39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30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1054F4F-9733-4EEE-B3E1-3F4FEB22089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0E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4C1B18A-7175-4036-BF39-9612F90916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6175" y="4388589"/>
            <a:ext cx="1722580" cy="184146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96710C6-2359-47F7-9E4D-F730F745D4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342" y="536463"/>
            <a:ext cx="1191779" cy="197180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740D204-A9FC-47F9-9C83-1A67A6B223C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3191AA20-F26F-4C75-BF3D-B8A94BA6EC7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92200" y="996585"/>
            <a:ext cx="3911600" cy="48648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1124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177604C6-D8B9-4824-8125-043674865D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F920AAE-5BAA-40AB-BBBE-C5988020DC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484" y="416057"/>
            <a:ext cx="2359174" cy="31013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DDA3732-6687-4EEC-82F7-0C93F15ADFD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  <p:sp>
        <p:nvSpPr>
          <p:cNvPr id="18" name="십자형 17">
            <a:extLst>
              <a:ext uri="{FF2B5EF4-FFF2-40B4-BE49-F238E27FC236}">
                <a16:creationId xmlns:a16="http://schemas.microsoft.com/office/drawing/2014/main" id="{7721FCE5-758E-4F29-8895-C650F3DCF08E}"/>
              </a:ext>
            </a:extLst>
          </p:cNvPr>
          <p:cNvSpPr/>
          <p:nvPr userDrawn="1"/>
        </p:nvSpPr>
        <p:spPr>
          <a:xfrm>
            <a:off x="11270945" y="292002"/>
            <a:ext cx="580571" cy="580571"/>
          </a:xfrm>
          <a:prstGeom prst="plus">
            <a:avLst>
              <a:gd name="adj" fmla="val 48809"/>
            </a:avLst>
          </a:prstGeom>
          <a:solidFill>
            <a:srgbClr val="E2DFCE"/>
          </a:solidFill>
          <a:ln w="276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9" name="십자형 18">
            <a:extLst>
              <a:ext uri="{FF2B5EF4-FFF2-40B4-BE49-F238E27FC236}">
                <a16:creationId xmlns:a16="http://schemas.microsoft.com/office/drawing/2014/main" id="{5C1ECF97-BF73-49AF-80EE-ADC6FDB9354C}"/>
              </a:ext>
            </a:extLst>
          </p:cNvPr>
          <p:cNvSpPr/>
          <p:nvPr userDrawn="1"/>
        </p:nvSpPr>
        <p:spPr>
          <a:xfrm>
            <a:off x="325680" y="5967291"/>
            <a:ext cx="580571" cy="580571"/>
          </a:xfrm>
          <a:prstGeom prst="plus">
            <a:avLst>
              <a:gd name="adj" fmla="val 48809"/>
            </a:avLst>
          </a:prstGeom>
          <a:solidFill>
            <a:srgbClr val="E2DFCE"/>
          </a:solidFill>
          <a:ln w="276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9410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5">
            <a:extLst>
              <a:ext uri="{FF2B5EF4-FFF2-40B4-BE49-F238E27FC236}">
                <a16:creationId xmlns:a16="http://schemas.microsoft.com/office/drawing/2014/main" id="{96E15364-2B5B-4CC6-824E-9EE15CE107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630CF49F-7210-4A08-9917-0C9F612C7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2296" t="32411"/>
          <a:stretch/>
        </p:blipFill>
        <p:spPr>
          <a:xfrm flipV="1">
            <a:off x="0" y="5855867"/>
            <a:ext cx="1001486" cy="100213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4CAC9F0-F839-44D7-B1EA-210C5C98ABE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6692" y="6291722"/>
            <a:ext cx="2653154" cy="34878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CA4D21-5757-4118-BE2A-8F48CDE446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148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8">
            <a:extLst>
              <a:ext uri="{FF2B5EF4-FFF2-40B4-BE49-F238E27FC236}">
                <a16:creationId xmlns:a16="http://schemas.microsoft.com/office/drawing/2014/main" id="{7DB7D94A-B129-4954-947D-89560D2F75C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D5CC2F7D-1996-4298-979C-20AF2DE7B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 b="50000"/>
          <a:stretch/>
        </p:blipFill>
        <p:spPr>
          <a:xfrm>
            <a:off x="0" y="5941549"/>
            <a:ext cx="916450" cy="916451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AB4AABC-755D-4DA6-A08A-2F8E9FC36B4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191779" cy="197180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0A3C0E8-B368-44D3-A289-937FAC77393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06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40D3EB2F-16E2-4D45-9971-368CE84C5D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484" y="416057"/>
            <a:ext cx="2359174" cy="31013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E483834-B381-494C-B945-8B45B361C96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  <p:sp>
        <p:nvSpPr>
          <p:cNvPr id="2" name="십자형 1">
            <a:extLst>
              <a:ext uri="{FF2B5EF4-FFF2-40B4-BE49-F238E27FC236}">
                <a16:creationId xmlns:a16="http://schemas.microsoft.com/office/drawing/2014/main" id="{B45CD617-3F60-47EA-BA17-92C0D7434878}"/>
              </a:ext>
            </a:extLst>
          </p:cNvPr>
          <p:cNvSpPr/>
          <p:nvPr userDrawn="1"/>
        </p:nvSpPr>
        <p:spPr>
          <a:xfrm>
            <a:off x="11270945" y="292002"/>
            <a:ext cx="580571" cy="580571"/>
          </a:xfrm>
          <a:prstGeom prst="plus">
            <a:avLst>
              <a:gd name="adj" fmla="val 48809"/>
            </a:avLst>
          </a:prstGeom>
          <a:solidFill>
            <a:srgbClr val="E2DFCE"/>
          </a:solidFill>
          <a:ln w="276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9" name="십자형 18">
            <a:extLst>
              <a:ext uri="{FF2B5EF4-FFF2-40B4-BE49-F238E27FC236}">
                <a16:creationId xmlns:a16="http://schemas.microsoft.com/office/drawing/2014/main" id="{9FC222C8-77D5-471A-ACEE-AFDBB6F4C39A}"/>
              </a:ext>
            </a:extLst>
          </p:cNvPr>
          <p:cNvSpPr/>
          <p:nvPr userDrawn="1"/>
        </p:nvSpPr>
        <p:spPr>
          <a:xfrm>
            <a:off x="325680" y="5967291"/>
            <a:ext cx="580571" cy="580571"/>
          </a:xfrm>
          <a:prstGeom prst="plus">
            <a:avLst>
              <a:gd name="adj" fmla="val 48809"/>
            </a:avLst>
          </a:prstGeom>
          <a:solidFill>
            <a:srgbClr val="E2DFCE"/>
          </a:solidFill>
          <a:ln w="276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24841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F28456E-2124-42A2-9164-357DE1166D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2296" t="32411"/>
          <a:stretch/>
        </p:blipFill>
        <p:spPr>
          <a:xfrm>
            <a:off x="0" y="0"/>
            <a:ext cx="1001486" cy="100213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C1AAFE8-3330-428F-9912-CA1373D3C1E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6692" y="6291722"/>
            <a:ext cx="2653154" cy="3487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B9F6ED5-EA7E-4DF2-9905-33A5625ABBE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12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4B81B9B-8D3C-4B31-AB54-AB6CEFF3D7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5650" y="391886"/>
            <a:ext cx="1191779" cy="1971805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650F539B-2F20-4C9E-B224-69AE4A37BF0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054100"/>
            <a:ext cx="3241540" cy="5803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993C75EE-AC67-41B8-B647-141C460DAD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150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24B954F-2E0C-4F80-A6B9-81A7B3846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 b="50000"/>
          <a:stretch/>
        </p:blipFill>
        <p:spPr>
          <a:xfrm>
            <a:off x="0" y="5941549"/>
            <a:ext cx="916450" cy="91645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A8791C7-088B-4AB5-95EE-F99F62979B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191779" cy="197180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F6E4E92-A92D-4035-912B-D0D52A8ED1B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10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3F8B571-871A-4E2F-A6FC-E160611FE742}"/>
              </a:ext>
            </a:extLst>
          </p:cNvPr>
          <p:cNvSpPr/>
          <p:nvPr userDrawn="1"/>
        </p:nvSpPr>
        <p:spPr>
          <a:xfrm>
            <a:off x="0" y="0"/>
            <a:ext cx="12192000" cy="18719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D728D858-080E-4B1B-8003-D9ADD9CE5E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 b="50000"/>
          <a:stretch/>
        </p:blipFill>
        <p:spPr>
          <a:xfrm>
            <a:off x="0" y="5941549"/>
            <a:ext cx="916450" cy="91645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90450B6C-672E-44D4-8D2A-8CE092A2E7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54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3F57017-E884-4E84-B1D3-EBFB90547D28}"/>
              </a:ext>
            </a:extLst>
          </p:cNvPr>
          <p:cNvSpPr/>
          <p:nvPr userDrawn="1"/>
        </p:nvSpPr>
        <p:spPr>
          <a:xfrm>
            <a:off x="0" y="0"/>
            <a:ext cx="8699500" cy="6858000"/>
          </a:xfrm>
          <a:prstGeom prst="rect">
            <a:avLst/>
          </a:prstGeom>
          <a:solidFill>
            <a:srgbClr val="F1F0E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41E3C20F-487E-4AEC-9972-C53A2468C7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45598" y="3626640"/>
            <a:ext cx="1907804" cy="191227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D50B2D6-EDD8-40F3-B93F-C9F192A364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830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81DCB5D-D812-402F-A6C0-2BEE5AA0B363}"/>
              </a:ext>
            </a:extLst>
          </p:cNvPr>
          <p:cNvSpPr/>
          <p:nvPr userDrawn="1"/>
        </p:nvSpPr>
        <p:spPr>
          <a:xfrm>
            <a:off x="0" y="5922194"/>
            <a:ext cx="12192000" cy="935806"/>
          </a:xfrm>
          <a:prstGeom prst="rect">
            <a:avLst/>
          </a:prstGeom>
          <a:solidFill>
            <a:srgbClr val="EBE5D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6A36D381-3863-486D-B4C7-C74EC9DDE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2296" t="32411"/>
          <a:stretch/>
        </p:blipFill>
        <p:spPr>
          <a:xfrm>
            <a:off x="0" y="0"/>
            <a:ext cx="1001486" cy="100213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AD6CC61-C4D7-4C99-8344-CC60BEF475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66406" y="5749101"/>
            <a:ext cx="2653154" cy="34878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D231017-375B-4A6D-B271-A06D5D9503F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892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1CA82D58-61CD-421B-B19C-CDCA0F0D07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6858" y="5016538"/>
            <a:ext cx="1722580" cy="184146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450B1F1D-2E79-4423-A370-3DCD71953B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76938" y="0"/>
            <a:ext cx="1191779" cy="1971805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8FC7170-6A46-4715-9CFA-A197994D4F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18778" y="0"/>
            <a:ext cx="4450445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DFDF0FB-1D7A-4794-9889-F0AEF65C802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0E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228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714B6C3-FC8A-49DE-A195-21F2BB1384F3}"/>
              </a:ext>
            </a:extLst>
          </p:cNvPr>
          <p:cNvSpPr/>
          <p:nvPr userDrawn="1"/>
        </p:nvSpPr>
        <p:spPr>
          <a:xfrm>
            <a:off x="667656" y="1763747"/>
            <a:ext cx="6096000" cy="4426595"/>
          </a:xfrm>
          <a:prstGeom prst="rect">
            <a:avLst/>
          </a:prstGeom>
          <a:solidFill>
            <a:srgbClr val="D8CC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F4EDE5"/>
              </a:solidFill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6BFA925-7F9A-4784-819C-DA1500760F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431403"/>
            <a:ext cx="6096000" cy="44265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E0B7B12-0C66-4B9F-A84E-51BE85854F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0000" t="50000"/>
          <a:stretch/>
        </p:blipFill>
        <p:spPr>
          <a:xfrm>
            <a:off x="0" y="0"/>
            <a:ext cx="916450" cy="91645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B60006D-D402-4999-A1E9-89E459A8909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029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33DC8F9-8198-4C6F-BE7A-4B2815725D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1F0E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F4EDE5"/>
              </a:solidFill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3F25EE64-A3F7-4E74-8341-6E2F6D5156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7700" y="647700"/>
            <a:ext cx="4800600" cy="4343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975C004F-CB46-4590-8C11-546350CA7B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44300" y="282245"/>
            <a:ext cx="379512" cy="37951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1B452EF-7E5D-4DB1-89B0-7936A34797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1544300" y="6196243"/>
            <a:ext cx="379512" cy="3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03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51EC295A-F94A-43FA-86BB-421A9718FE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444" y="2611231"/>
            <a:ext cx="1722580" cy="184146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D3F80D6-1E72-49FA-A96C-677011B015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1976" y="641622"/>
            <a:ext cx="1191779" cy="1971805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0D099DA-AFC1-4591-8978-64161F7D28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78" y="3049126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9D1FC62-AFC1-423A-AE4C-A7697ECFAC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580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0E021A77-87C6-4818-AE9B-B2405732F1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47886" y="39188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43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B853CC-F775-4348-9BBC-A6B103D2FD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5AC67B-36F8-4E15-9C34-8F2271DBB230}"/>
              </a:ext>
            </a:extLst>
          </p:cNvPr>
          <p:cNvSpPr txBox="1"/>
          <p:nvPr/>
        </p:nvSpPr>
        <p:spPr>
          <a:xfrm>
            <a:off x="596900" y="3073336"/>
            <a:ext cx="5308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6A6E6D"/>
                </a:solidFill>
                <a:latin typeface="+mj-lt"/>
                <a:cs typeface="Arial" panose="020B0604020202020204" pitchFamily="34" charset="0"/>
              </a:rPr>
              <a:t>Geometric Portfolio</a:t>
            </a:r>
            <a:endParaRPr lang="ko-KR" altLang="en-US" sz="7200" dirty="0">
              <a:solidFill>
                <a:srgbClr val="6A6E6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7C8E7-FFFC-4DD7-B534-20BE523671B4}"/>
              </a:ext>
            </a:extLst>
          </p:cNvPr>
          <p:cNvSpPr txBox="1"/>
          <p:nvPr/>
        </p:nvSpPr>
        <p:spPr>
          <a:xfrm rot="16200000">
            <a:off x="6775803" y="2988104"/>
            <a:ext cx="4521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6A6E6D"/>
                </a:solidFill>
                <a:latin typeface="+mj-lt"/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6A6E6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2911BE-C0A7-4E8B-A7B6-80835A99EA6F}"/>
              </a:ext>
            </a:extLst>
          </p:cNvPr>
          <p:cNvSpPr txBox="1"/>
          <p:nvPr/>
        </p:nvSpPr>
        <p:spPr>
          <a:xfrm rot="16200000">
            <a:off x="7763053" y="3034269"/>
            <a:ext cx="45211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30069-8E1F-4A57-90A4-1E410678D42F}"/>
              </a:ext>
            </a:extLst>
          </p:cNvPr>
          <p:cNvSpPr txBox="1"/>
          <p:nvPr/>
        </p:nvSpPr>
        <p:spPr>
          <a:xfrm>
            <a:off x="596900" y="2628837"/>
            <a:ext cx="3161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20XX – 20XX</a:t>
            </a:r>
            <a:endParaRPr lang="ko-KR" altLang="en-US" sz="2800" dirty="0">
              <a:solidFill>
                <a:srgbClr val="6A6E6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E5C3A9E9-7C23-4B89-BCCC-BF35B4B25802}"/>
              </a:ext>
            </a:extLst>
          </p:cNvPr>
          <p:cNvSpPr/>
          <p:nvPr/>
        </p:nvSpPr>
        <p:spPr>
          <a:xfrm>
            <a:off x="6510568" y="1559907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97C5AB0-9423-4003-80ED-C4276035016C}"/>
              </a:ext>
            </a:extLst>
          </p:cNvPr>
          <p:cNvSpPr/>
          <p:nvPr/>
        </p:nvSpPr>
        <p:spPr>
          <a:xfrm>
            <a:off x="2569033" y="1559907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EBE5D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0CF2245-C421-4465-B9AE-7F879E7A1D6F}"/>
              </a:ext>
            </a:extLst>
          </p:cNvPr>
          <p:cNvSpPr/>
          <p:nvPr/>
        </p:nvSpPr>
        <p:spPr>
          <a:xfrm>
            <a:off x="1" y="1559907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35E20-C4F5-4201-BAB1-67A1A32EB2D5}"/>
              </a:ext>
            </a:extLst>
          </p:cNvPr>
          <p:cNvSpPr txBox="1"/>
          <p:nvPr/>
        </p:nvSpPr>
        <p:spPr>
          <a:xfrm>
            <a:off x="1011925" y="4713318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6A6E6D"/>
                </a:solidFill>
              </a:rPr>
              <a:t>amet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elit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E6A8D79-E2CB-4376-90D4-1EC828A3278E}"/>
              </a:ext>
            </a:extLst>
          </p:cNvPr>
          <p:cNvSpPr/>
          <p:nvPr/>
        </p:nvSpPr>
        <p:spPr>
          <a:xfrm>
            <a:off x="1011925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E5B948D-7E7B-4A47-A945-E182E829794F}"/>
              </a:ext>
            </a:extLst>
          </p:cNvPr>
          <p:cNvSpPr/>
          <p:nvPr/>
        </p:nvSpPr>
        <p:spPr>
          <a:xfrm>
            <a:off x="1011925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8C26A-1F3A-4519-A71A-E4EBD575C9ED}"/>
              </a:ext>
            </a:extLst>
          </p:cNvPr>
          <p:cNvSpPr txBox="1"/>
          <p:nvPr/>
        </p:nvSpPr>
        <p:spPr>
          <a:xfrm>
            <a:off x="4959483" y="4713318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6A6E6D"/>
                </a:solidFill>
              </a:rPr>
              <a:t>amet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elit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8485D4F-0329-45F5-B35B-F8FEF8115083}"/>
              </a:ext>
            </a:extLst>
          </p:cNvPr>
          <p:cNvSpPr/>
          <p:nvPr/>
        </p:nvSpPr>
        <p:spPr>
          <a:xfrm>
            <a:off x="4959483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5025DB2-6C9A-4DFC-86E3-FC1054869C81}"/>
              </a:ext>
            </a:extLst>
          </p:cNvPr>
          <p:cNvSpPr/>
          <p:nvPr/>
        </p:nvSpPr>
        <p:spPr>
          <a:xfrm>
            <a:off x="4959483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00371-3C5D-4999-8C5C-B409C1853EEB}"/>
              </a:ext>
            </a:extLst>
          </p:cNvPr>
          <p:cNvSpPr txBox="1"/>
          <p:nvPr/>
        </p:nvSpPr>
        <p:spPr>
          <a:xfrm>
            <a:off x="8893182" y="4713318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6A6E6D"/>
                </a:solidFill>
              </a:rPr>
              <a:t>amet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elit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A7ACA3-9158-49B3-ADE9-6757E7C87BF9}"/>
              </a:ext>
            </a:extLst>
          </p:cNvPr>
          <p:cNvSpPr/>
          <p:nvPr/>
        </p:nvSpPr>
        <p:spPr>
          <a:xfrm>
            <a:off x="8893182" y="4335178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C4286A1-3C5E-4BC6-8270-C5281B29C1EA}"/>
              </a:ext>
            </a:extLst>
          </p:cNvPr>
          <p:cNvSpPr/>
          <p:nvPr/>
        </p:nvSpPr>
        <p:spPr>
          <a:xfrm>
            <a:off x="8893182" y="3767893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896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D8733C-3005-4144-8229-0D1499C43981}"/>
              </a:ext>
            </a:extLst>
          </p:cNvPr>
          <p:cNvSpPr txBox="1"/>
          <p:nvPr/>
        </p:nvSpPr>
        <p:spPr>
          <a:xfrm>
            <a:off x="3858078" y="4839293"/>
            <a:ext cx="3614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r>
              <a:rPr lang="en-US" altLang="ko-KR" sz="1400" dirty="0">
                <a:solidFill>
                  <a:srgbClr val="6A6E6D"/>
                </a:solidFill>
              </a:rPr>
              <a:t>.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DD69090-7F0C-4EDD-B5E2-F83479428069}"/>
              </a:ext>
            </a:extLst>
          </p:cNvPr>
          <p:cNvSpPr/>
          <p:nvPr/>
        </p:nvSpPr>
        <p:spPr>
          <a:xfrm>
            <a:off x="3865909" y="4500732"/>
            <a:ext cx="360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3C0C3B-6CF8-4573-AEAE-0F9150016B3B}"/>
              </a:ext>
            </a:extLst>
          </p:cNvPr>
          <p:cNvSpPr txBox="1"/>
          <p:nvPr/>
        </p:nvSpPr>
        <p:spPr>
          <a:xfrm>
            <a:off x="8534308" y="2236632"/>
            <a:ext cx="2784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r>
              <a:rPr lang="en-US" altLang="ko-KR" sz="1400" dirty="0">
                <a:solidFill>
                  <a:srgbClr val="6A6E6D"/>
                </a:solidFill>
              </a:rPr>
              <a:t>.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401C4D-C654-4E6B-BDB0-7BE1557E1B3D}"/>
              </a:ext>
            </a:extLst>
          </p:cNvPr>
          <p:cNvSpPr/>
          <p:nvPr/>
        </p:nvSpPr>
        <p:spPr>
          <a:xfrm>
            <a:off x="8534306" y="1898071"/>
            <a:ext cx="2778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20XX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A6A5C3-8392-46DE-985C-C39E46B2039B}"/>
              </a:ext>
            </a:extLst>
          </p:cNvPr>
          <p:cNvSpPr txBox="1"/>
          <p:nvPr/>
        </p:nvSpPr>
        <p:spPr>
          <a:xfrm>
            <a:off x="8534308" y="4128932"/>
            <a:ext cx="2784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r>
              <a:rPr lang="en-US" altLang="ko-KR" sz="1400" dirty="0">
                <a:solidFill>
                  <a:srgbClr val="6A6E6D"/>
                </a:solidFill>
              </a:rPr>
              <a:t>.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97842A5-1A79-4F6B-8780-95C9AF46470B}"/>
              </a:ext>
            </a:extLst>
          </p:cNvPr>
          <p:cNvSpPr/>
          <p:nvPr/>
        </p:nvSpPr>
        <p:spPr>
          <a:xfrm>
            <a:off x="8534306" y="3790371"/>
            <a:ext cx="2778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20XX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A1D1499-BA29-419D-943B-682A145DB0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119B01-ECC4-4133-B21B-4FC401AB0B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D826E2-E3C0-4F65-BBBD-3B0E843901A9}"/>
              </a:ext>
            </a:extLst>
          </p:cNvPr>
          <p:cNvSpPr txBox="1"/>
          <p:nvPr/>
        </p:nvSpPr>
        <p:spPr>
          <a:xfrm>
            <a:off x="873578" y="1030419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BFC2C4"/>
                </a:solidFill>
              </a:rPr>
              <a:t>Enter </a:t>
            </a:r>
            <a:r>
              <a:rPr lang="en-US" altLang="ko-KR">
                <a:solidFill>
                  <a:srgbClr val="BFC2C4"/>
                </a:solidFill>
              </a:rPr>
              <a:t>Your </a:t>
            </a:r>
            <a:r>
              <a:rPr lang="en-US" altLang="ko-KR" dirty="0">
                <a:solidFill>
                  <a:srgbClr val="BFC2C4"/>
                </a:solidFill>
              </a:rPr>
              <a:t>Title Here</a:t>
            </a:r>
            <a:endParaRPr lang="ko-KR" altLang="en-US" dirty="0">
              <a:solidFill>
                <a:srgbClr val="BFC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AB9BFB98-907E-4CDB-9962-E9F7D59570E6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B856FC-3A73-4207-A55E-ABD3C55B3BDE}"/>
              </a:ext>
            </a:extLst>
          </p:cNvPr>
          <p:cNvSpPr txBox="1"/>
          <p:nvPr/>
        </p:nvSpPr>
        <p:spPr>
          <a:xfrm>
            <a:off x="5854697" y="2065208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6A6E6D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BEEDA-76C0-455B-936B-F1BB027E2E83}"/>
              </a:ext>
            </a:extLst>
          </p:cNvPr>
          <p:cNvSpPr txBox="1"/>
          <p:nvPr/>
        </p:nvSpPr>
        <p:spPr>
          <a:xfrm>
            <a:off x="5854698" y="2486447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r>
              <a:rPr lang="en-US" altLang="ko-KR" sz="1400" dirty="0">
                <a:solidFill>
                  <a:srgbClr val="6A6E6D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0DFE7-0457-461C-97F4-8C7423053EFA}"/>
              </a:ext>
            </a:extLst>
          </p:cNvPr>
          <p:cNvSpPr txBox="1"/>
          <p:nvPr/>
        </p:nvSpPr>
        <p:spPr>
          <a:xfrm>
            <a:off x="5854694" y="3848334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6A6E6D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rgbClr val="6A6E6D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6A6E6D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rgbClr val="6A6E6D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6A6E6D"/>
                </a:solidFill>
                <a:latin typeface="+mj-lt"/>
              </a:rPr>
              <a:t>elit</a:t>
            </a:r>
            <a:endParaRPr lang="en-US" altLang="ko-KR" b="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C2BCC-A016-46E3-94B3-89175BE2DD0F}"/>
              </a:ext>
            </a:extLst>
          </p:cNvPr>
          <p:cNvSpPr txBox="1"/>
          <p:nvPr/>
        </p:nvSpPr>
        <p:spPr>
          <a:xfrm>
            <a:off x="5854695" y="4269573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6A6E6D"/>
                </a:solidFill>
              </a:rPr>
              <a:t>Ut </a:t>
            </a:r>
            <a:r>
              <a:rPr lang="en-US" altLang="ko-KR" sz="1400" dirty="0" err="1">
                <a:solidFill>
                  <a:srgbClr val="6A6E6D"/>
                </a:solidFill>
              </a:rPr>
              <a:t>enim</a:t>
            </a:r>
            <a:r>
              <a:rPr lang="en-US" altLang="ko-KR" sz="1400" dirty="0">
                <a:solidFill>
                  <a:srgbClr val="6A6E6D"/>
                </a:solidFill>
              </a:rPr>
              <a:t> ad minim </a:t>
            </a:r>
            <a:r>
              <a:rPr lang="en-US" altLang="ko-KR" sz="1400" dirty="0" err="1">
                <a:solidFill>
                  <a:srgbClr val="6A6E6D"/>
                </a:solidFill>
              </a:rPr>
              <a:t>veniam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quis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nostrud</a:t>
            </a:r>
            <a:r>
              <a:rPr lang="en-US" altLang="ko-KR" sz="1400" dirty="0">
                <a:solidFill>
                  <a:srgbClr val="6A6E6D"/>
                </a:solidFill>
              </a:rPr>
              <a:t> exercitation </a:t>
            </a:r>
            <a:r>
              <a:rPr lang="en-US" altLang="ko-KR" sz="1400" dirty="0" err="1">
                <a:solidFill>
                  <a:srgbClr val="6A6E6D"/>
                </a:solidFill>
              </a:rPr>
              <a:t>ullamco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laboris</a:t>
            </a:r>
            <a:r>
              <a:rPr lang="en-US" altLang="ko-KR" sz="1400" dirty="0">
                <a:solidFill>
                  <a:srgbClr val="6A6E6D"/>
                </a:solidFill>
              </a:rPr>
              <a:t> nisi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aliquip</a:t>
            </a:r>
            <a:r>
              <a:rPr lang="en-US" altLang="ko-KR" sz="1400" dirty="0">
                <a:solidFill>
                  <a:srgbClr val="6A6E6D"/>
                </a:solidFill>
              </a:rPr>
              <a:t> ex </a:t>
            </a:r>
            <a:r>
              <a:rPr lang="en-US" altLang="ko-KR" sz="1400" dirty="0" err="1">
                <a:solidFill>
                  <a:srgbClr val="6A6E6D"/>
                </a:solidFill>
              </a:rPr>
              <a:t>ea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commodo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consequat</a:t>
            </a:r>
            <a:r>
              <a:rPr lang="en-US" altLang="ko-KR" sz="1400" dirty="0">
                <a:solidFill>
                  <a:srgbClr val="6A6E6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626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7581F8-ABFD-41CD-8A47-1D5CD8A4BE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ln w="12700"/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265E04F-63E2-4077-AB35-3E1EE66BB2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ln w="12700"/>
        </p:spPr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BA8AD5-0385-4765-A740-F3E0EE6CFCF4}"/>
              </a:ext>
            </a:extLst>
          </p:cNvPr>
          <p:cNvSpPr/>
          <p:nvPr/>
        </p:nvSpPr>
        <p:spPr>
          <a:xfrm>
            <a:off x="177800" y="1554867"/>
            <a:ext cx="3826762" cy="3826762"/>
          </a:xfrm>
          <a:prstGeom prst="rect">
            <a:avLst/>
          </a:prstGeom>
          <a:solidFill>
            <a:srgbClr val="A9A18A"/>
          </a:solidFill>
          <a:ln w="12700" cap="flat">
            <a:solidFill>
              <a:srgbClr val="A9A18A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Achievement Gallery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8B239-6F04-4331-ADD6-95D7FEDCACEE}"/>
              </a:ext>
            </a:extLst>
          </p:cNvPr>
          <p:cNvSpPr txBox="1"/>
          <p:nvPr/>
        </p:nvSpPr>
        <p:spPr>
          <a:xfrm>
            <a:off x="4176269" y="5598636"/>
            <a:ext cx="3826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</a:rPr>
              <a:t>Achievement Title (20XX)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00BF8-DF38-4672-B399-04076BEB2755}"/>
              </a:ext>
            </a:extLst>
          </p:cNvPr>
          <p:cNvSpPr txBox="1"/>
          <p:nvPr/>
        </p:nvSpPr>
        <p:spPr>
          <a:xfrm>
            <a:off x="8174738" y="5598636"/>
            <a:ext cx="3826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6A6E6D"/>
                </a:solidFill>
              </a:defRPr>
            </a:lvl1pPr>
          </a:lstStyle>
          <a:p>
            <a:r>
              <a:rPr lang="en-US" altLang="ko-KR" sz="2000" dirty="0"/>
              <a:t>Achievement Title (</a:t>
            </a:r>
            <a:r>
              <a:rPr lang="en-US" altLang="ko-KR" sz="2000"/>
              <a:t>20XX)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562068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A7B9445B-213E-4BCB-B7CD-857FB1B6E176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DCD6CA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269718A-E9B2-41B9-9488-CF221D38F7F5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6C9AE4-7DDE-4FF6-8972-C87ECB8FB76A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E91396-DEFB-4632-84E4-8F35003645D5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DCD6CA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A9BC1E-5F72-4E6B-9A1A-E2C87678969A}"/>
              </a:ext>
            </a:extLst>
          </p:cNvPr>
          <p:cNvSpPr txBox="1"/>
          <p:nvPr/>
        </p:nvSpPr>
        <p:spPr>
          <a:xfrm>
            <a:off x="3365408" y="1940715"/>
            <a:ext cx="2278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20FCBCF-F433-45D0-B638-D0F82322DFB6}"/>
              </a:ext>
            </a:extLst>
          </p:cNvPr>
          <p:cNvSpPr/>
          <p:nvPr/>
        </p:nvSpPr>
        <p:spPr>
          <a:xfrm>
            <a:off x="3365406" y="1602154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A21B8F-80A6-4727-B325-F9D9E74D3160}"/>
              </a:ext>
            </a:extLst>
          </p:cNvPr>
          <p:cNvSpPr txBox="1"/>
          <p:nvPr/>
        </p:nvSpPr>
        <p:spPr>
          <a:xfrm>
            <a:off x="8559708" y="1940715"/>
            <a:ext cx="2278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68DC1B6-43A4-4E35-8F34-F8A5D16E4DB5}"/>
              </a:ext>
            </a:extLst>
          </p:cNvPr>
          <p:cNvSpPr/>
          <p:nvPr/>
        </p:nvSpPr>
        <p:spPr>
          <a:xfrm>
            <a:off x="8559706" y="1602154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1DF7A-560A-4EDA-8D7A-0E327576FD5D}"/>
              </a:ext>
            </a:extLst>
          </p:cNvPr>
          <p:cNvSpPr txBox="1"/>
          <p:nvPr/>
        </p:nvSpPr>
        <p:spPr>
          <a:xfrm>
            <a:off x="3365408" y="4546154"/>
            <a:ext cx="2278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1386359-5E7F-493E-A608-EFC53205650F}"/>
              </a:ext>
            </a:extLst>
          </p:cNvPr>
          <p:cNvSpPr/>
          <p:nvPr/>
        </p:nvSpPr>
        <p:spPr>
          <a:xfrm>
            <a:off x="3365406" y="4207593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CDC967-C576-4ED9-81E6-3CCB69A3AC5D}"/>
              </a:ext>
            </a:extLst>
          </p:cNvPr>
          <p:cNvSpPr txBox="1"/>
          <p:nvPr/>
        </p:nvSpPr>
        <p:spPr>
          <a:xfrm>
            <a:off x="8559708" y="4546154"/>
            <a:ext cx="2278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DEE071E-8781-4A3A-ACEC-64D2AF41062E}"/>
              </a:ext>
            </a:extLst>
          </p:cNvPr>
          <p:cNvSpPr/>
          <p:nvPr/>
        </p:nvSpPr>
        <p:spPr>
          <a:xfrm>
            <a:off x="8559706" y="4207593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</a:rPr>
              <a:t>Lorem ipsum</a:t>
            </a:r>
            <a:endParaRPr lang="ko-KR" altLang="en-US" dirty="0">
              <a:solidFill>
                <a:srgbClr val="6A6E6D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3954A01-2557-46B1-A395-9EA641FA2B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80F7C42-7838-41B6-A21E-DD0CDC1FCC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77664FE-F2B7-4676-A224-E7C829F1B5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8B6FEB3-FEC3-48D4-A2F8-8F28F6A738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9000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079C718-CE56-4EB0-A763-C3E0E40DB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55ABBB3-5DAB-40D3-8959-45909D0AB5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A31553-4C29-4E4A-83D7-32749F22E0D9}"/>
              </a:ext>
            </a:extLst>
          </p:cNvPr>
          <p:cNvSpPr txBox="1"/>
          <p:nvPr/>
        </p:nvSpPr>
        <p:spPr>
          <a:xfrm>
            <a:off x="5587997" y="990600"/>
            <a:ext cx="5092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6A6E6D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AFF40C-9AB1-417E-B9F0-F1B784849735}"/>
              </a:ext>
            </a:extLst>
          </p:cNvPr>
          <p:cNvSpPr txBox="1"/>
          <p:nvPr/>
        </p:nvSpPr>
        <p:spPr>
          <a:xfrm>
            <a:off x="5587998" y="1500739"/>
            <a:ext cx="5092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6A6E6D"/>
                </a:solidFill>
              </a:rPr>
              <a:t>amet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adipiscing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elit</a:t>
            </a:r>
            <a:r>
              <a:rPr lang="en-US" altLang="ko-KR" sz="1600" dirty="0">
                <a:solidFill>
                  <a:srgbClr val="6A6E6D"/>
                </a:solidFill>
              </a:rPr>
              <a:t>, sed do </a:t>
            </a:r>
            <a:r>
              <a:rPr lang="en-US" altLang="ko-KR" sz="1600" dirty="0" err="1">
                <a:solidFill>
                  <a:srgbClr val="6A6E6D"/>
                </a:solidFill>
              </a:rPr>
              <a:t>eiusmod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tempor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incididunt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ut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labore</a:t>
            </a:r>
            <a:r>
              <a:rPr lang="en-US" altLang="ko-KR" sz="1600" dirty="0">
                <a:solidFill>
                  <a:srgbClr val="6A6E6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6A6E6D"/>
                </a:solidFill>
              </a:rPr>
              <a:t>aliqua</a:t>
            </a:r>
            <a:r>
              <a:rPr lang="en-US" altLang="ko-KR" sz="1600" dirty="0">
                <a:solidFill>
                  <a:srgbClr val="6A6E6D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955887-BAC9-4843-98D3-C59A7F072505}"/>
              </a:ext>
            </a:extLst>
          </p:cNvPr>
          <p:cNvSpPr txBox="1"/>
          <p:nvPr/>
        </p:nvSpPr>
        <p:spPr>
          <a:xfrm>
            <a:off x="5587997" y="3606419"/>
            <a:ext cx="5092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400" b="0" dirty="0" err="1">
                <a:solidFill>
                  <a:srgbClr val="6A6E6D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rgbClr val="6A6E6D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6A6E6D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rgbClr val="6A6E6D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6A6E6D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865726-866C-4E22-85B4-1053AE312EDD}"/>
              </a:ext>
            </a:extLst>
          </p:cNvPr>
          <p:cNvSpPr txBox="1"/>
          <p:nvPr/>
        </p:nvSpPr>
        <p:spPr>
          <a:xfrm>
            <a:off x="5587998" y="4116558"/>
            <a:ext cx="5092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6A6E6D"/>
                </a:solidFill>
              </a:rPr>
              <a:t>Ut </a:t>
            </a:r>
            <a:r>
              <a:rPr lang="en-US" altLang="ko-KR" sz="1600" dirty="0" err="1">
                <a:solidFill>
                  <a:srgbClr val="6A6E6D"/>
                </a:solidFill>
              </a:rPr>
              <a:t>enim</a:t>
            </a:r>
            <a:r>
              <a:rPr lang="en-US" altLang="ko-KR" sz="1600" dirty="0">
                <a:solidFill>
                  <a:srgbClr val="6A6E6D"/>
                </a:solidFill>
              </a:rPr>
              <a:t> ad minim </a:t>
            </a:r>
            <a:r>
              <a:rPr lang="en-US" altLang="ko-KR" sz="1600" dirty="0" err="1">
                <a:solidFill>
                  <a:srgbClr val="6A6E6D"/>
                </a:solidFill>
              </a:rPr>
              <a:t>veniam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quis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nostrud</a:t>
            </a:r>
            <a:r>
              <a:rPr lang="en-US" altLang="ko-KR" sz="1600" dirty="0">
                <a:solidFill>
                  <a:srgbClr val="6A6E6D"/>
                </a:solidFill>
              </a:rPr>
              <a:t> exercitation </a:t>
            </a:r>
            <a:r>
              <a:rPr lang="en-US" altLang="ko-KR" sz="1600" dirty="0" err="1">
                <a:solidFill>
                  <a:srgbClr val="6A6E6D"/>
                </a:solidFill>
              </a:rPr>
              <a:t>ullamco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laboris</a:t>
            </a:r>
            <a:r>
              <a:rPr lang="en-US" altLang="ko-KR" sz="1600" dirty="0">
                <a:solidFill>
                  <a:srgbClr val="6A6E6D"/>
                </a:solidFill>
              </a:rPr>
              <a:t> nisi </a:t>
            </a:r>
            <a:r>
              <a:rPr lang="en-US" altLang="ko-KR" sz="1600" dirty="0" err="1">
                <a:solidFill>
                  <a:srgbClr val="6A6E6D"/>
                </a:solidFill>
              </a:rPr>
              <a:t>ut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aliquip</a:t>
            </a:r>
            <a:r>
              <a:rPr lang="en-US" altLang="ko-KR" sz="1600" dirty="0">
                <a:solidFill>
                  <a:srgbClr val="6A6E6D"/>
                </a:solidFill>
              </a:rPr>
              <a:t> ex </a:t>
            </a:r>
            <a:r>
              <a:rPr lang="en-US" altLang="ko-KR" sz="1600" dirty="0" err="1">
                <a:solidFill>
                  <a:srgbClr val="6A6E6D"/>
                </a:solidFill>
              </a:rPr>
              <a:t>ea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commodo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consequat</a:t>
            </a:r>
            <a:r>
              <a:rPr lang="en-US" altLang="ko-KR" sz="1600" dirty="0">
                <a:solidFill>
                  <a:srgbClr val="6A6E6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92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95543D4-7E08-45EB-8CDC-92F59A4EB4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3D5E8166-BDA4-4172-9393-B0835B62C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793" y="1402557"/>
            <a:ext cx="248964" cy="18075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A85FAD3-C9DE-427D-AAE5-D609D6E21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1243" y="1402556"/>
            <a:ext cx="248964" cy="1807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BD2CD8-87D8-49AA-A8BB-2D74D9C22502}"/>
              </a:ext>
            </a:extLst>
          </p:cNvPr>
          <p:cNvSpPr txBox="1"/>
          <p:nvPr/>
        </p:nvSpPr>
        <p:spPr>
          <a:xfrm>
            <a:off x="1506660" y="1577370"/>
            <a:ext cx="936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6A6E6D"/>
                </a:solidFill>
              </a:rPr>
              <a:t>amet</a:t>
            </a:r>
            <a:r>
              <a:rPr lang="en-US" altLang="ko-KR" sz="2000" dirty="0">
                <a:solidFill>
                  <a:srgbClr val="6A6E6D"/>
                </a:solidFill>
              </a:rPr>
              <a:t>, </a:t>
            </a:r>
            <a:r>
              <a:rPr lang="en-US" altLang="ko-KR" sz="2000" dirty="0" err="1">
                <a:solidFill>
                  <a:srgbClr val="6A6E6D"/>
                </a:solidFill>
              </a:rPr>
              <a:t>consectetur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adipiscing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elit</a:t>
            </a:r>
            <a:r>
              <a:rPr lang="en-US" altLang="ko-KR" sz="2000" dirty="0">
                <a:solidFill>
                  <a:srgbClr val="6A6E6D"/>
                </a:solidFill>
              </a:rPr>
              <a:t>, sed do </a:t>
            </a:r>
            <a:r>
              <a:rPr lang="en-US" altLang="ko-KR" sz="2000" dirty="0" err="1">
                <a:solidFill>
                  <a:srgbClr val="6A6E6D"/>
                </a:solidFill>
              </a:rPr>
              <a:t>eiusmod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tempor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incididunt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ut</a:t>
            </a:r>
            <a:r>
              <a:rPr lang="en-US" altLang="ko-KR" sz="2000" dirty="0">
                <a:solidFill>
                  <a:srgbClr val="6A6E6D"/>
                </a:solidFill>
              </a:rPr>
              <a:t> </a:t>
            </a:r>
            <a:r>
              <a:rPr lang="en-US" altLang="ko-KR" sz="2000" dirty="0" err="1">
                <a:solidFill>
                  <a:srgbClr val="6A6E6D"/>
                </a:solidFill>
              </a:rPr>
              <a:t>labore</a:t>
            </a:r>
            <a:r>
              <a:rPr lang="en-US" altLang="ko-KR" sz="2000" dirty="0">
                <a:solidFill>
                  <a:srgbClr val="6A6E6D"/>
                </a:solidFill>
              </a:rPr>
              <a:t> et dolore magna </a:t>
            </a:r>
            <a:r>
              <a:rPr lang="en-US" altLang="ko-KR" sz="2000" dirty="0" err="1">
                <a:solidFill>
                  <a:srgbClr val="6A6E6D"/>
                </a:solidFill>
              </a:rPr>
              <a:t>aliqua</a:t>
            </a:r>
            <a:r>
              <a:rPr lang="en-US" altLang="ko-KR" sz="2000" dirty="0">
                <a:solidFill>
                  <a:srgbClr val="6A6E6D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F07450-6469-40A8-8E78-E99F107097AF}"/>
              </a:ext>
            </a:extLst>
          </p:cNvPr>
          <p:cNvSpPr txBox="1"/>
          <p:nvPr/>
        </p:nvSpPr>
        <p:spPr>
          <a:xfrm>
            <a:off x="2062284" y="2342145"/>
            <a:ext cx="825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000" i="1" dirty="0">
                <a:solidFill>
                  <a:srgbClr val="6A6E6D"/>
                </a:solidFill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428303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A02D0D1-1B0F-4ADD-A63D-80A3131D555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92200" y="996585"/>
            <a:ext cx="3911600" cy="4864830"/>
          </a:xfrm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39C379-1CCE-454D-BAE3-C945AA4BAB25}"/>
              </a:ext>
            </a:extLst>
          </p:cNvPr>
          <p:cNvSpPr txBox="1"/>
          <p:nvPr/>
        </p:nvSpPr>
        <p:spPr>
          <a:xfrm>
            <a:off x="7378701" y="2083596"/>
            <a:ext cx="4421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6A6E6D"/>
                </a:solidFill>
              </a:rPr>
              <a:t>www.company name.com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E53B256-7770-4E6F-BD90-37C6AD613C76}"/>
              </a:ext>
            </a:extLst>
          </p:cNvPr>
          <p:cNvSpPr/>
          <p:nvPr/>
        </p:nvSpPr>
        <p:spPr>
          <a:xfrm>
            <a:off x="7378700" y="1647760"/>
            <a:ext cx="4421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Website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07D6B43-88E4-4369-81E7-E580272AB6E8}"/>
              </a:ext>
            </a:extLst>
          </p:cNvPr>
          <p:cNvGrpSpPr/>
          <p:nvPr/>
        </p:nvGrpSpPr>
        <p:grpSpPr>
          <a:xfrm>
            <a:off x="6845994" y="1644090"/>
            <a:ext cx="447432" cy="403780"/>
            <a:chOff x="4790113" y="2291143"/>
            <a:chExt cx="390525" cy="352425"/>
          </a:xfrm>
          <a:solidFill>
            <a:srgbClr val="A9A18A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6F39BDA-E29A-4E6C-AF01-5982AC0E55B9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AD8FEBE-6A1B-481E-841E-56C82F3D72AC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C6CD688-264A-4F08-AE23-32DA8423193B}"/>
              </a:ext>
            </a:extLst>
          </p:cNvPr>
          <p:cNvSpPr txBox="1"/>
          <p:nvPr/>
        </p:nvSpPr>
        <p:spPr>
          <a:xfrm>
            <a:off x="7378701" y="4629136"/>
            <a:ext cx="442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6A6E6D"/>
                </a:solidFill>
              </a:rPr>
              <a:t>amet</a:t>
            </a:r>
            <a:r>
              <a:rPr lang="en-US" altLang="ko-KR" sz="1600" dirty="0">
                <a:solidFill>
                  <a:srgbClr val="6A6E6D"/>
                </a:solidFill>
              </a:rPr>
              <a:t>, </a:t>
            </a:r>
            <a:r>
              <a:rPr lang="en-US" altLang="ko-KR" sz="16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600" dirty="0">
                <a:solidFill>
                  <a:srgbClr val="6A6E6D"/>
                </a:solidFill>
              </a:rPr>
              <a:t> </a:t>
            </a:r>
            <a:r>
              <a:rPr lang="en-US" altLang="ko-KR" sz="1600" dirty="0" err="1">
                <a:solidFill>
                  <a:srgbClr val="6A6E6D"/>
                </a:solidFill>
              </a:rPr>
              <a:t>elit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747A0D7-D66D-497B-830D-98F5E4A778AA}"/>
              </a:ext>
            </a:extLst>
          </p:cNvPr>
          <p:cNvSpPr/>
          <p:nvPr/>
        </p:nvSpPr>
        <p:spPr>
          <a:xfrm>
            <a:off x="7378700" y="4193300"/>
            <a:ext cx="4421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Address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1C6D946-AE99-43EE-B182-5A02DBB865F9}"/>
              </a:ext>
            </a:extLst>
          </p:cNvPr>
          <p:cNvGrpSpPr/>
          <p:nvPr/>
        </p:nvGrpSpPr>
        <p:grpSpPr>
          <a:xfrm>
            <a:off x="6900559" y="4169794"/>
            <a:ext cx="338302" cy="447432"/>
            <a:chOff x="2136830" y="3561492"/>
            <a:chExt cx="295275" cy="390525"/>
          </a:xfrm>
          <a:solidFill>
            <a:srgbClr val="A9A18A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30766AE-0617-4A2B-81F8-ED5166A759CA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499263C-2E63-4A75-9625-01910B90A5A4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2D19A34-CEE8-43A1-98A4-D1AAF7DB70D8}"/>
              </a:ext>
            </a:extLst>
          </p:cNvPr>
          <p:cNvSpPr txBox="1"/>
          <p:nvPr/>
        </p:nvSpPr>
        <p:spPr>
          <a:xfrm>
            <a:off x="7378702" y="3356366"/>
            <a:ext cx="4421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6A6E6D"/>
                </a:solidFill>
              </a:rPr>
              <a:t>00-00-000-000</a:t>
            </a:r>
            <a:endParaRPr lang="ko-KR" altLang="en-US" sz="1600" dirty="0">
              <a:solidFill>
                <a:srgbClr val="6A6E6D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EC7A371-BFAE-4031-B423-DE1F61841C44}"/>
              </a:ext>
            </a:extLst>
          </p:cNvPr>
          <p:cNvSpPr/>
          <p:nvPr/>
        </p:nvSpPr>
        <p:spPr>
          <a:xfrm>
            <a:off x="7378700" y="2920530"/>
            <a:ext cx="4421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Telephone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368B4E6-B087-4E30-87E4-2C9166B8CF7E}"/>
              </a:ext>
            </a:extLst>
          </p:cNvPr>
          <p:cNvGrpSpPr/>
          <p:nvPr/>
        </p:nvGrpSpPr>
        <p:grpSpPr>
          <a:xfrm>
            <a:off x="6938754" y="2920530"/>
            <a:ext cx="261912" cy="447432"/>
            <a:chOff x="844382" y="2224278"/>
            <a:chExt cx="228600" cy="390525"/>
          </a:xfrm>
          <a:solidFill>
            <a:srgbClr val="A9A18A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F4AB31-7921-4727-80F2-F6AE92B72CE5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746684B-7B77-4FDC-A321-750B82BE9661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5797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5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0306AA-B9B4-4430-8F31-CC2759D8B3E2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6A6E6D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6A6E6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C42E7-41A8-49A3-AE7C-5FF8BFE62A55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6A6E6D"/>
                </a:solidFill>
              </a:rPr>
              <a:t>01:00pm ~ 01:30pm</a:t>
            </a:r>
            <a:endParaRPr lang="ko-KR" altLang="en-US" sz="2000" dirty="0">
              <a:solidFill>
                <a:srgbClr val="6A6E6D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31DFB0-5898-4565-A16B-B35F98B85A9C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A9A18A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76651D8-80FA-4761-80F4-1256E00217D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9620CAB-2FBA-47F3-94BB-763D71A0051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D8CCC0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A9A18A"/>
            </a:solidFill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A9A18A"/>
            </a:solidFill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A9A18A"/>
            </a:solidFill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A9A18A"/>
            </a:solidFill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BFA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A6E6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A6E6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A6E6D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6A6E6D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6A6E6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4622765" y="1486196"/>
            <a:ext cx="56261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BFC2C4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rgbClr val="BFC2C4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1A5657-8E9C-4887-81C1-082DFE6663D0}"/>
              </a:ext>
            </a:extLst>
          </p:cNvPr>
          <p:cNvSpPr txBox="1"/>
          <p:nvPr/>
        </p:nvSpPr>
        <p:spPr>
          <a:xfrm>
            <a:off x="4674545" y="4476275"/>
            <a:ext cx="19355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2A2DD2F-5786-4EBD-8683-C00CA05ACB7B}"/>
              </a:ext>
            </a:extLst>
          </p:cNvPr>
          <p:cNvSpPr/>
          <p:nvPr/>
        </p:nvSpPr>
        <p:spPr>
          <a:xfrm>
            <a:off x="4674544" y="3924875"/>
            <a:ext cx="1935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9C445E9-E7AE-42C8-9D37-28FDBF775E82}"/>
              </a:ext>
            </a:extLst>
          </p:cNvPr>
          <p:cNvSpPr/>
          <p:nvPr/>
        </p:nvSpPr>
        <p:spPr>
          <a:xfrm>
            <a:off x="4622765" y="334010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F31059-6B30-4047-973C-CBB133E98C7F}"/>
              </a:ext>
            </a:extLst>
          </p:cNvPr>
          <p:cNvSpPr txBox="1"/>
          <p:nvPr/>
        </p:nvSpPr>
        <p:spPr>
          <a:xfrm>
            <a:off x="6926054" y="4476275"/>
            <a:ext cx="19355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83824F7-8524-4A52-8ED6-9CEA247CD37B}"/>
              </a:ext>
            </a:extLst>
          </p:cNvPr>
          <p:cNvSpPr/>
          <p:nvPr/>
        </p:nvSpPr>
        <p:spPr>
          <a:xfrm>
            <a:off x="6926053" y="3924875"/>
            <a:ext cx="1935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383847-E4A7-4165-AEF5-5339BC546928}"/>
              </a:ext>
            </a:extLst>
          </p:cNvPr>
          <p:cNvSpPr/>
          <p:nvPr/>
        </p:nvSpPr>
        <p:spPr>
          <a:xfrm>
            <a:off x="6874274" y="334010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36B543-F188-40E0-BD52-63558A783EFA}"/>
              </a:ext>
            </a:extLst>
          </p:cNvPr>
          <p:cNvSpPr txBox="1"/>
          <p:nvPr/>
        </p:nvSpPr>
        <p:spPr>
          <a:xfrm>
            <a:off x="9177563" y="4476275"/>
            <a:ext cx="19355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C3139B9-66D3-4581-BD9F-976A278BD3A6}"/>
              </a:ext>
            </a:extLst>
          </p:cNvPr>
          <p:cNvSpPr/>
          <p:nvPr/>
        </p:nvSpPr>
        <p:spPr>
          <a:xfrm>
            <a:off x="9177562" y="3924875"/>
            <a:ext cx="1935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8B8A1FC-5FD2-4C43-880C-FFA2671F1B3F}"/>
              </a:ext>
            </a:extLst>
          </p:cNvPr>
          <p:cNvSpPr/>
          <p:nvPr/>
        </p:nvSpPr>
        <p:spPr>
          <a:xfrm>
            <a:off x="9125783" y="334010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BB6ACE-2ED1-4CC6-B52F-4F74C32B6091}"/>
              </a:ext>
            </a:extLst>
          </p:cNvPr>
          <p:cNvSpPr txBox="1"/>
          <p:nvPr/>
        </p:nvSpPr>
        <p:spPr>
          <a:xfrm>
            <a:off x="4622765" y="2035112"/>
            <a:ext cx="56261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Lorem ipsum dolor sit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amet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,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consectetur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adipisicing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elit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, sed do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eiusmod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tempor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incididunt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ut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labore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 et dolore magna </a:t>
            </a:r>
            <a:r>
              <a:rPr lang="en-US" altLang="ko-KR" sz="1400" b="0" dirty="0" err="1">
                <a:solidFill>
                  <a:srgbClr val="BFC2C4"/>
                </a:solidFill>
                <a:latin typeface="+mn-lt"/>
              </a:rPr>
              <a:t>aliqua</a:t>
            </a:r>
            <a:r>
              <a:rPr lang="en-US" altLang="ko-KR" sz="1400" b="0" dirty="0">
                <a:solidFill>
                  <a:srgbClr val="BFC2C4"/>
                </a:solidFill>
                <a:latin typeface="+mn-lt"/>
              </a:rPr>
              <a:t>.</a:t>
            </a:r>
            <a:endParaRPr lang="ko-KR" altLang="en-US" sz="1400" b="0" dirty="0">
              <a:solidFill>
                <a:srgbClr val="BFC2C4"/>
              </a:solidFill>
              <a:latin typeface="+mn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D39EBAB-33A3-4798-948B-8845DF193C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A7EA75AD-E316-4755-B299-FE996B243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0770" y="6190719"/>
            <a:ext cx="2094887" cy="27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688DD60-FC49-438A-B9B3-A000E028F6AF}"/>
              </a:ext>
            </a:extLst>
          </p:cNvPr>
          <p:cNvSpPr txBox="1"/>
          <p:nvPr/>
        </p:nvSpPr>
        <p:spPr>
          <a:xfrm>
            <a:off x="5655921" y="327818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6A6E6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6A6E6D"/>
                </a:solidFill>
              </a:rPr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C7A5B2-1C9F-4B80-8598-8D9BC422DBE6}"/>
              </a:ext>
            </a:extLst>
          </p:cNvPr>
          <p:cNvSpPr txBox="1"/>
          <p:nvPr/>
        </p:nvSpPr>
        <p:spPr>
          <a:xfrm>
            <a:off x="5655921" y="4355406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A6E6D"/>
                </a:solidFill>
              </a:rPr>
              <a:t>amet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adipiscing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elit</a:t>
            </a:r>
            <a:r>
              <a:rPr lang="en-US" altLang="ko-KR" sz="1200" dirty="0">
                <a:solidFill>
                  <a:srgbClr val="6A6E6D"/>
                </a:solidFill>
              </a:rPr>
              <a:t>, sed do </a:t>
            </a:r>
            <a:r>
              <a:rPr lang="en-US" altLang="ko-KR" sz="1200" dirty="0" err="1">
                <a:solidFill>
                  <a:srgbClr val="6A6E6D"/>
                </a:solidFill>
              </a:rPr>
              <a:t>eiusmod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tempor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incididunt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labore</a:t>
            </a:r>
            <a:r>
              <a:rPr lang="en-US" altLang="ko-KR" sz="1200" dirty="0">
                <a:solidFill>
                  <a:srgbClr val="6A6E6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6A6E6D"/>
                </a:solidFill>
              </a:rPr>
              <a:t>aliqua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6A6E6D"/>
                </a:solidFill>
              </a:rPr>
              <a:t>Ut </a:t>
            </a:r>
            <a:r>
              <a:rPr lang="en-US" altLang="ko-KR" sz="1200" dirty="0" err="1">
                <a:solidFill>
                  <a:srgbClr val="6A6E6D"/>
                </a:solidFill>
              </a:rPr>
              <a:t>enim</a:t>
            </a:r>
            <a:r>
              <a:rPr lang="en-US" altLang="ko-KR" sz="1200" dirty="0">
                <a:solidFill>
                  <a:srgbClr val="6A6E6D"/>
                </a:solidFill>
              </a:rPr>
              <a:t> ad minim </a:t>
            </a:r>
            <a:r>
              <a:rPr lang="en-US" altLang="ko-KR" sz="1200" dirty="0" err="1">
                <a:solidFill>
                  <a:srgbClr val="6A6E6D"/>
                </a:solidFill>
              </a:rPr>
              <a:t>veniam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quis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nostrud</a:t>
            </a:r>
            <a:r>
              <a:rPr lang="en-US" altLang="ko-KR" sz="1200" dirty="0">
                <a:solidFill>
                  <a:srgbClr val="6A6E6D"/>
                </a:solidFill>
              </a:rPr>
              <a:t> exercitation </a:t>
            </a:r>
            <a:r>
              <a:rPr lang="en-US" altLang="ko-KR" sz="1200" dirty="0" err="1">
                <a:solidFill>
                  <a:srgbClr val="6A6E6D"/>
                </a:solidFill>
              </a:rPr>
              <a:t>ullamco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laboris</a:t>
            </a:r>
            <a:r>
              <a:rPr lang="en-US" altLang="ko-KR" sz="1200" dirty="0">
                <a:solidFill>
                  <a:srgbClr val="6A6E6D"/>
                </a:solidFill>
              </a:rPr>
              <a:t> nisi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aliquip</a:t>
            </a:r>
            <a:r>
              <a:rPr lang="en-US" altLang="ko-KR" sz="1200" dirty="0">
                <a:solidFill>
                  <a:srgbClr val="6A6E6D"/>
                </a:solidFill>
              </a:rPr>
              <a:t> ex </a:t>
            </a:r>
            <a:r>
              <a:rPr lang="en-US" altLang="ko-KR" sz="1200" dirty="0" err="1">
                <a:solidFill>
                  <a:srgbClr val="6A6E6D"/>
                </a:solidFill>
              </a:rPr>
              <a:t>ea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commodo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consequat</a:t>
            </a:r>
            <a:r>
              <a:rPr lang="en-US" altLang="ko-KR" sz="1200" dirty="0">
                <a:solidFill>
                  <a:srgbClr val="6A6E6D"/>
                </a:solidFill>
              </a:rPr>
              <a:t>. Duis </a:t>
            </a:r>
            <a:r>
              <a:rPr lang="en-US" altLang="ko-KR" sz="1200" dirty="0" err="1">
                <a:solidFill>
                  <a:srgbClr val="6A6E6D"/>
                </a:solidFill>
              </a:rPr>
              <a:t>aute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irure</a:t>
            </a:r>
            <a:r>
              <a:rPr lang="en-US" altLang="ko-KR" sz="1200" dirty="0">
                <a:solidFill>
                  <a:srgbClr val="6A6E6D"/>
                </a:solidFill>
              </a:rPr>
              <a:t> dolor in </a:t>
            </a:r>
            <a:r>
              <a:rPr lang="en-US" altLang="ko-KR" sz="1200" dirty="0" err="1">
                <a:solidFill>
                  <a:srgbClr val="6A6E6D"/>
                </a:solidFill>
              </a:rPr>
              <a:t>reprehenderit</a:t>
            </a:r>
            <a:r>
              <a:rPr lang="en-US" altLang="ko-KR" sz="1200" dirty="0">
                <a:solidFill>
                  <a:srgbClr val="6A6E6D"/>
                </a:solidFill>
              </a:rPr>
              <a:t> in </a:t>
            </a:r>
            <a:r>
              <a:rPr lang="en-US" altLang="ko-KR" sz="1200" dirty="0" err="1">
                <a:solidFill>
                  <a:srgbClr val="6A6E6D"/>
                </a:solidFill>
              </a:rPr>
              <a:t>voluptate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velit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esse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cillum</a:t>
            </a:r>
            <a:r>
              <a:rPr lang="en-US" altLang="ko-KR" sz="1200" dirty="0">
                <a:solidFill>
                  <a:srgbClr val="6A6E6D"/>
                </a:solidFill>
              </a:rPr>
              <a:t> dolore </a:t>
            </a:r>
            <a:r>
              <a:rPr lang="en-US" altLang="ko-KR" sz="1200" dirty="0" err="1">
                <a:solidFill>
                  <a:srgbClr val="6A6E6D"/>
                </a:solidFill>
              </a:rPr>
              <a:t>eu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fugiat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nulla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pariatur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6A6E6D"/>
                </a:solidFill>
              </a:rPr>
              <a:t>Excepteur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sint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occaecat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cupidatat</a:t>
            </a:r>
            <a:r>
              <a:rPr lang="en-US" altLang="ko-KR" sz="1200" dirty="0">
                <a:solidFill>
                  <a:srgbClr val="6A6E6D"/>
                </a:solidFill>
              </a:rPr>
              <a:t> non </a:t>
            </a:r>
            <a:r>
              <a:rPr lang="en-US" altLang="ko-KR" sz="1200" dirty="0" err="1">
                <a:solidFill>
                  <a:srgbClr val="6A6E6D"/>
                </a:solidFill>
              </a:rPr>
              <a:t>proident</a:t>
            </a:r>
            <a:r>
              <a:rPr lang="en-US" altLang="ko-KR" sz="1200" dirty="0">
                <a:solidFill>
                  <a:srgbClr val="6A6E6D"/>
                </a:solidFill>
              </a:rPr>
              <a:t>!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660D138-9B0C-4BA7-94E2-A4665F867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D2894AE-EA04-4340-8583-A851A8F1B8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A16C57B-EAA8-4FEC-9F68-B66C6177C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76C966-3D91-443D-8066-AB90E1DFC771}"/>
              </a:ext>
            </a:extLst>
          </p:cNvPr>
          <p:cNvSpPr txBox="1"/>
          <p:nvPr/>
        </p:nvSpPr>
        <p:spPr>
          <a:xfrm>
            <a:off x="6096000" y="3567292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6A6E6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6A6E6D"/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62CF6A-E49F-4889-8FDA-4EEE09CCCD1B}"/>
              </a:ext>
            </a:extLst>
          </p:cNvPr>
          <p:cNvSpPr txBox="1"/>
          <p:nvPr/>
        </p:nvSpPr>
        <p:spPr>
          <a:xfrm>
            <a:off x="6096000" y="4644510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A6E6D"/>
                </a:solidFill>
              </a:rPr>
              <a:t>amet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adipiscing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elit</a:t>
            </a:r>
            <a:r>
              <a:rPr lang="en-US" altLang="ko-KR" sz="1200" dirty="0">
                <a:solidFill>
                  <a:srgbClr val="6A6E6D"/>
                </a:solidFill>
              </a:rPr>
              <a:t>, sed do </a:t>
            </a:r>
            <a:r>
              <a:rPr lang="en-US" altLang="ko-KR" sz="1200" dirty="0" err="1">
                <a:solidFill>
                  <a:srgbClr val="6A6E6D"/>
                </a:solidFill>
              </a:rPr>
              <a:t>eiusmod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tempor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incididunt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labore</a:t>
            </a:r>
            <a:r>
              <a:rPr lang="en-US" altLang="ko-KR" sz="1200" dirty="0">
                <a:solidFill>
                  <a:srgbClr val="6A6E6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6A6E6D"/>
                </a:solidFill>
              </a:rPr>
              <a:t>aliqua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6A6E6D"/>
                </a:solidFill>
              </a:rPr>
              <a:t>Ut </a:t>
            </a:r>
            <a:r>
              <a:rPr lang="en-US" altLang="ko-KR" sz="1200" dirty="0" err="1">
                <a:solidFill>
                  <a:srgbClr val="6A6E6D"/>
                </a:solidFill>
              </a:rPr>
              <a:t>enim</a:t>
            </a:r>
            <a:r>
              <a:rPr lang="en-US" altLang="ko-KR" sz="1200" dirty="0">
                <a:solidFill>
                  <a:srgbClr val="6A6E6D"/>
                </a:solidFill>
              </a:rPr>
              <a:t> ad minim </a:t>
            </a:r>
            <a:r>
              <a:rPr lang="en-US" altLang="ko-KR" sz="1200" dirty="0" err="1">
                <a:solidFill>
                  <a:srgbClr val="6A6E6D"/>
                </a:solidFill>
              </a:rPr>
              <a:t>veniam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quis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nostrud</a:t>
            </a:r>
            <a:r>
              <a:rPr lang="en-US" altLang="ko-KR" sz="1200" dirty="0">
                <a:solidFill>
                  <a:srgbClr val="6A6E6D"/>
                </a:solidFill>
              </a:rPr>
              <a:t> exercitation </a:t>
            </a:r>
            <a:r>
              <a:rPr lang="en-US" altLang="ko-KR" sz="1200" dirty="0" err="1">
                <a:solidFill>
                  <a:srgbClr val="6A6E6D"/>
                </a:solidFill>
              </a:rPr>
              <a:t>ullamco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laboris</a:t>
            </a:r>
            <a:r>
              <a:rPr lang="en-US" altLang="ko-KR" sz="1200" dirty="0">
                <a:solidFill>
                  <a:srgbClr val="6A6E6D"/>
                </a:solidFill>
              </a:rPr>
              <a:t> nisi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aliquip</a:t>
            </a:r>
            <a:r>
              <a:rPr lang="en-US" altLang="ko-KR" sz="1200" dirty="0">
                <a:solidFill>
                  <a:srgbClr val="6A6E6D"/>
                </a:solidFill>
              </a:rPr>
              <a:t> ex </a:t>
            </a:r>
            <a:r>
              <a:rPr lang="en-US" altLang="ko-KR" sz="1200" dirty="0" err="1">
                <a:solidFill>
                  <a:srgbClr val="6A6E6D"/>
                </a:solidFill>
              </a:rPr>
              <a:t>ea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commodo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consequat</a:t>
            </a:r>
            <a:r>
              <a:rPr lang="en-US" altLang="ko-KR" sz="1200" dirty="0">
                <a:solidFill>
                  <a:srgbClr val="6A6E6D"/>
                </a:solidFill>
              </a:rPr>
              <a:t>. Duis </a:t>
            </a:r>
            <a:r>
              <a:rPr lang="en-US" altLang="ko-KR" sz="1200" dirty="0" err="1">
                <a:solidFill>
                  <a:srgbClr val="6A6E6D"/>
                </a:solidFill>
              </a:rPr>
              <a:t>aute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irure</a:t>
            </a:r>
            <a:r>
              <a:rPr lang="en-US" altLang="ko-KR" sz="1200" dirty="0">
                <a:solidFill>
                  <a:srgbClr val="6A6E6D"/>
                </a:solidFill>
              </a:rPr>
              <a:t> dolor in </a:t>
            </a:r>
            <a:r>
              <a:rPr lang="en-US" altLang="ko-KR" sz="1200" dirty="0" err="1">
                <a:solidFill>
                  <a:srgbClr val="6A6E6D"/>
                </a:solidFill>
              </a:rPr>
              <a:t>reprehenderit</a:t>
            </a:r>
            <a:r>
              <a:rPr lang="en-US" altLang="ko-KR" sz="1200" dirty="0">
                <a:solidFill>
                  <a:srgbClr val="6A6E6D"/>
                </a:solidFill>
              </a:rPr>
              <a:t> in </a:t>
            </a:r>
            <a:r>
              <a:rPr lang="en-US" altLang="ko-KR" sz="1200" dirty="0" err="1">
                <a:solidFill>
                  <a:srgbClr val="6A6E6D"/>
                </a:solidFill>
              </a:rPr>
              <a:t>voluptate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velit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esse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cillum</a:t>
            </a:r>
            <a:r>
              <a:rPr lang="en-US" altLang="ko-KR" sz="1200" dirty="0">
                <a:solidFill>
                  <a:srgbClr val="6A6E6D"/>
                </a:solidFill>
              </a:rPr>
              <a:t> dolore </a:t>
            </a:r>
            <a:r>
              <a:rPr lang="en-US" altLang="ko-KR" sz="1200" dirty="0" err="1">
                <a:solidFill>
                  <a:srgbClr val="6A6E6D"/>
                </a:solidFill>
              </a:rPr>
              <a:t>eu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fugiat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nulla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pariatur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6A6E6D"/>
                </a:solidFill>
              </a:rPr>
              <a:t>Excepteur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sint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occaecat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cupidatat</a:t>
            </a:r>
            <a:r>
              <a:rPr lang="en-US" altLang="ko-KR" sz="1200" dirty="0">
                <a:solidFill>
                  <a:srgbClr val="6A6E6D"/>
                </a:solidFill>
              </a:rPr>
              <a:t> non </a:t>
            </a:r>
            <a:r>
              <a:rPr lang="en-US" altLang="ko-KR" sz="1200" dirty="0" err="1">
                <a:solidFill>
                  <a:srgbClr val="6A6E6D"/>
                </a:solidFill>
              </a:rPr>
              <a:t>proident</a:t>
            </a:r>
            <a:r>
              <a:rPr lang="en-US" altLang="ko-KR" sz="1200" dirty="0">
                <a:solidFill>
                  <a:srgbClr val="6A6E6D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518926C-2ECE-4B69-A6B9-503C4B88C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538CDE1-65B1-48A3-B2EF-313A1D6885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1332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C8DB6D-841E-4CE1-A70B-37F0088EF534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6A6E6D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6A6E6D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5F42CA-51EE-48CF-90BB-6C39081E1D7B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6A6E6D"/>
                </a:solidFill>
              </a:rPr>
              <a:t>amet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adipiscing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elit</a:t>
            </a:r>
            <a:r>
              <a:rPr lang="en-US" altLang="ko-KR" sz="1200" dirty="0">
                <a:solidFill>
                  <a:srgbClr val="6A6E6D"/>
                </a:solidFill>
              </a:rPr>
              <a:t>, sed do </a:t>
            </a:r>
            <a:r>
              <a:rPr lang="en-US" altLang="ko-KR" sz="1200" dirty="0" err="1">
                <a:solidFill>
                  <a:srgbClr val="6A6E6D"/>
                </a:solidFill>
              </a:rPr>
              <a:t>eiusmod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tempor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incididunt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labore</a:t>
            </a:r>
            <a:r>
              <a:rPr lang="en-US" altLang="ko-KR" sz="1200" dirty="0">
                <a:solidFill>
                  <a:srgbClr val="6A6E6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6A6E6D"/>
                </a:solidFill>
              </a:rPr>
              <a:t>aliqua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6A6E6D"/>
                </a:solidFill>
              </a:rPr>
              <a:t>Ut </a:t>
            </a:r>
            <a:r>
              <a:rPr lang="en-US" altLang="ko-KR" sz="1200" dirty="0" err="1">
                <a:solidFill>
                  <a:srgbClr val="6A6E6D"/>
                </a:solidFill>
              </a:rPr>
              <a:t>enim</a:t>
            </a:r>
            <a:r>
              <a:rPr lang="en-US" altLang="ko-KR" sz="1200" dirty="0">
                <a:solidFill>
                  <a:srgbClr val="6A6E6D"/>
                </a:solidFill>
              </a:rPr>
              <a:t> ad minim </a:t>
            </a:r>
            <a:r>
              <a:rPr lang="en-US" altLang="ko-KR" sz="1200" dirty="0" err="1">
                <a:solidFill>
                  <a:srgbClr val="6A6E6D"/>
                </a:solidFill>
              </a:rPr>
              <a:t>veniam</a:t>
            </a:r>
            <a:r>
              <a:rPr lang="en-US" altLang="ko-KR" sz="1200" dirty="0">
                <a:solidFill>
                  <a:srgbClr val="6A6E6D"/>
                </a:solidFill>
              </a:rPr>
              <a:t>, </a:t>
            </a:r>
            <a:r>
              <a:rPr lang="en-US" altLang="ko-KR" sz="1200" dirty="0" err="1">
                <a:solidFill>
                  <a:srgbClr val="6A6E6D"/>
                </a:solidFill>
              </a:rPr>
              <a:t>quis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nostrud</a:t>
            </a:r>
            <a:r>
              <a:rPr lang="en-US" altLang="ko-KR" sz="1200" dirty="0">
                <a:solidFill>
                  <a:srgbClr val="6A6E6D"/>
                </a:solidFill>
              </a:rPr>
              <a:t> exercitation </a:t>
            </a:r>
            <a:r>
              <a:rPr lang="en-US" altLang="ko-KR" sz="1200" dirty="0" err="1">
                <a:solidFill>
                  <a:srgbClr val="6A6E6D"/>
                </a:solidFill>
              </a:rPr>
              <a:t>ullamco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laboris</a:t>
            </a:r>
            <a:r>
              <a:rPr lang="en-US" altLang="ko-KR" sz="1200" dirty="0">
                <a:solidFill>
                  <a:srgbClr val="6A6E6D"/>
                </a:solidFill>
              </a:rPr>
              <a:t> nisi </a:t>
            </a:r>
            <a:r>
              <a:rPr lang="en-US" altLang="ko-KR" sz="1200" dirty="0" err="1">
                <a:solidFill>
                  <a:srgbClr val="6A6E6D"/>
                </a:solidFill>
              </a:rPr>
              <a:t>ut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aliquip</a:t>
            </a:r>
            <a:r>
              <a:rPr lang="en-US" altLang="ko-KR" sz="1200" dirty="0">
                <a:solidFill>
                  <a:srgbClr val="6A6E6D"/>
                </a:solidFill>
              </a:rPr>
              <a:t> ex </a:t>
            </a:r>
            <a:r>
              <a:rPr lang="en-US" altLang="ko-KR" sz="1200" dirty="0" err="1">
                <a:solidFill>
                  <a:srgbClr val="6A6E6D"/>
                </a:solidFill>
              </a:rPr>
              <a:t>ea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commodo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consequat</a:t>
            </a:r>
            <a:r>
              <a:rPr lang="en-US" altLang="ko-KR" sz="1200" dirty="0">
                <a:solidFill>
                  <a:srgbClr val="6A6E6D"/>
                </a:solidFill>
              </a:rPr>
              <a:t>. Duis </a:t>
            </a:r>
            <a:r>
              <a:rPr lang="en-US" altLang="ko-KR" sz="1200" dirty="0" err="1">
                <a:solidFill>
                  <a:srgbClr val="6A6E6D"/>
                </a:solidFill>
              </a:rPr>
              <a:t>aute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irure</a:t>
            </a:r>
            <a:r>
              <a:rPr lang="en-US" altLang="ko-KR" sz="1200" dirty="0">
                <a:solidFill>
                  <a:srgbClr val="6A6E6D"/>
                </a:solidFill>
              </a:rPr>
              <a:t> dolor in </a:t>
            </a:r>
            <a:r>
              <a:rPr lang="en-US" altLang="ko-KR" sz="1200" dirty="0" err="1">
                <a:solidFill>
                  <a:srgbClr val="6A6E6D"/>
                </a:solidFill>
              </a:rPr>
              <a:t>reprehenderit</a:t>
            </a:r>
            <a:r>
              <a:rPr lang="en-US" altLang="ko-KR" sz="1200" dirty="0">
                <a:solidFill>
                  <a:srgbClr val="6A6E6D"/>
                </a:solidFill>
              </a:rPr>
              <a:t> in </a:t>
            </a:r>
            <a:r>
              <a:rPr lang="en-US" altLang="ko-KR" sz="1200" dirty="0" err="1">
                <a:solidFill>
                  <a:srgbClr val="6A6E6D"/>
                </a:solidFill>
              </a:rPr>
              <a:t>voluptate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velit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esse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cillum</a:t>
            </a:r>
            <a:r>
              <a:rPr lang="en-US" altLang="ko-KR" sz="1200" dirty="0">
                <a:solidFill>
                  <a:srgbClr val="6A6E6D"/>
                </a:solidFill>
              </a:rPr>
              <a:t> dolore </a:t>
            </a:r>
            <a:r>
              <a:rPr lang="en-US" altLang="ko-KR" sz="1200" dirty="0" err="1">
                <a:solidFill>
                  <a:srgbClr val="6A6E6D"/>
                </a:solidFill>
              </a:rPr>
              <a:t>eu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fugiat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nulla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pariatur</a:t>
            </a:r>
            <a:r>
              <a:rPr lang="en-US" altLang="ko-KR" sz="1200" dirty="0">
                <a:solidFill>
                  <a:srgbClr val="6A6E6D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6A6E6D"/>
                </a:solidFill>
              </a:rPr>
              <a:t>Excepteur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sint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occaecat</a:t>
            </a:r>
            <a:r>
              <a:rPr lang="en-US" altLang="ko-KR" sz="1200" dirty="0">
                <a:solidFill>
                  <a:srgbClr val="6A6E6D"/>
                </a:solidFill>
              </a:rPr>
              <a:t> </a:t>
            </a:r>
            <a:r>
              <a:rPr lang="en-US" altLang="ko-KR" sz="1200" dirty="0" err="1">
                <a:solidFill>
                  <a:srgbClr val="6A6E6D"/>
                </a:solidFill>
              </a:rPr>
              <a:t>cupidatat</a:t>
            </a:r>
            <a:r>
              <a:rPr lang="en-US" altLang="ko-KR" sz="1200" dirty="0">
                <a:solidFill>
                  <a:srgbClr val="6A6E6D"/>
                </a:solidFill>
              </a:rPr>
              <a:t> non </a:t>
            </a:r>
            <a:r>
              <a:rPr lang="en-US" altLang="ko-KR" sz="1200" dirty="0" err="1">
                <a:solidFill>
                  <a:srgbClr val="6A6E6D"/>
                </a:solidFill>
              </a:rPr>
              <a:t>proident</a:t>
            </a:r>
            <a:r>
              <a:rPr lang="en-US" altLang="ko-KR" sz="1200" dirty="0">
                <a:solidFill>
                  <a:srgbClr val="6A6E6D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A7A88EC-6EC6-42F4-ADD6-A5AA6CD67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5418653-E4C6-433C-816A-F82ABE28C5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69061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0AC98F-26AD-42DA-9C11-02C7349EE266}"/>
              </a:ext>
            </a:extLst>
          </p:cNvPr>
          <p:cNvSpPr txBox="1"/>
          <p:nvPr/>
        </p:nvSpPr>
        <p:spPr>
          <a:xfrm>
            <a:off x="3670300" y="2659930"/>
            <a:ext cx="485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6A6E6D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758E5-10F6-4113-B314-65BE1401057F}"/>
              </a:ext>
            </a:extLst>
          </p:cNvPr>
          <p:cNvSpPr txBox="1"/>
          <p:nvPr/>
        </p:nvSpPr>
        <p:spPr>
          <a:xfrm>
            <a:off x="4292256" y="3674849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. </a:t>
            </a:r>
            <a:r>
              <a:rPr lang="en-US" altLang="ko-KR" sz="1400" dirty="0" err="1">
                <a:solidFill>
                  <a:srgbClr val="6A6E6D"/>
                </a:solidFill>
              </a:rPr>
              <a:t>Etiam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aliquet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eu</a:t>
            </a:r>
            <a:r>
              <a:rPr lang="en-US" altLang="ko-KR" sz="1400" dirty="0">
                <a:solidFill>
                  <a:srgbClr val="6A6E6D"/>
                </a:solidFill>
              </a:rPr>
              <a:t> mi </a:t>
            </a:r>
            <a:r>
              <a:rPr lang="en-US" altLang="ko-KR" sz="1400" dirty="0" err="1">
                <a:solidFill>
                  <a:srgbClr val="6A6E6D"/>
                </a:solidFill>
              </a:rPr>
              <a:t>quis</a:t>
            </a:r>
            <a:r>
              <a:rPr lang="en-US" altLang="ko-KR" sz="1400" dirty="0">
                <a:solidFill>
                  <a:srgbClr val="6A6E6D"/>
                </a:solidFill>
              </a:rPr>
              <a:t> lacinia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6A6E6D"/>
                </a:solidFill>
              </a:rPr>
              <a:t>Presentation template by </a:t>
            </a:r>
            <a:endParaRPr lang="ko-KR" altLang="en-US" sz="1100" dirty="0">
              <a:solidFill>
                <a:srgbClr val="6A6E6D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6A6E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6A6E6D"/>
                </a:solidFill>
              </a:rPr>
              <a:t> Ctrl + Click</a:t>
            </a:r>
            <a:r>
              <a:rPr lang="ko-KR" altLang="en-US" sz="1100" dirty="0">
                <a:solidFill>
                  <a:srgbClr val="6A6E6D"/>
                </a:solidFill>
              </a:rPr>
              <a:t> </a:t>
            </a:r>
            <a:r>
              <a:rPr lang="en-US" altLang="ko-KR" sz="1100" dirty="0">
                <a:solidFill>
                  <a:srgbClr val="6A6E6D"/>
                </a:solidFill>
              </a:rPr>
              <a:t>to follow link</a:t>
            </a:r>
            <a:endParaRPr lang="ko-KR" altLang="en-US" sz="1100" dirty="0">
              <a:solidFill>
                <a:srgbClr val="6A6E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AE6B9D96-FAF4-457D-A6A0-941516141995}"/>
              </a:ext>
            </a:extLst>
          </p:cNvPr>
          <p:cNvSpPr txBox="1"/>
          <p:nvPr/>
        </p:nvSpPr>
        <p:spPr>
          <a:xfrm>
            <a:off x="1484783" y="574807"/>
            <a:ext cx="290941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406082-009E-4E97-A432-D9CE15181893}"/>
              </a:ext>
            </a:extLst>
          </p:cNvPr>
          <p:cNvSpPr txBox="1"/>
          <p:nvPr/>
        </p:nvSpPr>
        <p:spPr>
          <a:xfrm>
            <a:off x="1484783" y="1075901"/>
            <a:ext cx="5352765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8EEE2D8-81F0-4754-980E-BDB1037E82B6}"/>
              </a:ext>
            </a:extLst>
          </p:cNvPr>
          <p:cNvSpPr/>
          <p:nvPr/>
        </p:nvSpPr>
        <p:spPr>
          <a:xfrm>
            <a:off x="4222901" y="3182200"/>
            <a:ext cx="1131551" cy="1131551"/>
          </a:xfrm>
          <a:prstGeom prst="rect">
            <a:avLst/>
          </a:prstGeom>
          <a:solidFill>
            <a:srgbClr val="6A6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24C9E2-6E17-4A12-967C-1F1E8F88BAC6}"/>
              </a:ext>
            </a:extLst>
          </p:cNvPr>
          <p:cNvSpPr txBox="1"/>
          <p:nvPr/>
        </p:nvSpPr>
        <p:spPr>
          <a:xfrm>
            <a:off x="3584505" y="5054247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51CE60F-B1F5-4B3D-AC52-5F160D53D0F6}"/>
              </a:ext>
            </a:extLst>
          </p:cNvPr>
          <p:cNvSpPr/>
          <p:nvPr/>
        </p:nvSpPr>
        <p:spPr>
          <a:xfrm>
            <a:off x="3584504" y="4626444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59C3178-61CF-4D63-BFDE-F877FA4DCCCE}"/>
              </a:ext>
            </a:extLst>
          </p:cNvPr>
          <p:cNvGrpSpPr/>
          <p:nvPr/>
        </p:nvGrpSpPr>
        <p:grpSpPr>
          <a:xfrm>
            <a:off x="4533194" y="34782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7BD6BF5-F5FE-4E7D-A97A-1490F75AA5D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6122E24-05EF-4009-B4A6-2E2C9CE1169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7945962-9DD1-4039-8FD1-596E87B91CD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F1CCA2B-13CC-49B2-8643-53F7DC12D98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D78C317-0142-4E58-9FB6-DE555CC97E38}"/>
              </a:ext>
            </a:extLst>
          </p:cNvPr>
          <p:cNvSpPr/>
          <p:nvPr/>
        </p:nvSpPr>
        <p:spPr>
          <a:xfrm>
            <a:off x="9452196" y="3182200"/>
            <a:ext cx="1131551" cy="1131551"/>
          </a:xfrm>
          <a:prstGeom prst="rect">
            <a:avLst/>
          </a:prstGeom>
          <a:solidFill>
            <a:srgbClr val="6A6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CBDAB3A-C344-4757-88CA-B6876391F7EF}"/>
              </a:ext>
            </a:extLst>
          </p:cNvPr>
          <p:cNvSpPr txBox="1"/>
          <p:nvPr/>
        </p:nvSpPr>
        <p:spPr>
          <a:xfrm>
            <a:off x="8813800" y="5054247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A7B4CC1-D07C-41F7-BEBD-DD06BEA4E5EC}"/>
              </a:ext>
            </a:extLst>
          </p:cNvPr>
          <p:cNvSpPr/>
          <p:nvPr/>
        </p:nvSpPr>
        <p:spPr>
          <a:xfrm>
            <a:off x="8813799" y="4626444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9E11056A-08D5-4F88-9854-3B002E63DA5D}"/>
              </a:ext>
            </a:extLst>
          </p:cNvPr>
          <p:cNvGrpSpPr/>
          <p:nvPr/>
        </p:nvGrpSpPr>
        <p:grpSpPr>
          <a:xfrm>
            <a:off x="9752605" y="34862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6476CBE-D77E-4DCC-BD8D-9CC12DF2FB9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66615D0-DB07-4AC4-AAE9-E01F7773394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2287455-7B40-4E24-9A1F-9E30E817819A}"/>
              </a:ext>
            </a:extLst>
          </p:cNvPr>
          <p:cNvSpPr/>
          <p:nvPr/>
        </p:nvSpPr>
        <p:spPr>
          <a:xfrm>
            <a:off x="1608253" y="3182200"/>
            <a:ext cx="1131551" cy="1131551"/>
          </a:xfrm>
          <a:prstGeom prst="rect">
            <a:avLst/>
          </a:prstGeom>
          <a:solidFill>
            <a:srgbClr val="6A6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F24D556-1AD0-4DCB-8E80-08E119F5401C}"/>
              </a:ext>
            </a:extLst>
          </p:cNvPr>
          <p:cNvSpPr txBox="1"/>
          <p:nvPr/>
        </p:nvSpPr>
        <p:spPr>
          <a:xfrm>
            <a:off x="969858" y="5054247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FE93276-1B5E-4A86-8B3E-B70A5DC2DC16}"/>
              </a:ext>
            </a:extLst>
          </p:cNvPr>
          <p:cNvSpPr/>
          <p:nvPr/>
        </p:nvSpPr>
        <p:spPr>
          <a:xfrm>
            <a:off x="969857" y="4626444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971E5B33-E5D7-43B9-8D01-AA9DD25BB53A}"/>
              </a:ext>
            </a:extLst>
          </p:cNvPr>
          <p:cNvGrpSpPr/>
          <p:nvPr/>
        </p:nvGrpSpPr>
        <p:grpSpPr>
          <a:xfrm>
            <a:off x="1973240" y="34728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5137CD48-FEB4-4FA2-AC4C-7D093FFD75E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38928FF-89AA-4836-89B2-C12D62C27C3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1C8EE5B-9577-4770-BB5A-7BD8692EE453}"/>
              </a:ext>
            </a:extLst>
          </p:cNvPr>
          <p:cNvSpPr/>
          <p:nvPr/>
        </p:nvSpPr>
        <p:spPr>
          <a:xfrm>
            <a:off x="6837548" y="3182200"/>
            <a:ext cx="1131551" cy="1131551"/>
          </a:xfrm>
          <a:prstGeom prst="rect">
            <a:avLst/>
          </a:prstGeom>
          <a:solidFill>
            <a:srgbClr val="6A6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5F8D216-95D5-4BB1-B6FF-A5647A636F53}"/>
              </a:ext>
            </a:extLst>
          </p:cNvPr>
          <p:cNvSpPr txBox="1"/>
          <p:nvPr/>
        </p:nvSpPr>
        <p:spPr>
          <a:xfrm>
            <a:off x="6199152" y="5054247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BBF3C8C-B532-407A-99B5-A05567BAA57A}"/>
              </a:ext>
            </a:extLst>
          </p:cNvPr>
          <p:cNvSpPr/>
          <p:nvPr/>
        </p:nvSpPr>
        <p:spPr>
          <a:xfrm>
            <a:off x="6199151" y="4626444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B8A78E7A-B549-45D3-A431-C47B086BE4BD}"/>
              </a:ext>
            </a:extLst>
          </p:cNvPr>
          <p:cNvGrpSpPr/>
          <p:nvPr/>
        </p:nvGrpSpPr>
        <p:grpSpPr>
          <a:xfrm>
            <a:off x="7120462" y="34750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3054A3B0-377C-4285-BA8E-DABBFC8C5C9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2AE64EC-BACF-439E-AEBD-29C4E6705F6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16F50790-5465-43AE-99BA-B2D787FE828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07A890A-BFCC-486D-97CE-FC843C2C057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72777DE8-D66C-4542-A901-37F6B738F38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508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585B125-7998-43C0-B87A-F90CA71A17C3}"/>
              </a:ext>
            </a:extLst>
          </p:cNvPr>
          <p:cNvSpPr/>
          <p:nvPr/>
        </p:nvSpPr>
        <p:spPr>
          <a:xfrm>
            <a:off x="1393371" y="3013502"/>
            <a:ext cx="6927850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solidFill>
                  <a:srgbClr val="A9A18A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rgbClr val="A9A18A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643736-0605-4261-AD9E-5DC359A13859}"/>
              </a:ext>
            </a:extLst>
          </p:cNvPr>
          <p:cNvSpPr/>
          <p:nvPr/>
        </p:nvSpPr>
        <p:spPr>
          <a:xfrm>
            <a:off x="8699500" y="2705725"/>
            <a:ext cx="3492498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8800" dirty="0">
                <a:solidFill>
                  <a:srgbClr val="6A6E6D"/>
                </a:solidFill>
                <a:latin typeface="+mj-lt"/>
              </a:rPr>
              <a:t>01.</a:t>
            </a:r>
            <a:endParaRPr lang="ko-KR" altLang="en-US" sz="8800" dirty="0">
              <a:solidFill>
                <a:srgbClr val="6A6E6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68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E9B2FDD-3E82-421E-AD75-E8A2B3F86548}"/>
              </a:ext>
            </a:extLst>
          </p:cNvPr>
          <p:cNvSpPr txBox="1"/>
          <p:nvPr/>
        </p:nvSpPr>
        <p:spPr>
          <a:xfrm>
            <a:off x="1286130" y="1184089"/>
            <a:ext cx="366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D8CCC0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D8CCC0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D8CC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A253C5-1D2F-4C5C-846A-A685CEB23221}"/>
              </a:ext>
            </a:extLst>
          </p:cNvPr>
          <p:cNvSpPr txBox="1"/>
          <p:nvPr/>
        </p:nvSpPr>
        <p:spPr>
          <a:xfrm>
            <a:off x="5941545" y="21983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A7335A7-6DCB-4063-B474-22669EE85EBB}"/>
              </a:ext>
            </a:extLst>
          </p:cNvPr>
          <p:cNvSpPr/>
          <p:nvPr/>
        </p:nvSpPr>
        <p:spPr>
          <a:xfrm>
            <a:off x="5941544" y="1799642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02ED74F-00D2-4F65-B0D4-AEEAC6472A42}"/>
              </a:ext>
            </a:extLst>
          </p:cNvPr>
          <p:cNvSpPr/>
          <p:nvPr/>
        </p:nvSpPr>
        <p:spPr>
          <a:xfrm>
            <a:off x="5916144" y="12359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A377BF-BCAA-4992-8722-DF6B6491EA10}"/>
              </a:ext>
            </a:extLst>
          </p:cNvPr>
          <p:cNvSpPr txBox="1"/>
          <p:nvPr/>
        </p:nvSpPr>
        <p:spPr>
          <a:xfrm>
            <a:off x="8708750" y="21983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C7A172D-4A9E-4CCC-A028-62C55DC642C9}"/>
              </a:ext>
            </a:extLst>
          </p:cNvPr>
          <p:cNvSpPr/>
          <p:nvPr/>
        </p:nvSpPr>
        <p:spPr>
          <a:xfrm>
            <a:off x="8708749" y="1799642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FAB12F2-8C4C-4824-A926-B34A3AC17D98}"/>
              </a:ext>
            </a:extLst>
          </p:cNvPr>
          <p:cNvSpPr/>
          <p:nvPr/>
        </p:nvSpPr>
        <p:spPr>
          <a:xfrm>
            <a:off x="8683349" y="12359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94A7D8-134D-437F-AB2E-542115EFA412}"/>
              </a:ext>
            </a:extLst>
          </p:cNvPr>
          <p:cNvSpPr txBox="1"/>
          <p:nvPr/>
        </p:nvSpPr>
        <p:spPr>
          <a:xfrm>
            <a:off x="5941545" y="44703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0E99510-1426-4669-811C-1702C13A9A2A}"/>
              </a:ext>
            </a:extLst>
          </p:cNvPr>
          <p:cNvSpPr/>
          <p:nvPr/>
        </p:nvSpPr>
        <p:spPr>
          <a:xfrm>
            <a:off x="5941544" y="4071683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6748B69-C367-43C2-996B-EB37AD8B7432}"/>
              </a:ext>
            </a:extLst>
          </p:cNvPr>
          <p:cNvSpPr/>
          <p:nvPr/>
        </p:nvSpPr>
        <p:spPr>
          <a:xfrm>
            <a:off x="5916144" y="35079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03.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494117-D1CC-4392-ACEC-D0C02A4C27BF}"/>
              </a:ext>
            </a:extLst>
          </p:cNvPr>
          <p:cNvSpPr txBox="1"/>
          <p:nvPr/>
        </p:nvSpPr>
        <p:spPr>
          <a:xfrm>
            <a:off x="8708750" y="44703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adipisicing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endParaRPr lang="ko-KR" altLang="en-US" sz="1400" dirty="0">
              <a:solidFill>
                <a:srgbClr val="6A6E6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C3B0C00-E0D3-4268-A7F3-25A2E6333172}"/>
              </a:ext>
            </a:extLst>
          </p:cNvPr>
          <p:cNvSpPr/>
          <p:nvPr/>
        </p:nvSpPr>
        <p:spPr>
          <a:xfrm>
            <a:off x="8708749" y="4071683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9CCE5A9-005B-4DE1-939C-C905741DDD91}"/>
              </a:ext>
            </a:extLst>
          </p:cNvPr>
          <p:cNvSpPr/>
          <p:nvPr/>
        </p:nvSpPr>
        <p:spPr>
          <a:xfrm>
            <a:off x="8683349" y="35079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6A6E6D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8658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E0B3433A-FC05-4CF7-A047-1709CD208AF7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C50ED6-F50D-4A02-98F4-DF0D0269BD9C}"/>
              </a:ext>
            </a:extLst>
          </p:cNvPr>
          <p:cNvSpPr txBox="1"/>
          <p:nvPr/>
        </p:nvSpPr>
        <p:spPr>
          <a:xfrm>
            <a:off x="1843163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A9A18A"/>
                </a:solidFill>
              </a:rPr>
              <a:t>Lorem ipsum dolor sit </a:t>
            </a:r>
            <a:r>
              <a:rPr lang="en-US" altLang="ko-KR" dirty="0" err="1">
                <a:solidFill>
                  <a:srgbClr val="A9A18A"/>
                </a:solidFill>
              </a:rPr>
              <a:t>amet</a:t>
            </a:r>
            <a:r>
              <a:rPr lang="en-US" altLang="ko-KR" dirty="0">
                <a:solidFill>
                  <a:srgbClr val="A9A18A"/>
                </a:solidFill>
              </a:rPr>
              <a:t>, </a:t>
            </a:r>
            <a:r>
              <a:rPr lang="en-US" altLang="ko-KR" dirty="0" err="1">
                <a:solidFill>
                  <a:srgbClr val="A9A18A"/>
                </a:solidFill>
              </a:rPr>
              <a:t>consectetur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adipisicing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elit</a:t>
            </a:r>
            <a:r>
              <a:rPr lang="en-US" altLang="ko-KR" dirty="0">
                <a:solidFill>
                  <a:srgbClr val="A9A18A"/>
                </a:solidFill>
              </a:rPr>
              <a:t>, sed do </a:t>
            </a:r>
            <a:r>
              <a:rPr lang="en-US" altLang="ko-KR" dirty="0" err="1">
                <a:solidFill>
                  <a:srgbClr val="A9A18A"/>
                </a:solidFill>
              </a:rPr>
              <a:t>eiusmod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tempor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incididunt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ut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labore</a:t>
            </a:r>
            <a:r>
              <a:rPr lang="en-US" altLang="ko-KR" dirty="0">
                <a:solidFill>
                  <a:srgbClr val="A9A18A"/>
                </a:solidFill>
              </a:rPr>
              <a:t> et dolore magna </a:t>
            </a:r>
            <a:r>
              <a:rPr lang="en-US" altLang="ko-KR" dirty="0" err="1">
                <a:solidFill>
                  <a:srgbClr val="A9A18A"/>
                </a:solidFill>
              </a:rPr>
              <a:t>aliqua</a:t>
            </a:r>
            <a:r>
              <a:rPr lang="en-US" altLang="ko-KR" dirty="0">
                <a:solidFill>
                  <a:srgbClr val="A9A18A"/>
                </a:solidFill>
              </a:rPr>
              <a:t>.</a:t>
            </a:r>
            <a:endParaRPr lang="ko-KR" altLang="en-US" dirty="0">
              <a:solidFill>
                <a:srgbClr val="A9A18A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F13F37-D1CA-4CF0-95B2-3F9A70FF301E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EA7AF7D-DD9E-46D3-97CD-C5C7172148A4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D8CC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EC3D2D-3F78-41FA-8EA9-613E2829EAF4}"/>
              </a:ext>
            </a:extLst>
          </p:cNvPr>
          <p:cNvSpPr txBox="1"/>
          <p:nvPr/>
        </p:nvSpPr>
        <p:spPr>
          <a:xfrm>
            <a:off x="6576966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A9A18A"/>
                </a:solidFill>
              </a:rPr>
              <a:t>Lorem ipsum dolor sit </a:t>
            </a:r>
            <a:r>
              <a:rPr lang="en-US" altLang="ko-KR" dirty="0" err="1">
                <a:solidFill>
                  <a:srgbClr val="A9A18A"/>
                </a:solidFill>
              </a:rPr>
              <a:t>amet</a:t>
            </a:r>
            <a:r>
              <a:rPr lang="en-US" altLang="ko-KR" dirty="0">
                <a:solidFill>
                  <a:srgbClr val="A9A18A"/>
                </a:solidFill>
              </a:rPr>
              <a:t>, </a:t>
            </a:r>
            <a:r>
              <a:rPr lang="en-US" altLang="ko-KR" dirty="0" err="1">
                <a:solidFill>
                  <a:srgbClr val="A9A18A"/>
                </a:solidFill>
              </a:rPr>
              <a:t>consectetur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adipisicing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elit</a:t>
            </a:r>
            <a:r>
              <a:rPr lang="en-US" altLang="ko-KR" dirty="0">
                <a:solidFill>
                  <a:srgbClr val="A9A18A"/>
                </a:solidFill>
              </a:rPr>
              <a:t>, sed do </a:t>
            </a:r>
            <a:r>
              <a:rPr lang="en-US" altLang="ko-KR" dirty="0" err="1">
                <a:solidFill>
                  <a:srgbClr val="A9A18A"/>
                </a:solidFill>
              </a:rPr>
              <a:t>eiusmod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tempor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incididunt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ut</a:t>
            </a:r>
            <a:r>
              <a:rPr lang="en-US" altLang="ko-KR" dirty="0">
                <a:solidFill>
                  <a:srgbClr val="A9A18A"/>
                </a:solidFill>
              </a:rPr>
              <a:t> </a:t>
            </a:r>
            <a:r>
              <a:rPr lang="en-US" altLang="ko-KR" dirty="0" err="1">
                <a:solidFill>
                  <a:srgbClr val="A9A18A"/>
                </a:solidFill>
              </a:rPr>
              <a:t>labore</a:t>
            </a:r>
            <a:r>
              <a:rPr lang="en-US" altLang="ko-KR" dirty="0">
                <a:solidFill>
                  <a:srgbClr val="A9A18A"/>
                </a:solidFill>
              </a:rPr>
              <a:t> et dolore magna </a:t>
            </a:r>
            <a:r>
              <a:rPr lang="en-US" altLang="ko-KR" dirty="0" err="1">
                <a:solidFill>
                  <a:srgbClr val="A9A18A"/>
                </a:solidFill>
              </a:rPr>
              <a:t>aliqua</a:t>
            </a:r>
            <a:r>
              <a:rPr lang="en-US" altLang="ko-KR" dirty="0">
                <a:solidFill>
                  <a:srgbClr val="A9A18A"/>
                </a:solidFill>
              </a:rPr>
              <a:t>.</a:t>
            </a:r>
            <a:endParaRPr lang="ko-KR" altLang="en-US" dirty="0">
              <a:solidFill>
                <a:srgbClr val="A9A18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570FB7-2821-4F8D-9D90-08DF1A8BB5D2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6A6E6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215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50C1845F-2214-4D37-AFF3-EBAB1C16597A}"/>
              </a:ext>
            </a:extLst>
          </p:cNvPr>
          <p:cNvSpPr txBox="1"/>
          <p:nvPr/>
        </p:nvSpPr>
        <p:spPr>
          <a:xfrm>
            <a:off x="822778" y="2900384"/>
            <a:ext cx="4450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6A6E6D"/>
                </a:solidFill>
              </a:rPr>
              <a:t>amet</a:t>
            </a:r>
            <a:r>
              <a:rPr lang="en-US" altLang="ko-KR" sz="1400" dirty="0">
                <a:solidFill>
                  <a:srgbClr val="6A6E6D"/>
                </a:solidFill>
              </a:rPr>
              <a:t>, </a:t>
            </a:r>
            <a:r>
              <a:rPr lang="en-US" altLang="ko-KR" sz="1400" dirty="0" err="1">
                <a:solidFill>
                  <a:srgbClr val="6A6E6D"/>
                </a:solidFill>
              </a:rPr>
              <a:t>consectetur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adipiscing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elit</a:t>
            </a:r>
            <a:r>
              <a:rPr lang="en-US" altLang="ko-KR" sz="1400" dirty="0">
                <a:solidFill>
                  <a:srgbClr val="6A6E6D"/>
                </a:solidFill>
              </a:rPr>
              <a:t>, sed do </a:t>
            </a:r>
            <a:r>
              <a:rPr lang="en-US" altLang="ko-KR" sz="1400" dirty="0" err="1">
                <a:solidFill>
                  <a:srgbClr val="6A6E6D"/>
                </a:solidFill>
              </a:rPr>
              <a:t>eiusmod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tempor</a:t>
            </a:r>
            <a:endParaRPr lang="en-US" altLang="ko-KR" sz="1400" dirty="0">
              <a:solidFill>
                <a:srgbClr val="6A6E6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Incididunt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labore</a:t>
            </a:r>
            <a:r>
              <a:rPr lang="en-US" altLang="ko-KR" sz="1400" dirty="0">
                <a:solidFill>
                  <a:srgbClr val="6A6E6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6A6E6D"/>
                </a:solidFill>
              </a:rPr>
              <a:t>aliqua</a:t>
            </a:r>
            <a:r>
              <a:rPr lang="en-US" altLang="ko-KR" sz="1400" dirty="0">
                <a:solidFill>
                  <a:srgbClr val="6A6E6D"/>
                </a:solidFill>
              </a:rPr>
              <a:t>. Ut </a:t>
            </a:r>
            <a:r>
              <a:rPr lang="en-US" altLang="ko-KR" sz="1400" dirty="0" err="1">
                <a:solidFill>
                  <a:srgbClr val="6A6E6D"/>
                </a:solidFill>
              </a:rPr>
              <a:t>enim</a:t>
            </a:r>
            <a:r>
              <a:rPr lang="en-US" altLang="ko-KR" sz="1400" dirty="0">
                <a:solidFill>
                  <a:srgbClr val="6A6E6D"/>
                </a:solidFill>
              </a:rPr>
              <a:t> ad minim </a:t>
            </a:r>
            <a:r>
              <a:rPr lang="en-US" altLang="ko-KR" sz="1400" dirty="0" err="1">
                <a:solidFill>
                  <a:srgbClr val="6A6E6D"/>
                </a:solidFill>
              </a:rPr>
              <a:t>veniam</a:t>
            </a:r>
            <a:r>
              <a:rPr lang="en-US" altLang="ko-KR" sz="1400" dirty="0">
                <a:solidFill>
                  <a:srgbClr val="6A6E6D"/>
                </a:solidFill>
              </a:rPr>
              <a:t>,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C6A7057-E83B-4342-90EE-75346085C4BD}"/>
              </a:ext>
            </a:extLst>
          </p:cNvPr>
          <p:cNvSpPr/>
          <p:nvPr/>
        </p:nvSpPr>
        <p:spPr>
          <a:xfrm>
            <a:off x="822777" y="2348984"/>
            <a:ext cx="4450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5B3AF3-82C2-40A2-9989-C3EB506DA0BF}"/>
              </a:ext>
            </a:extLst>
          </p:cNvPr>
          <p:cNvSpPr txBox="1"/>
          <p:nvPr/>
        </p:nvSpPr>
        <p:spPr>
          <a:xfrm>
            <a:off x="822778" y="4933991"/>
            <a:ext cx="4450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Quis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nostrud</a:t>
            </a:r>
            <a:r>
              <a:rPr lang="en-US" altLang="ko-KR" sz="1400" dirty="0">
                <a:solidFill>
                  <a:srgbClr val="6A6E6D"/>
                </a:solidFill>
              </a:rPr>
              <a:t> exercitation </a:t>
            </a:r>
            <a:r>
              <a:rPr lang="en-US" altLang="ko-KR" sz="1400" dirty="0" err="1">
                <a:solidFill>
                  <a:srgbClr val="6A6E6D"/>
                </a:solidFill>
              </a:rPr>
              <a:t>ullamco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laboris</a:t>
            </a:r>
            <a:r>
              <a:rPr lang="en-US" altLang="ko-KR" sz="1400" dirty="0">
                <a:solidFill>
                  <a:srgbClr val="6A6E6D"/>
                </a:solidFill>
              </a:rPr>
              <a:t> nisi </a:t>
            </a:r>
            <a:r>
              <a:rPr lang="en-US" altLang="ko-KR" sz="1400" dirty="0" err="1">
                <a:solidFill>
                  <a:srgbClr val="6A6E6D"/>
                </a:solidFill>
              </a:rPr>
              <a:t>ut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aliquip</a:t>
            </a:r>
            <a:r>
              <a:rPr lang="en-US" altLang="ko-KR" sz="1400" dirty="0">
                <a:solidFill>
                  <a:srgbClr val="6A6E6D"/>
                </a:solidFill>
              </a:rPr>
              <a:t> ex </a:t>
            </a:r>
            <a:r>
              <a:rPr lang="en-US" altLang="ko-KR" sz="1400" dirty="0" err="1">
                <a:solidFill>
                  <a:srgbClr val="6A6E6D"/>
                </a:solidFill>
              </a:rPr>
              <a:t>ea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commodo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consequat</a:t>
            </a:r>
            <a:r>
              <a:rPr lang="en-US" altLang="ko-KR" sz="1400" dirty="0">
                <a:solidFill>
                  <a:srgbClr val="6A6E6D"/>
                </a:solidFill>
              </a:rPr>
              <a:t>. Duis </a:t>
            </a:r>
            <a:r>
              <a:rPr lang="en-US" altLang="ko-KR" sz="1400" dirty="0" err="1">
                <a:solidFill>
                  <a:srgbClr val="6A6E6D"/>
                </a:solidFill>
              </a:rPr>
              <a:t>aute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irure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6A6E6D"/>
                </a:solidFill>
              </a:rPr>
              <a:t>Dolor in </a:t>
            </a:r>
            <a:r>
              <a:rPr lang="en-US" altLang="ko-KR" sz="1400" dirty="0" err="1">
                <a:solidFill>
                  <a:srgbClr val="6A6E6D"/>
                </a:solidFill>
              </a:rPr>
              <a:t>reprehenderit</a:t>
            </a:r>
            <a:r>
              <a:rPr lang="en-US" altLang="ko-KR" sz="1400" dirty="0">
                <a:solidFill>
                  <a:srgbClr val="6A6E6D"/>
                </a:solidFill>
              </a:rPr>
              <a:t> in </a:t>
            </a:r>
            <a:r>
              <a:rPr lang="en-US" altLang="ko-KR" sz="1400" dirty="0" err="1">
                <a:solidFill>
                  <a:srgbClr val="6A6E6D"/>
                </a:solidFill>
              </a:rPr>
              <a:t>voluptate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velit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esse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cillum</a:t>
            </a:r>
            <a:r>
              <a:rPr lang="en-US" altLang="ko-KR" sz="1400" dirty="0">
                <a:solidFill>
                  <a:srgbClr val="6A6E6D"/>
                </a:solidFill>
              </a:rPr>
              <a:t> dolore </a:t>
            </a:r>
            <a:r>
              <a:rPr lang="en-US" altLang="ko-KR" sz="1400" dirty="0" err="1">
                <a:solidFill>
                  <a:srgbClr val="6A6E6D"/>
                </a:solidFill>
              </a:rPr>
              <a:t>eu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fugiat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nulla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pariatur</a:t>
            </a:r>
            <a:r>
              <a:rPr lang="en-US" altLang="ko-KR" sz="1400" dirty="0">
                <a:solidFill>
                  <a:srgbClr val="6A6E6D"/>
                </a:solidFill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6A6E6D"/>
                </a:solidFill>
              </a:rPr>
              <a:t>Excepteur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sint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occaecat</a:t>
            </a:r>
            <a:r>
              <a:rPr lang="en-US" altLang="ko-KR" sz="1400" dirty="0">
                <a:solidFill>
                  <a:srgbClr val="6A6E6D"/>
                </a:solidFill>
              </a:rPr>
              <a:t> </a:t>
            </a:r>
            <a:r>
              <a:rPr lang="en-US" altLang="ko-KR" sz="1400" dirty="0" err="1">
                <a:solidFill>
                  <a:srgbClr val="6A6E6D"/>
                </a:solidFill>
              </a:rPr>
              <a:t>cupidatat</a:t>
            </a:r>
            <a:r>
              <a:rPr lang="en-US" altLang="ko-KR" sz="1400" dirty="0">
                <a:solidFill>
                  <a:srgbClr val="6A6E6D"/>
                </a:solidFill>
              </a:rPr>
              <a:t> non </a:t>
            </a:r>
            <a:r>
              <a:rPr lang="en-US" altLang="ko-KR" sz="1400" dirty="0" err="1">
                <a:solidFill>
                  <a:srgbClr val="6A6E6D"/>
                </a:solidFill>
              </a:rPr>
              <a:t>proident</a:t>
            </a:r>
            <a:r>
              <a:rPr lang="en-US" altLang="ko-KR" sz="1400" dirty="0">
                <a:solidFill>
                  <a:srgbClr val="6A6E6D"/>
                </a:solidFill>
              </a:rPr>
              <a:t>!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FC1F8FB-F971-4C84-B120-253E24F2DD25}"/>
              </a:ext>
            </a:extLst>
          </p:cNvPr>
          <p:cNvSpPr/>
          <p:nvPr/>
        </p:nvSpPr>
        <p:spPr>
          <a:xfrm>
            <a:off x="822777" y="4382591"/>
            <a:ext cx="4450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F755AE0-F72A-4F47-B951-A84AE034AC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6EB94BA-ABEF-4FE4-9F50-463C393BAF42}"/>
              </a:ext>
            </a:extLst>
          </p:cNvPr>
          <p:cNvSpPr/>
          <p:nvPr/>
        </p:nvSpPr>
        <p:spPr>
          <a:xfrm>
            <a:off x="5422899" y="561598"/>
            <a:ext cx="2159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BFC2C4"/>
                </a:solidFill>
                <a:latin typeface="+mj-lt"/>
              </a:rPr>
              <a:t>20XX – 20XX</a:t>
            </a:r>
            <a:endParaRPr lang="ko-KR" altLang="en-US" sz="3200" dirty="0">
              <a:solidFill>
                <a:srgbClr val="BFC2C4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B1BB764-D3DA-47B3-B355-091119D8C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7297" y="5864596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64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9D181E-C067-4ED1-96E8-78A59F1CB40D}"/>
              </a:ext>
            </a:extLst>
          </p:cNvPr>
          <p:cNvSpPr txBox="1"/>
          <p:nvPr/>
        </p:nvSpPr>
        <p:spPr>
          <a:xfrm>
            <a:off x="7731983" y="2712709"/>
            <a:ext cx="3736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BFC2C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BFC2C4"/>
                </a:solidFill>
              </a:rPr>
              <a:t>amet</a:t>
            </a:r>
            <a:r>
              <a:rPr lang="en-US" altLang="ko-KR" sz="1600" dirty="0">
                <a:solidFill>
                  <a:srgbClr val="BFC2C4"/>
                </a:solidFill>
              </a:rPr>
              <a:t>, </a:t>
            </a:r>
            <a:r>
              <a:rPr lang="en-US" altLang="ko-KR" sz="1600" dirty="0" err="1">
                <a:solidFill>
                  <a:srgbClr val="BFC2C4"/>
                </a:solidFill>
              </a:rPr>
              <a:t>consectetur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adipiscing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elit</a:t>
            </a:r>
            <a:r>
              <a:rPr lang="en-US" altLang="ko-KR" sz="1600" dirty="0">
                <a:solidFill>
                  <a:srgbClr val="BFC2C4"/>
                </a:solidFill>
              </a:rPr>
              <a:t>, sed do </a:t>
            </a:r>
            <a:r>
              <a:rPr lang="en-US" altLang="ko-KR" sz="1600" dirty="0" err="1">
                <a:solidFill>
                  <a:srgbClr val="BFC2C4"/>
                </a:solidFill>
              </a:rPr>
              <a:t>eiusmod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tempor</a:t>
            </a:r>
            <a:endParaRPr lang="en-US" altLang="ko-KR" sz="1600" dirty="0">
              <a:solidFill>
                <a:srgbClr val="BFC2C4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CCE783E-8F8B-4AB2-8829-C8530945CCD6}"/>
              </a:ext>
            </a:extLst>
          </p:cNvPr>
          <p:cNvSpPr/>
          <p:nvPr/>
        </p:nvSpPr>
        <p:spPr>
          <a:xfrm>
            <a:off x="7731982" y="1885835"/>
            <a:ext cx="373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6A6E6D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68228E-B608-4116-8B02-2485F70AF0BF}"/>
              </a:ext>
            </a:extLst>
          </p:cNvPr>
          <p:cNvSpPr txBox="1"/>
          <p:nvPr/>
        </p:nvSpPr>
        <p:spPr>
          <a:xfrm>
            <a:off x="7731983" y="4427738"/>
            <a:ext cx="373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r">
              <a:lnSpc>
                <a:spcPct val="10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/>
            <a:r>
              <a:rPr lang="en-US" altLang="ko-KR" sz="1600" dirty="0">
                <a:solidFill>
                  <a:srgbClr val="BFC2C4"/>
                </a:solidFill>
              </a:rPr>
              <a:t>Ut </a:t>
            </a:r>
            <a:r>
              <a:rPr lang="en-US" altLang="ko-KR" sz="1600" dirty="0" err="1">
                <a:solidFill>
                  <a:srgbClr val="BFC2C4"/>
                </a:solidFill>
              </a:rPr>
              <a:t>enim</a:t>
            </a:r>
            <a:r>
              <a:rPr lang="en-US" altLang="ko-KR" sz="1600" dirty="0">
                <a:solidFill>
                  <a:srgbClr val="BFC2C4"/>
                </a:solidFill>
              </a:rPr>
              <a:t> ad minim </a:t>
            </a:r>
            <a:r>
              <a:rPr lang="en-US" altLang="ko-KR" sz="1600" dirty="0" err="1">
                <a:solidFill>
                  <a:srgbClr val="BFC2C4"/>
                </a:solidFill>
              </a:rPr>
              <a:t>veniam</a:t>
            </a:r>
            <a:r>
              <a:rPr lang="en-US" altLang="ko-KR" sz="1600" dirty="0">
                <a:solidFill>
                  <a:srgbClr val="BFC2C4"/>
                </a:solidFill>
              </a:rPr>
              <a:t>, </a:t>
            </a:r>
            <a:r>
              <a:rPr lang="en-US" altLang="ko-KR" sz="1600" dirty="0" err="1">
                <a:solidFill>
                  <a:srgbClr val="BFC2C4"/>
                </a:solidFill>
              </a:rPr>
              <a:t>quis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nostrud</a:t>
            </a:r>
            <a:r>
              <a:rPr lang="en-US" altLang="ko-KR" sz="1600" dirty="0">
                <a:solidFill>
                  <a:srgbClr val="BFC2C4"/>
                </a:solidFill>
              </a:rPr>
              <a:t> exercitation </a:t>
            </a:r>
            <a:r>
              <a:rPr lang="en-US" altLang="ko-KR" sz="1600" dirty="0" err="1">
                <a:solidFill>
                  <a:srgbClr val="BFC2C4"/>
                </a:solidFill>
              </a:rPr>
              <a:t>ullamco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laboris</a:t>
            </a:r>
            <a:r>
              <a:rPr lang="en-US" altLang="ko-KR" sz="1600" dirty="0">
                <a:solidFill>
                  <a:srgbClr val="BFC2C4"/>
                </a:solidFill>
              </a:rPr>
              <a:t> nisi </a:t>
            </a:r>
            <a:r>
              <a:rPr lang="en-US" altLang="ko-KR" sz="1600" dirty="0" err="1">
                <a:solidFill>
                  <a:srgbClr val="BFC2C4"/>
                </a:solidFill>
              </a:rPr>
              <a:t>ut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aliquip</a:t>
            </a:r>
            <a:r>
              <a:rPr lang="en-US" altLang="ko-KR" sz="1600" dirty="0">
                <a:solidFill>
                  <a:srgbClr val="BFC2C4"/>
                </a:solidFill>
              </a:rPr>
              <a:t> ex </a:t>
            </a:r>
            <a:r>
              <a:rPr lang="en-US" altLang="ko-KR" sz="1600" dirty="0" err="1">
                <a:solidFill>
                  <a:srgbClr val="BFC2C4"/>
                </a:solidFill>
              </a:rPr>
              <a:t>ea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commodo</a:t>
            </a:r>
            <a:r>
              <a:rPr lang="en-US" altLang="ko-KR" sz="1600" dirty="0">
                <a:solidFill>
                  <a:srgbClr val="BFC2C4"/>
                </a:solidFill>
              </a:rPr>
              <a:t> </a:t>
            </a:r>
            <a:r>
              <a:rPr lang="en-US" altLang="ko-KR" sz="1600" dirty="0" err="1">
                <a:solidFill>
                  <a:srgbClr val="BFC2C4"/>
                </a:solidFill>
              </a:rPr>
              <a:t>consequat</a:t>
            </a:r>
            <a:endParaRPr lang="en-US" altLang="ko-KR" sz="1600" dirty="0">
              <a:solidFill>
                <a:srgbClr val="BFC2C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8C04A38-D46A-44DF-9615-755D355A0115}"/>
              </a:ext>
            </a:extLst>
          </p:cNvPr>
          <p:cNvSpPr/>
          <p:nvPr/>
        </p:nvSpPr>
        <p:spPr>
          <a:xfrm>
            <a:off x="7731982" y="3600864"/>
            <a:ext cx="373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6A6E6D"/>
                </a:solidFill>
                <a:latin typeface="+mj-lt"/>
              </a:rPr>
              <a:t>Ut </a:t>
            </a:r>
            <a:r>
              <a:rPr lang="en-US" altLang="ko-KR" sz="2400" dirty="0" err="1">
                <a:solidFill>
                  <a:srgbClr val="6A6E6D"/>
                </a:solidFill>
                <a:latin typeface="+mj-lt"/>
              </a:rPr>
              <a:t>enim</a:t>
            </a:r>
            <a:r>
              <a:rPr lang="en-US" altLang="ko-KR" sz="2400" dirty="0">
                <a:solidFill>
                  <a:srgbClr val="6A6E6D"/>
                </a:solidFill>
                <a:latin typeface="+mj-lt"/>
              </a:rPr>
              <a:t> ad minim </a:t>
            </a:r>
            <a:r>
              <a:rPr lang="en-US" altLang="ko-KR" sz="2400" dirty="0" err="1">
                <a:solidFill>
                  <a:srgbClr val="6A6E6D"/>
                </a:solidFill>
                <a:latin typeface="+mj-lt"/>
              </a:rPr>
              <a:t>veniam</a:t>
            </a:r>
            <a:endParaRPr lang="en-US" altLang="ko-KR" sz="24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0F133F2-1605-4BC5-A906-E122101A16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887B4F1-9243-4C39-A36F-A2A9E99442CE}"/>
              </a:ext>
            </a:extLst>
          </p:cNvPr>
          <p:cNvSpPr/>
          <p:nvPr/>
        </p:nvSpPr>
        <p:spPr>
          <a:xfrm>
            <a:off x="1192640" y="1304818"/>
            <a:ext cx="5576459" cy="64633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/>
            <a:r>
              <a:rPr lang="en-US" altLang="ko-KR" sz="3600" dirty="0">
                <a:solidFill>
                  <a:srgbClr val="D8CCC0"/>
                </a:solidFill>
                <a:latin typeface="+mj-lt"/>
              </a:rPr>
              <a:t>Make Your Title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35C95A95-76EF-4F2A-A8CA-3774150CD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55465" y="5775897"/>
            <a:ext cx="3152619" cy="41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0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D707DA-D6DD-43BB-B708-8E6F795F49B5}"/>
              </a:ext>
            </a:extLst>
          </p:cNvPr>
          <p:cNvSpPr txBox="1"/>
          <p:nvPr/>
        </p:nvSpPr>
        <p:spPr>
          <a:xfrm>
            <a:off x="647701" y="5748635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A9A18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A9A18A"/>
                </a:solidFill>
              </a:rPr>
              <a:t>amet</a:t>
            </a:r>
            <a:r>
              <a:rPr lang="en-US" altLang="ko-KR" sz="1400" dirty="0">
                <a:solidFill>
                  <a:srgbClr val="A9A18A"/>
                </a:solidFill>
              </a:rPr>
              <a:t>, </a:t>
            </a:r>
            <a:r>
              <a:rPr lang="en-US" altLang="ko-KR" sz="1400" dirty="0" err="1">
                <a:solidFill>
                  <a:srgbClr val="A9A18A"/>
                </a:solidFill>
              </a:rPr>
              <a:t>consectetur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adipiscing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elit</a:t>
            </a:r>
            <a:r>
              <a:rPr lang="en-US" altLang="ko-KR" sz="1400" dirty="0">
                <a:solidFill>
                  <a:srgbClr val="A9A18A"/>
                </a:solidFill>
              </a:rPr>
              <a:t>, sed do </a:t>
            </a:r>
            <a:r>
              <a:rPr lang="en-US" altLang="ko-KR" sz="1400" dirty="0" err="1">
                <a:solidFill>
                  <a:srgbClr val="A9A18A"/>
                </a:solidFill>
              </a:rPr>
              <a:t>eiusmod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tempor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incididunt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ut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labore</a:t>
            </a:r>
            <a:r>
              <a:rPr lang="en-US" altLang="ko-KR" sz="1400" dirty="0">
                <a:solidFill>
                  <a:srgbClr val="A9A18A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A9A18A"/>
                </a:solidFill>
              </a:rPr>
              <a:t>aliqua</a:t>
            </a:r>
            <a:r>
              <a:rPr lang="en-US" altLang="ko-KR" sz="1400" dirty="0">
                <a:solidFill>
                  <a:srgbClr val="A9A18A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50EB141-43A9-44F6-AE23-C46FBD6D53B3}"/>
              </a:ext>
            </a:extLst>
          </p:cNvPr>
          <p:cNvSpPr/>
          <p:nvPr/>
        </p:nvSpPr>
        <p:spPr>
          <a:xfrm>
            <a:off x="647700" y="5299134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6A6E6D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5147B-79D0-43EE-AF88-29C9BD98C2C7}"/>
              </a:ext>
            </a:extLst>
          </p:cNvPr>
          <p:cNvSpPr txBox="1"/>
          <p:nvPr/>
        </p:nvSpPr>
        <p:spPr>
          <a:xfrm>
            <a:off x="7014582" y="1319422"/>
            <a:ext cx="4550345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>
                <a:solidFill>
                  <a:srgbClr val="A9A18A"/>
                </a:solidFill>
              </a:rPr>
              <a:t>Subject </a:t>
            </a:r>
            <a:r>
              <a:rPr lang="en-US" altLang="ko-KR" dirty="0">
                <a:solidFill>
                  <a:srgbClr val="A9A18A"/>
                </a:solidFill>
              </a:rPr>
              <a:t>Title</a:t>
            </a:r>
            <a:endParaRPr lang="ko-KR" altLang="en-US" dirty="0">
              <a:solidFill>
                <a:srgbClr val="A9A18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657D2-81A9-44E4-A80F-182E0338E32A}"/>
              </a:ext>
            </a:extLst>
          </p:cNvPr>
          <p:cNvSpPr txBox="1"/>
          <p:nvPr/>
        </p:nvSpPr>
        <p:spPr>
          <a:xfrm>
            <a:off x="7543800" y="3344200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A9A18A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A9A18A"/>
                </a:solidFill>
              </a:rPr>
              <a:t>amet</a:t>
            </a:r>
            <a:r>
              <a:rPr lang="en-US" altLang="ko-KR" sz="1400" dirty="0">
                <a:solidFill>
                  <a:srgbClr val="A9A18A"/>
                </a:solidFill>
              </a:rPr>
              <a:t>, </a:t>
            </a:r>
            <a:r>
              <a:rPr lang="en-US" altLang="ko-KR" sz="1400" dirty="0" err="1">
                <a:solidFill>
                  <a:srgbClr val="A9A18A"/>
                </a:solidFill>
              </a:rPr>
              <a:t>consectetur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adipisicing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elit</a:t>
            </a:r>
            <a:r>
              <a:rPr lang="en-US" altLang="ko-KR" sz="1400" dirty="0">
                <a:solidFill>
                  <a:srgbClr val="A9A18A"/>
                </a:solidFill>
              </a:rPr>
              <a:t>, sed do </a:t>
            </a:r>
            <a:r>
              <a:rPr lang="en-US" altLang="ko-KR" sz="1400" dirty="0" err="1">
                <a:solidFill>
                  <a:srgbClr val="A9A18A"/>
                </a:solidFill>
              </a:rPr>
              <a:t>eiusmod</a:t>
            </a:r>
            <a:r>
              <a:rPr lang="en-US" altLang="ko-KR" sz="1400" dirty="0">
                <a:solidFill>
                  <a:srgbClr val="A9A18A"/>
                </a:solidFill>
              </a:rPr>
              <a:t> </a:t>
            </a:r>
            <a:r>
              <a:rPr lang="en-US" altLang="ko-KR" sz="1400" dirty="0" err="1">
                <a:solidFill>
                  <a:srgbClr val="A9A18A"/>
                </a:solidFill>
              </a:rPr>
              <a:t>tempor</a:t>
            </a:r>
            <a:endParaRPr lang="ko-KR" altLang="en-US" sz="1400" dirty="0">
              <a:solidFill>
                <a:srgbClr val="A9A18A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3D5D1-C980-41B0-ABD2-811E2DBF61FD}"/>
              </a:ext>
            </a:extLst>
          </p:cNvPr>
          <p:cNvSpPr/>
          <p:nvPr/>
        </p:nvSpPr>
        <p:spPr>
          <a:xfrm>
            <a:off x="7522335" y="2950864"/>
            <a:ext cx="4047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6A6E6D"/>
              </a:solidFill>
              <a:latin typeface="+mj-lt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0F796FE-DC18-4F18-A906-A751995DD526}"/>
              </a:ext>
            </a:extLst>
          </p:cNvPr>
          <p:cNvGrpSpPr/>
          <p:nvPr/>
        </p:nvGrpSpPr>
        <p:grpSpPr>
          <a:xfrm>
            <a:off x="6954018" y="2868790"/>
            <a:ext cx="441148" cy="441148"/>
            <a:chOff x="752656" y="1562597"/>
            <a:chExt cx="390525" cy="390525"/>
          </a:xfrm>
          <a:solidFill>
            <a:srgbClr val="A9A18A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9D97E2A-1CD8-4956-8066-31021246D30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848C41C-AC86-4978-B93E-47CABF57E9D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41E2E6-2251-4B7D-8F95-078DF441360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C1B1-82D9-4B7D-9F97-48A67EDC113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BAE3365-FEDA-42DA-94AF-690947B5035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71F72B9D-FE37-495D-B53C-02DCD032CB58}"/>
              </a:ext>
            </a:extLst>
          </p:cNvPr>
          <p:cNvSpPr/>
          <p:nvPr/>
        </p:nvSpPr>
        <p:spPr>
          <a:xfrm>
            <a:off x="6980917" y="4574210"/>
            <a:ext cx="387350" cy="44114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A9A18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63452D-1FC7-4B45-86C5-4D19EEB4022A}"/>
              </a:ext>
            </a:extLst>
          </p:cNvPr>
          <p:cNvSpPr txBox="1"/>
          <p:nvPr/>
        </p:nvSpPr>
        <p:spPr>
          <a:xfrm>
            <a:off x="7543800" y="501535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A9A18A"/>
                </a:solidFill>
              </a:rPr>
              <a:t>Lorem ipsum dolor </a:t>
            </a:r>
            <a:r>
              <a:rPr lang="en-US" altLang="ko-KR" sz="1400">
                <a:solidFill>
                  <a:srgbClr val="A9A18A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A9A18A"/>
                </a:solidFill>
              </a:rPr>
              <a:t>, sed </a:t>
            </a:r>
            <a:r>
              <a:rPr lang="en-US" altLang="ko-KR" sz="1400">
                <a:solidFill>
                  <a:srgbClr val="A9A18A"/>
                </a:solidFill>
              </a:rPr>
              <a:t>do eiusmod </a:t>
            </a:r>
            <a:r>
              <a:rPr lang="en-US" altLang="ko-KR" sz="1400" dirty="0" err="1">
                <a:solidFill>
                  <a:srgbClr val="A9A18A"/>
                </a:solidFill>
              </a:rPr>
              <a:t>tempor</a:t>
            </a:r>
            <a:endParaRPr lang="ko-KR" altLang="en-US" sz="1400" dirty="0">
              <a:solidFill>
                <a:srgbClr val="A9A18A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4432BAF-290C-4C1F-B294-8E4A6534AE63}"/>
              </a:ext>
            </a:extLst>
          </p:cNvPr>
          <p:cNvSpPr/>
          <p:nvPr/>
        </p:nvSpPr>
        <p:spPr>
          <a:xfrm>
            <a:off x="7522335" y="4622022"/>
            <a:ext cx="4047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6A6E6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6A6E6D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C39BCF8-3BCC-4AB9-8669-F10621581A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0A9F4DCB-F5DA-4BF7-9659-86F508010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188" y="282244"/>
            <a:ext cx="759023" cy="7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5171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8CCC0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">
          <a:solidFill>
            <a:srgbClr val="01DBE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1152</Words>
  <Application>Microsoft Office PowerPoint</Application>
  <PresentationFormat>와이드스크린</PresentationFormat>
  <Paragraphs>159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Wingdings</vt:lpstr>
      <vt:lpstr>Arial</vt:lpstr>
      <vt:lpstr>Calibri Light</vt:lpstr>
      <vt:lpstr>Elephant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224</cp:revision>
  <dcterms:created xsi:type="dcterms:W3CDTF">2019-04-06T05:20:47Z</dcterms:created>
  <dcterms:modified xsi:type="dcterms:W3CDTF">2020-12-14T02:26:12Z</dcterms:modified>
</cp:coreProperties>
</file>