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5" r:id="rId3"/>
    <p:sldId id="276" r:id="rId4"/>
    <p:sldId id="265" r:id="rId5"/>
    <p:sldId id="278" r:id="rId6"/>
    <p:sldId id="288" r:id="rId7"/>
    <p:sldId id="260" r:id="rId8"/>
    <p:sldId id="261" r:id="rId9"/>
    <p:sldId id="279" r:id="rId10"/>
    <p:sldId id="280" r:id="rId11"/>
    <p:sldId id="281" r:id="rId12"/>
    <p:sldId id="282" r:id="rId13"/>
    <p:sldId id="283" r:id="rId14"/>
    <p:sldId id="284" r:id="rId15"/>
    <p:sldId id="285" r:id="rId16"/>
    <p:sldId id="286" r:id="rId17"/>
    <p:sldId id="287"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301"/>
    <a:srgbClr val="FFCA28"/>
    <a:srgbClr val="FFCE33"/>
    <a:srgbClr val="FFD653"/>
    <a:srgbClr val="FFDC6D"/>
    <a:srgbClr val="1515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0" d="100"/>
          <a:sy n="50" d="100"/>
        </p:scale>
        <p:origin x="618"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alpha val="70000"/>
              </a:schemeClr>
            </a:solidFill>
            <a:ln>
              <a:noFill/>
            </a:ln>
            <a:effectLst/>
          </c:spPr>
          <c:invertIfNegative val="0"/>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EE73-48A2-BD72-76D6A1D7F900}"/>
            </c:ext>
          </c:extLst>
        </c:ser>
        <c:ser>
          <c:idx val="1"/>
          <c:order val="1"/>
          <c:tx>
            <c:strRef>
              <c:f>Sheet1!$C$1</c:f>
              <c:strCache>
                <c:ptCount val="1"/>
                <c:pt idx="0">
                  <c:v>Series 2</c:v>
                </c:pt>
              </c:strCache>
            </c:strRef>
          </c:tx>
          <c:spPr>
            <a:solidFill>
              <a:schemeClr val="accent2">
                <a:alpha val="70000"/>
              </a:schemeClr>
            </a:solidFill>
            <a:ln>
              <a:noFill/>
            </a:ln>
            <a:effectLst/>
          </c:spPr>
          <c:invertIfNegative val="0"/>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EE73-48A2-BD72-76D6A1D7F900}"/>
            </c:ext>
          </c:extLst>
        </c:ser>
        <c:ser>
          <c:idx val="2"/>
          <c:order val="2"/>
          <c:tx>
            <c:strRef>
              <c:f>Sheet1!$D$1</c:f>
              <c:strCache>
                <c:ptCount val="1"/>
                <c:pt idx="0">
                  <c:v>Series 3</c:v>
                </c:pt>
              </c:strCache>
            </c:strRef>
          </c:tx>
          <c:spPr>
            <a:solidFill>
              <a:schemeClr val="accent3">
                <a:alpha val="70000"/>
              </a:schemeClr>
            </a:solidFill>
            <a:ln>
              <a:noFill/>
            </a:ln>
            <a:effectLst/>
          </c:spPr>
          <c:invertIfNegative val="0"/>
          <c:cat>
            <c:strRef>
              <c:f>Sheet1!$A$2:$A$3</c:f>
              <c:strCache>
                <c:ptCount val="2"/>
                <c:pt idx="0">
                  <c:v>Category 1</c:v>
                </c:pt>
                <c:pt idx="1">
                  <c:v>Category 2</c:v>
                </c:pt>
              </c:strCache>
            </c:strRef>
          </c:cat>
          <c:val>
            <c:numRef>
              <c:f>Sheet1!$D$2:$D$3</c:f>
              <c:numCache>
                <c:formatCode>General</c:formatCode>
                <c:ptCount val="2"/>
                <c:pt idx="0">
                  <c:v>2</c:v>
                </c:pt>
                <c:pt idx="1">
                  <c:v>2</c:v>
                </c:pt>
              </c:numCache>
            </c:numRef>
          </c:val>
          <c:extLst>
            <c:ext xmlns:c16="http://schemas.microsoft.com/office/drawing/2014/chart" uri="{C3380CC4-5D6E-409C-BE32-E72D297353CC}">
              <c16:uniqueId val="{00000002-EE73-48A2-BD72-76D6A1D7F900}"/>
            </c:ext>
          </c:extLst>
        </c:ser>
        <c:dLbls>
          <c:showLegendKey val="0"/>
          <c:showVal val="0"/>
          <c:showCatName val="0"/>
          <c:showSerName val="0"/>
          <c:showPercent val="0"/>
          <c:showBubbleSize val="0"/>
        </c:dLbls>
        <c:gapWidth val="80"/>
        <c:overlap val="25"/>
        <c:axId val="372115792"/>
        <c:axId val="368486976"/>
      </c:barChart>
      <c:catAx>
        <c:axId val="37211579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lumMod val="65000"/>
                    <a:lumOff val="35000"/>
                  </a:schemeClr>
                </a:solidFill>
                <a:latin typeface="+mn-lt"/>
                <a:ea typeface="+mn-ea"/>
                <a:cs typeface="+mn-cs"/>
              </a:defRPr>
            </a:pPr>
            <a:endParaRPr lang="en-US"/>
          </a:p>
        </c:txPr>
        <c:crossAx val="368486976"/>
        <c:crosses val="autoZero"/>
        <c:auto val="1"/>
        <c:lblAlgn val="ctr"/>
        <c:lblOffset val="100"/>
        <c:noMultiLvlLbl val="0"/>
      </c:catAx>
      <c:valAx>
        <c:axId val="368486976"/>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en-US"/>
          </a:p>
        </c:txPr>
        <c:crossAx val="3721157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D52085-5B10-4F63-90C7-E28BA1DB0410}" type="doc">
      <dgm:prSet loTypeId="urn:microsoft.com/office/officeart/2005/8/layout/hProcess9" loCatId="process" qsTypeId="urn:microsoft.com/office/officeart/2005/8/quickstyle/3d5" qsCatId="3D" csTypeId="urn:microsoft.com/office/officeart/2005/8/colors/accent1_2" csCatId="accent1" phldr="1"/>
      <dgm:spPr/>
    </dgm:pt>
    <dgm:pt modelId="{B006F733-3426-44CB-B04A-D147B93E0FA6}">
      <dgm:prSet phldrT="[Text]" custT="1"/>
      <dgm:spPr/>
      <dgm:t>
        <a:bodyPr/>
        <a:lstStyle/>
        <a:p>
          <a:r>
            <a:rPr lang="en-US" sz="4400" dirty="0"/>
            <a:t>STEP 1</a:t>
          </a:r>
        </a:p>
      </dgm:t>
    </dgm:pt>
    <dgm:pt modelId="{801274A1-F2FB-4F06-A5B1-77E2D1A3B6A5}" type="parTrans" cxnId="{EAAB6243-0A36-4D7C-8F6B-03CA55A641A9}">
      <dgm:prSet/>
      <dgm:spPr/>
      <dgm:t>
        <a:bodyPr/>
        <a:lstStyle/>
        <a:p>
          <a:endParaRPr lang="en-US"/>
        </a:p>
      </dgm:t>
    </dgm:pt>
    <dgm:pt modelId="{E66D990A-5CA2-493A-9C18-56D7B2974880}" type="sibTrans" cxnId="{EAAB6243-0A36-4D7C-8F6B-03CA55A641A9}">
      <dgm:prSet/>
      <dgm:spPr/>
      <dgm:t>
        <a:bodyPr/>
        <a:lstStyle/>
        <a:p>
          <a:endParaRPr lang="en-US"/>
        </a:p>
      </dgm:t>
    </dgm:pt>
    <dgm:pt modelId="{A6BBA283-41BC-4E08-AC89-D98C28FE0F11}">
      <dgm:prSet phldrT="[Text]" custT="1"/>
      <dgm:spPr/>
      <dgm:t>
        <a:bodyPr/>
        <a:lstStyle/>
        <a:p>
          <a:r>
            <a:rPr lang="en-US" sz="4400" dirty="0"/>
            <a:t>STEP </a:t>
          </a:r>
          <a:r>
            <a:rPr lang="en-US" sz="4800" dirty="0"/>
            <a:t>2</a:t>
          </a:r>
          <a:endParaRPr lang="en-US" sz="4400" dirty="0"/>
        </a:p>
      </dgm:t>
    </dgm:pt>
    <dgm:pt modelId="{084B0B18-A4BD-45A1-AB51-FE1267153D47}" type="parTrans" cxnId="{6DA91D95-4622-40CE-8315-838A64698CEC}">
      <dgm:prSet/>
      <dgm:spPr/>
      <dgm:t>
        <a:bodyPr/>
        <a:lstStyle/>
        <a:p>
          <a:endParaRPr lang="en-US"/>
        </a:p>
      </dgm:t>
    </dgm:pt>
    <dgm:pt modelId="{4C511888-B17D-49EC-A65A-4831761ADDE3}" type="sibTrans" cxnId="{6DA91D95-4622-40CE-8315-838A64698CEC}">
      <dgm:prSet/>
      <dgm:spPr/>
      <dgm:t>
        <a:bodyPr/>
        <a:lstStyle/>
        <a:p>
          <a:endParaRPr lang="en-US"/>
        </a:p>
      </dgm:t>
    </dgm:pt>
    <dgm:pt modelId="{98F81D88-BFC4-4D4F-A1D1-8F6698882205}">
      <dgm:prSet phldrT="[Text]" custT="1"/>
      <dgm:spPr/>
      <dgm:t>
        <a:bodyPr/>
        <a:lstStyle/>
        <a:p>
          <a:r>
            <a:rPr lang="en-US" sz="4400" dirty="0"/>
            <a:t>STEP </a:t>
          </a:r>
          <a:r>
            <a:rPr lang="en-US" sz="4800" dirty="0"/>
            <a:t>3</a:t>
          </a:r>
          <a:endParaRPr lang="en-US" sz="6100" dirty="0"/>
        </a:p>
      </dgm:t>
    </dgm:pt>
    <dgm:pt modelId="{21C37498-D43E-406C-9681-F5DAB244D4E7}" type="parTrans" cxnId="{AF48FE85-F0A5-470B-9490-CE87BCA33905}">
      <dgm:prSet/>
      <dgm:spPr/>
      <dgm:t>
        <a:bodyPr/>
        <a:lstStyle/>
        <a:p>
          <a:endParaRPr lang="en-US"/>
        </a:p>
      </dgm:t>
    </dgm:pt>
    <dgm:pt modelId="{63CAD262-1F90-481D-8E03-9657884FA6E4}" type="sibTrans" cxnId="{AF48FE85-F0A5-470B-9490-CE87BCA33905}">
      <dgm:prSet/>
      <dgm:spPr/>
      <dgm:t>
        <a:bodyPr/>
        <a:lstStyle/>
        <a:p>
          <a:endParaRPr lang="en-US"/>
        </a:p>
      </dgm:t>
    </dgm:pt>
    <dgm:pt modelId="{51EDAE68-CB0C-4B8A-A318-8C789B395DD7}" type="pres">
      <dgm:prSet presAssocID="{CAD52085-5B10-4F63-90C7-E28BA1DB0410}" presName="CompostProcess" presStyleCnt="0">
        <dgm:presLayoutVars>
          <dgm:dir/>
          <dgm:resizeHandles val="exact"/>
        </dgm:presLayoutVars>
      </dgm:prSet>
      <dgm:spPr/>
    </dgm:pt>
    <dgm:pt modelId="{218A3083-2E71-437C-A676-FDF0D95FB7D1}" type="pres">
      <dgm:prSet presAssocID="{CAD52085-5B10-4F63-90C7-E28BA1DB0410}" presName="arrow" presStyleLbl="bgShp" presStyleIdx="0" presStyleCnt="1"/>
      <dgm:spPr>
        <a:solidFill>
          <a:schemeClr val="bg1">
            <a:lumMod val="75000"/>
          </a:schemeClr>
        </a:solidFill>
      </dgm:spPr>
    </dgm:pt>
    <dgm:pt modelId="{BE53A88D-3269-4DF0-A735-B8E03327EB6A}" type="pres">
      <dgm:prSet presAssocID="{CAD52085-5B10-4F63-90C7-E28BA1DB0410}" presName="linearProcess" presStyleCnt="0"/>
      <dgm:spPr/>
    </dgm:pt>
    <dgm:pt modelId="{F1841C99-4850-4576-90C2-3CC4ED3DC157}" type="pres">
      <dgm:prSet presAssocID="{B006F733-3426-44CB-B04A-D147B93E0FA6}" presName="textNode" presStyleLbl="node1" presStyleIdx="0" presStyleCnt="3" custLinFactNeighborX="44563" custLinFactNeighborY="-2688">
        <dgm:presLayoutVars>
          <dgm:bulletEnabled val="1"/>
        </dgm:presLayoutVars>
      </dgm:prSet>
      <dgm:spPr/>
      <dgm:t>
        <a:bodyPr/>
        <a:lstStyle/>
        <a:p>
          <a:endParaRPr lang="en-US"/>
        </a:p>
      </dgm:t>
    </dgm:pt>
    <dgm:pt modelId="{281989DE-5421-46B8-9244-5DDCF8C73115}" type="pres">
      <dgm:prSet presAssocID="{E66D990A-5CA2-493A-9C18-56D7B2974880}" presName="sibTrans" presStyleCnt="0"/>
      <dgm:spPr/>
    </dgm:pt>
    <dgm:pt modelId="{F02BCDD3-C39C-47F8-B5BC-4025EFF5A6E2}" type="pres">
      <dgm:prSet presAssocID="{A6BBA283-41BC-4E08-AC89-D98C28FE0F11}" presName="textNode" presStyleLbl="node1" presStyleIdx="1" presStyleCnt="3" custLinFactNeighborX="40034" custLinFactNeighborY="-2688">
        <dgm:presLayoutVars>
          <dgm:bulletEnabled val="1"/>
        </dgm:presLayoutVars>
      </dgm:prSet>
      <dgm:spPr/>
      <dgm:t>
        <a:bodyPr/>
        <a:lstStyle/>
        <a:p>
          <a:endParaRPr lang="en-US"/>
        </a:p>
      </dgm:t>
    </dgm:pt>
    <dgm:pt modelId="{9800B85D-9E5D-460B-8D49-6B51855F51DB}" type="pres">
      <dgm:prSet presAssocID="{4C511888-B17D-49EC-A65A-4831761ADDE3}" presName="sibTrans" presStyleCnt="0"/>
      <dgm:spPr/>
    </dgm:pt>
    <dgm:pt modelId="{2919B721-438A-47EE-AA99-664487CD81A5}" type="pres">
      <dgm:prSet presAssocID="{98F81D88-BFC4-4D4F-A1D1-8F6698882205}" presName="textNode" presStyleLbl="node1" presStyleIdx="2" presStyleCnt="3" custLinFactNeighborX="6856" custLinFactNeighborY="-2688">
        <dgm:presLayoutVars>
          <dgm:bulletEnabled val="1"/>
        </dgm:presLayoutVars>
      </dgm:prSet>
      <dgm:spPr/>
      <dgm:t>
        <a:bodyPr/>
        <a:lstStyle/>
        <a:p>
          <a:endParaRPr lang="en-US"/>
        </a:p>
      </dgm:t>
    </dgm:pt>
  </dgm:ptLst>
  <dgm:cxnLst>
    <dgm:cxn modelId="{6DA91D95-4622-40CE-8315-838A64698CEC}" srcId="{CAD52085-5B10-4F63-90C7-E28BA1DB0410}" destId="{A6BBA283-41BC-4E08-AC89-D98C28FE0F11}" srcOrd="1" destOrd="0" parTransId="{084B0B18-A4BD-45A1-AB51-FE1267153D47}" sibTransId="{4C511888-B17D-49EC-A65A-4831761ADDE3}"/>
    <dgm:cxn modelId="{19C3D429-E54D-4B37-B521-F992AB38BA0C}" type="presOf" srcId="{A6BBA283-41BC-4E08-AC89-D98C28FE0F11}" destId="{F02BCDD3-C39C-47F8-B5BC-4025EFF5A6E2}" srcOrd="0" destOrd="0" presId="urn:microsoft.com/office/officeart/2005/8/layout/hProcess9"/>
    <dgm:cxn modelId="{EAAB6243-0A36-4D7C-8F6B-03CA55A641A9}" srcId="{CAD52085-5B10-4F63-90C7-E28BA1DB0410}" destId="{B006F733-3426-44CB-B04A-D147B93E0FA6}" srcOrd="0" destOrd="0" parTransId="{801274A1-F2FB-4F06-A5B1-77E2D1A3B6A5}" sibTransId="{E66D990A-5CA2-493A-9C18-56D7B2974880}"/>
    <dgm:cxn modelId="{ED7A9085-ED79-4FD2-A88F-A807115502CE}" type="presOf" srcId="{CAD52085-5B10-4F63-90C7-E28BA1DB0410}" destId="{51EDAE68-CB0C-4B8A-A318-8C789B395DD7}" srcOrd="0" destOrd="0" presId="urn:microsoft.com/office/officeart/2005/8/layout/hProcess9"/>
    <dgm:cxn modelId="{8F2FB277-9419-407A-9C01-2C0D02DEF270}" type="presOf" srcId="{98F81D88-BFC4-4D4F-A1D1-8F6698882205}" destId="{2919B721-438A-47EE-AA99-664487CD81A5}" srcOrd="0" destOrd="0" presId="urn:microsoft.com/office/officeart/2005/8/layout/hProcess9"/>
    <dgm:cxn modelId="{AF48FE85-F0A5-470B-9490-CE87BCA33905}" srcId="{CAD52085-5B10-4F63-90C7-E28BA1DB0410}" destId="{98F81D88-BFC4-4D4F-A1D1-8F6698882205}" srcOrd="2" destOrd="0" parTransId="{21C37498-D43E-406C-9681-F5DAB244D4E7}" sibTransId="{63CAD262-1F90-481D-8E03-9657884FA6E4}"/>
    <dgm:cxn modelId="{F88C1D72-4EF0-4DC5-B079-82B8EFFB32C6}" type="presOf" srcId="{B006F733-3426-44CB-B04A-D147B93E0FA6}" destId="{F1841C99-4850-4576-90C2-3CC4ED3DC157}" srcOrd="0" destOrd="0" presId="urn:microsoft.com/office/officeart/2005/8/layout/hProcess9"/>
    <dgm:cxn modelId="{7C9FC21F-A336-4340-ABC6-E4BDAD270D3D}" type="presParOf" srcId="{51EDAE68-CB0C-4B8A-A318-8C789B395DD7}" destId="{218A3083-2E71-437C-A676-FDF0D95FB7D1}" srcOrd="0" destOrd="0" presId="urn:microsoft.com/office/officeart/2005/8/layout/hProcess9"/>
    <dgm:cxn modelId="{3E63AEC3-392D-43B7-92A7-E40011610AAA}" type="presParOf" srcId="{51EDAE68-CB0C-4B8A-A318-8C789B395DD7}" destId="{BE53A88D-3269-4DF0-A735-B8E03327EB6A}" srcOrd="1" destOrd="0" presId="urn:microsoft.com/office/officeart/2005/8/layout/hProcess9"/>
    <dgm:cxn modelId="{B51769B4-F619-4B8A-99EE-0E1366955E9C}" type="presParOf" srcId="{BE53A88D-3269-4DF0-A735-B8E03327EB6A}" destId="{F1841C99-4850-4576-90C2-3CC4ED3DC157}" srcOrd="0" destOrd="0" presId="urn:microsoft.com/office/officeart/2005/8/layout/hProcess9"/>
    <dgm:cxn modelId="{770F0988-0C28-4724-A3FB-D652026F5F36}" type="presParOf" srcId="{BE53A88D-3269-4DF0-A735-B8E03327EB6A}" destId="{281989DE-5421-46B8-9244-5DDCF8C73115}" srcOrd="1" destOrd="0" presId="urn:microsoft.com/office/officeart/2005/8/layout/hProcess9"/>
    <dgm:cxn modelId="{13698EDC-ABDD-4094-B0F7-A8ECC79EC64D}" type="presParOf" srcId="{BE53A88D-3269-4DF0-A735-B8E03327EB6A}" destId="{F02BCDD3-C39C-47F8-B5BC-4025EFF5A6E2}" srcOrd="2" destOrd="0" presId="urn:microsoft.com/office/officeart/2005/8/layout/hProcess9"/>
    <dgm:cxn modelId="{5A1EEE73-BC40-4487-B27E-EC250D828717}" type="presParOf" srcId="{BE53A88D-3269-4DF0-A735-B8E03327EB6A}" destId="{9800B85D-9E5D-460B-8D49-6B51855F51DB}" srcOrd="3" destOrd="0" presId="urn:microsoft.com/office/officeart/2005/8/layout/hProcess9"/>
    <dgm:cxn modelId="{F33172FD-EC45-4C75-A5AD-8BF8A58F45A8}" type="presParOf" srcId="{BE53A88D-3269-4DF0-A735-B8E03327EB6A}" destId="{2919B721-438A-47EE-AA99-664487CD81A5}"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A3083-2E71-437C-A676-FDF0D95FB7D1}">
      <dsp:nvSpPr>
        <dsp:cNvPr id="0" name=""/>
        <dsp:cNvSpPr/>
      </dsp:nvSpPr>
      <dsp:spPr>
        <a:xfrm>
          <a:off x="655944" y="0"/>
          <a:ext cx="7434038" cy="5830619"/>
        </a:xfrm>
        <a:prstGeom prst="rightArrow">
          <a:avLst/>
        </a:prstGeom>
        <a:solidFill>
          <a:schemeClr val="bg1">
            <a:lumMod val="7500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F1841C99-4850-4576-90C2-3CC4ED3DC157}">
      <dsp:nvSpPr>
        <dsp:cNvPr id="0" name=""/>
        <dsp:cNvSpPr/>
      </dsp:nvSpPr>
      <dsp:spPr>
        <a:xfrm>
          <a:off x="194872" y="1686494"/>
          <a:ext cx="2623778" cy="233224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a:t>STEP 1</a:t>
          </a:r>
        </a:p>
      </dsp:txBody>
      <dsp:txXfrm>
        <a:off x="308723" y="1800345"/>
        <a:ext cx="2396076" cy="2104545"/>
      </dsp:txXfrm>
    </dsp:sp>
    <dsp:sp modelId="{F02BCDD3-C39C-47F8-B5BC-4025EFF5A6E2}">
      <dsp:nvSpPr>
        <dsp:cNvPr id="0" name=""/>
        <dsp:cNvSpPr/>
      </dsp:nvSpPr>
      <dsp:spPr>
        <a:xfrm>
          <a:off x="3236142" y="1686494"/>
          <a:ext cx="2623778" cy="233224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a:t>STEP </a:t>
          </a:r>
          <a:r>
            <a:rPr lang="en-US" sz="4800" kern="1200" dirty="0"/>
            <a:t>2</a:t>
          </a:r>
          <a:endParaRPr lang="en-US" sz="4400" kern="1200" dirty="0"/>
        </a:p>
      </dsp:txBody>
      <dsp:txXfrm>
        <a:off x="3349993" y="1800345"/>
        <a:ext cx="2396076" cy="2104545"/>
      </dsp:txXfrm>
    </dsp:sp>
    <dsp:sp modelId="{2919B721-438A-47EE-AA99-664487CD81A5}">
      <dsp:nvSpPr>
        <dsp:cNvPr id="0" name=""/>
        <dsp:cNvSpPr/>
      </dsp:nvSpPr>
      <dsp:spPr>
        <a:xfrm>
          <a:off x="6122149" y="1686494"/>
          <a:ext cx="2623778" cy="233224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a:t>STEP </a:t>
          </a:r>
          <a:r>
            <a:rPr lang="en-US" sz="4800" kern="1200" dirty="0"/>
            <a:t>3</a:t>
          </a:r>
          <a:endParaRPr lang="en-US" sz="6100" kern="1200" dirty="0"/>
        </a:p>
      </dsp:txBody>
      <dsp:txXfrm>
        <a:off x="6236000" y="1800345"/>
        <a:ext cx="2396076" cy="210454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25319-DF65-4C79-8CC1-A7C9A86C54A9}" type="datetimeFigureOut">
              <a:rPr lang="en-US" smtClean="0"/>
              <a:t>10/6/2018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3F5C7-1D28-43DF-A660-A3683D612898}" type="slidenum">
              <a:rPr lang="en-US" smtClean="0"/>
              <a:t>‹#›</a:t>
            </a:fld>
            <a:endParaRPr lang="en-US"/>
          </a:p>
        </p:txBody>
      </p:sp>
    </p:spTree>
    <p:extLst>
      <p:ext uri="{BB962C8B-B14F-4D97-AF65-F5344CB8AC3E}">
        <p14:creationId xmlns:p14="http://schemas.microsoft.com/office/powerpoint/2010/main" val="731917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7" name="Shape 9">
            <a:extLst>
              <a:ext uri="{FF2B5EF4-FFF2-40B4-BE49-F238E27FC236}">
                <a16:creationId xmlns:a16="http://schemas.microsoft.com/office/drawing/2014/main" id="{9AE1E74B-28DA-4575-9FCD-5EA3699C4169}"/>
              </a:ext>
            </a:extLst>
          </p:cNvPr>
          <p:cNvSpPr txBox="1">
            <a:spLocks noGrp="1"/>
          </p:cNvSpPr>
          <p:nvPr userDrawn="1">
            <p:ph type="ctrTitle"/>
          </p:nvPr>
        </p:nvSpPr>
        <p:spPr>
          <a:xfrm>
            <a:off x="3104200" y="2655767"/>
            <a:ext cx="5983600" cy="1546399"/>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grpSp>
        <p:nvGrpSpPr>
          <p:cNvPr id="39" name="Group 38"/>
          <p:cNvGrpSpPr/>
          <p:nvPr userDrawn="1"/>
        </p:nvGrpSpPr>
        <p:grpSpPr>
          <a:xfrm>
            <a:off x="0" y="1587"/>
            <a:ext cx="12191465" cy="6856413"/>
            <a:chOff x="0" y="-3176"/>
            <a:chExt cx="12191465" cy="6856413"/>
          </a:xfrm>
          <a:gradFill>
            <a:gsLst>
              <a:gs pos="0">
                <a:schemeClr val="tx1">
                  <a:alpha val="18000"/>
                </a:schemeClr>
              </a:gs>
              <a:gs pos="99291">
                <a:schemeClr val="tx1">
                  <a:lumMod val="85000"/>
                  <a:lumOff val="15000"/>
                  <a:alpha val="3000"/>
                </a:schemeClr>
              </a:gs>
              <a:gs pos="53000">
                <a:schemeClr val="bg1">
                  <a:lumMod val="75000"/>
                  <a:alpha val="19000"/>
                </a:schemeClr>
              </a:gs>
            </a:gsLst>
            <a:lin ang="0" scaled="1"/>
          </a:gradFill>
        </p:grpSpPr>
        <p:sp>
          <p:nvSpPr>
            <p:cNvPr id="30" name="Freeform 29"/>
            <p:cNvSpPr/>
            <p:nvPr userDrawn="1"/>
          </p:nvSpPr>
          <p:spPr>
            <a:xfrm flipH="1">
              <a:off x="0" y="-3176"/>
              <a:ext cx="6439362" cy="6856412"/>
            </a:xfrm>
            <a:custGeom>
              <a:avLst/>
              <a:gdLst>
                <a:gd name="connsiteX0" fmla="*/ 6439362 w 6439362"/>
                <a:gd name="connsiteY0" fmla="*/ 0 h 6856412"/>
                <a:gd name="connsiteX1" fmla="*/ 6037093 w 6439362"/>
                <a:gd name="connsiteY1" fmla="*/ 0 h 6856412"/>
                <a:gd name="connsiteX2" fmla="*/ 0 w 6439362"/>
                <a:gd name="connsiteY2" fmla="*/ 6856412 h 6856412"/>
                <a:gd name="connsiteX3" fmla="*/ 603862 w 6439362"/>
                <a:gd name="connsiteY3" fmla="*/ 6856412 h 6856412"/>
                <a:gd name="connsiteX4" fmla="*/ 6439362 w 6439362"/>
                <a:gd name="connsiteY4" fmla="*/ 228952 h 6856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9362" h="6856412">
                  <a:moveTo>
                    <a:pt x="6439362" y="0"/>
                  </a:moveTo>
                  <a:lnTo>
                    <a:pt x="6037093" y="0"/>
                  </a:lnTo>
                  <a:lnTo>
                    <a:pt x="0" y="6856412"/>
                  </a:lnTo>
                  <a:lnTo>
                    <a:pt x="603862" y="6856412"/>
                  </a:lnTo>
                  <a:lnTo>
                    <a:pt x="6439362" y="22895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p:cNvSpPr/>
            <p:nvPr userDrawn="1"/>
          </p:nvSpPr>
          <p:spPr>
            <a:xfrm flipH="1">
              <a:off x="937209" y="-3176"/>
              <a:ext cx="6640955" cy="6856412"/>
            </a:xfrm>
            <a:prstGeom prst="parallelogram">
              <a:avLst>
                <a:gd name="adj" fmla="val 9090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p:cNvSpPr/>
            <p:nvPr userDrawn="1"/>
          </p:nvSpPr>
          <p:spPr>
            <a:xfrm flipH="1">
              <a:off x="2076011" y="-3176"/>
              <a:ext cx="6640955" cy="6856412"/>
            </a:xfrm>
            <a:prstGeom prst="parallelogram">
              <a:avLst>
                <a:gd name="adj" fmla="val 9090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p:cNvSpPr/>
            <p:nvPr userDrawn="1"/>
          </p:nvSpPr>
          <p:spPr>
            <a:xfrm flipH="1">
              <a:off x="3214813" y="-3176"/>
              <a:ext cx="6640955" cy="6856412"/>
            </a:xfrm>
            <a:prstGeom prst="parallelogram">
              <a:avLst>
                <a:gd name="adj" fmla="val 9090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p:cNvSpPr/>
            <p:nvPr userDrawn="1"/>
          </p:nvSpPr>
          <p:spPr>
            <a:xfrm flipH="1">
              <a:off x="4353615" y="-3176"/>
              <a:ext cx="6640955" cy="6856412"/>
            </a:xfrm>
            <a:prstGeom prst="parallelogram">
              <a:avLst>
                <a:gd name="adj" fmla="val 9090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11"/>
            <p:cNvSpPr/>
            <p:nvPr userDrawn="1"/>
          </p:nvSpPr>
          <p:spPr>
            <a:xfrm flipH="1">
              <a:off x="5492417" y="-3176"/>
              <a:ext cx="6640955" cy="6856412"/>
            </a:xfrm>
            <a:prstGeom prst="parallelogram">
              <a:avLst>
                <a:gd name="adj" fmla="val 9090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userDrawn="1"/>
          </p:nvSpPr>
          <p:spPr>
            <a:xfrm flipH="1">
              <a:off x="6631219" y="-3176"/>
              <a:ext cx="5560246" cy="6314850"/>
            </a:xfrm>
            <a:custGeom>
              <a:avLst/>
              <a:gdLst>
                <a:gd name="connsiteX0" fmla="*/ 5560246 w 5560246"/>
                <a:gd name="connsiteY0" fmla="*/ 0 h 6314850"/>
                <a:gd name="connsiteX1" fmla="*/ 4956384 w 5560246"/>
                <a:gd name="connsiteY1" fmla="*/ 0 h 6314850"/>
                <a:gd name="connsiteX2" fmla="*/ 0 w 5560246"/>
                <a:gd name="connsiteY2" fmla="*/ 5629036 h 6314850"/>
                <a:gd name="connsiteX3" fmla="*/ 0 w 5560246"/>
                <a:gd name="connsiteY3" fmla="*/ 6314850 h 6314850"/>
              </a:gdLst>
              <a:ahLst/>
              <a:cxnLst>
                <a:cxn ang="0">
                  <a:pos x="connsiteX0" y="connsiteY0"/>
                </a:cxn>
                <a:cxn ang="0">
                  <a:pos x="connsiteX1" y="connsiteY1"/>
                </a:cxn>
                <a:cxn ang="0">
                  <a:pos x="connsiteX2" y="connsiteY2"/>
                </a:cxn>
                <a:cxn ang="0">
                  <a:pos x="connsiteX3" y="connsiteY3"/>
                </a:cxn>
              </a:cxnLst>
              <a:rect l="l" t="t" r="r" b="b"/>
              <a:pathLst>
                <a:path w="5560246" h="6314850">
                  <a:moveTo>
                    <a:pt x="5560246" y="0"/>
                  </a:moveTo>
                  <a:lnTo>
                    <a:pt x="4956384" y="0"/>
                  </a:lnTo>
                  <a:lnTo>
                    <a:pt x="0" y="5629036"/>
                  </a:lnTo>
                  <a:lnTo>
                    <a:pt x="0" y="631485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userDrawn="1"/>
          </p:nvSpPr>
          <p:spPr>
            <a:xfrm flipH="1">
              <a:off x="7770021" y="-3175"/>
              <a:ext cx="4421444" cy="5021497"/>
            </a:xfrm>
            <a:custGeom>
              <a:avLst/>
              <a:gdLst>
                <a:gd name="connsiteX0" fmla="*/ 4421444 w 4421444"/>
                <a:gd name="connsiteY0" fmla="*/ 0 h 5021497"/>
                <a:gd name="connsiteX1" fmla="*/ 3817582 w 4421444"/>
                <a:gd name="connsiteY1" fmla="*/ 0 h 5021497"/>
                <a:gd name="connsiteX2" fmla="*/ 0 w 4421444"/>
                <a:gd name="connsiteY2" fmla="*/ 4335682 h 5021497"/>
                <a:gd name="connsiteX3" fmla="*/ 0 w 4421444"/>
                <a:gd name="connsiteY3" fmla="*/ 5021497 h 5021497"/>
              </a:gdLst>
              <a:ahLst/>
              <a:cxnLst>
                <a:cxn ang="0">
                  <a:pos x="connsiteX0" y="connsiteY0"/>
                </a:cxn>
                <a:cxn ang="0">
                  <a:pos x="connsiteX1" y="connsiteY1"/>
                </a:cxn>
                <a:cxn ang="0">
                  <a:pos x="connsiteX2" y="connsiteY2"/>
                </a:cxn>
                <a:cxn ang="0">
                  <a:pos x="connsiteX3" y="connsiteY3"/>
                </a:cxn>
              </a:cxnLst>
              <a:rect l="l" t="t" r="r" b="b"/>
              <a:pathLst>
                <a:path w="4421444" h="5021497">
                  <a:moveTo>
                    <a:pt x="4421444" y="0"/>
                  </a:moveTo>
                  <a:lnTo>
                    <a:pt x="3817582" y="0"/>
                  </a:lnTo>
                  <a:lnTo>
                    <a:pt x="0" y="4335682"/>
                  </a:lnTo>
                  <a:lnTo>
                    <a:pt x="0" y="502149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userDrawn="1"/>
          </p:nvSpPr>
          <p:spPr>
            <a:xfrm flipH="1">
              <a:off x="8908823" y="-3175"/>
              <a:ext cx="3282642" cy="3728143"/>
            </a:xfrm>
            <a:custGeom>
              <a:avLst/>
              <a:gdLst>
                <a:gd name="connsiteX0" fmla="*/ 3282642 w 3282642"/>
                <a:gd name="connsiteY0" fmla="*/ 0 h 3728143"/>
                <a:gd name="connsiteX1" fmla="*/ 2678780 w 3282642"/>
                <a:gd name="connsiteY1" fmla="*/ 0 h 3728143"/>
                <a:gd name="connsiteX2" fmla="*/ 0 w 3282642"/>
                <a:gd name="connsiteY2" fmla="*/ 3042329 h 3728143"/>
                <a:gd name="connsiteX3" fmla="*/ 0 w 3282642"/>
                <a:gd name="connsiteY3" fmla="*/ 3728143 h 3728143"/>
              </a:gdLst>
              <a:ahLst/>
              <a:cxnLst>
                <a:cxn ang="0">
                  <a:pos x="connsiteX0" y="connsiteY0"/>
                </a:cxn>
                <a:cxn ang="0">
                  <a:pos x="connsiteX1" y="connsiteY1"/>
                </a:cxn>
                <a:cxn ang="0">
                  <a:pos x="connsiteX2" y="connsiteY2"/>
                </a:cxn>
                <a:cxn ang="0">
                  <a:pos x="connsiteX3" y="connsiteY3"/>
                </a:cxn>
              </a:cxnLst>
              <a:rect l="l" t="t" r="r" b="b"/>
              <a:pathLst>
                <a:path w="3282642" h="3728143">
                  <a:moveTo>
                    <a:pt x="3282642" y="0"/>
                  </a:moveTo>
                  <a:lnTo>
                    <a:pt x="2678780" y="0"/>
                  </a:lnTo>
                  <a:lnTo>
                    <a:pt x="0" y="3042329"/>
                  </a:lnTo>
                  <a:lnTo>
                    <a:pt x="0" y="372814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userDrawn="1"/>
          </p:nvSpPr>
          <p:spPr>
            <a:xfrm flipH="1">
              <a:off x="10047628" y="-3176"/>
              <a:ext cx="2143837" cy="2434786"/>
            </a:xfrm>
            <a:custGeom>
              <a:avLst/>
              <a:gdLst>
                <a:gd name="connsiteX0" fmla="*/ 2143837 w 2143837"/>
                <a:gd name="connsiteY0" fmla="*/ 0 h 2434786"/>
                <a:gd name="connsiteX1" fmla="*/ 1539975 w 2143837"/>
                <a:gd name="connsiteY1" fmla="*/ 0 h 2434786"/>
                <a:gd name="connsiteX2" fmla="*/ 0 w 2143837"/>
                <a:gd name="connsiteY2" fmla="*/ 1748972 h 2434786"/>
                <a:gd name="connsiteX3" fmla="*/ 0 w 2143837"/>
                <a:gd name="connsiteY3" fmla="*/ 2434786 h 2434786"/>
              </a:gdLst>
              <a:ahLst/>
              <a:cxnLst>
                <a:cxn ang="0">
                  <a:pos x="connsiteX0" y="connsiteY0"/>
                </a:cxn>
                <a:cxn ang="0">
                  <a:pos x="connsiteX1" y="connsiteY1"/>
                </a:cxn>
                <a:cxn ang="0">
                  <a:pos x="connsiteX2" y="connsiteY2"/>
                </a:cxn>
                <a:cxn ang="0">
                  <a:pos x="connsiteX3" y="connsiteY3"/>
                </a:cxn>
              </a:cxnLst>
              <a:rect l="l" t="t" r="r" b="b"/>
              <a:pathLst>
                <a:path w="2143837" h="2434786">
                  <a:moveTo>
                    <a:pt x="2143837" y="0"/>
                  </a:moveTo>
                  <a:lnTo>
                    <a:pt x="1539975" y="0"/>
                  </a:lnTo>
                  <a:lnTo>
                    <a:pt x="0" y="1748972"/>
                  </a:lnTo>
                  <a:lnTo>
                    <a:pt x="0" y="243478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userDrawn="1"/>
          </p:nvSpPr>
          <p:spPr>
            <a:xfrm flipH="1">
              <a:off x="0" y="833316"/>
              <a:ext cx="5300560" cy="6019921"/>
            </a:xfrm>
            <a:custGeom>
              <a:avLst/>
              <a:gdLst>
                <a:gd name="connsiteX0" fmla="*/ 5300560 w 5300560"/>
                <a:gd name="connsiteY0" fmla="*/ 0 h 6019921"/>
                <a:gd name="connsiteX1" fmla="*/ 0 w 5300560"/>
                <a:gd name="connsiteY1" fmla="*/ 6019921 h 6019921"/>
                <a:gd name="connsiteX2" fmla="*/ 603862 w 5300560"/>
                <a:gd name="connsiteY2" fmla="*/ 6019921 h 6019921"/>
                <a:gd name="connsiteX3" fmla="*/ 5300560 w 5300560"/>
                <a:gd name="connsiteY3" fmla="*/ 685815 h 6019921"/>
              </a:gdLst>
              <a:ahLst/>
              <a:cxnLst>
                <a:cxn ang="0">
                  <a:pos x="connsiteX0" y="connsiteY0"/>
                </a:cxn>
                <a:cxn ang="0">
                  <a:pos x="connsiteX1" y="connsiteY1"/>
                </a:cxn>
                <a:cxn ang="0">
                  <a:pos x="connsiteX2" y="connsiteY2"/>
                </a:cxn>
                <a:cxn ang="0">
                  <a:pos x="connsiteX3" y="connsiteY3"/>
                </a:cxn>
              </a:cxnLst>
              <a:rect l="l" t="t" r="r" b="b"/>
              <a:pathLst>
                <a:path w="5300560" h="6019921">
                  <a:moveTo>
                    <a:pt x="5300560" y="0"/>
                  </a:moveTo>
                  <a:lnTo>
                    <a:pt x="0" y="6019921"/>
                  </a:lnTo>
                  <a:lnTo>
                    <a:pt x="603862" y="6019921"/>
                  </a:lnTo>
                  <a:lnTo>
                    <a:pt x="5300560" y="6858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userDrawn="1"/>
          </p:nvSpPr>
          <p:spPr>
            <a:xfrm flipH="1">
              <a:off x="0" y="2126670"/>
              <a:ext cx="4161758" cy="4726567"/>
            </a:xfrm>
            <a:custGeom>
              <a:avLst/>
              <a:gdLst>
                <a:gd name="connsiteX0" fmla="*/ 4161758 w 4161758"/>
                <a:gd name="connsiteY0" fmla="*/ 0 h 4726567"/>
                <a:gd name="connsiteX1" fmla="*/ 0 w 4161758"/>
                <a:gd name="connsiteY1" fmla="*/ 4726567 h 4726567"/>
                <a:gd name="connsiteX2" fmla="*/ 603862 w 4161758"/>
                <a:gd name="connsiteY2" fmla="*/ 4726567 h 4726567"/>
                <a:gd name="connsiteX3" fmla="*/ 4161758 w 4161758"/>
                <a:gd name="connsiteY3" fmla="*/ 685814 h 4726567"/>
              </a:gdLst>
              <a:ahLst/>
              <a:cxnLst>
                <a:cxn ang="0">
                  <a:pos x="connsiteX0" y="connsiteY0"/>
                </a:cxn>
                <a:cxn ang="0">
                  <a:pos x="connsiteX1" y="connsiteY1"/>
                </a:cxn>
                <a:cxn ang="0">
                  <a:pos x="connsiteX2" y="connsiteY2"/>
                </a:cxn>
                <a:cxn ang="0">
                  <a:pos x="connsiteX3" y="connsiteY3"/>
                </a:cxn>
              </a:cxnLst>
              <a:rect l="l" t="t" r="r" b="b"/>
              <a:pathLst>
                <a:path w="4161758" h="4726567">
                  <a:moveTo>
                    <a:pt x="4161758" y="0"/>
                  </a:moveTo>
                  <a:lnTo>
                    <a:pt x="0" y="4726567"/>
                  </a:lnTo>
                  <a:lnTo>
                    <a:pt x="603862" y="4726567"/>
                  </a:lnTo>
                  <a:lnTo>
                    <a:pt x="4161758" y="68581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userDrawn="1"/>
          </p:nvSpPr>
          <p:spPr>
            <a:xfrm flipH="1">
              <a:off x="0" y="3420022"/>
              <a:ext cx="3022956" cy="3433214"/>
            </a:xfrm>
            <a:custGeom>
              <a:avLst/>
              <a:gdLst>
                <a:gd name="connsiteX0" fmla="*/ 3022956 w 3022956"/>
                <a:gd name="connsiteY0" fmla="*/ 0 h 3433214"/>
                <a:gd name="connsiteX1" fmla="*/ 0 w 3022956"/>
                <a:gd name="connsiteY1" fmla="*/ 3433214 h 3433214"/>
                <a:gd name="connsiteX2" fmla="*/ 603862 w 3022956"/>
                <a:gd name="connsiteY2" fmla="*/ 3433214 h 3433214"/>
                <a:gd name="connsiteX3" fmla="*/ 3022956 w 3022956"/>
                <a:gd name="connsiteY3" fmla="*/ 685815 h 3433214"/>
              </a:gdLst>
              <a:ahLst/>
              <a:cxnLst>
                <a:cxn ang="0">
                  <a:pos x="connsiteX0" y="connsiteY0"/>
                </a:cxn>
                <a:cxn ang="0">
                  <a:pos x="connsiteX1" y="connsiteY1"/>
                </a:cxn>
                <a:cxn ang="0">
                  <a:pos x="connsiteX2" y="connsiteY2"/>
                </a:cxn>
                <a:cxn ang="0">
                  <a:pos x="connsiteX3" y="connsiteY3"/>
                </a:cxn>
              </a:cxnLst>
              <a:rect l="l" t="t" r="r" b="b"/>
              <a:pathLst>
                <a:path w="3022956" h="3433214">
                  <a:moveTo>
                    <a:pt x="3022956" y="0"/>
                  </a:moveTo>
                  <a:lnTo>
                    <a:pt x="0" y="3433214"/>
                  </a:lnTo>
                  <a:lnTo>
                    <a:pt x="603862" y="3433214"/>
                  </a:lnTo>
                  <a:lnTo>
                    <a:pt x="3022956" y="6858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userDrawn="1"/>
          </p:nvSpPr>
          <p:spPr>
            <a:xfrm flipH="1">
              <a:off x="312" y="4713730"/>
              <a:ext cx="1883842" cy="2139506"/>
            </a:xfrm>
            <a:custGeom>
              <a:avLst/>
              <a:gdLst>
                <a:gd name="connsiteX0" fmla="*/ 1883842 w 1883842"/>
                <a:gd name="connsiteY0" fmla="*/ 0 h 2139506"/>
                <a:gd name="connsiteX1" fmla="*/ 0 w 1883842"/>
                <a:gd name="connsiteY1" fmla="*/ 2139506 h 2139506"/>
                <a:gd name="connsiteX2" fmla="*/ 603862 w 1883842"/>
                <a:gd name="connsiteY2" fmla="*/ 2139506 h 2139506"/>
                <a:gd name="connsiteX3" fmla="*/ 1883842 w 1883842"/>
                <a:gd name="connsiteY3" fmla="*/ 685815 h 2139506"/>
              </a:gdLst>
              <a:ahLst/>
              <a:cxnLst>
                <a:cxn ang="0">
                  <a:pos x="connsiteX0" y="connsiteY0"/>
                </a:cxn>
                <a:cxn ang="0">
                  <a:pos x="connsiteX1" y="connsiteY1"/>
                </a:cxn>
                <a:cxn ang="0">
                  <a:pos x="connsiteX2" y="connsiteY2"/>
                </a:cxn>
                <a:cxn ang="0">
                  <a:pos x="connsiteX3" y="connsiteY3"/>
                </a:cxn>
              </a:cxnLst>
              <a:rect l="l" t="t" r="r" b="b"/>
              <a:pathLst>
                <a:path w="1883842" h="2139506">
                  <a:moveTo>
                    <a:pt x="1883842" y="0"/>
                  </a:moveTo>
                  <a:lnTo>
                    <a:pt x="0" y="2139506"/>
                  </a:lnTo>
                  <a:lnTo>
                    <a:pt x="603862" y="2139506"/>
                  </a:lnTo>
                  <a:lnTo>
                    <a:pt x="1883842" y="6858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Rectangle 39"/>
          <p:cNvSpPr/>
          <p:nvPr userDrawn="1"/>
        </p:nvSpPr>
        <p:spPr>
          <a:xfrm>
            <a:off x="0" y="5141392"/>
            <a:ext cx="12191465" cy="17166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Blank big">
    <p:spTree>
      <p:nvGrpSpPr>
        <p:cNvPr id="1" name="Shape 135"/>
        <p:cNvGrpSpPr/>
        <p:nvPr/>
      </p:nvGrpSpPr>
      <p:grpSpPr>
        <a:xfrm>
          <a:off x="0" y="0"/>
          <a:ext cx="0" cy="0"/>
          <a:chOff x="0" y="0"/>
          <a:chExt cx="0" cy="0"/>
        </a:xfrm>
      </p:grpSpPr>
      <p:sp>
        <p:nvSpPr>
          <p:cNvPr id="4" name="Rectangle 3">
            <a:extLst>
              <a:ext uri="{FF2B5EF4-FFF2-40B4-BE49-F238E27FC236}">
                <a16:creationId xmlns:a16="http://schemas.microsoft.com/office/drawing/2014/main" id="{B11FA26A-E921-4862-AA8A-2A469D4AEF52}"/>
              </a:ext>
            </a:extLst>
          </p:cNvPr>
          <p:cNvSpPr/>
          <p:nvPr userDrawn="1"/>
        </p:nvSpPr>
        <p:spPr>
          <a:xfrm>
            <a:off x="0" y="0"/>
            <a:ext cx="12192312" cy="6857999"/>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rotWithShape="1">
          <a:blip r:embed="rId2"/>
          <a:srcRect t="19353" b="20867"/>
          <a:stretch/>
        </p:blipFill>
        <p:spPr>
          <a:xfrm>
            <a:off x="-1057" y="1327355"/>
            <a:ext cx="12193057" cy="4100052"/>
          </a:xfrm>
          <a:prstGeom prst="rect">
            <a:avLst/>
          </a:prstGeom>
        </p:spPr>
      </p:pic>
    </p:spTree>
    <p:extLst>
      <p:ext uri="{BB962C8B-B14F-4D97-AF65-F5344CB8AC3E}">
        <p14:creationId xmlns:p14="http://schemas.microsoft.com/office/powerpoint/2010/main" val="1793911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pic>
        <p:nvPicPr>
          <p:cNvPr id="41" name="Picture 40"/>
          <p:cNvPicPr>
            <a:picLocks noChangeAspect="1"/>
          </p:cNvPicPr>
          <p:nvPr userDrawn="1"/>
        </p:nvPicPr>
        <p:blipFill>
          <a:blip r:embed="rId2"/>
          <a:srcRect l="29828"/>
          <a:stretch>
            <a:fillRect/>
          </a:stretch>
        </p:blipFill>
        <p:spPr>
          <a:xfrm>
            <a:off x="3636467" y="-297"/>
            <a:ext cx="8556061" cy="6622323"/>
          </a:xfrm>
          <a:custGeom>
            <a:avLst/>
            <a:gdLst>
              <a:gd name="connsiteX0" fmla="*/ 1714648 w 8556061"/>
              <a:gd name="connsiteY0" fmla="*/ 0 h 6858594"/>
              <a:gd name="connsiteX1" fmla="*/ 8556061 w 8556061"/>
              <a:gd name="connsiteY1" fmla="*/ 0 h 6858594"/>
              <a:gd name="connsiteX2" fmla="*/ 8556061 w 8556061"/>
              <a:gd name="connsiteY2" fmla="*/ 6858594 h 6858594"/>
              <a:gd name="connsiteX3" fmla="*/ 0 w 8556061"/>
              <a:gd name="connsiteY3" fmla="*/ 6858594 h 6858594"/>
            </a:gdLst>
            <a:ahLst/>
            <a:cxnLst>
              <a:cxn ang="0">
                <a:pos x="connsiteX0" y="connsiteY0"/>
              </a:cxn>
              <a:cxn ang="0">
                <a:pos x="connsiteX1" y="connsiteY1"/>
              </a:cxn>
              <a:cxn ang="0">
                <a:pos x="connsiteX2" y="connsiteY2"/>
              </a:cxn>
              <a:cxn ang="0">
                <a:pos x="connsiteX3" y="connsiteY3"/>
              </a:cxn>
            </a:cxnLst>
            <a:rect l="l" t="t" r="r" b="b"/>
            <a:pathLst>
              <a:path w="8556061" h="6858594">
                <a:moveTo>
                  <a:pt x="1714648" y="0"/>
                </a:moveTo>
                <a:lnTo>
                  <a:pt x="8556061" y="0"/>
                </a:lnTo>
                <a:lnTo>
                  <a:pt x="8556061" y="6858594"/>
                </a:lnTo>
                <a:lnTo>
                  <a:pt x="0" y="6858594"/>
                </a:lnTo>
                <a:close/>
              </a:path>
            </a:pathLst>
          </a:custGeom>
        </p:spPr>
      </p:pic>
      <p:sp>
        <p:nvSpPr>
          <p:cNvPr id="21" name="Shape 21"/>
          <p:cNvSpPr txBox="1">
            <a:spLocks noGrp="1"/>
          </p:cNvSpPr>
          <p:nvPr>
            <p:ph type="ctrTitle"/>
          </p:nvPr>
        </p:nvSpPr>
        <p:spPr>
          <a:xfrm>
            <a:off x="6121334" y="1986039"/>
            <a:ext cx="5130799" cy="1546399"/>
          </a:xfrm>
          <a:prstGeom prst="rect">
            <a:avLst/>
          </a:prstGeom>
        </p:spPr>
        <p:txBody>
          <a:bodyPr lIns="91425" tIns="91425" rIns="91425" bIns="91425" anchor="b" anchorCtr="0"/>
          <a:lstStyle>
            <a:lvl1pPr lvl="0" algn="ctr" rtl="0">
              <a:spcBef>
                <a:spcPts val="0"/>
              </a:spcBef>
              <a:defRPr>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6121434" y="3553689"/>
            <a:ext cx="5130799" cy="618261"/>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FFCA28"/>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10" name="Rectangle 9">
            <a:extLst>
              <a:ext uri="{FF2B5EF4-FFF2-40B4-BE49-F238E27FC236}">
                <a16:creationId xmlns:a16="http://schemas.microsoft.com/office/drawing/2014/main" id="{0A07AF53-C1A9-475D-A5A9-B171FCAAC1C3}"/>
              </a:ext>
            </a:extLst>
          </p:cNvPr>
          <p:cNvSpPr/>
          <p:nvPr userDrawn="1"/>
        </p:nvSpPr>
        <p:spPr>
          <a:xfrm>
            <a:off x="0" y="6622026"/>
            <a:ext cx="12192312" cy="235973"/>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pic>
        <p:nvPicPr>
          <p:cNvPr id="6" name="Picture 5"/>
          <p:cNvPicPr>
            <a:picLocks noChangeAspect="1"/>
          </p:cNvPicPr>
          <p:nvPr userDrawn="1"/>
        </p:nvPicPr>
        <p:blipFill>
          <a:blip r:embed="rId2"/>
          <a:stretch>
            <a:fillRect/>
          </a:stretch>
        </p:blipFill>
        <p:spPr>
          <a:xfrm>
            <a:off x="-1057" y="1588"/>
            <a:ext cx="12193057" cy="6858594"/>
          </a:xfrm>
          <a:prstGeom prst="rect">
            <a:avLst/>
          </a:prstGeom>
        </p:spPr>
      </p:pic>
      <p:sp>
        <p:nvSpPr>
          <p:cNvPr id="34" name="Shape 34"/>
          <p:cNvSpPr txBox="1">
            <a:spLocks noGrp="1"/>
          </p:cNvSpPr>
          <p:nvPr>
            <p:ph type="body" idx="1"/>
          </p:nvPr>
        </p:nvSpPr>
        <p:spPr>
          <a:xfrm>
            <a:off x="2967567" y="2882401"/>
            <a:ext cx="6256800" cy="1093199"/>
          </a:xfrm>
          <a:prstGeom prst="rect">
            <a:avLst/>
          </a:prstGeom>
        </p:spPr>
        <p:txBody>
          <a:bodyPr lIns="91425" tIns="91425" rIns="91425" bIns="91425" anchor="ctr" anchorCtr="0"/>
          <a:lstStyle>
            <a:lvl1pPr lvl="0" algn="ctr" rtl="0">
              <a:lnSpc>
                <a:spcPct val="100000"/>
              </a:lnSpc>
              <a:spcBef>
                <a:spcPts val="0"/>
              </a:spcBef>
              <a:defRPr b="1"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4" name="Frame 3">
            <a:extLst>
              <a:ext uri="{FF2B5EF4-FFF2-40B4-BE49-F238E27FC236}">
                <a16:creationId xmlns:a16="http://schemas.microsoft.com/office/drawing/2014/main" id="{268CC0A2-49D2-42CB-8E81-85BAF6D06D38}"/>
              </a:ext>
            </a:extLst>
          </p:cNvPr>
          <p:cNvSpPr/>
          <p:nvPr userDrawn="1"/>
        </p:nvSpPr>
        <p:spPr>
          <a:xfrm>
            <a:off x="0" y="1588"/>
            <a:ext cx="12192312" cy="6856412"/>
          </a:xfrm>
          <a:prstGeom prst="frame">
            <a:avLst>
              <a:gd name="adj1" fmla="val 4165"/>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F3AF932E-C74F-4B8F-8A53-CD4279E88EFB}"/>
              </a:ext>
            </a:extLst>
          </p:cNvPr>
          <p:cNvSpPr/>
          <p:nvPr userDrawn="1"/>
        </p:nvSpPr>
        <p:spPr>
          <a:xfrm>
            <a:off x="9837175" y="1588"/>
            <a:ext cx="973394" cy="1119289"/>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D9DFB3B-E16F-4E3B-ACC1-07C8CE3229BD}"/>
              </a:ext>
            </a:extLst>
          </p:cNvPr>
          <p:cNvSpPr/>
          <p:nvPr userDrawn="1"/>
        </p:nvSpPr>
        <p:spPr>
          <a:xfrm>
            <a:off x="1258529" y="5781368"/>
            <a:ext cx="973394" cy="1076632"/>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641118" y="88489"/>
            <a:ext cx="4432327" cy="722672"/>
          </a:xfrm>
          <a:prstGeom prst="rect">
            <a:avLst/>
          </a:prstGeom>
        </p:spPr>
        <p:txBody>
          <a:bodyPr lIns="91425" tIns="91425" rIns="91425" bIns="91425" anchor="b" anchorCtr="0">
            <a:normAutofit/>
          </a:bodyPr>
          <a:lstStyle>
            <a:lvl1pPr lvl="0">
              <a:spcBef>
                <a:spcPts val="0"/>
              </a:spcBef>
              <a:defRPr sz="40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41118" y="1241300"/>
            <a:ext cx="4432327" cy="5043635"/>
          </a:xfrm>
          <a:prstGeom prst="rect">
            <a:avLst/>
          </a:prstGeom>
        </p:spPr>
        <p:txBody>
          <a:bodyPr lIns="91425" tIns="91425" rIns="91425" bIns="91425" anchor="t" anchorCtr="0">
            <a:normAutofit/>
          </a:bodyPr>
          <a:lstStyle>
            <a:lvl1pPr marL="0" lvl="0" indent="0">
              <a:spcBef>
                <a:spcPts val="0"/>
              </a:spcBef>
              <a:buNone/>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15" name="Group 14">
            <a:extLst>
              <a:ext uri="{FF2B5EF4-FFF2-40B4-BE49-F238E27FC236}">
                <a16:creationId xmlns:a16="http://schemas.microsoft.com/office/drawing/2014/main" id="{D90AEA12-B90E-4BF6-8A73-2D3E367999E0}"/>
              </a:ext>
            </a:extLst>
          </p:cNvPr>
          <p:cNvGrpSpPr/>
          <p:nvPr userDrawn="1"/>
        </p:nvGrpSpPr>
        <p:grpSpPr>
          <a:xfrm>
            <a:off x="0" y="0"/>
            <a:ext cx="12192000" cy="899652"/>
            <a:chOff x="0" y="0"/>
            <a:chExt cx="12192000" cy="899652"/>
          </a:xfrm>
        </p:grpSpPr>
        <p:sp>
          <p:nvSpPr>
            <p:cNvPr id="4" name="Rectangle 3">
              <a:extLst>
                <a:ext uri="{FF2B5EF4-FFF2-40B4-BE49-F238E27FC236}">
                  <a16:creationId xmlns:a16="http://schemas.microsoft.com/office/drawing/2014/main" id="{4FD9BDF6-B751-49BF-ADDD-3BEF55F37D3E}"/>
                </a:ext>
              </a:extLst>
            </p:cNvPr>
            <p:cNvSpPr/>
            <p:nvPr userDrawn="1"/>
          </p:nvSpPr>
          <p:spPr>
            <a:xfrm>
              <a:off x="0" y="0"/>
              <a:ext cx="12192000" cy="899652"/>
            </a:xfrm>
            <a:prstGeom prst="rect">
              <a:avLst/>
            </a:pr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A80DFCB-1749-4B48-956E-655310905F43}"/>
                </a:ext>
              </a:extLst>
            </p:cNvPr>
            <p:cNvSpPr/>
            <p:nvPr userDrawn="1"/>
          </p:nvSpPr>
          <p:spPr>
            <a:xfrm>
              <a:off x="10412361" y="0"/>
              <a:ext cx="1779638" cy="899652"/>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Shape 48">
            <a:extLst>
              <a:ext uri="{FF2B5EF4-FFF2-40B4-BE49-F238E27FC236}">
                <a16:creationId xmlns:a16="http://schemas.microsoft.com/office/drawing/2014/main" id="{D5C4F2F6-B4F4-4050-AFCA-7FEE410A6E8A}"/>
              </a:ext>
            </a:extLst>
          </p:cNvPr>
          <p:cNvSpPr txBox="1">
            <a:spLocks noGrp="1"/>
          </p:cNvSpPr>
          <p:nvPr>
            <p:ph type="body" idx="10"/>
          </p:nvPr>
        </p:nvSpPr>
        <p:spPr>
          <a:xfrm>
            <a:off x="6337540" y="2245261"/>
            <a:ext cx="2174319" cy="1401935"/>
          </a:xfrm>
          <a:prstGeom prst="rect">
            <a:avLst/>
          </a:prstGeom>
        </p:spPr>
        <p:txBody>
          <a:bodyPr lIns="91425" tIns="91425" rIns="91425" bIns="91425" anchor="t" anchorCtr="0">
            <a:normAutofit/>
          </a:bodyPr>
          <a:lstStyle>
            <a:lvl1pPr marL="0" lvl="0" indent="0">
              <a:spcBef>
                <a:spcPts val="0"/>
              </a:spcBef>
              <a:buNone/>
              <a:defRPr sz="14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1" name="Shape 48">
            <a:extLst>
              <a:ext uri="{FF2B5EF4-FFF2-40B4-BE49-F238E27FC236}">
                <a16:creationId xmlns:a16="http://schemas.microsoft.com/office/drawing/2014/main" id="{29A55531-BBD8-4AFB-9C7E-C50B617CBCBC}"/>
              </a:ext>
            </a:extLst>
          </p:cNvPr>
          <p:cNvSpPr txBox="1">
            <a:spLocks noGrp="1"/>
          </p:cNvSpPr>
          <p:nvPr>
            <p:ph type="body" idx="11"/>
          </p:nvPr>
        </p:nvSpPr>
        <p:spPr>
          <a:xfrm>
            <a:off x="9280954" y="2245261"/>
            <a:ext cx="2174319" cy="1401935"/>
          </a:xfrm>
          <a:prstGeom prst="rect">
            <a:avLst/>
          </a:prstGeom>
        </p:spPr>
        <p:txBody>
          <a:bodyPr lIns="91425" tIns="91425" rIns="91425" bIns="91425" anchor="t" anchorCtr="0">
            <a:normAutofit/>
          </a:bodyPr>
          <a:lstStyle>
            <a:lvl1pPr marL="0" lvl="0" indent="0">
              <a:spcBef>
                <a:spcPts val="0"/>
              </a:spcBef>
              <a:buNone/>
              <a:defRPr sz="14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2" name="Shape 48">
            <a:extLst>
              <a:ext uri="{FF2B5EF4-FFF2-40B4-BE49-F238E27FC236}">
                <a16:creationId xmlns:a16="http://schemas.microsoft.com/office/drawing/2014/main" id="{9E4D84E8-B071-4258-87B2-10A4FA1B5E7C}"/>
              </a:ext>
            </a:extLst>
          </p:cNvPr>
          <p:cNvSpPr txBox="1">
            <a:spLocks noGrp="1"/>
          </p:cNvSpPr>
          <p:nvPr>
            <p:ph type="body" idx="12"/>
          </p:nvPr>
        </p:nvSpPr>
        <p:spPr>
          <a:xfrm>
            <a:off x="6337540" y="4878443"/>
            <a:ext cx="2174319" cy="1401935"/>
          </a:xfrm>
          <a:prstGeom prst="rect">
            <a:avLst/>
          </a:prstGeom>
        </p:spPr>
        <p:txBody>
          <a:bodyPr lIns="91425" tIns="91425" rIns="91425" bIns="91425" anchor="t" anchorCtr="0">
            <a:normAutofit/>
          </a:bodyPr>
          <a:lstStyle>
            <a:lvl1pPr marL="0" lvl="0" indent="0">
              <a:spcBef>
                <a:spcPts val="0"/>
              </a:spcBef>
              <a:buNone/>
              <a:defRPr sz="14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 name="Shape 48">
            <a:extLst>
              <a:ext uri="{FF2B5EF4-FFF2-40B4-BE49-F238E27FC236}">
                <a16:creationId xmlns:a16="http://schemas.microsoft.com/office/drawing/2014/main" id="{96538C2F-19A0-4BB9-8D05-AAB633E2B533}"/>
              </a:ext>
            </a:extLst>
          </p:cNvPr>
          <p:cNvSpPr txBox="1">
            <a:spLocks noGrp="1"/>
          </p:cNvSpPr>
          <p:nvPr>
            <p:ph type="body" idx="13"/>
          </p:nvPr>
        </p:nvSpPr>
        <p:spPr>
          <a:xfrm>
            <a:off x="9280954" y="4878443"/>
            <a:ext cx="2174319" cy="1401935"/>
          </a:xfrm>
          <a:prstGeom prst="rect">
            <a:avLst/>
          </a:prstGeom>
        </p:spPr>
        <p:txBody>
          <a:bodyPr lIns="91425" tIns="91425" rIns="91425" bIns="91425" anchor="t" anchorCtr="0">
            <a:normAutofit/>
          </a:bodyPr>
          <a:lstStyle>
            <a:lvl1pPr marL="0" lvl="0" indent="0">
              <a:spcBef>
                <a:spcPts val="0"/>
              </a:spcBef>
              <a:buNone/>
              <a:defRPr sz="14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4" name="Rectangle 13">
            <a:extLst>
              <a:ext uri="{FF2B5EF4-FFF2-40B4-BE49-F238E27FC236}">
                <a16:creationId xmlns:a16="http://schemas.microsoft.com/office/drawing/2014/main" id="{FA7ECF72-8432-49CB-8816-898D0B1E38AD}"/>
              </a:ext>
            </a:extLst>
          </p:cNvPr>
          <p:cNvSpPr/>
          <p:nvPr userDrawn="1"/>
        </p:nvSpPr>
        <p:spPr>
          <a:xfrm>
            <a:off x="0" y="6622026"/>
            <a:ext cx="12192312" cy="235973"/>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980FA88-856A-4BCC-B727-B0D67EA6EEF5}"/>
              </a:ext>
            </a:extLst>
          </p:cNvPr>
          <p:cNvSpPr/>
          <p:nvPr userDrawn="1"/>
        </p:nvSpPr>
        <p:spPr>
          <a:xfrm>
            <a:off x="5668621" y="1217398"/>
            <a:ext cx="73742" cy="50629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grpSp>
        <p:nvGrpSpPr>
          <p:cNvPr id="3" name="Group 2">
            <a:extLst>
              <a:ext uri="{FF2B5EF4-FFF2-40B4-BE49-F238E27FC236}">
                <a16:creationId xmlns:a16="http://schemas.microsoft.com/office/drawing/2014/main" id="{C02B03A9-C886-4956-956C-9A3C91EC3B25}"/>
              </a:ext>
            </a:extLst>
          </p:cNvPr>
          <p:cNvGrpSpPr/>
          <p:nvPr userDrawn="1"/>
        </p:nvGrpSpPr>
        <p:grpSpPr>
          <a:xfrm>
            <a:off x="288877" y="1582759"/>
            <a:ext cx="7996850" cy="4291600"/>
            <a:chOff x="1388733" y="2275933"/>
            <a:chExt cx="7996850" cy="4291600"/>
          </a:xfrm>
        </p:grpSpPr>
        <p:sp>
          <p:nvSpPr>
            <p:cNvPr id="10" name="Freeform: Shape 9">
              <a:extLst>
                <a:ext uri="{FF2B5EF4-FFF2-40B4-BE49-F238E27FC236}">
                  <a16:creationId xmlns:a16="http://schemas.microsoft.com/office/drawing/2014/main" id="{0EFF0D4B-4457-48E7-92CE-E89A8EF7C198}"/>
                </a:ext>
              </a:extLst>
            </p:cNvPr>
            <p:cNvSpPr/>
            <p:nvPr userDrawn="1"/>
          </p:nvSpPr>
          <p:spPr>
            <a:xfrm>
              <a:off x="5410838" y="2275933"/>
              <a:ext cx="3974745" cy="4291600"/>
            </a:xfrm>
            <a:custGeom>
              <a:avLst/>
              <a:gdLst>
                <a:gd name="connsiteX0" fmla="*/ 0 w 3974745"/>
                <a:gd name="connsiteY0" fmla="*/ 0 h 4291600"/>
                <a:gd name="connsiteX1" fmla="*/ 2316077 w 3974745"/>
                <a:gd name="connsiteY1" fmla="*/ 0 h 4291600"/>
                <a:gd name="connsiteX2" fmla="*/ 3308681 w 3974745"/>
                <a:gd name="connsiteY2" fmla="*/ 0 h 4291600"/>
                <a:gd name="connsiteX3" fmla="*/ 3970417 w 3974745"/>
                <a:gd name="connsiteY3" fmla="*/ 0 h 4291600"/>
                <a:gd name="connsiteX4" fmla="*/ 3970417 w 3974745"/>
                <a:gd name="connsiteY4" fmla="*/ 715267 h 4291600"/>
                <a:gd name="connsiteX5" fmla="*/ 3974745 w 3974745"/>
                <a:gd name="connsiteY5" fmla="*/ 1271258 h 4291600"/>
                <a:gd name="connsiteX6" fmla="*/ 3970417 w 3974745"/>
                <a:gd name="connsiteY6" fmla="*/ 1788167 h 4291600"/>
                <a:gd name="connsiteX7" fmla="*/ 3970417 w 3974745"/>
                <a:gd name="connsiteY7" fmla="*/ 4291600 h 4291600"/>
                <a:gd name="connsiteX8" fmla="*/ 3308681 w 3974745"/>
                <a:gd name="connsiteY8" fmla="*/ 4291600 h 4291600"/>
                <a:gd name="connsiteX9" fmla="*/ 2316077 w 3974745"/>
                <a:gd name="connsiteY9" fmla="*/ 4291600 h 4291600"/>
                <a:gd name="connsiteX10" fmla="*/ 0 w 3974745"/>
                <a:gd name="connsiteY10" fmla="*/ 4291600 h 4291600"/>
                <a:gd name="connsiteX11" fmla="*/ 0 w 3974745"/>
                <a:gd name="connsiteY11" fmla="*/ 1788167 h 4291600"/>
                <a:gd name="connsiteX12" fmla="*/ 0 w 3974745"/>
                <a:gd name="connsiteY12" fmla="*/ 1786088 h 4291600"/>
                <a:gd name="connsiteX13" fmla="*/ 489202 w 3974745"/>
                <a:gd name="connsiteY13" fmla="*/ 1227011 h 4291600"/>
                <a:gd name="connsiteX14" fmla="*/ 0 w 3974745"/>
                <a:gd name="connsiteY14" fmla="*/ 717163 h 4291600"/>
                <a:gd name="connsiteX15" fmla="*/ 0 w 3974745"/>
                <a:gd name="connsiteY15" fmla="*/ 715267 h 429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74745" h="4291600">
                  <a:moveTo>
                    <a:pt x="0" y="0"/>
                  </a:moveTo>
                  <a:lnTo>
                    <a:pt x="2316077" y="0"/>
                  </a:lnTo>
                  <a:lnTo>
                    <a:pt x="3308681" y="0"/>
                  </a:lnTo>
                  <a:lnTo>
                    <a:pt x="3970417" y="0"/>
                  </a:lnTo>
                  <a:lnTo>
                    <a:pt x="3970417" y="715267"/>
                  </a:lnTo>
                  <a:cubicBezTo>
                    <a:pt x="3971860" y="900597"/>
                    <a:pt x="3973302" y="1085928"/>
                    <a:pt x="3974745" y="1271258"/>
                  </a:cubicBezTo>
                  <a:cubicBezTo>
                    <a:pt x="3973302" y="1443561"/>
                    <a:pt x="3971860" y="1615864"/>
                    <a:pt x="3970417" y="1788167"/>
                  </a:cubicBezTo>
                  <a:lnTo>
                    <a:pt x="3970417" y="4291600"/>
                  </a:lnTo>
                  <a:lnTo>
                    <a:pt x="3308681" y="4291600"/>
                  </a:lnTo>
                  <a:lnTo>
                    <a:pt x="2316077" y="4291600"/>
                  </a:lnTo>
                  <a:lnTo>
                    <a:pt x="0" y="4291600"/>
                  </a:lnTo>
                  <a:lnTo>
                    <a:pt x="0" y="1788167"/>
                  </a:lnTo>
                  <a:lnTo>
                    <a:pt x="0" y="1786088"/>
                  </a:lnTo>
                  <a:lnTo>
                    <a:pt x="489202" y="1227011"/>
                  </a:lnTo>
                  <a:lnTo>
                    <a:pt x="0" y="717163"/>
                  </a:lnTo>
                  <a:lnTo>
                    <a:pt x="0" y="715267"/>
                  </a:lnTo>
                  <a:close/>
                </a:path>
              </a:pathLst>
            </a:custGeom>
            <a:solidFill>
              <a:srgbClr val="FFDC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10">
              <a:extLst>
                <a:ext uri="{FF2B5EF4-FFF2-40B4-BE49-F238E27FC236}">
                  <a16:creationId xmlns:a16="http://schemas.microsoft.com/office/drawing/2014/main" id="{F369D8AD-EEF3-4EC3-8CF5-8FE0E6ADEAB0}"/>
                </a:ext>
              </a:extLst>
            </p:cNvPr>
            <p:cNvSpPr/>
            <p:nvPr userDrawn="1"/>
          </p:nvSpPr>
          <p:spPr>
            <a:xfrm>
              <a:off x="1388733" y="2275933"/>
              <a:ext cx="3970417" cy="4291600"/>
            </a:xfrm>
            <a:prstGeom prst="wedgeRectCallout">
              <a:avLst>
                <a:gd name="adj1" fmla="val 62367"/>
                <a:gd name="adj2" fmla="val -21409"/>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Shape 63"/>
          <p:cNvSpPr txBox="1">
            <a:spLocks noGrp="1"/>
          </p:cNvSpPr>
          <p:nvPr>
            <p:ph type="body" idx="1"/>
          </p:nvPr>
        </p:nvSpPr>
        <p:spPr>
          <a:xfrm>
            <a:off x="322944" y="1696065"/>
            <a:ext cx="3771024" cy="4055806"/>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grpSp>
        <p:nvGrpSpPr>
          <p:cNvPr id="12" name="Group 11">
            <a:extLst>
              <a:ext uri="{FF2B5EF4-FFF2-40B4-BE49-F238E27FC236}">
                <a16:creationId xmlns:a16="http://schemas.microsoft.com/office/drawing/2014/main" id="{AF19A251-EEE7-4888-B067-118E87C2A5FF}"/>
              </a:ext>
            </a:extLst>
          </p:cNvPr>
          <p:cNvGrpSpPr/>
          <p:nvPr userDrawn="1"/>
        </p:nvGrpSpPr>
        <p:grpSpPr>
          <a:xfrm>
            <a:off x="0" y="0"/>
            <a:ext cx="12192000" cy="899652"/>
            <a:chOff x="0" y="0"/>
            <a:chExt cx="12192000" cy="899652"/>
          </a:xfrm>
        </p:grpSpPr>
        <p:sp>
          <p:nvSpPr>
            <p:cNvPr id="13" name="Rectangle 12">
              <a:extLst>
                <a:ext uri="{FF2B5EF4-FFF2-40B4-BE49-F238E27FC236}">
                  <a16:creationId xmlns:a16="http://schemas.microsoft.com/office/drawing/2014/main" id="{ADB4375E-8C26-4DAC-A849-000656EFEA08}"/>
                </a:ext>
              </a:extLst>
            </p:cNvPr>
            <p:cNvSpPr/>
            <p:nvPr userDrawn="1"/>
          </p:nvSpPr>
          <p:spPr>
            <a:xfrm>
              <a:off x="0" y="0"/>
              <a:ext cx="12192000" cy="899652"/>
            </a:xfrm>
            <a:prstGeom prst="rect">
              <a:avLst/>
            </a:pr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AE40C45-17EF-492E-A5FA-5554A639FE0D}"/>
                </a:ext>
              </a:extLst>
            </p:cNvPr>
            <p:cNvSpPr/>
            <p:nvPr userDrawn="1"/>
          </p:nvSpPr>
          <p:spPr>
            <a:xfrm>
              <a:off x="10412361" y="0"/>
              <a:ext cx="1779638" cy="899652"/>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Shape 62"/>
          <p:cNvSpPr txBox="1">
            <a:spLocks noGrp="1"/>
          </p:cNvSpPr>
          <p:nvPr>
            <p:ph type="title"/>
          </p:nvPr>
        </p:nvSpPr>
        <p:spPr>
          <a:xfrm>
            <a:off x="449390" y="84818"/>
            <a:ext cx="7962800" cy="696845"/>
          </a:xfrm>
          <a:prstGeom prst="rect">
            <a:avLst/>
          </a:prstGeom>
        </p:spPr>
        <p:txBody>
          <a:bodyPr lIns="91425" tIns="91425" rIns="91425" bIns="91425" anchor="b" anchorCtr="0">
            <a:normAutofit/>
          </a:bodyPr>
          <a:lstStyle>
            <a:lvl1pPr lvl="0">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6" name="Shape 63">
            <a:extLst>
              <a:ext uri="{FF2B5EF4-FFF2-40B4-BE49-F238E27FC236}">
                <a16:creationId xmlns:a16="http://schemas.microsoft.com/office/drawing/2014/main" id="{B29ADBDA-8EBA-427A-820A-2CA783218645}"/>
              </a:ext>
            </a:extLst>
          </p:cNvPr>
          <p:cNvSpPr txBox="1">
            <a:spLocks noGrp="1"/>
          </p:cNvSpPr>
          <p:nvPr>
            <p:ph type="body" idx="10"/>
          </p:nvPr>
        </p:nvSpPr>
        <p:spPr>
          <a:xfrm>
            <a:off x="4412842" y="1696065"/>
            <a:ext cx="3771024" cy="4055806"/>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17" name="Rectangle 16">
            <a:extLst>
              <a:ext uri="{FF2B5EF4-FFF2-40B4-BE49-F238E27FC236}">
                <a16:creationId xmlns:a16="http://schemas.microsoft.com/office/drawing/2014/main" id="{80082337-F6A1-46DE-B30C-1F9F5E3B2D4D}"/>
              </a:ext>
            </a:extLst>
          </p:cNvPr>
          <p:cNvSpPr/>
          <p:nvPr userDrawn="1"/>
        </p:nvSpPr>
        <p:spPr>
          <a:xfrm>
            <a:off x="0" y="6622026"/>
            <a:ext cx="12192312" cy="235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754863B0-D076-4100-9863-88FD2364E664}"/>
              </a:ext>
            </a:extLst>
          </p:cNvPr>
          <p:cNvSpPr/>
          <p:nvPr userDrawn="1"/>
        </p:nvSpPr>
        <p:spPr>
          <a:xfrm>
            <a:off x="0" y="6622027"/>
            <a:ext cx="752168" cy="235974"/>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17722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grpSp>
        <p:nvGrpSpPr>
          <p:cNvPr id="2" name="Group 1">
            <a:extLst>
              <a:ext uri="{FF2B5EF4-FFF2-40B4-BE49-F238E27FC236}">
                <a16:creationId xmlns:a16="http://schemas.microsoft.com/office/drawing/2014/main" id="{410E8C54-9879-4A0C-9565-A65784384EDF}"/>
              </a:ext>
            </a:extLst>
          </p:cNvPr>
          <p:cNvGrpSpPr/>
          <p:nvPr userDrawn="1"/>
        </p:nvGrpSpPr>
        <p:grpSpPr>
          <a:xfrm>
            <a:off x="656446" y="2065133"/>
            <a:ext cx="10727252" cy="3809226"/>
            <a:chOff x="656446" y="2065133"/>
            <a:chExt cx="10727252" cy="3809226"/>
          </a:xfrm>
        </p:grpSpPr>
        <p:sp>
          <p:nvSpPr>
            <p:cNvPr id="7" name="Freeform: Shape 6">
              <a:extLst>
                <a:ext uri="{FF2B5EF4-FFF2-40B4-BE49-F238E27FC236}">
                  <a16:creationId xmlns:a16="http://schemas.microsoft.com/office/drawing/2014/main" id="{AB0C3EB3-CA53-4967-9E6B-24396C3B673A}"/>
                </a:ext>
              </a:extLst>
            </p:cNvPr>
            <p:cNvSpPr/>
            <p:nvPr userDrawn="1"/>
          </p:nvSpPr>
          <p:spPr>
            <a:xfrm>
              <a:off x="7855713" y="2065133"/>
              <a:ext cx="3527985" cy="3809226"/>
            </a:xfrm>
            <a:custGeom>
              <a:avLst/>
              <a:gdLst>
                <a:gd name="connsiteX0" fmla="*/ 0 w 3974745"/>
                <a:gd name="connsiteY0" fmla="*/ 0 h 4291600"/>
                <a:gd name="connsiteX1" fmla="*/ 2316077 w 3974745"/>
                <a:gd name="connsiteY1" fmla="*/ 0 h 4291600"/>
                <a:gd name="connsiteX2" fmla="*/ 3308681 w 3974745"/>
                <a:gd name="connsiteY2" fmla="*/ 0 h 4291600"/>
                <a:gd name="connsiteX3" fmla="*/ 3970417 w 3974745"/>
                <a:gd name="connsiteY3" fmla="*/ 0 h 4291600"/>
                <a:gd name="connsiteX4" fmla="*/ 3970417 w 3974745"/>
                <a:gd name="connsiteY4" fmla="*/ 715267 h 4291600"/>
                <a:gd name="connsiteX5" fmla="*/ 3974745 w 3974745"/>
                <a:gd name="connsiteY5" fmla="*/ 1271258 h 4291600"/>
                <a:gd name="connsiteX6" fmla="*/ 3970417 w 3974745"/>
                <a:gd name="connsiteY6" fmla="*/ 1788167 h 4291600"/>
                <a:gd name="connsiteX7" fmla="*/ 3970417 w 3974745"/>
                <a:gd name="connsiteY7" fmla="*/ 4291600 h 4291600"/>
                <a:gd name="connsiteX8" fmla="*/ 3308681 w 3974745"/>
                <a:gd name="connsiteY8" fmla="*/ 4291600 h 4291600"/>
                <a:gd name="connsiteX9" fmla="*/ 2316077 w 3974745"/>
                <a:gd name="connsiteY9" fmla="*/ 4291600 h 4291600"/>
                <a:gd name="connsiteX10" fmla="*/ 0 w 3974745"/>
                <a:gd name="connsiteY10" fmla="*/ 4291600 h 4291600"/>
                <a:gd name="connsiteX11" fmla="*/ 0 w 3974745"/>
                <a:gd name="connsiteY11" fmla="*/ 1788167 h 4291600"/>
                <a:gd name="connsiteX12" fmla="*/ 0 w 3974745"/>
                <a:gd name="connsiteY12" fmla="*/ 1786088 h 4291600"/>
                <a:gd name="connsiteX13" fmla="*/ 489202 w 3974745"/>
                <a:gd name="connsiteY13" fmla="*/ 1227011 h 4291600"/>
                <a:gd name="connsiteX14" fmla="*/ 0 w 3974745"/>
                <a:gd name="connsiteY14" fmla="*/ 717163 h 4291600"/>
                <a:gd name="connsiteX15" fmla="*/ 0 w 3974745"/>
                <a:gd name="connsiteY15" fmla="*/ 715267 h 429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74745" h="4291600">
                  <a:moveTo>
                    <a:pt x="0" y="0"/>
                  </a:moveTo>
                  <a:lnTo>
                    <a:pt x="2316077" y="0"/>
                  </a:lnTo>
                  <a:lnTo>
                    <a:pt x="3308681" y="0"/>
                  </a:lnTo>
                  <a:lnTo>
                    <a:pt x="3970417" y="0"/>
                  </a:lnTo>
                  <a:lnTo>
                    <a:pt x="3970417" y="715267"/>
                  </a:lnTo>
                  <a:cubicBezTo>
                    <a:pt x="3971860" y="900597"/>
                    <a:pt x="3973302" y="1085928"/>
                    <a:pt x="3974745" y="1271258"/>
                  </a:cubicBezTo>
                  <a:cubicBezTo>
                    <a:pt x="3973302" y="1443561"/>
                    <a:pt x="3971860" y="1615864"/>
                    <a:pt x="3970417" y="1788167"/>
                  </a:cubicBezTo>
                  <a:lnTo>
                    <a:pt x="3970417" y="4291600"/>
                  </a:lnTo>
                  <a:lnTo>
                    <a:pt x="3308681" y="4291600"/>
                  </a:lnTo>
                  <a:lnTo>
                    <a:pt x="2316077" y="4291600"/>
                  </a:lnTo>
                  <a:lnTo>
                    <a:pt x="0" y="4291600"/>
                  </a:lnTo>
                  <a:lnTo>
                    <a:pt x="0" y="1788167"/>
                  </a:lnTo>
                  <a:lnTo>
                    <a:pt x="0" y="1786088"/>
                  </a:lnTo>
                  <a:lnTo>
                    <a:pt x="489202" y="1227011"/>
                  </a:lnTo>
                  <a:lnTo>
                    <a:pt x="0" y="717163"/>
                  </a:lnTo>
                  <a:lnTo>
                    <a:pt x="0" y="715267"/>
                  </a:lnTo>
                  <a:close/>
                </a:path>
              </a:pathLst>
            </a:custGeom>
            <a:solidFill>
              <a:srgbClr val="FFDC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1397E02-3B2D-463C-BFD7-7D312B657CF1}"/>
                </a:ext>
              </a:extLst>
            </p:cNvPr>
            <p:cNvSpPr/>
            <p:nvPr userDrawn="1"/>
          </p:nvSpPr>
          <p:spPr>
            <a:xfrm>
              <a:off x="4259733" y="2065133"/>
              <a:ext cx="3959975" cy="3809226"/>
            </a:xfrm>
            <a:custGeom>
              <a:avLst/>
              <a:gdLst>
                <a:gd name="connsiteX0" fmla="*/ 0 w 3959975"/>
                <a:gd name="connsiteY0" fmla="*/ 0 h 3809226"/>
                <a:gd name="connsiteX1" fmla="*/ 2055751 w 3959975"/>
                <a:gd name="connsiteY1" fmla="*/ 0 h 3809226"/>
                <a:gd name="connsiteX2" fmla="*/ 2936787 w 3959975"/>
                <a:gd name="connsiteY2" fmla="*/ 0 h 3809226"/>
                <a:gd name="connsiteX3" fmla="*/ 3524144 w 3959975"/>
                <a:gd name="connsiteY3" fmla="*/ 0 h 3809226"/>
                <a:gd name="connsiteX4" fmla="*/ 3524144 w 3959975"/>
                <a:gd name="connsiteY4" fmla="*/ 634871 h 3809226"/>
                <a:gd name="connsiteX5" fmla="*/ 3959975 w 3959975"/>
                <a:gd name="connsiteY5" fmla="*/ 1089096 h 3809226"/>
                <a:gd name="connsiteX6" fmla="*/ 3524144 w 3959975"/>
                <a:gd name="connsiteY6" fmla="*/ 1587178 h 3809226"/>
                <a:gd name="connsiteX7" fmla="*/ 3524144 w 3959975"/>
                <a:gd name="connsiteY7" fmla="*/ 3809226 h 3809226"/>
                <a:gd name="connsiteX8" fmla="*/ 2936787 w 3959975"/>
                <a:gd name="connsiteY8" fmla="*/ 3809226 h 3809226"/>
                <a:gd name="connsiteX9" fmla="*/ 2055751 w 3959975"/>
                <a:gd name="connsiteY9" fmla="*/ 3809226 h 3809226"/>
                <a:gd name="connsiteX10" fmla="*/ 0 w 3959975"/>
                <a:gd name="connsiteY10" fmla="*/ 3809226 h 3809226"/>
                <a:gd name="connsiteX11" fmla="*/ 0 w 3959975"/>
                <a:gd name="connsiteY11" fmla="*/ 1587178 h 3809226"/>
                <a:gd name="connsiteX12" fmla="*/ 435831 w 3959975"/>
                <a:gd name="connsiteY12" fmla="*/ 1089096 h 3809226"/>
                <a:gd name="connsiteX13" fmla="*/ 0 w 3959975"/>
                <a:gd name="connsiteY13" fmla="*/ 634871 h 380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59975" h="3809226">
                  <a:moveTo>
                    <a:pt x="0" y="0"/>
                  </a:moveTo>
                  <a:lnTo>
                    <a:pt x="2055751" y="0"/>
                  </a:lnTo>
                  <a:lnTo>
                    <a:pt x="2936787" y="0"/>
                  </a:lnTo>
                  <a:lnTo>
                    <a:pt x="3524144" y="0"/>
                  </a:lnTo>
                  <a:lnTo>
                    <a:pt x="3524144" y="634871"/>
                  </a:lnTo>
                  <a:lnTo>
                    <a:pt x="3959975" y="1089096"/>
                  </a:lnTo>
                  <a:lnTo>
                    <a:pt x="3524144" y="1587178"/>
                  </a:lnTo>
                  <a:lnTo>
                    <a:pt x="3524144" y="3809226"/>
                  </a:lnTo>
                  <a:lnTo>
                    <a:pt x="2936787" y="3809226"/>
                  </a:lnTo>
                  <a:lnTo>
                    <a:pt x="2055751" y="3809226"/>
                  </a:lnTo>
                  <a:lnTo>
                    <a:pt x="0" y="3809226"/>
                  </a:lnTo>
                  <a:lnTo>
                    <a:pt x="0" y="1587178"/>
                  </a:lnTo>
                  <a:lnTo>
                    <a:pt x="435831" y="1089096"/>
                  </a:lnTo>
                  <a:lnTo>
                    <a:pt x="0" y="634871"/>
                  </a:lnTo>
                  <a:close/>
                </a:path>
              </a:pathLst>
            </a:custGeom>
            <a:solidFill>
              <a:srgbClr val="FFCE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10">
              <a:extLst>
                <a:ext uri="{FF2B5EF4-FFF2-40B4-BE49-F238E27FC236}">
                  <a16:creationId xmlns:a16="http://schemas.microsoft.com/office/drawing/2014/main" id="{CA478585-0033-4F90-B4EB-B30E59CB408A}"/>
                </a:ext>
              </a:extLst>
            </p:cNvPr>
            <p:cNvSpPr/>
            <p:nvPr userDrawn="1"/>
          </p:nvSpPr>
          <p:spPr>
            <a:xfrm>
              <a:off x="656446" y="2065133"/>
              <a:ext cx="3524144" cy="3809226"/>
            </a:xfrm>
            <a:prstGeom prst="wedgeRectCallout">
              <a:avLst>
                <a:gd name="adj1" fmla="val 62367"/>
                <a:gd name="adj2" fmla="val -21409"/>
              </a:avLst>
            </a:prstGeom>
            <a:solidFill>
              <a:srgbClr val="FFC3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Shape 79"/>
          <p:cNvSpPr txBox="1">
            <a:spLocks noGrp="1"/>
          </p:cNvSpPr>
          <p:nvPr>
            <p:ph type="body" idx="1"/>
          </p:nvPr>
        </p:nvSpPr>
        <p:spPr>
          <a:xfrm>
            <a:off x="825910" y="2235734"/>
            <a:ext cx="3126658" cy="3501390"/>
          </a:xfrm>
          <a:prstGeom prst="rect">
            <a:avLst/>
          </a:prstGeom>
        </p:spPr>
        <p:txBody>
          <a:bodyPr lIns="91425" tIns="91425" rIns="91425" bIns="91425" anchor="t" anchorCtr="0">
            <a:normAutofit/>
          </a:bodyPr>
          <a:lstStyle>
            <a:lvl1pPr marL="0" lvl="0" indent="0" rtl="0">
              <a:spcBef>
                <a:spcPts val="0"/>
              </a:spcBef>
              <a:buSzPct val="100000"/>
              <a:buNone/>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3" name="Shape 79">
            <a:extLst>
              <a:ext uri="{FF2B5EF4-FFF2-40B4-BE49-F238E27FC236}">
                <a16:creationId xmlns:a16="http://schemas.microsoft.com/office/drawing/2014/main" id="{1303F132-A3F2-4EB7-9FE7-81DE752A5BAA}"/>
              </a:ext>
            </a:extLst>
          </p:cNvPr>
          <p:cNvSpPr txBox="1">
            <a:spLocks noGrp="1"/>
          </p:cNvSpPr>
          <p:nvPr>
            <p:ph type="body" idx="10"/>
          </p:nvPr>
        </p:nvSpPr>
        <p:spPr>
          <a:xfrm>
            <a:off x="4494394" y="2235734"/>
            <a:ext cx="3126658" cy="3501390"/>
          </a:xfrm>
          <a:prstGeom prst="rect">
            <a:avLst/>
          </a:prstGeom>
        </p:spPr>
        <p:txBody>
          <a:bodyPr lIns="91425" tIns="91425" rIns="91425" bIns="91425" anchor="t" anchorCtr="0">
            <a:normAutofit/>
          </a:bodyPr>
          <a:lstStyle>
            <a:lvl1pPr marL="0" lvl="0" indent="0" rtl="0">
              <a:spcBef>
                <a:spcPts val="0"/>
              </a:spcBef>
              <a:buSzPct val="100000"/>
              <a:buNone/>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4" name="Shape 79">
            <a:extLst>
              <a:ext uri="{FF2B5EF4-FFF2-40B4-BE49-F238E27FC236}">
                <a16:creationId xmlns:a16="http://schemas.microsoft.com/office/drawing/2014/main" id="{00DB6FA4-41E7-44FB-A405-959ED19E9B2B}"/>
              </a:ext>
            </a:extLst>
          </p:cNvPr>
          <p:cNvSpPr txBox="1">
            <a:spLocks noGrp="1"/>
          </p:cNvSpPr>
          <p:nvPr>
            <p:ph type="body" idx="11"/>
          </p:nvPr>
        </p:nvSpPr>
        <p:spPr>
          <a:xfrm>
            <a:off x="8090374" y="2235734"/>
            <a:ext cx="3126658" cy="3501390"/>
          </a:xfrm>
          <a:prstGeom prst="rect">
            <a:avLst/>
          </a:prstGeom>
        </p:spPr>
        <p:txBody>
          <a:bodyPr lIns="91425" tIns="91425" rIns="91425" bIns="91425" anchor="t" anchorCtr="0">
            <a:normAutofit/>
          </a:bodyPr>
          <a:lstStyle>
            <a:lvl1pPr marL="0" lvl="0" indent="0" rtl="0">
              <a:spcBef>
                <a:spcPts val="0"/>
              </a:spcBef>
              <a:buSzPct val="100000"/>
              <a:buNone/>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grpSp>
        <p:nvGrpSpPr>
          <p:cNvPr id="15" name="Group 14">
            <a:extLst>
              <a:ext uri="{FF2B5EF4-FFF2-40B4-BE49-F238E27FC236}">
                <a16:creationId xmlns:a16="http://schemas.microsoft.com/office/drawing/2014/main" id="{88B8D44A-8449-455B-91A2-6F8BDF3A6952}"/>
              </a:ext>
            </a:extLst>
          </p:cNvPr>
          <p:cNvGrpSpPr/>
          <p:nvPr userDrawn="1"/>
        </p:nvGrpSpPr>
        <p:grpSpPr>
          <a:xfrm>
            <a:off x="0" y="0"/>
            <a:ext cx="12192000" cy="899652"/>
            <a:chOff x="0" y="0"/>
            <a:chExt cx="12192000" cy="899652"/>
          </a:xfrm>
        </p:grpSpPr>
        <p:sp>
          <p:nvSpPr>
            <p:cNvPr id="16" name="Rectangle 15">
              <a:extLst>
                <a:ext uri="{FF2B5EF4-FFF2-40B4-BE49-F238E27FC236}">
                  <a16:creationId xmlns:a16="http://schemas.microsoft.com/office/drawing/2014/main" id="{12942545-B094-4FC1-8B2D-5045B1381B0B}"/>
                </a:ext>
              </a:extLst>
            </p:cNvPr>
            <p:cNvSpPr/>
            <p:nvPr userDrawn="1"/>
          </p:nvSpPr>
          <p:spPr>
            <a:xfrm>
              <a:off x="0" y="0"/>
              <a:ext cx="12192000" cy="899652"/>
            </a:xfrm>
            <a:prstGeom prst="rect">
              <a:avLst/>
            </a:pr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C7258B8-F359-488A-9B18-105D942FAF9B}"/>
                </a:ext>
              </a:extLst>
            </p:cNvPr>
            <p:cNvSpPr/>
            <p:nvPr userDrawn="1"/>
          </p:nvSpPr>
          <p:spPr>
            <a:xfrm>
              <a:off x="10412361" y="0"/>
              <a:ext cx="1779638" cy="899652"/>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3C4FDBE3-12A2-4CB0-9951-7D406FAA20CD}"/>
              </a:ext>
            </a:extLst>
          </p:cNvPr>
          <p:cNvSpPr/>
          <p:nvPr userDrawn="1"/>
        </p:nvSpPr>
        <p:spPr>
          <a:xfrm>
            <a:off x="0" y="6622026"/>
            <a:ext cx="12192312" cy="2359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932C9969-2ACF-4BA0-8F02-67A950D13445}"/>
              </a:ext>
            </a:extLst>
          </p:cNvPr>
          <p:cNvSpPr/>
          <p:nvPr userDrawn="1"/>
        </p:nvSpPr>
        <p:spPr>
          <a:xfrm>
            <a:off x="0" y="6622027"/>
            <a:ext cx="752168" cy="235974"/>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Shape 78"/>
          <p:cNvSpPr txBox="1">
            <a:spLocks noGrp="1"/>
          </p:cNvSpPr>
          <p:nvPr>
            <p:ph type="title"/>
          </p:nvPr>
        </p:nvSpPr>
        <p:spPr>
          <a:xfrm>
            <a:off x="656446" y="86655"/>
            <a:ext cx="8372685" cy="726342"/>
          </a:xfrm>
          <a:prstGeom prst="rect">
            <a:avLst/>
          </a:prstGeom>
        </p:spPr>
        <p:txBody>
          <a:bodyPr lIns="91425" tIns="91425" rIns="91425" bIns="91425" anchor="b" anchorCtr="0">
            <a:normAutofit/>
          </a:bodyPr>
          <a:lstStyle>
            <a:lvl1pPr lvl="0"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Tree>
    <p:extLst>
      <p:ext uri="{BB962C8B-B14F-4D97-AF65-F5344CB8AC3E}">
        <p14:creationId xmlns:p14="http://schemas.microsoft.com/office/powerpoint/2010/main" val="243226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grpSp>
        <p:nvGrpSpPr>
          <p:cNvPr id="2" name="Group 1">
            <a:extLst>
              <a:ext uri="{FF2B5EF4-FFF2-40B4-BE49-F238E27FC236}">
                <a16:creationId xmlns:a16="http://schemas.microsoft.com/office/drawing/2014/main" id="{A665C019-F385-4F38-8315-1A3EEC4A4D56}"/>
              </a:ext>
            </a:extLst>
          </p:cNvPr>
          <p:cNvGrpSpPr/>
          <p:nvPr userDrawn="1"/>
        </p:nvGrpSpPr>
        <p:grpSpPr>
          <a:xfrm>
            <a:off x="0" y="0"/>
            <a:ext cx="12192000" cy="6858000"/>
            <a:chOff x="0" y="0"/>
            <a:chExt cx="12192000" cy="6858000"/>
          </a:xfrm>
        </p:grpSpPr>
        <p:sp>
          <p:nvSpPr>
            <p:cNvPr id="5" name="Rectangle 4">
              <a:extLst>
                <a:ext uri="{FF2B5EF4-FFF2-40B4-BE49-F238E27FC236}">
                  <a16:creationId xmlns:a16="http://schemas.microsoft.com/office/drawing/2014/main" id="{D2ABE7DE-B68E-466A-A2F8-12EEF7C19F41}"/>
                </a:ext>
              </a:extLst>
            </p:cNvPr>
            <p:cNvSpPr/>
            <p:nvPr userDrawn="1"/>
          </p:nvSpPr>
          <p:spPr>
            <a:xfrm>
              <a:off x="0" y="0"/>
              <a:ext cx="6076335" cy="6858000"/>
            </a:xfrm>
            <a:prstGeom prst="rect">
              <a:avLst/>
            </a:pr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D1B690E3-D23F-4E51-A536-49F7A8A8CC28}"/>
                </a:ext>
              </a:extLst>
            </p:cNvPr>
            <p:cNvSpPr/>
            <p:nvPr userDrawn="1"/>
          </p:nvSpPr>
          <p:spPr>
            <a:xfrm>
              <a:off x="6076335" y="0"/>
              <a:ext cx="6115665" cy="6858000"/>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95" name="Shape 95"/>
          <p:cNvSpPr txBox="1">
            <a:spLocks noGrp="1"/>
          </p:cNvSpPr>
          <p:nvPr>
            <p:ph type="title"/>
          </p:nvPr>
        </p:nvSpPr>
        <p:spPr>
          <a:xfrm>
            <a:off x="2094935" y="317483"/>
            <a:ext cx="7962800" cy="847999"/>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grpSp>
        <p:nvGrpSpPr>
          <p:cNvPr id="3" name="Group 2">
            <a:extLst>
              <a:ext uri="{FF2B5EF4-FFF2-40B4-BE49-F238E27FC236}">
                <a16:creationId xmlns:a16="http://schemas.microsoft.com/office/drawing/2014/main" id="{64434F5B-6294-4C6F-A182-543A64CB5C25}"/>
              </a:ext>
            </a:extLst>
          </p:cNvPr>
          <p:cNvGrpSpPr/>
          <p:nvPr userDrawn="1"/>
        </p:nvGrpSpPr>
        <p:grpSpPr>
          <a:xfrm flipH="1">
            <a:off x="0" y="0"/>
            <a:ext cx="12192000" cy="6858000"/>
            <a:chOff x="0" y="0"/>
            <a:chExt cx="12192000" cy="6858000"/>
          </a:xfrm>
        </p:grpSpPr>
        <p:sp>
          <p:nvSpPr>
            <p:cNvPr id="4" name="Rectangle 3">
              <a:extLst>
                <a:ext uri="{FF2B5EF4-FFF2-40B4-BE49-F238E27FC236}">
                  <a16:creationId xmlns:a16="http://schemas.microsoft.com/office/drawing/2014/main" id="{D2AC822F-B6F8-473A-B030-4F13611A5AC5}"/>
                </a:ext>
              </a:extLst>
            </p:cNvPr>
            <p:cNvSpPr/>
            <p:nvPr userDrawn="1"/>
          </p:nvSpPr>
          <p:spPr>
            <a:xfrm>
              <a:off x="0" y="0"/>
              <a:ext cx="6076335" cy="6858000"/>
            </a:xfrm>
            <a:prstGeom prst="rect">
              <a:avLst/>
            </a:prstGeom>
            <a:solidFill>
              <a:srgbClr val="15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Rectangle 4">
              <a:extLst>
                <a:ext uri="{FF2B5EF4-FFF2-40B4-BE49-F238E27FC236}">
                  <a16:creationId xmlns:a16="http://schemas.microsoft.com/office/drawing/2014/main" id="{C4C3CB20-0CE8-416C-BFDA-C48EF8B3D9D1}"/>
                </a:ext>
              </a:extLst>
            </p:cNvPr>
            <p:cNvSpPr/>
            <p:nvPr userDrawn="1"/>
          </p:nvSpPr>
          <p:spPr>
            <a:xfrm>
              <a:off x="6076335" y="0"/>
              <a:ext cx="6115665" cy="6858000"/>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109" name="Shape 109"/>
          <p:cNvSpPr txBox="1">
            <a:spLocks noGrp="1"/>
          </p:cNvSpPr>
          <p:nvPr>
            <p:ph type="body" idx="1"/>
          </p:nvPr>
        </p:nvSpPr>
        <p:spPr>
          <a:xfrm>
            <a:off x="1947669" y="6022553"/>
            <a:ext cx="8335991" cy="692799"/>
          </a:xfrm>
          <a:prstGeom prst="rect">
            <a:avLst/>
          </a:prstGeom>
        </p:spPr>
        <p:txBody>
          <a:bodyPr lIns="91425" tIns="91425" rIns="91425" bIns="91425" anchor="t" anchorCtr="0"/>
          <a:lstStyle>
            <a:lvl1pPr lvl="0" algn="ctr">
              <a:spcBef>
                <a:spcPts val="480"/>
              </a:spcBef>
              <a:buSzPct val="100000"/>
              <a:buNone/>
              <a:defRPr sz="2400" b="1">
                <a:solidFill>
                  <a:schemeClr val="bg1"/>
                </a:solidFill>
              </a:defRPr>
            </a:lvl1pPr>
          </a:lstStyle>
          <a:p>
            <a:endParaRPr/>
          </a:p>
        </p:txBody>
      </p:sp>
    </p:spTree>
    <p:extLst>
      <p:ext uri="{BB962C8B-B14F-4D97-AF65-F5344CB8AC3E}">
        <p14:creationId xmlns:p14="http://schemas.microsoft.com/office/powerpoint/2010/main" val="347133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2" name="Picture 1">
            <a:extLst>
              <a:ext uri="{FF2B5EF4-FFF2-40B4-BE49-F238E27FC236}">
                <a16:creationId xmlns:a16="http://schemas.microsoft.com/office/drawing/2014/main" id="{871384FF-CB8D-4AA1-8CF0-7BF4DDCDCB44}"/>
              </a:ext>
            </a:extLst>
          </p:cNvPr>
          <p:cNvPicPr>
            <a:picLocks noChangeAspect="1"/>
          </p:cNvPicPr>
          <p:nvPr userDrawn="1"/>
        </p:nvPicPr>
        <p:blipFill rotWithShape="1">
          <a:blip r:embed="rId2"/>
          <a:srcRect l="1198" t="2285" r="78863" b="494"/>
          <a:stretch/>
        </p:blipFill>
        <p:spPr>
          <a:xfrm>
            <a:off x="0" y="1588"/>
            <a:ext cx="2536723" cy="6856412"/>
          </a:xfrm>
          <a:prstGeom prst="rect">
            <a:avLst/>
          </a:prstGeom>
        </p:spPr>
      </p:pic>
      <p:sp>
        <p:nvSpPr>
          <p:cNvPr id="3" name="Rectangle 2">
            <a:extLst>
              <a:ext uri="{FF2B5EF4-FFF2-40B4-BE49-F238E27FC236}">
                <a16:creationId xmlns:a16="http://schemas.microsoft.com/office/drawing/2014/main" id="{D36BDE81-B476-413A-941F-F35E1F4EB4E7}"/>
              </a:ext>
            </a:extLst>
          </p:cNvPr>
          <p:cNvSpPr/>
          <p:nvPr userDrawn="1"/>
        </p:nvSpPr>
        <p:spPr>
          <a:xfrm>
            <a:off x="0" y="6622026"/>
            <a:ext cx="12192312" cy="235973"/>
          </a:xfrm>
          <a:prstGeom prst="rect">
            <a:avLst/>
          </a:prstGeom>
          <a:solidFill>
            <a:srgbClr val="FFC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39366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10/6/2018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60"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2"/>
          <p:cNvSpPr txBox="1">
            <a:spLocks noGrp="1"/>
          </p:cNvSpPr>
          <p:nvPr>
            <p:ph type="ctrTitle"/>
          </p:nvPr>
        </p:nvSpPr>
        <p:spPr>
          <a:xfrm>
            <a:off x="2977243" y="2142091"/>
            <a:ext cx="6237515" cy="1392719"/>
          </a:xfrm>
          <a:prstGeom prst="rect">
            <a:avLst/>
          </a:prstGeom>
        </p:spPr>
        <p:txBody>
          <a:bodyPr lIns="91425" tIns="91425" rIns="91425" bIns="91425" anchor="b" anchorCtr="0">
            <a:noAutofit/>
          </a:bodyPr>
          <a:lstStyle/>
          <a:p>
            <a:pPr lvl="0">
              <a:spcBef>
                <a:spcPts val="0"/>
              </a:spcBef>
              <a:buNone/>
            </a:pPr>
            <a:r>
              <a:rPr lang="en" sz="4400" spc="300" dirty="0"/>
              <a:t>THIS IS YOUR PRESENTATION TITLE</a:t>
            </a:r>
          </a:p>
        </p:txBody>
      </p:sp>
      <p:sp>
        <p:nvSpPr>
          <p:cNvPr id="5" name="Shape 99">
            <a:extLst>
              <a:ext uri="{FF2B5EF4-FFF2-40B4-BE49-F238E27FC236}">
                <a16:creationId xmlns:a16="http://schemas.microsoft.com/office/drawing/2014/main" id="{875A4336-A1BA-433C-9CBE-A09432BAE084}"/>
              </a:ext>
            </a:extLst>
          </p:cNvPr>
          <p:cNvSpPr txBox="1">
            <a:spLocks/>
          </p:cNvSpPr>
          <p:nvPr/>
        </p:nvSpPr>
        <p:spPr>
          <a:xfrm>
            <a:off x="3570158" y="3342820"/>
            <a:ext cx="5051684" cy="823450"/>
          </a:xfrm>
          <a:prstGeom prst="rect">
            <a:avLst/>
          </a:prstGeom>
        </p:spPr>
        <p:txBody>
          <a:bodyPr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2000" dirty="0">
                <a:solidFill>
                  <a:srgbClr val="FFCA28"/>
                </a:solidFill>
              </a:rPr>
              <a:t>	This is your subtitle and this is an awesome color combination</a:t>
            </a:r>
            <a:endParaRPr lang="en" sz="2000" dirty="0">
              <a:solidFill>
                <a:srgbClr val="FFCA28"/>
              </a:solidFill>
            </a:endParaRP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8">
            <a:extLst>
              <a:ext uri="{FF2B5EF4-FFF2-40B4-BE49-F238E27FC236}">
                <a16:creationId xmlns:a16="http://schemas.microsoft.com/office/drawing/2014/main" id="{4E54CCDF-4D78-4E8D-99C9-E2B63AD3B6C5}"/>
              </a:ext>
            </a:extLst>
          </p:cNvPr>
          <p:cNvSpPr txBox="1">
            <a:spLocks/>
          </p:cNvSpPr>
          <p:nvPr/>
        </p:nvSpPr>
        <p:spPr>
          <a:xfrm>
            <a:off x="205558" y="1597583"/>
            <a:ext cx="2162888" cy="36628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a:t>
            </a:r>
            <a:r>
              <a:rPr lang="en" sz="3600" dirty="0">
                <a:solidFill>
                  <a:srgbClr val="FFC301"/>
                </a:solidFill>
              </a:rPr>
              <a:t>CHARTS</a:t>
            </a:r>
            <a:r>
              <a:rPr lang="en" sz="3600" dirty="0">
                <a:solidFill>
                  <a:schemeClr val="bg1"/>
                </a:solidFill>
              </a:rPr>
              <a:t> &amp; TABLES TO EXPLAIN YOUR </a:t>
            </a:r>
            <a:r>
              <a:rPr lang="en" sz="3600" dirty="0">
                <a:solidFill>
                  <a:srgbClr val="FFC301"/>
                </a:solidFill>
              </a:rPr>
              <a:t>IDEAS</a:t>
            </a:r>
          </a:p>
        </p:txBody>
      </p:sp>
      <p:graphicFrame>
        <p:nvGraphicFramePr>
          <p:cNvPr id="5" name="Chart 4">
            <a:extLst>
              <a:ext uri="{FF2B5EF4-FFF2-40B4-BE49-F238E27FC236}">
                <a16:creationId xmlns:a16="http://schemas.microsoft.com/office/drawing/2014/main" id="{5948CF3A-78D7-42DD-8AE5-BCBF6B3B890A}"/>
              </a:ext>
            </a:extLst>
          </p:cNvPr>
          <p:cNvGraphicFramePr/>
          <p:nvPr>
            <p:extLst>
              <p:ext uri="{D42A27DB-BD31-4B8C-83A1-F6EECF244321}">
                <p14:modId xmlns:p14="http://schemas.microsoft.com/office/powerpoint/2010/main" val="1189415535"/>
              </p:ext>
            </p:extLst>
          </p:nvPr>
        </p:nvGraphicFramePr>
        <p:xfrm>
          <a:off x="3171253" y="719666"/>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287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8">
            <a:extLst>
              <a:ext uri="{FF2B5EF4-FFF2-40B4-BE49-F238E27FC236}">
                <a16:creationId xmlns:a16="http://schemas.microsoft.com/office/drawing/2014/main" id="{4E54CCDF-4D78-4E8D-99C9-E2B63AD3B6C5}"/>
              </a:ext>
            </a:extLst>
          </p:cNvPr>
          <p:cNvSpPr txBox="1">
            <a:spLocks/>
          </p:cNvSpPr>
          <p:nvPr/>
        </p:nvSpPr>
        <p:spPr>
          <a:xfrm>
            <a:off x="205558" y="1597583"/>
            <a:ext cx="2162888" cy="36628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CHARTS &amp; </a:t>
            </a:r>
            <a:r>
              <a:rPr lang="en" sz="3600" dirty="0">
                <a:solidFill>
                  <a:srgbClr val="FFC301"/>
                </a:solidFill>
              </a:rPr>
              <a:t>TABLES</a:t>
            </a:r>
            <a:r>
              <a:rPr lang="en" sz="3600" dirty="0">
                <a:solidFill>
                  <a:schemeClr val="bg1"/>
                </a:solidFill>
              </a:rPr>
              <a:t> TO EXPLAIN YOUR </a:t>
            </a:r>
            <a:r>
              <a:rPr lang="en" sz="3600" dirty="0">
                <a:solidFill>
                  <a:srgbClr val="FFC301"/>
                </a:solidFill>
              </a:rPr>
              <a:t>IDEAS</a:t>
            </a:r>
          </a:p>
        </p:txBody>
      </p:sp>
      <p:graphicFrame>
        <p:nvGraphicFramePr>
          <p:cNvPr id="3" name="Table 2">
            <a:extLst>
              <a:ext uri="{FF2B5EF4-FFF2-40B4-BE49-F238E27FC236}">
                <a16:creationId xmlns:a16="http://schemas.microsoft.com/office/drawing/2014/main" id="{091AA7C3-64FE-40CA-988B-2957CA2D9E40}"/>
              </a:ext>
            </a:extLst>
          </p:cNvPr>
          <p:cNvGraphicFramePr>
            <a:graphicFrameLocks noGrp="1"/>
          </p:cNvGraphicFramePr>
          <p:nvPr>
            <p:extLst>
              <p:ext uri="{D42A27DB-BD31-4B8C-83A1-F6EECF244321}">
                <p14:modId xmlns:p14="http://schemas.microsoft.com/office/powerpoint/2010/main" val="1922233788"/>
              </p:ext>
            </p:extLst>
          </p:nvPr>
        </p:nvGraphicFramePr>
        <p:xfrm>
          <a:off x="3066322" y="769184"/>
          <a:ext cx="8491096" cy="5239996"/>
        </p:xfrm>
        <a:graphic>
          <a:graphicData uri="http://schemas.openxmlformats.org/drawingml/2006/table">
            <a:tbl>
              <a:tblPr firstRow="1" bandRow="1">
                <a:tableStyleId>{5C22544A-7EE6-4342-B048-85BDC9FD1C3A}</a:tableStyleId>
              </a:tblPr>
              <a:tblGrid>
                <a:gridCol w="2122774">
                  <a:extLst>
                    <a:ext uri="{9D8B030D-6E8A-4147-A177-3AD203B41FA5}">
                      <a16:colId xmlns:a16="http://schemas.microsoft.com/office/drawing/2014/main" val="3658802578"/>
                    </a:ext>
                  </a:extLst>
                </a:gridCol>
                <a:gridCol w="2122774">
                  <a:extLst>
                    <a:ext uri="{9D8B030D-6E8A-4147-A177-3AD203B41FA5}">
                      <a16:colId xmlns:a16="http://schemas.microsoft.com/office/drawing/2014/main" val="679757458"/>
                    </a:ext>
                  </a:extLst>
                </a:gridCol>
                <a:gridCol w="2122774">
                  <a:extLst>
                    <a:ext uri="{9D8B030D-6E8A-4147-A177-3AD203B41FA5}">
                      <a16:colId xmlns:a16="http://schemas.microsoft.com/office/drawing/2014/main" val="1702273763"/>
                    </a:ext>
                  </a:extLst>
                </a:gridCol>
                <a:gridCol w="2122774">
                  <a:extLst>
                    <a:ext uri="{9D8B030D-6E8A-4147-A177-3AD203B41FA5}">
                      <a16:colId xmlns:a16="http://schemas.microsoft.com/office/drawing/2014/main" val="2545841352"/>
                    </a:ext>
                  </a:extLst>
                </a:gridCol>
              </a:tblGrid>
              <a:tr h="400049">
                <a:tc>
                  <a:txBody>
                    <a:bodyPr/>
                    <a:lstStyle/>
                    <a:p>
                      <a:pPr algn="ctr"/>
                      <a:r>
                        <a:rPr lang="en-US" dirty="0">
                          <a:solidFill>
                            <a:schemeClr val="tx1"/>
                          </a:solidFill>
                        </a:rPr>
                        <a:t>DATA</a:t>
                      </a:r>
                    </a:p>
                  </a:txBody>
                  <a:tcPr>
                    <a:solidFill>
                      <a:srgbClr val="FFCA28"/>
                    </a:solidFill>
                  </a:tcPr>
                </a:tc>
                <a:tc>
                  <a:txBody>
                    <a:bodyPr/>
                    <a:lstStyle/>
                    <a:p>
                      <a:pPr algn="ctr"/>
                      <a:r>
                        <a:rPr lang="en-US" dirty="0">
                          <a:solidFill>
                            <a:schemeClr val="tx1"/>
                          </a:solidFill>
                        </a:rPr>
                        <a:t>DATA</a:t>
                      </a:r>
                    </a:p>
                  </a:txBody>
                  <a:tcPr>
                    <a:solidFill>
                      <a:srgbClr val="FFCA28"/>
                    </a:solidFill>
                  </a:tcPr>
                </a:tc>
                <a:tc>
                  <a:txBody>
                    <a:bodyPr/>
                    <a:lstStyle/>
                    <a:p>
                      <a:pPr algn="ctr"/>
                      <a:r>
                        <a:rPr lang="en-US" dirty="0">
                          <a:solidFill>
                            <a:schemeClr val="tx1"/>
                          </a:solidFill>
                        </a:rPr>
                        <a:t>MORE DATA</a:t>
                      </a:r>
                    </a:p>
                  </a:txBody>
                  <a:tcPr>
                    <a:solidFill>
                      <a:srgbClr val="FFCA28"/>
                    </a:solidFill>
                  </a:tcPr>
                </a:tc>
                <a:tc>
                  <a:txBody>
                    <a:bodyPr/>
                    <a:lstStyle/>
                    <a:p>
                      <a:pPr algn="ctr"/>
                      <a:r>
                        <a:rPr lang="en-US" dirty="0">
                          <a:solidFill>
                            <a:schemeClr val="tx1"/>
                          </a:solidFill>
                        </a:rPr>
                        <a:t>LOTS OF DATA</a:t>
                      </a:r>
                    </a:p>
                  </a:txBody>
                  <a:tcPr>
                    <a:solidFill>
                      <a:srgbClr val="FFCA28"/>
                    </a:solidFill>
                  </a:tcPr>
                </a:tc>
                <a:extLst>
                  <a:ext uri="{0D108BD9-81ED-4DB2-BD59-A6C34878D82A}">
                    <a16:rowId xmlns:a16="http://schemas.microsoft.com/office/drawing/2014/main" val="1720010182"/>
                  </a:ext>
                </a:extLst>
              </a:tr>
              <a:tr h="69142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514104098"/>
                  </a:ext>
                </a:extLst>
              </a:tr>
              <a:tr h="691421">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2245108088"/>
                  </a:ext>
                </a:extLst>
              </a:tr>
              <a:tr h="69142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38152212"/>
                  </a:ext>
                </a:extLst>
              </a:tr>
              <a:tr h="69142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783819445"/>
                  </a:ext>
                </a:extLst>
              </a:tr>
              <a:tr h="69142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67462425"/>
                  </a:ext>
                </a:extLst>
              </a:tr>
              <a:tr h="69142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485248335"/>
                  </a:ext>
                </a:extLst>
              </a:tr>
              <a:tr h="691421">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16976206"/>
                  </a:ext>
                </a:extLst>
              </a:tr>
            </a:tbl>
          </a:graphicData>
        </a:graphic>
      </p:graphicFrame>
    </p:spTree>
    <p:extLst>
      <p:ext uri="{BB962C8B-B14F-4D97-AF65-F5344CB8AC3E}">
        <p14:creationId xmlns:p14="http://schemas.microsoft.com/office/powerpoint/2010/main" val="3861879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50">
            <a:extLst>
              <a:ext uri="{FF2B5EF4-FFF2-40B4-BE49-F238E27FC236}">
                <a16:creationId xmlns:a16="http://schemas.microsoft.com/office/drawing/2014/main" id="{C62527F2-34AE-40DB-A82C-DAC20B40801E}"/>
              </a:ext>
            </a:extLst>
          </p:cNvPr>
          <p:cNvSpPr txBox="1">
            <a:spLocks/>
          </p:cNvSpPr>
          <p:nvPr/>
        </p:nvSpPr>
        <p:spPr>
          <a:xfrm>
            <a:off x="119922" y="3001345"/>
            <a:ext cx="2383436"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a:t>
            </a:r>
            <a:r>
              <a:rPr lang="en" sz="3600" dirty="0">
                <a:solidFill>
                  <a:srgbClr val="FFC301"/>
                </a:solidFill>
              </a:rPr>
              <a:t>MAPS</a:t>
            </a:r>
          </a:p>
        </p:txBody>
      </p:sp>
      <p:sp>
        <p:nvSpPr>
          <p:cNvPr id="4" name="Shape 249">
            <a:extLst>
              <a:ext uri="{FF2B5EF4-FFF2-40B4-BE49-F238E27FC236}">
                <a16:creationId xmlns:a16="http://schemas.microsoft.com/office/drawing/2014/main" id="{5FE4A30D-EAF9-455A-A4FA-ABDC6E4F48A9}"/>
              </a:ext>
            </a:extLst>
          </p:cNvPr>
          <p:cNvSpPr/>
          <p:nvPr/>
        </p:nvSpPr>
        <p:spPr>
          <a:xfrm>
            <a:off x="2638269" y="1094282"/>
            <a:ext cx="9553731" cy="4883853"/>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FFCE33"/>
          </a:solidFill>
          <a:ln>
            <a:noFill/>
          </a:ln>
        </p:spPr>
        <p:txBody>
          <a:bodyPr lIns="91425" tIns="91425" rIns="91425" bIns="91425" anchor="ctr" anchorCtr="0">
            <a:noAutofit/>
          </a:bodyPr>
          <a:lstStyle/>
          <a:p>
            <a:pPr lvl="0">
              <a:spcBef>
                <a:spcPts val="0"/>
              </a:spcBef>
              <a:buNone/>
            </a:pPr>
            <a:endParaRPr/>
          </a:p>
        </p:txBody>
      </p:sp>
      <p:sp>
        <p:nvSpPr>
          <p:cNvPr id="5" name="Shape 251">
            <a:extLst>
              <a:ext uri="{FF2B5EF4-FFF2-40B4-BE49-F238E27FC236}">
                <a16:creationId xmlns:a16="http://schemas.microsoft.com/office/drawing/2014/main" id="{CD19D8C6-C0A6-488C-BB51-1E298CE0D5E6}"/>
              </a:ext>
            </a:extLst>
          </p:cNvPr>
          <p:cNvSpPr/>
          <p:nvPr/>
        </p:nvSpPr>
        <p:spPr>
          <a:xfrm>
            <a:off x="3529702" y="2019300"/>
            <a:ext cx="1130019" cy="239047"/>
          </a:xfrm>
          <a:prstGeom prst="wedgeRectCallout">
            <a:avLst>
              <a:gd name="adj1" fmla="val -21428"/>
              <a:gd name="adj2" fmla="val 84287"/>
            </a:avLst>
          </a:prstGeom>
          <a:solidFill>
            <a:schemeClr val="tx1"/>
          </a:solidFill>
          <a:ln>
            <a:noFill/>
          </a:ln>
        </p:spPr>
        <p:txBody>
          <a:bodyPr lIns="91425" tIns="91425" rIns="91425" bIns="91425" anchor="ctr" anchorCtr="0">
            <a:noAutofit/>
          </a:bodyPr>
          <a:lstStyle/>
          <a:p>
            <a:pPr lvl="0">
              <a:spcBef>
                <a:spcPts val="0"/>
              </a:spcBef>
              <a:buNone/>
            </a:pPr>
            <a:r>
              <a:rPr lang="en" sz="1000" dirty="0">
                <a:solidFill>
                  <a:srgbClr val="FFFFFF"/>
                </a:solidFill>
                <a:latin typeface="Dosis"/>
                <a:ea typeface="Dosis"/>
                <a:cs typeface="Dosis"/>
                <a:sym typeface="Dosis"/>
              </a:rPr>
              <a:t>OUR OFFICE</a:t>
            </a:r>
          </a:p>
        </p:txBody>
      </p:sp>
      <p:sp>
        <p:nvSpPr>
          <p:cNvPr id="6" name="Shape 253">
            <a:extLst>
              <a:ext uri="{FF2B5EF4-FFF2-40B4-BE49-F238E27FC236}">
                <a16:creationId xmlns:a16="http://schemas.microsoft.com/office/drawing/2014/main" id="{D06B2383-BB1D-4C32-A081-5311AD292A5D}"/>
              </a:ext>
            </a:extLst>
          </p:cNvPr>
          <p:cNvSpPr/>
          <p:nvPr/>
        </p:nvSpPr>
        <p:spPr>
          <a:xfrm rot="8100000">
            <a:off x="3765754" y="2473039"/>
            <a:ext cx="141111" cy="145371"/>
          </a:xfrm>
          <a:prstGeom prst="teardrop">
            <a:avLst>
              <a:gd name="adj" fmla="val 100000"/>
            </a:avLst>
          </a:prstGeom>
          <a:solidFill>
            <a:schemeClr val="tx1"/>
          </a:solidFill>
          <a:ln>
            <a:noFill/>
          </a:ln>
        </p:spPr>
        <p:txBody>
          <a:bodyPr lIns="91425" tIns="91425" rIns="91425" bIns="91425" anchor="ctr" anchorCtr="0">
            <a:noAutofit/>
          </a:bodyPr>
          <a:lstStyle/>
          <a:p>
            <a:pPr lvl="0">
              <a:spcBef>
                <a:spcPts val="0"/>
              </a:spcBef>
              <a:buNone/>
            </a:pPr>
            <a:endParaRPr/>
          </a:p>
        </p:txBody>
      </p:sp>
      <p:sp>
        <p:nvSpPr>
          <p:cNvPr id="7" name="Shape 254">
            <a:extLst>
              <a:ext uri="{FF2B5EF4-FFF2-40B4-BE49-F238E27FC236}">
                <a16:creationId xmlns:a16="http://schemas.microsoft.com/office/drawing/2014/main" id="{781F876B-9D6C-4B46-8429-05546A890F1A}"/>
              </a:ext>
            </a:extLst>
          </p:cNvPr>
          <p:cNvSpPr/>
          <p:nvPr/>
        </p:nvSpPr>
        <p:spPr>
          <a:xfrm rot="8100000">
            <a:off x="4690453" y="3832400"/>
            <a:ext cx="141111" cy="145371"/>
          </a:xfrm>
          <a:prstGeom prst="teardrop">
            <a:avLst>
              <a:gd name="adj" fmla="val 100000"/>
            </a:avLst>
          </a:prstGeom>
          <a:solidFill>
            <a:schemeClr val="tx1"/>
          </a:solidFill>
          <a:ln>
            <a:noFill/>
          </a:ln>
        </p:spPr>
        <p:txBody>
          <a:bodyPr lIns="91425" tIns="91425" rIns="91425" bIns="91425" anchor="ctr" anchorCtr="0">
            <a:noAutofit/>
          </a:bodyPr>
          <a:lstStyle/>
          <a:p>
            <a:pPr lvl="0">
              <a:spcBef>
                <a:spcPts val="0"/>
              </a:spcBef>
              <a:buNone/>
            </a:pPr>
            <a:endParaRPr/>
          </a:p>
        </p:txBody>
      </p:sp>
      <p:sp>
        <p:nvSpPr>
          <p:cNvPr id="9" name="Shape 257">
            <a:extLst>
              <a:ext uri="{FF2B5EF4-FFF2-40B4-BE49-F238E27FC236}">
                <a16:creationId xmlns:a16="http://schemas.microsoft.com/office/drawing/2014/main" id="{EAB84CB2-E5FE-42D4-B622-C51E94FA772E}"/>
              </a:ext>
            </a:extLst>
          </p:cNvPr>
          <p:cNvSpPr/>
          <p:nvPr/>
        </p:nvSpPr>
        <p:spPr>
          <a:xfrm rot="8100000">
            <a:off x="7470074" y="3311433"/>
            <a:ext cx="141111" cy="145371"/>
          </a:xfrm>
          <a:prstGeom prst="teardrop">
            <a:avLst>
              <a:gd name="adj" fmla="val 100000"/>
            </a:avLst>
          </a:prstGeom>
          <a:solidFill>
            <a:schemeClr val="tx1"/>
          </a:solidFill>
          <a:ln>
            <a:no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882773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82">
            <a:extLst>
              <a:ext uri="{FF2B5EF4-FFF2-40B4-BE49-F238E27FC236}">
                <a16:creationId xmlns:a16="http://schemas.microsoft.com/office/drawing/2014/main" id="{93825396-EC85-4737-ABFC-69588F1B07CC}"/>
              </a:ext>
            </a:extLst>
          </p:cNvPr>
          <p:cNvSpPr txBox="1">
            <a:spLocks/>
          </p:cNvSpPr>
          <p:nvPr/>
        </p:nvSpPr>
        <p:spPr>
          <a:xfrm>
            <a:off x="193897" y="2539148"/>
            <a:ext cx="2234509" cy="1779704"/>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OUR PROCESS IS </a:t>
            </a:r>
            <a:r>
              <a:rPr lang="en-US" sz="3600" dirty="0">
                <a:solidFill>
                  <a:srgbClr val="FFC301"/>
                </a:solidFill>
              </a:rPr>
              <a:t>SIMPLE</a:t>
            </a:r>
            <a:endParaRPr lang="en" sz="3600" dirty="0">
              <a:solidFill>
                <a:srgbClr val="FFC301"/>
              </a:solidFill>
            </a:endParaRPr>
          </a:p>
        </p:txBody>
      </p:sp>
      <p:graphicFrame>
        <p:nvGraphicFramePr>
          <p:cNvPr id="3" name="Diagram 2">
            <a:extLst>
              <a:ext uri="{FF2B5EF4-FFF2-40B4-BE49-F238E27FC236}">
                <a16:creationId xmlns:a16="http://schemas.microsoft.com/office/drawing/2014/main" id="{C90F3DCE-4B4F-495F-983F-C776DDD7D433}"/>
              </a:ext>
            </a:extLst>
          </p:cNvPr>
          <p:cNvGraphicFramePr/>
          <p:nvPr>
            <p:extLst>
              <p:ext uri="{D42A27DB-BD31-4B8C-83A1-F6EECF244321}">
                <p14:modId xmlns:p14="http://schemas.microsoft.com/office/powerpoint/2010/main" val="2749545517"/>
              </p:ext>
            </p:extLst>
          </p:nvPr>
        </p:nvGraphicFramePr>
        <p:xfrm>
          <a:off x="2961390" y="513691"/>
          <a:ext cx="8745928" cy="58306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7963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2098E843-EAAF-49C3-B338-A420A564478D}"/>
              </a:ext>
            </a:extLst>
          </p:cNvPr>
          <p:cNvSpPr txBox="1">
            <a:spLocks/>
          </p:cNvSpPr>
          <p:nvPr/>
        </p:nvSpPr>
        <p:spPr>
          <a:xfrm>
            <a:off x="861968" y="2419685"/>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sz="2400" dirty="0">
                <a:solidFill>
                  <a:schemeClr val="bg1"/>
                </a:solidFill>
                <a:latin typeface="+mj-lt"/>
                <a:ea typeface="Muli"/>
                <a:cs typeface="Muli"/>
                <a:sym typeface="Muli"/>
              </a:rPr>
              <a:t>	WEBSITE PROJECT</a:t>
            </a:r>
          </a:p>
          <a:p>
            <a:pPr>
              <a:spcBef>
                <a:spcPts val="0"/>
              </a:spcBef>
              <a:buFont typeface="Arial" panose="020B0604020202020204" pitchFamily="34" charset="0"/>
              <a:buNone/>
            </a:pPr>
            <a:endParaRPr lang="en-US" sz="2000" b="1" dirty="0">
              <a:solidFill>
                <a:schemeClr val="bg1"/>
              </a:solidFill>
              <a:latin typeface="Muli"/>
              <a:ea typeface="Muli"/>
              <a:cs typeface="Muli"/>
              <a:sym typeface="Muli"/>
            </a:endParaRPr>
          </a:p>
          <a:p>
            <a:pPr algn="just">
              <a:spcBef>
                <a:spcPts val="0"/>
              </a:spcBef>
              <a:buNone/>
            </a:pPr>
            <a:r>
              <a:rPr lang="en-US" sz="2000" dirty="0">
                <a:solidFill>
                  <a:schemeClr val="bg1"/>
                </a:solidFill>
                <a:latin typeface="Muli"/>
                <a:ea typeface="Muli"/>
                <a:cs typeface="Muli"/>
                <a:sym typeface="Muli"/>
              </a:rPr>
              <a:t>	</a:t>
            </a:r>
            <a:r>
              <a:rPr lang="en-US" sz="16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r>
              <a:rPr lang="en-US" sz="2000" dirty="0">
                <a:solidFill>
                  <a:schemeClr val="bg1"/>
                </a:solidFill>
                <a:ea typeface="Muli"/>
                <a:cs typeface="Muli"/>
                <a:sym typeface="Muli"/>
              </a:rPr>
              <a:t>.</a:t>
            </a:r>
          </a:p>
          <a:p>
            <a:pPr>
              <a:spcBef>
                <a:spcPts val="0"/>
              </a:spcBef>
              <a:buNone/>
            </a:pPr>
            <a:endParaRPr lang="en-US" sz="2000" dirty="0">
              <a:solidFill>
                <a:schemeClr val="bg1"/>
              </a:solidFill>
              <a:ea typeface="Muli"/>
              <a:cs typeface="Muli"/>
              <a:sym typeface="Muli"/>
            </a:endParaRPr>
          </a:p>
          <a:p>
            <a:pPr>
              <a:spcBef>
                <a:spcPts val="0"/>
              </a:spcBef>
              <a:buFont typeface="Arial" panose="020B0604020202020204" pitchFamily="34" charset="0"/>
              <a:buNone/>
            </a:pPr>
            <a:endParaRPr lang="en-US" sz="2000" dirty="0">
              <a:solidFill>
                <a:schemeClr val="bg1"/>
              </a:solidFill>
              <a:ea typeface="Muli"/>
              <a:cs typeface="Muli"/>
              <a:sym typeface="Muli"/>
            </a:endParaRPr>
          </a:p>
        </p:txBody>
      </p:sp>
      <p:sp>
        <p:nvSpPr>
          <p:cNvPr id="4" name="Shape 415">
            <a:extLst>
              <a:ext uri="{FF2B5EF4-FFF2-40B4-BE49-F238E27FC236}">
                <a16:creationId xmlns:a16="http://schemas.microsoft.com/office/drawing/2014/main" id="{8E4A0EAB-C575-498D-BDE3-1D867C97F920}"/>
              </a:ext>
            </a:extLst>
          </p:cNvPr>
          <p:cNvSpPr/>
          <p:nvPr/>
        </p:nvSpPr>
        <p:spPr>
          <a:xfrm>
            <a:off x="6336126" y="1840914"/>
            <a:ext cx="5348539" cy="416389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solidFill>
          <a:ln w="9525" cap="flat" cmpd="sng">
            <a:solidFill>
              <a:schemeClr val="tx1">
                <a:lumMod val="50000"/>
                <a:lumOff val="50000"/>
              </a:schemeClr>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 name="Shape 417">
            <a:extLst>
              <a:ext uri="{FF2B5EF4-FFF2-40B4-BE49-F238E27FC236}">
                <a16:creationId xmlns:a16="http://schemas.microsoft.com/office/drawing/2014/main" id="{1FBA4C64-E5CA-44BC-B5F1-5D3B924F2A69}"/>
              </a:ext>
            </a:extLst>
          </p:cNvPr>
          <p:cNvSpPr/>
          <p:nvPr/>
        </p:nvSpPr>
        <p:spPr>
          <a:xfrm>
            <a:off x="6549364" y="2073275"/>
            <a:ext cx="4908425" cy="3114229"/>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787583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4">
            <a:extLst>
              <a:ext uri="{FF2B5EF4-FFF2-40B4-BE49-F238E27FC236}">
                <a16:creationId xmlns:a16="http://schemas.microsoft.com/office/drawing/2014/main" id="{DA7EFC97-AA70-42C3-9131-73685E4A7104}"/>
              </a:ext>
            </a:extLst>
          </p:cNvPr>
          <p:cNvSpPr/>
          <p:nvPr/>
        </p:nvSpPr>
        <p:spPr>
          <a:xfrm>
            <a:off x="7849507" y="462414"/>
            <a:ext cx="2956846" cy="593316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FFFFFF"/>
          </a:solidFill>
          <a:ln w="9525" cap="flat" cmpd="sng">
            <a:solidFill>
              <a:srgbClr val="FFC30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 name="Shape 396">
            <a:extLst>
              <a:ext uri="{FF2B5EF4-FFF2-40B4-BE49-F238E27FC236}">
                <a16:creationId xmlns:a16="http://schemas.microsoft.com/office/drawing/2014/main" id="{36A11CDF-12B6-4239-8880-7A2FF675CA85}"/>
              </a:ext>
            </a:extLst>
          </p:cNvPr>
          <p:cNvSpPr/>
          <p:nvPr/>
        </p:nvSpPr>
        <p:spPr>
          <a:xfrm>
            <a:off x="7977335" y="978946"/>
            <a:ext cx="2701190" cy="4782119"/>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sz="1000">
                <a:solidFill>
                  <a:srgbClr val="FFFFFF"/>
                </a:solidFill>
                <a:latin typeface="Muli"/>
                <a:ea typeface="Muli"/>
                <a:cs typeface="Muli"/>
                <a:sym typeface="Muli"/>
              </a:rPr>
              <a:t>Place your screenshot here</a:t>
            </a:r>
          </a:p>
        </p:txBody>
      </p:sp>
      <p:sp>
        <p:nvSpPr>
          <p:cNvPr id="5" name="Shape 395">
            <a:extLst>
              <a:ext uri="{FF2B5EF4-FFF2-40B4-BE49-F238E27FC236}">
                <a16:creationId xmlns:a16="http://schemas.microsoft.com/office/drawing/2014/main" id="{F301F84A-897A-43C1-8A8E-9CFB7A8E8066}"/>
              </a:ext>
            </a:extLst>
          </p:cNvPr>
          <p:cNvSpPr txBox="1">
            <a:spLocks/>
          </p:cNvSpPr>
          <p:nvPr/>
        </p:nvSpPr>
        <p:spPr>
          <a:xfrm>
            <a:off x="802007" y="2218294"/>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sz="2400" dirty="0">
                <a:solidFill>
                  <a:srgbClr val="FFFFFF"/>
                </a:solidFill>
                <a:latin typeface="+mj-lt"/>
                <a:ea typeface="Muli"/>
                <a:cs typeface="Muli"/>
                <a:sym typeface="Muli"/>
              </a:rPr>
              <a:t>	</a:t>
            </a:r>
            <a:r>
              <a:rPr lang="en-US" sz="2400" dirty="0">
                <a:latin typeface="+mj-lt"/>
                <a:ea typeface="Muli"/>
                <a:cs typeface="Muli"/>
                <a:sym typeface="Muli"/>
              </a:rPr>
              <a:t>ANDROID PROJECT</a:t>
            </a:r>
          </a:p>
          <a:p>
            <a:pPr>
              <a:spcBef>
                <a:spcPts val="0"/>
              </a:spcBef>
              <a:buFont typeface="Arial" panose="020B0604020202020204" pitchFamily="34" charset="0"/>
              <a:buNone/>
            </a:pPr>
            <a:endParaRPr lang="en-US" sz="2000" b="1" dirty="0">
              <a:latin typeface="Muli"/>
              <a:ea typeface="Muli"/>
              <a:cs typeface="Muli"/>
              <a:sym typeface="Muli"/>
            </a:endParaRPr>
          </a:p>
          <a:p>
            <a:pPr algn="just">
              <a:spcBef>
                <a:spcPts val="0"/>
              </a:spcBef>
              <a:buNone/>
            </a:pPr>
            <a:r>
              <a:rPr lang="en-US" sz="2000" dirty="0">
                <a:latin typeface="Muli"/>
                <a:ea typeface="Muli"/>
                <a:cs typeface="Muli"/>
                <a:sym typeface="Muli"/>
              </a:rPr>
              <a:t>	</a:t>
            </a:r>
            <a:r>
              <a:rPr lang="en-US" sz="1600" dirty="0">
                <a:ea typeface="Muli"/>
                <a:cs typeface="Muli"/>
                <a:sym typeface="Muli"/>
              </a:rPr>
              <a:t>Here you can showcase and explain your app, website or software. Here you can showcase and explain your app, website or software. Here you can showcase and explain your app, website or software.</a:t>
            </a:r>
          </a:p>
          <a:p>
            <a:pPr>
              <a:spcBef>
                <a:spcPts val="0"/>
              </a:spcBef>
              <a:buNone/>
            </a:pPr>
            <a:endParaRPr lang="en-US" sz="2000" dirty="0">
              <a:solidFill>
                <a:srgbClr val="FFFFFF"/>
              </a:solidFill>
              <a:ea typeface="Muli"/>
              <a:cs typeface="Muli"/>
              <a:sym typeface="Muli"/>
            </a:endParaRPr>
          </a:p>
          <a:p>
            <a:pPr>
              <a:spcBef>
                <a:spcPts val="0"/>
              </a:spcBef>
              <a:buFont typeface="Arial" panose="020B0604020202020204" pitchFamily="34" charset="0"/>
              <a:buNone/>
            </a:pPr>
            <a:endParaRPr lang="en-US" sz="2000" dirty="0">
              <a:solidFill>
                <a:srgbClr val="FFFFFF"/>
              </a:solidFill>
              <a:ea typeface="Muli"/>
              <a:cs typeface="Muli"/>
              <a:sym typeface="Muli"/>
            </a:endParaRPr>
          </a:p>
        </p:txBody>
      </p:sp>
    </p:spTree>
    <p:extLst>
      <p:ext uri="{BB962C8B-B14F-4D97-AF65-F5344CB8AC3E}">
        <p14:creationId xmlns:p14="http://schemas.microsoft.com/office/powerpoint/2010/main" val="1018768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5B5CE113-C29A-41C7-8BB0-62045A354F2E}"/>
              </a:ext>
            </a:extLst>
          </p:cNvPr>
          <p:cNvSpPr txBox="1">
            <a:spLocks/>
          </p:cNvSpPr>
          <p:nvPr/>
        </p:nvSpPr>
        <p:spPr>
          <a:xfrm>
            <a:off x="921928" y="2363883"/>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sz="2400" dirty="0">
                <a:solidFill>
                  <a:schemeClr val="bg1"/>
                </a:solidFill>
                <a:latin typeface="+mj-lt"/>
                <a:ea typeface="Muli"/>
                <a:cs typeface="Muli"/>
                <a:sym typeface="Muli"/>
              </a:rPr>
              <a:t>	iPhone PROJECT</a:t>
            </a:r>
          </a:p>
          <a:p>
            <a:pPr>
              <a:spcBef>
                <a:spcPts val="0"/>
              </a:spcBef>
              <a:buFont typeface="Arial" panose="020B0604020202020204" pitchFamily="34" charset="0"/>
              <a:buNone/>
            </a:pPr>
            <a:endParaRPr lang="en-US" sz="2000" b="1" dirty="0">
              <a:solidFill>
                <a:schemeClr val="bg1"/>
              </a:solidFill>
              <a:latin typeface="Muli"/>
              <a:ea typeface="Muli"/>
              <a:cs typeface="Muli"/>
              <a:sym typeface="Muli"/>
            </a:endParaRPr>
          </a:p>
          <a:p>
            <a:pPr algn="just">
              <a:spcBef>
                <a:spcPts val="0"/>
              </a:spcBef>
              <a:buNone/>
            </a:pPr>
            <a:r>
              <a:rPr lang="en-US" sz="2000" dirty="0">
                <a:solidFill>
                  <a:schemeClr val="bg1"/>
                </a:solidFill>
                <a:latin typeface="Muli"/>
                <a:ea typeface="Muli"/>
                <a:cs typeface="Muli"/>
                <a:sym typeface="Muli"/>
              </a:rPr>
              <a:t>	</a:t>
            </a:r>
            <a:r>
              <a:rPr lang="en-US" sz="1600"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a:p>
            <a:pPr>
              <a:spcBef>
                <a:spcPts val="0"/>
              </a:spcBef>
              <a:buNone/>
            </a:pPr>
            <a:endParaRPr lang="en-US" sz="2000" dirty="0">
              <a:solidFill>
                <a:schemeClr val="bg1"/>
              </a:solidFill>
              <a:ea typeface="Muli"/>
              <a:cs typeface="Muli"/>
              <a:sym typeface="Muli"/>
            </a:endParaRPr>
          </a:p>
          <a:p>
            <a:pPr>
              <a:spcBef>
                <a:spcPts val="0"/>
              </a:spcBef>
              <a:buFont typeface="Arial" panose="020B0604020202020204" pitchFamily="34" charset="0"/>
              <a:buNone/>
            </a:pPr>
            <a:endParaRPr lang="en-US" sz="2000" dirty="0">
              <a:solidFill>
                <a:schemeClr val="bg1"/>
              </a:solidFill>
              <a:ea typeface="Muli"/>
              <a:cs typeface="Muli"/>
              <a:sym typeface="Muli"/>
            </a:endParaRPr>
          </a:p>
        </p:txBody>
      </p:sp>
      <p:sp>
        <p:nvSpPr>
          <p:cNvPr id="3" name="Shape 401">
            <a:extLst>
              <a:ext uri="{FF2B5EF4-FFF2-40B4-BE49-F238E27FC236}">
                <a16:creationId xmlns:a16="http://schemas.microsoft.com/office/drawing/2014/main" id="{1FBBE69A-5567-49C3-B691-4101E50476E1}"/>
              </a:ext>
            </a:extLst>
          </p:cNvPr>
          <p:cNvSpPr/>
          <p:nvPr/>
        </p:nvSpPr>
        <p:spPr>
          <a:xfrm>
            <a:off x="7835628" y="327227"/>
            <a:ext cx="2942300" cy="6191857"/>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chemeClr val="tx1">
                <a:lumMod val="65000"/>
                <a:lumOff val="35000"/>
              </a:schemeClr>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 name="Shape 403">
            <a:extLst>
              <a:ext uri="{FF2B5EF4-FFF2-40B4-BE49-F238E27FC236}">
                <a16:creationId xmlns:a16="http://schemas.microsoft.com/office/drawing/2014/main" id="{4DD9A2C3-CB1F-484B-BAF2-E0BEFEA2A32A}"/>
              </a:ext>
            </a:extLst>
          </p:cNvPr>
          <p:cNvSpPr/>
          <p:nvPr/>
        </p:nvSpPr>
        <p:spPr>
          <a:xfrm>
            <a:off x="8050047" y="1209267"/>
            <a:ext cx="2513462" cy="4427775"/>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2787156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DA1F59A8-2ECB-4642-B73D-3768F40AC319}"/>
              </a:ext>
            </a:extLst>
          </p:cNvPr>
          <p:cNvSpPr txBox="1">
            <a:spLocks/>
          </p:cNvSpPr>
          <p:nvPr/>
        </p:nvSpPr>
        <p:spPr>
          <a:xfrm>
            <a:off x="966899" y="2206702"/>
            <a:ext cx="4101900" cy="2421407"/>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US" sz="2400" dirty="0">
                <a:latin typeface="+mj-lt"/>
                <a:ea typeface="Muli"/>
                <a:cs typeface="Muli"/>
                <a:sym typeface="Muli"/>
              </a:rPr>
              <a:t>	TABLET PROJECT</a:t>
            </a:r>
          </a:p>
          <a:p>
            <a:pPr>
              <a:spcBef>
                <a:spcPts val="0"/>
              </a:spcBef>
              <a:buFont typeface="Arial" panose="020B0604020202020204" pitchFamily="34" charset="0"/>
              <a:buNone/>
            </a:pPr>
            <a:endParaRPr lang="en-US" sz="2000" b="1" dirty="0">
              <a:latin typeface="Muli"/>
              <a:ea typeface="Muli"/>
              <a:cs typeface="Muli"/>
              <a:sym typeface="Muli"/>
            </a:endParaRPr>
          </a:p>
          <a:p>
            <a:pPr algn="just">
              <a:spcBef>
                <a:spcPts val="0"/>
              </a:spcBef>
              <a:buNone/>
            </a:pPr>
            <a:r>
              <a:rPr lang="en-US" sz="2000" dirty="0">
                <a:latin typeface="Muli"/>
                <a:ea typeface="Muli"/>
                <a:cs typeface="Muli"/>
                <a:sym typeface="Muli"/>
              </a:rPr>
              <a:t>	</a:t>
            </a:r>
            <a:r>
              <a:rPr lang="en-US" sz="1600" dirty="0">
                <a:ea typeface="Muli"/>
                <a:cs typeface="Muli"/>
                <a:sym typeface="Muli"/>
              </a:rPr>
              <a:t>Here you can showcase and explain your app, website or software. Here you can showcase and explain your app, website or software. Here you can showcase and explain your app, website or software.</a:t>
            </a:r>
          </a:p>
          <a:p>
            <a:pPr>
              <a:spcBef>
                <a:spcPts val="0"/>
              </a:spcBef>
              <a:buNone/>
            </a:pPr>
            <a:endParaRPr lang="en-US" sz="2000" dirty="0">
              <a:ea typeface="Muli"/>
              <a:cs typeface="Muli"/>
              <a:sym typeface="Muli"/>
            </a:endParaRPr>
          </a:p>
          <a:p>
            <a:pPr>
              <a:spcBef>
                <a:spcPts val="0"/>
              </a:spcBef>
              <a:buFont typeface="Arial" panose="020B0604020202020204" pitchFamily="34" charset="0"/>
              <a:buNone/>
            </a:pPr>
            <a:endParaRPr lang="en-US" sz="2000" dirty="0">
              <a:ea typeface="Muli"/>
              <a:cs typeface="Muli"/>
              <a:sym typeface="Muli"/>
            </a:endParaRPr>
          </a:p>
        </p:txBody>
      </p:sp>
      <p:sp>
        <p:nvSpPr>
          <p:cNvPr id="3" name="Shape 408">
            <a:extLst>
              <a:ext uri="{FF2B5EF4-FFF2-40B4-BE49-F238E27FC236}">
                <a16:creationId xmlns:a16="http://schemas.microsoft.com/office/drawing/2014/main" id="{9E833902-9AA6-4FAB-B5B9-5A2A99A9DFEE}"/>
              </a:ext>
            </a:extLst>
          </p:cNvPr>
          <p:cNvSpPr/>
          <p:nvPr/>
        </p:nvSpPr>
        <p:spPr>
          <a:xfrm>
            <a:off x="7117074" y="457769"/>
            <a:ext cx="4170520" cy="5898168"/>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rgbClr val="FFFFFF"/>
          </a:solidFill>
          <a:ln w="9525" cap="flat" cmpd="sng">
            <a:solidFill>
              <a:srgbClr val="FFC30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 name="Shape 410">
            <a:extLst>
              <a:ext uri="{FF2B5EF4-FFF2-40B4-BE49-F238E27FC236}">
                <a16:creationId xmlns:a16="http://schemas.microsoft.com/office/drawing/2014/main" id="{084C90A9-B98B-42C8-B580-57DBA1CA5378}"/>
              </a:ext>
            </a:extLst>
          </p:cNvPr>
          <p:cNvSpPr/>
          <p:nvPr/>
        </p:nvSpPr>
        <p:spPr>
          <a:xfrm>
            <a:off x="7415316" y="1004606"/>
            <a:ext cx="3604212" cy="4825601"/>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3267186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alpha val="64000"/>
          </a:schemeClr>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solidFill>
              <a:srgbClr val="434343"/>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379628" y="87046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rgbClr val="434343"/>
                </a:solidFill>
                <a:latin typeface="Bitter"/>
                <a:ea typeface="Bitter"/>
                <a:cs typeface="Bitter"/>
                <a:sym typeface="Bitter"/>
              </a:rPr>
              <a:t>Editable Icons</a:t>
            </a:r>
            <a:r>
              <a:rPr lang="en" sz="1200" dirty="0">
                <a:solidFill>
                  <a:srgbClr val="434343"/>
                </a:solidFill>
                <a:latin typeface="Bitter"/>
                <a:ea typeface="Bitter"/>
                <a:cs typeface="Bitter"/>
                <a:sym typeface="Bitter"/>
              </a:rPr>
              <a:t>. </a:t>
            </a:r>
          </a:p>
          <a:p>
            <a:pPr lvl="0" rtl="0">
              <a:spcBef>
                <a:spcPts val="0"/>
              </a:spcBef>
              <a:buClr>
                <a:schemeClr val="dk1"/>
              </a:buClr>
              <a:buFont typeface="Arial"/>
              <a:buNone/>
            </a:pPr>
            <a:endParaRPr sz="1200" dirty="0">
              <a:solidFill>
                <a:srgbClr val="434343"/>
              </a:solidFill>
              <a:latin typeface="Bitter"/>
              <a:ea typeface="Bitter"/>
              <a:cs typeface="Bitter"/>
              <a:sym typeface="Bitter"/>
            </a:endParaRPr>
          </a:p>
          <a:p>
            <a:pPr lvl="0" rtl="0">
              <a:spcBef>
                <a:spcPts val="0"/>
              </a:spcBef>
              <a:buClr>
                <a:schemeClr val="dk1"/>
              </a:buClr>
              <a:buSzPct val="122222"/>
              <a:buFont typeface="Arial"/>
              <a:buNone/>
            </a:pPr>
            <a:r>
              <a:rPr lang="en" sz="1200" dirty="0">
                <a:solidFill>
                  <a:srgbClr val="434343"/>
                </a:solidFill>
                <a:latin typeface="Bitter"/>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rgbClr val="434343"/>
                </a:solidFill>
                <a:latin typeface="Bitter"/>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rgbClr val="434343"/>
                </a:solidFill>
                <a:latin typeface="Bitter"/>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rgbClr val="434343"/>
                </a:solidFill>
                <a:latin typeface="Bitter"/>
                <a:ea typeface="Bitter"/>
                <a:cs typeface="Bitter"/>
                <a:sym typeface="Bitter"/>
              </a:rPr>
              <a:t>Change line color, width and style.</a:t>
            </a:r>
          </a:p>
          <a:p>
            <a:pPr lvl="0" rtl="0">
              <a:spcBef>
                <a:spcPts val="0"/>
              </a:spcBef>
              <a:buNone/>
            </a:pPr>
            <a:endParaRPr sz="1200" dirty="0">
              <a:solidFill>
                <a:srgbClr val="434343"/>
              </a:solidFill>
              <a:latin typeface="Bitter"/>
              <a:ea typeface="Bitter"/>
              <a:cs typeface="Bitter"/>
              <a:sym typeface="Bitter"/>
            </a:endParaRPr>
          </a:p>
          <a:p>
            <a:pPr lvl="0" rtl="0">
              <a:spcBef>
                <a:spcPts val="0"/>
              </a:spcBef>
              <a:buNone/>
            </a:pPr>
            <a:r>
              <a:rPr lang="en" sz="1200" dirty="0">
                <a:solidFill>
                  <a:srgbClr val="434343"/>
                </a:solidFill>
                <a:latin typeface="Bitter"/>
                <a:ea typeface="Bitter"/>
                <a:cs typeface="Bitter"/>
                <a:sym typeface="Bitter"/>
              </a:rPr>
              <a:t>Isn’t that AW</a:t>
            </a:r>
            <a:r>
              <a:rPr lang="en-US" sz="1200" dirty="0">
                <a:solidFill>
                  <a:srgbClr val="434343"/>
                </a:solidFill>
                <a:latin typeface="Bitter"/>
                <a:ea typeface="Bitter"/>
                <a:cs typeface="Bitter"/>
                <a:sym typeface="Bitter"/>
              </a:rPr>
              <a:t>E</a:t>
            </a:r>
            <a:r>
              <a:rPr lang="en" sz="1200" dirty="0">
                <a:solidFill>
                  <a:srgbClr val="434343"/>
                </a:solidFill>
                <a:latin typeface="Bitter"/>
                <a:ea typeface="Bitter"/>
                <a:cs typeface="Bitter"/>
                <a:sym typeface="Bitter"/>
              </a:rPr>
              <a:t>SOME !!!</a:t>
            </a:r>
          </a:p>
          <a:p>
            <a:pPr lvl="0" rtl="0">
              <a:spcBef>
                <a:spcPts val="0"/>
              </a:spcBef>
              <a:buNone/>
            </a:pPr>
            <a:endParaRPr lang="en" sz="1200" dirty="0">
              <a:solidFill>
                <a:srgbClr val="434343"/>
              </a:solidFill>
              <a:latin typeface="Bitter"/>
              <a:ea typeface="Bitter"/>
              <a:cs typeface="Bitter"/>
              <a:sym typeface="Bitter"/>
            </a:endParaRPr>
          </a:p>
          <a:p>
            <a:pPr lvl="0" rtl="0">
              <a:spcBef>
                <a:spcPts val="0"/>
              </a:spcBef>
              <a:buNone/>
            </a:pPr>
            <a:endParaRPr sz="1200" dirty="0">
              <a:solidFill>
                <a:srgbClr val="434343"/>
              </a:solidFill>
              <a:latin typeface="Bitter"/>
              <a:ea typeface="Bitter"/>
              <a:cs typeface="Bitter"/>
              <a:sym typeface="Bitter"/>
            </a:endParaRPr>
          </a:p>
          <a:p>
            <a:pPr lvl="0" rtl="0">
              <a:spcBef>
                <a:spcPts val="0"/>
              </a:spcBef>
              <a:buClr>
                <a:schemeClr val="dk1"/>
              </a:buClr>
              <a:buFont typeface="Arial"/>
              <a:buNone/>
            </a:pPr>
            <a:endParaRPr sz="1200" dirty="0">
              <a:solidFill>
                <a:srgbClr val="434343"/>
              </a:solidFill>
              <a:latin typeface="Bitter"/>
              <a:ea typeface="Bitter"/>
              <a:cs typeface="Bitter"/>
              <a:sym typeface="Bitter"/>
            </a:endParaRPr>
          </a:p>
          <a:p>
            <a:pPr lvl="0" rtl="0">
              <a:spcBef>
                <a:spcPts val="0"/>
              </a:spcBef>
              <a:buNone/>
            </a:pPr>
            <a:endParaRPr sz="1200" dirty="0">
              <a:solidFill>
                <a:srgbClr val="434343"/>
              </a:solidFill>
              <a:latin typeface="Bitter"/>
              <a:ea typeface="Bitter"/>
              <a:cs typeface="Bitter"/>
              <a:sym typeface="Bitter"/>
            </a:endParaRPr>
          </a:p>
        </p:txBody>
      </p:sp>
      <p:sp>
        <p:nvSpPr>
          <p:cNvPr id="276" name="Shape 633"/>
          <p:cNvSpPr txBox="1"/>
          <p:nvPr/>
        </p:nvSpPr>
        <p:spPr>
          <a:xfrm>
            <a:off x="223333" y="38369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rgbClr val="434343"/>
                </a:solidFill>
                <a:latin typeface="+mj-lt"/>
                <a:ea typeface="Bitter"/>
                <a:cs typeface="Bitter"/>
                <a:sym typeface="Bitter"/>
              </a:rPr>
              <a:t>ENJOY THESE EDITABLE ICONS</a:t>
            </a:r>
            <a:endParaRPr lang="en" dirty="0">
              <a:solidFill>
                <a:srgbClr val="434343"/>
              </a:solidFill>
              <a:latin typeface="+mj-lt"/>
              <a:ea typeface="Bitter"/>
              <a:cs typeface="Bitter"/>
              <a:sym typeface="Bitter"/>
            </a:endParaRPr>
          </a:p>
          <a:p>
            <a:pPr lvl="0" rtl="0">
              <a:spcBef>
                <a:spcPts val="0"/>
              </a:spcBef>
              <a:buNone/>
            </a:pPr>
            <a:endParaRPr dirty="0">
              <a:solidFill>
                <a:srgbClr val="434343"/>
              </a:solidFill>
              <a:latin typeface="+mj-lt"/>
              <a:ea typeface="Bitter"/>
              <a:cs typeface="Bitter"/>
              <a:sym typeface="Bitter"/>
            </a:endParaRPr>
          </a:p>
          <a:p>
            <a:pPr lvl="0" rtl="0">
              <a:spcBef>
                <a:spcPts val="0"/>
              </a:spcBef>
              <a:buClr>
                <a:schemeClr val="dk1"/>
              </a:buClr>
              <a:buFont typeface="Arial"/>
              <a:buNone/>
            </a:pPr>
            <a:endParaRPr dirty="0">
              <a:solidFill>
                <a:srgbClr val="434343"/>
              </a:solidFill>
              <a:latin typeface="+mj-lt"/>
              <a:ea typeface="Bitter"/>
              <a:cs typeface="Bitter"/>
              <a:sym typeface="Bitter"/>
            </a:endParaRPr>
          </a:p>
          <a:p>
            <a:pPr lvl="0" rtl="0">
              <a:spcBef>
                <a:spcPts val="0"/>
              </a:spcBef>
              <a:buNone/>
            </a:pPr>
            <a:endParaRPr dirty="0">
              <a:solidFill>
                <a:srgbClr val="434343"/>
              </a:solidFill>
              <a:latin typeface="+mj-lt"/>
              <a:ea typeface="Bitter"/>
              <a:cs typeface="Bitter"/>
              <a:sym typeface="Bitter"/>
            </a:endParaRPr>
          </a:p>
        </p:txBody>
      </p:sp>
      <p:sp>
        <p:nvSpPr>
          <p:cNvPr id="278" name="Rectangle 277">
            <a:extLst>
              <a:ext uri="{FF2B5EF4-FFF2-40B4-BE49-F238E27FC236}">
                <a16:creationId xmlns:a16="http://schemas.microsoft.com/office/drawing/2014/main" id="{D44C8436-A5B3-4464-96A5-57E339DDFA32}"/>
              </a:ext>
            </a:extLst>
          </p:cNvPr>
          <p:cNvSpPr/>
          <p:nvPr/>
        </p:nvSpPr>
        <p:spPr>
          <a:xfrm>
            <a:off x="671924" y="6223760"/>
            <a:ext cx="10848153" cy="523220"/>
          </a:xfrm>
          <a:prstGeom prst="rect">
            <a:avLst/>
          </a:prstGeom>
        </p:spPr>
        <p:txBody>
          <a:bodyPr wrap="square">
            <a:spAutoFit/>
          </a:bodyPr>
          <a:lstStyle/>
          <a:p>
            <a:pPr algn="ctr"/>
            <a:r>
              <a:rPr lang="en-US" sz="1400" dirty="0"/>
              <a:t>Special thanks and credits  to: </a:t>
            </a:r>
            <a:r>
              <a:rPr lang="en-US" sz="1400" dirty="0" smtClean="0"/>
              <a:t>Unsplash.com  </a:t>
            </a:r>
            <a:r>
              <a:rPr lang="en-US" sz="1400" dirty="0"/>
              <a:t>|   Pixaby.com   |   Slidescarnival.com  </a:t>
            </a:r>
            <a:r>
              <a:rPr lang="en-US" sz="1400" dirty="0" smtClean="0"/>
              <a:t>Without </a:t>
            </a:r>
            <a:r>
              <a:rPr lang="en-US" sz="1400" dirty="0"/>
              <a:t>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1">
            <a:extLst>
              <a:ext uri="{FF2B5EF4-FFF2-40B4-BE49-F238E27FC236}">
                <a16:creationId xmlns:a16="http://schemas.microsoft.com/office/drawing/2014/main" id="{A3C26258-DD61-4495-8DB3-7F17AF1A9665}"/>
              </a:ext>
            </a:extLst>
          </p:cNvPr>
          <p:cNvSpPr txBox="1">
            <a:spLocks/>
          </p:cNvSpPr>
          <p:nvPr/>
        </p:nvSpPr>
        <p:spPr>
          <a:xfrm>
            <a:off x="278478" y="1570128"/>
            <a:ext cx="4593323" cy="11232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4800" dirty="0"/>
              <a:t>INSTRUCTIONS FOR USE</a:t>
            </a:r>
          </a:p>
        </p:txBody>
      </p:sp>
      <p:sp>
        <p:nvSpPr>
          <p:cNvPr id="6" name="Rectangle 5">
            <a:extLst>
              <a:ext uri="{FF2B5EF4-FFF2-40B4-BE49-F238E27FC236}">
                <a16:creationId xmlns:a16="http://schemas.microsoft.com/office/drawing/2014/main" id="{0C0F1052-D23D-4F19-B522-209BF3FEE978}"/>
              </a:ext>
            </a:extLst>
          </p:cNvPr>
          <p:cNvSpPr/>
          <p:nvPr/>
        </p:nvSpPr>
        <p:spPr>
          <a:xfrm>
            <a:off x="5439221" y="1783046"/>
            <a:ext cx="3078002" cy="2492990"/>
          </a:xfrm>
          <a:prstGeom prst="rect">
            <a:avLst/>
          </a:prstGeom>
        </p:spPr>
        <p:txBody>
          <a:bodyPr wrap="square">
            <a:spAutoFit/>
          </a:bodyPr>
          <a:lstStyle/>
          <a:p>
            <a:pPr algn="just"/>
            <a:r>
              <a:rPr lang="en-US" sz="1400" dirty="0">
                <a:solidFill>
                  <a:schemeClr val="accent1"/>
                </a:solidFill>
              </a:rPr>
              <a:t>DOWNLOAD AS POWERPOINT TEMPLATE</a:t>
            </a:r>
          </a:p>
          <a:p>
            <a:pPr algn="just"/>
            <a:endParaRPr lang="en-US" sz="800" dirty="0">
              <a:solidFill>
                <a:schemeClr val="bg1"/>
              </a:solidFill>
            </a:endParaRPr>
          </a:p>
          <a:p>
            <a:pPr algn="just"/>
            <a:r>
              <a:rPr lang="en-US" sz="1400" dirty="0">
                <a:solidFill>
                  <a:schemeClr val="bg1"/>
                </a:solidFill>
              </a:rPr>
              <a:t>Click on the button under the presentation preview that says "Download as PowerPoint template". You will get a .pptx file that you can edit in PowerPoint. Remember to download and install the fonts used in this presentation.</a:t>
            </a:r>
          </a:p>
          <a:p>
            <a:pPr algn="just"/>
            <a:endParaRPr lang="en-US" sz="800" dirty="0">
              <a:solidFill>
                <a:schemeClr val="bg1"/>
              </a:solidFill>
            </a:endParaRPr>
          </a:p>
        </p:txBody>
      </p:sp>
      <p:sp>
        <p:nvSpPr>
          <p:cNvPr id="7" name="Rectangle 6">
            <a:extLst>
              <a:ext uri="{FF2B5EF4-FFF2-40B4-BE49-F238E27FC236}">
                <a16:creationId xmlns:a16="http://schemas.microsoft.com/office/drawing/2014/main" id="{0BC1ED76-3145-419C-AFA6-16AD8DF479DB}"/>
              </a:ext>
            </a:extLst>
          </p:cNvPr>
          <p:cNvSpPr/>
          <p:nvPr/>
        </p:nvSpPr>
        <p:spPr>
          <a:xfrm>
            <a:off x="8697105" y="1783046"/>
            <a:ext cx="2983043" cy="1938992"/>
          </a:xfrm>
          <a:prstGeom prst="rect">
            <a:avLst/>
          </a:prstGeom>
        </p:spPr>
        <p:txBody>
          <a:bodyPr wrap="square">
            <a:spAutoFit/>
          </a:bodyPr>
          <a:lstStyle/>
          <a:p>
            <a:pPr algn="just"/>
            <a:r>
              <a:rPr lang="en-US" sz="1400" dirty="0">
                <a:solidFill>
                  <a:schemeClr val="accent1"/>
                </a:solidFill>
              </a:rPr>
              <a:t>USE AS GOOGLE SLIDES THEME</a:t>
            </a:r>
          </a:p>
          <a:p>
            <a:pPr algn="just"/>
            <a:endParaRPr lang="en-US" sz="800" dirty="0">
              <a:solidFill>
                <a:schemeClr val="bg1"/>
              </a:solidFill>
            </a:endParaRPr>
          </a:p>
          <a:p>
            <a:pPr algn="just"/>
            <a:r>
              <a:rPr lang="en-US" sz="1400" dirty="0">
                <a:solidFill>
                  <a:schemeClr val="bg1"/>
                </a:solidFill>
              </a:rPr>
              <a:t>Click on the button that says "Use as Google Slides Theme". You will get a copy of this document on your Google Drive and will be able to edit, add or delete slides. Remember you must be signed in to your Google account.</a:t>
            </a:r>
          </a:p>
        </p:txBody>
      </p:sp>
      <p:sp>
        <p:nvSpPr>
          <p:cNvPr id="8" name="Rectangle 7">
            <a:extLst>
              <a:ext uri="{FF2B5EF4-FFF2-40B4-BE49-F238E27FC236}">
                <a16:creationId xmlns:a16="http://schemas.microsoft.com/office/drawing/2014/main" id="{2FF7CEB8-BAEF-47E8-9DF5-5726ABF90E64}"/>
              </a:ext>
            </a:extLst>
          </p:cNvPr>
          <p:cNvSpPr/>
          <p:nvPr/>
        </p:nvSpPr>
        <p:spPr>
          <a:xfrm>
            <a:off x="5459196" y="4674620"/>
            <a:ext cx="6270908" cy="523220"/>
          </a:xfrm>
          <a:prstGeom prst="rect">
            <a:avLst/>
          </a:prstGeom>
        </p:spPr>
        <p:txBody>
          <a:bodyPr wrap="square">
            <a:spAutoFit/>
          </a:bodyPr>
          <a:lstStyle/>
          <a:p>
            <a:r>
              <a:rPr lang="en-US" sz="1400" dirty="0">
                <a:solidFill>
                  <a:schemeClr val="bg1"/>
                </a:solidFill>
              </a:rPr>
              <a:t>This template is free to use under Creative Commons Attribution license. Please mention Slidehood.com and other resources used in a slide footer.</a:t>
            </a:r>
          </a:p>
        </p:txBody>
      </p:sp>
      <p:sp>
        <p:nvSpPr>
          <p:cNvPr id="9" name="Rectangle 8">
            <a:extLst>
              <a:ext uri="{FF2B5EF4-FFF2-40B4-BE49-F238E27FC236}">
                <a16:creationId xmlns:a16="http://schemas.microsoft.com/office/drawing/2014/main" id="{228027F1-FFC6-4A3B-A8F8-57759294D110}"/>
              </a:ext>
            </a:extLst>
          </p:cNvPr>
          <p:cNvSpPr/>
          <p:nvPr/>
        </p:nvSpPr>
        <p:spPr>
          <a:xfrm>
            <a:off x="5424498" y="4166276"/>
            <a:ext cx="1653017" cy="369332"/>
          </a:xfrm>
          <a:prstGeom prst="rect">
            <a:avLst/>
          </a:prstGeom>
        </p:spPr>
        <p:txBody>
          <a:bodyPr wrap="none">
            <a:spAutoFit/>
          </a:bodyPr>
          <a:lstStyle/>
          <a:p>
            <a:pPr algn="just"/>
            <a:r>
              <a:rPr lang="en-US" sz="1400" dirty="0">
                <a:solidFill>
                  <a:schemeClr val="accent1"/>
                </a:solidFill>
              </a:rPr>
              <a:t>FONT</a:t>
            </a:r>
            <a:r>
              <a:rPr lang="en-US" dirty="0">
                <a:solidFill>
                  <a:schemeClr val="accent1"/>
                </a:solidFill>
              </a:rPr>
              <a:t>: </a:t>
            </a:r>
            <a:r>
              <a:rPr lang="en-US" sz="1400" dirty="0">
                <a:solidFill>
                  <a:schemeClr val="accent1"/>
                </a:solidFill>
              </a:rPr>
              <a:t>RALEWAY</a:t>
            </a:r>
            <a:endParaRPr lang="en-US" dirty="0">
              <a:solidFill>
                <a:schemeClr val="accent1"/>
              </a:solidFill>
            </a:endParaRPr>
          </a:p>
        </p:txBody>
      </p:sp>
    </p:spTree>
    <p:extLst>
      <p:ext uri="{BB962C8B-B14F-4D97-AF65-F5344CB8AC3E}">
        <p14:creationId xmlns:p14="http://schemas.microsoft.com/office/powerpoint/2010/main" val="3634261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98">
            <a:extLst>
              <a:ext uri="{FF2B5EF4-FFF2-40B4-BE49-F238E27FC236}">
                <a16:creationId xmlns:a16="http://schemas.microsoft.com/office/drawing/2014/main" id="{39F3D69D-9C45-487B-A15A-F49ED4EB8932}"/>
              </a:ext>
            </a:extLst>
          </p:cNvPr>
          <p:cNvSpPr txBox="1">
            <a:spLocks/>
          </p:cNvSpPr>
          <p:nvPr/>
        </p:nvSpPr>
        <p:spPr>
          <a:xfrm>
            <a:off x="3882569" y="1778800"/>
            <a:ext cx="3897859" cy="2154571"/>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bg1"/>
                </a:solidFill>
              </a:rPr>
              <a:t>1.</a:t>
            </a:r>
          </a:p>
          <a:p>
            <a:pPr algn="ctr">
              <a:spcBef>
                <a:spcPts val="0"/>
              </a:spcBef>
            </a:pPr>
            <a:r>
              <a:rPr lang="en" sz="3600" dirty="0">
                <a:solidFill>
                  <a:schemeClr val="bg1"/>
                </a:solidFill>
              </a:rPr>
              <a:t>YOUR FIRST HEADLINE</a:t>
            </a:r>
          </a:p>
        </p:txBody>
      </p:sp>
      <p:sp>
        <p:nvSpPr>
          <p:cNvPr id="4" name="Shape 99">
            <a:extLst>
              <a:ext uri="{FF2B5EF4-FFF2-40B4-BE49-F238E27FC236}">
                <a16:creationId xmlns:a16="http://schemas.microsoft.com/office/drawing/2014/main" id="{55E4F0CE-3076-4E9B-BCEA-4262367E9C7C}"/>
              </a:ext>
            </a:extLst>
          </p:cNvPr>
          <p:cNvSpPr txBox="1">
            <a:spLocks/>
          </p:cNvSpPr>
          <p:nvPr/>
        </p:nvSpPr>
        <p:spPr>
          <a:xfrm>
            <a:off x="3687696" y="3813449"/>
            <a:ext cx="4287603" cy="823450"/>
          </a:xfrm>
          <a:prstGeom prst="rect">
            <a:avLst/>
          </a:prstGeom>
        </p:spPr>
        <p:txBody>
          <a:bodyPr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 sz="2000">
                <a:solidFill>
                  <a:schemeClr val="bg1"/>
                </a:solidFill>
              </a:rPr>
              <a:t>First things first let’s start with the first set of slides</a:t>
            </a:r>
            <a:endParaRPr lang="en" sz="2000" dirty="0">
              <a:solidFill>
                <a:schemeClr val="bg1"/>
              </a:solidFill>
            </a:endParaRPr>
          </a:p>
        </p:txBody>
      </p:sp>
    </p:spTree>
    <p:extLst>
      <p:ext uri="{BB962C8B-B14F-4D97-AF65-F5344CB8AC3E}">
        <p14:creationId xmlns:p14="http://schemas.microsoft.com/office/powerpoint/2010/main" val="3634666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2670505" y="2970196"/>
            <a:ext cx="6671108" cy="1247390"/>
          </a:xfrm>
        </p:spPr>
        <p:txBody>
          <a:bodyPr>
            <a:normAutofit fontScale="92500" lnSpcReduction="20000"/>
          </a:bodyPr>
          <a:lstStyle/>
          <a:p>
            <a:pPr marL="0" indent="0">
              <a:buNone/>
            </a:pPr>
            <a:r>
              <a:rPr lang="en-US" b="0" dirty="0"/>
              <a:t>A fine quotation is a diamond in the hand of a man of wit and a pebble in the hand of a fool. </a:t>
            </a:r>
          </a:p>
          <a:p>
            <a:pPr marL="0" indent="0">
              <a:buNone/>
            </a:pPr>
            <a:endParaRPr lang="en-US" b="0" dirty="0"/>
          </a:p>
        </p:txBody>
      </p:sp>
      <p:pic>
        <p:nvPicPr>
          <p:cNvPr id="12" name="Picture 11">
            <a:extLst>
              <a:ext uri="{FF2B5EF4-FFF2-40B4-BE49-F238E27FC236}">
                <a16:creationId xmlns:a16="http://schemas.microsoft.com/office/drawing/2014/main" id="{D8EAAF99-A2F5-4C81-93D4-9F6B68B2C664}"/>
              </a:ext>
            </a:extLst>
          </p:cNvPr>
          <p:cNvPicPr>
            <a:picLocks noChangeAspect="1"/>
          </p:cNvPicPr>
          <p:nvPr/>
        </p:nvPicPr>
        <p:blipFill rotWithShape="1">
          <a:blip r:embed="rId2"/>
          <a:srcRect l="34090" t="62296" r="31014" b="20373"/>
          <a:stretch/>
        </p:blipFill>
        <p:spPr>
          <a:xfrm>
            <a:off x="9743606" y="230203"/>
            <a:ext cx="1304144" cy="879070"/>
          </a:xfrm>
          <a:prstGeom prst="rect">
            <a:avLst/>
          </a:prstGeom>
        </p:spPr>
      </p:pic>
      <p:pic>
        <p:nvPicPr>
          <p:cNvPr id="14" name="Picture 13">
            <a:extLst>
              <a:ext uri="{FF2B5EF4-FFF2-40B4-BE49-F238E27FC236}">
                <a16:creationId xmlns:a16="http://schemas.microsoft.com/office/drawing/2014/main" id="{281E5AD4-DD33-4B39-9EA4-E4C3C7314E31}"/>
              </a:ext>
            </a:extLst>
          </p:cNvPr>
          <p:cNvPicPr>
            <a:picLocks noChangeAspect="1"/>
          </p:cNvPicPr>
          <p:nvPr/>
        </p:nvPicPr>
        <p:blipFill rotWithShape="1">
          <a:blip r:embed="rId3"/>
          <a:srcRect l="34892" t="58940" r="36629" b="21260"/>
          <a:stretch/>
        </p:blipFill>
        <p:spPr>
          <a:xfrm rot="10800000">
            <a:off x="1229193" y="5816182"/>
            <a:ext cx="1064302" cy="1004341"/>
          </a:xfrm>
          <a:prstGeom prst="rect">
            <a:avLst/>
          </a:prstGeom>
        </p:spPr>
      </p:pic>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a:extLst>
              <a:ext uri="{FF2B5EF4-FFF2-40B4-BE49-F238E27FC236}">
                <a16:creationId xmlns:a16="http://schemas.microsoft.com/office/drawing/2014/main" id="{CB75D209-EC0F-487C-9174-1917A43A386D}"/>
              </a:ext>
            </a:extLst>
          </p:cNvPr>
          <p:cNvSpPr txBox="1">
            <a:spLocks/>
          </p:cNvSpPr>
          <p:nvPr/>
        </p:nvSpPr>
        <p:spPr>
          <a:xfrm>
            <a:off x="6685616" y="3192900"/>
            <a:ext cx="4706911" cy="1159188"/>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8000" dirty="0">
                <a:solidFill>
                  <a:schemeClr val="bg1"/>
                </a:solidFill>
              </a:rPr>
              <a:t>BIG </a:t>
            </a:r>
            <a:r>
              <a:rPr lang="en" sz="8000" dirty="0">
                <a:solidFill>
                  <a:schemeClr val="accent1"/>
                </a:solidFill>
              </a:rPr>
              <a:t>IDEA</a:t>
            </a:r>
          </a:p>
        </p:txBody>
      </p:sp>
      <p:grpSp>
        <p:nvGrpSpPr>
          <p:cNvPr id="6" name="Shape 500">
            <a:extLst>
              <a:ext uri="{FF2B5EF4-FFF2-40B4-BE49-F238E27FC236}">
                <a16:creationId xmlns:a16="http://schemas.microsoft.com/office/drawing/2014/main" id="{A9E02B11-DF62-4622-B63C-01F17F3AB1B9}"/>
              </a:ext>
            </a:extLst>
          </p:cNvPr>
          <p:cNvGrpSpPr/>
          <p:nvPr/>
        </p:nvGrpSpPr>
        <p:grpSpPr>
          <a:xfrm>
            <a:off x="7968669" y="2032119"/>
            <a:ext cx="1396271" cy="882549"/>
            <a:chOff x="3241525" y="3039450"/>
            <a:chExt cx="494600" cy="312625"/>
          </a:xfrm>
          <a:solidFill>
            <a:schemeClr val="bg1"/>
          </a:solidFill>
        </p:grpSpPr>
        <p:sp>
          <p:nvSpPr>
            <p:cNvPr id="7" name="Shape 501">
              <a:extLst>
                <a:ext uri="{FF2B5EF4-FFF2-40B4-BE49-F238E27FC236}">
                  <a16:creationId xmlns:a16="http://schemas.microsoft.com/office/drawing/2014/main" id="{C3520214-10EC-4C64-841E-3A3B289147D8}"/>
                </a:ext>
              </a:extLst>
            </p:cNvPr>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502">
              <a:extLst>
                <a:ext uri="{FF2B5EF4-FFF2-40B4-BE49-F238E27FC236}">
                  <a16:creationId xmlns:a16="http://schemas.microsoft.com/office/drawing/2014/main" id="{236B36F6-8D45-43C6-89C5-5ABD06094438}"/>
                </a:ext>
              </a:extLst>
            </p:cNvPr>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 name="Rectangle 8">
            <a:extLst>
              <a:ext uri="{FF2B5EF4-FFF2-40B4-BE49-F238E27FC236}">
                <a16:creationId xmlns:a16="http://schemas.microsoft.com/office/drawing/2014/main" id="{4CD67F0A-2455-4208-B726-DB323BD8B612}"/>
              </a:ext>
            </a:extLst>
          </p:cNvPr>
          <p:cNvSpPr/>
          <p:nvPr/>
        </p:nvSpPr>
        <p:spPr>
          <a:xfrm>
            <a:off x="6760533" y="4134650"/>
            <a:ext cx="4437121" cy="584775"/>
          </a:xfrm>
          <a:prstGeom prst="rect">
            <a:avLst/>
          </a:prstGeom>
        </p:spPr>
        <p:txBody>
          <a:bodyPr wrap="square">
            <a:spAutoFit/>
          </a:bodyPr>
          <a:lstStyle/>
          <a:p>
            <a:pPr>
              <a:spcBef>
                <a:spcPts val="0"/>
              </a:spcBef>
              <a:buNone/>
            </a:pPr>
            <a:r>
              <a:rPr lang="en" sz="1600" dirty="0">
                <a:solidFill>
                  <a:schemeClr val="bg1"/>
                </a:solidFill>
              </a:rPr>
              <a:t>Grab the attention of your </a:t>
            </a:r>
            <a:r>
              <a:rPr lang="en-US" sz="1600" dirty="0">
                <a:solidFill>
                  <a:schemeClr val="bg1"/>
                </a:solidFill>
              </a:rPr>
              <a:t>audience</a:t>
            </a:r>
            <a:r>
              <a:rPr lang="en" sz="1600" dirty="0">
                <a:solidFill>
                  <a:schemeClr val="bg1"/>
                </a:solidFill>
              </a:rPr>
              <a:t> </a:t>
            </a:r>
            <a:r>
              <a:rPr lang="en-US" sz="1600" dirty="0">
                <a:solidFill>
                  <a:schemeClr val="bg1"/>
                </a:solidFill>
              </a:rPr>
              <a:t>b</a:t>
            </a:r>
            <a:r>
              <a:rPr lang="en" sz="1600" dirty="0">
                <a:solidFill>
                  <a:schemeClr val="bg1"/>
                </a:solidFill>
              </a:rPr>
              <a:t>y using icons and impressive images</a:t>
            </a:r>
          </a:p>
        </p:txBody>
      </p:sp>
      <p:pic>
        <p:nvPicPr>
          <p:cNvPr id="16" name="Picture 15">
            <a:extLst>
              <a:ext uri="{FF2B5EF4-FFF2-40B4-BE49-F238E27FC236}">
                <a16:creationId xmlns:a16="http://schemas.microsoft.com/office/drawing/2014/main" id="{735E27DE-23F7-42AA-8951-75E34F5B01A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6195951" cy="6622268"/>
          </a:xfrm>
          <a:custGeom>
            <a:avLst/>
            <a:gdLst>
              <a:gd name="connsiteX0" fmla="*/ 0 w 6195951"/>
              <a:gd name="connsiteY0" fmla="*/ 0 h 6622268"/>
              <a:gd name="connsiteX1" fmla="*/ 6195951 w 6195951"/>
              <a:gd name="connsiteY1" fmla="*/ 0 h 6622268"/>
              <a:gd name="connsiteX2" fmla="*/ 4409597 w 6195951"/>
              <a:gd name="connsiteY2" fmla="*/ 6622268 h 6622268"/>
              <a:gd name="connsiteX3" fmla="*/ 0 w 6195951"/>
              <a:gd name="connsiteY3" fmla="*/ 6622268 h 6622268"/>
            </a:gdLst>
            <a:ahLst/>
            <a:cxnLst>
              <a:cxn ang="0">
                <a:pos x="connsiteX0" y="connsiteY0"/>
              </a:cxn>
              <a:cxn ang="0">
                <a:pos x="connsiteX1" y="connsiteY1"/>
              </a:cxn>
              <a:cxn ang="0">
                <a:pos x="connsiteX2" y="connsiteY2"/>
              </a:cxn>
              <a:cxn ang="0">
                <a:pos x="connsiteX3" y="connsiteY3"/>
              </a:cxn>
            </a:cxnLst>
            <a:rect l="l" t="t" r="r" b="b"/>
            <a:pathLst>
              <a:path w="6195951" h="6622268">
                <a:moveTo>
                  <a:pt x="0" y="0"/>
                </a:moveTo>
                <a:lnTo>
                  <a:pt x="6195951" y="0"/>
                </a:lnTo>
                <a:lnTo>
                  <a:pt x="4409597" y="6622268"/>
                </a:lnTo>
                <a:lnTo>
                  <a:pt x="0" y="6622268"/>
                </a:lnTo>
                <a:close/>
              </a:path>
            </a:pathLst>
          </a:custGeom>
        </p:spPr>
      </p:pic>
    </p:spTree>
    <p:extLst>
      <p:ext uri="{BB962C8B-B14F-4D97-AF65-F5344CB8AC3E}">
        <p14:creationId xmlns:p14="http://schemas.microsoft.com/office/powerpoint/2010/main" val="3955365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253D7-275F-4C10-82B3-42F2CE9E8C25}"/>
              </a:ext>
            </a:extLst>
          </p:cNvPr>
          <p:cNvSpPr>
            <a:spLocks noGrp="1"/>
          </p:cNvSpPr>
          <p:nvPr>
            <p:ph type="title"/>
          </p:nvPr>
        </p:nvSpPr>
        <p:spPr>
          <a:xfrm>
            <a:off x="641117" y="88489"/>
            <a:ext cx="9431213" cy="722672"/>
          </a:xfrm>
        </p:spPr>
        <p:txBody>
          <a:bodyPr>
            <a:normAutofit fontScale="90000"/>
          </a:bodyPr>
          <a:lstStyle/>
          <a:p>
            <a:r>
              <a:rPr lang="en" dirty="0"/>
              <a:t>YOU CAN ALSO SPLIT YOUR CONTENT</a:t>
            </a:r>
            <a:endParaRPr lang="en-US" dirty="0"/>
          </a:p>
        </p:txBody>
      </p:sp>
      <p:sp>
        <p:nvSpPr>
          <p:cNvPr id="3" name="Text Placeholder 2">
            <a:extLst>
              <a:ext uri="{FF2B5EF4-FFF2-40B4-BE49-F238E27FC236}">
                <a16:creationId xmlns:a16="http://schemas.microsoft.com/office/drawing/2014/main" id="{1F43E9CA-9137-4A9F-BB42-2AB7684739A1}"/>
              </a:ext>
            </a:extLst>
          </p:cNvPr>
          <p:cNvSpPr>
            <a:spLocks noGrp="1"/>
          </p:cNvSpPr>
          <p:nvPr>
            <p:ph type="body" idx="1"/>
          </p:nvPr>
        </p:nvSpPr>
        <p:spPr>
          <a:xfrm>
            <a:off x="641118" y="1236743"/>
            <a:ext cx="4432327" cy="5043635"/>
          </a:xfrm>
        </p:spPr>
        <p:txBody>
          <a:bodyPr>
            <a:normAutofit/>
          </a:bodyPr>
          <a:lstStyle/>
          <a:p>
            <a:r>
              <a:rPr lang="en-US" b="1" dirty="0"/>
              <a:t>Chris Hadfield</a:t>
            </a:r>
            <a:r>
              <a:rPr lang="en-US" dirty="0"/>
              <a:t>	</a:t>
            </a:r>
          </a:p>
          <a:p>
            <a:endParaRPr lang="en-US" dirty="0"/>
          </a:p>
          <a:p>
            <a:pPr algn="just"/>
            <a:r>
              <a:rPr lang="en-US"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endParaRPr lang="en-US" dirty="0"/>
          </a:p>
        </p:txBody>
      </p:sp>
      <p:sp>
        <p:nvSpPr>
          <p:cNvPr id="4" name="Text Placeholder 3">
            <a:extLst>
              <a:ext uri="{FF2B5EF4-FFF2-40B4-BE49-F238E27FC236}">
                <a16:creationId xmlns:a16="http://schemas.microsoft.com/office/drawing/2014/main" id="{C85038E1-96C7-4D1A-9CF6-2911C63DA328}"/>
              </a:ext>
            </a:extLst>
          </p:cNvPr>
          <p:cNvSpPr>
            <a:spLocks noGrp="1"/>
          </p:cNvSpPr>
          <p:nvPr>
            <p:ph type="body" idx="10"/>
          </p:nvPr>
        </p:nvSpPr>
        <p:spPr/>
        <p:txBody>
          <a:bodyPr>
            <a:noAutofit/>
          </a:bodyPr>
          <a:lstStyle/>
          <a:p>
            <a:pPr algn="ctr"/>
            <a:r>
              <a:rPr lang="en-US" sz="1000" dirty="0"/>
              <a:t>Character cannot be developed in ease and quiet. Only through experience of trial and suffering can the soul be strengthened, ambition inspired, and success achieved.</a:t>
            </a:r>
            <a:endParaRPr lang="en" sz="1000" dirty="0"/>
          </a:p>
        </p:txBody>
      </p:sp>
      <p:sp>
        <p:nvSpPr>
          <p:cNvPr id="5" name="Text Placeholder 4">
            <a:extLst>
              <a:ext uri="{FF2B5EF4-FFF2-40B4-BE49-F238E27FC236}">
                <a16:creationId xmlns:a16="http://schemas.microsoft.com/office/drawing/2014/main" id="{044FAC5E-1236-4B63-99BB-530730948257}"/>
              </a:ext>
            </a:extLst>
          </p:cNvPr>
          <p:cNvSpPr>
            <a:spLocks noGrp="1"/>
          </p:cNvSpPr>
          <p:nvPr>
            <p:ph type="body" idx="11"/>
          </p:nvPr>
        </p:nvSpPr>
        <p:spPr/>
        <p:txBody>
          <a:bodyPr>
            <a:noAutofit/>
          </a:bodyPr>
          <a:lstStyle/>
          <a:p>
            <a:pPr algn="ctr"/>
            <a:r>
              <a:rPr lang="en-US" sz="1000" dirty="0"/>
              <a:t>The supreme quality for leadership is unquestionably integrity. Without it, no real success is possible, no matter whether it is on a section gang, a football field, in an army, or in an office. </a:t>
            </a:r>
          </a:p>
          <a:p>
            <a:endParaRPr lang="en-US" sz="1000" dirty="0"/>
          </a:p>
        </p:txBody>
      </p:sp>
      <p:sp>
        <p:nvSpPr>
          <p:cNvPr id="6" name="Text Placeholder 5">
            <a:extLst>
              <a:ext uri="{FF2B5EF4-FFF2-40B4-BE49-F238E27FC236}">
                <a16:creationId xmlns:a16="http://schemas.microsoft.com/office/drawing/2014/main" id="{AB46DCB8-A162-4DDD-954C-744DC7E2C73A}"/>
              </a:ext>
            </a:extLst>
          </p:cNvPr>
          <p:cNvSpPr>
            <a:spLocks noGrp="1"/>
          </p:cNvSpPr>
          <p:nvPr>
            <p:ph type="body" idx="12"/>
          </p:nvPr>
        </p:nvSpPr>
        <p:spPr/>
        <p:txBody>
          <a:bodyPr>
            <a:noAutofit/>
          </a:bodyPr>
          <a:lstStyle/>
          <a:p>
            <a:pPr algn="ctr"/>
            <a:r>
              <a:rPr lang="en-US" sz="1000" dirty="0"/>
              <a:t>Desire is the key to motivation, but it's determination and commitment to an unrelenting pursuit of your goal - a commitment to excellence - that will enable you to attain the success you seek. </a:t>
            </a:r>
          </a:p>
          <a:p>
            <a:endParaRPr lang="en-US" sz="1000" dirty="0"/>
          </a:p>
        </p:txBody>
      </p:sp>
      <p:sp>
        <p:nvSpPr>
          <p:cNvPr id="7" name="Text Placeholder 6">
            <a:extLst>
              <a:ext uri="{FF2B5EF4-FFF2-40B4-BE49-F238E27FC236}">
                <a16:creationId xmlns:a16="http://schemas.microsoft.com/office/drawing/2014/main" id="{5BC403CD-0B91-4A01-A6DD-4EA845528E5F}"/>
              </a:ext>
            </a:extLst>
          </p:cNvPr>
          <p:cNvSpPr>
            <a:spLocks noGrp="1"/>
          </p:cNvSpPr>
          <p:nvPr>
            <p:ph type="body" idx="13"/>
          </p:nvPr>
        </p:nvSpPr>
        <p:spPr/>
        <p:txBody>
          <a:bodyPr>
            <a:noAutofit/>
          </a:bodyPr>
          <a:lstStyle/>
          <a:p>
            <a:pPr algn="ctr"/>
            <a:r>
              <a:rPr lang="en-US" sz="1000" dirty="0"/>
              <a:t>Character cannot be developed in ease and quiet. Only through experience of trial and suffering can the soul be strengthened, ambition inspired, and success achieved.</a:t>
            </a:r>
            <a:endParaRPr lang="en" sz="1000" dirty="0"/>
          </a:p>
          <a:p>
            <a:endParaRPr lang="en-US" sz="1000" dirty="0"/>
          </a:p>
        </p:txBody>
      </p:sp>
      <p:sp>
        <p:nvSpPr>
          <p:cNvPr id="12" name="Shape 482"/>
          <p:cNvSpPr/>
          <p:nvPr/>
        </p:nvSpPr>
        <p:spPr>
          <a:xfrm>
            <a:off x="10072331" y="1461209"/>
            <a:ext cx="632914" cy="667272"/>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C30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503"/>
          <p:cNvSpPr/>
          <p:nvPr/>
        </p:nvSpPr>
        <p:spPr>
          <a:xfrm>
            <a:off x="7072849" y="1461209"/>
            <a:ext cx="703700" cy="703658"/>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FFC30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507"/>
          <p:cNvGrpSpPr/>
          <p:nvPr/>
        </p:nvGrpSpPr>
        <p:grpSpPr>
          <a:xfrm>
            <a:off x="10017732" y="4043363"/>
            <a:ext cx="685486" cy="699599"/>
            <a:chOff x="3955900" y="2984500"/>
            <a:chExt cx="414000" cy="422525"/>
          </a:xfrm>
          <a:solidFill>
            <a:srgbClr val="FFC301"/>
          </a:solidFill>
        </p:grpSpPr>
        <p:sp>
          <p:nvSpPr>
            <p:cNvPr id="18"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532"/>
          <p:cNvGrpSpPr/>
          <p:nvPr/>
        </p:nvGrpSpPr>
        <p:grpSpPr>
          <a:xfrm>
            <a:off x="7050370" y="4104005"/>
            <a:ext cx="750142" cy="550001"/>
            <a:chOff x="3936375" y="3703750"/>
            <a:chExt cx="453050" cy="332175"/>
          </a:xfrm>
          <a:solidFill>
            <a:srgbClr val="FFC301"/>
          </a:solidFill>
        </p:grpSpPr>
        <p:sp>
          <p:nvSpPr>
            <p:cNvPr id="22"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3220777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64"/>
          <p:cNvSpPr txBox="1">
            <a:spLocks noGrp="1"/>
          </p:cNvSpPr>
          <p:nvPr>
            <p:ph type="body" idx="1"/>
          </p:nvPr>
        </p:nvSpPr>
        <p:spPr>
          <a:xfrm>
            <a:off x="495369" y="2261555"/>
            <a:ext cx="3264416" cy="3764489"/>
          </a:xfrm>
          <a:prstGeom prst="rect">
            <a:avLst/>
          </a:prstGeom>
        </p:spPr>
        <p:txBody>
          <a:bodyPr lIns="91425" tIns="91425" rIns="91425" bIns="91425" anchor="t" anchorCtr="0">
            <a:noAutofit/>
          </a:bodyPr>
          <a:lstStyle/>
          <a:p>
            <a:pPr algn="just">
              <a:buNone/>
            </a:pPr>
            <a:r>
              <a:rPr lang="en-US" sz="1600" b="1" dirty="0"/>
              <a:t>	Chris Hadfield</a:t>
            </a:r>
            <a:r>
              <a:rPr lang="en-US" sz="1600" dirty="0"/>
              <a:t>	</a:t>
            </a:r>
          </a:p>
          <a:p>
            <a:pPr lvl="0" algn="just">
              <a:buNone/>
            </a:pPr>
            <a:r>
              <a:rPr lang="en-US" sz="1600" dirty="0"/>
              <a:t>	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endParaRPr lang="en" sz="1600" i="1" dirty="0"/>
          </a:p>
        </p:txBody>
      </p:sp>
      <p:sp>
        <p:nvSpPr>
          <p:cNvPr id="6" name="Shape 165"/>
          <p:cNvSpPr txBox="1">
            <a:spLocks noGrp="1"/>
          </p:cNvSpPr>
          <p:nvPr>
            <p:ph type="title"/>
          </p:nvPr>
        </p:nvSpPr>
        <p:spPr>
          <a:xfrm>
            <a:off x="495369" y="44970"/>
            <a:ext cx="8888473" cy="809469"/>
          </a:xfrm>
          <a:prstGeom prst="rect">
            <a:avLst/>
          </a:prstGeom>
        </p:spPr>
        <p:txBody>
          <a:bodyPr lIns="91425" tIns="91425" rIns="91425" bIns="91425" anchor="b" anchorCtr="0">
            <a:noAutofit/>
          </a:bodyPr>
          <a:lstStyle/>
          <a:p>
            <a:pPr lvl="0">
              <a:spcBef>
                <a:spcPts val="0"/>
              </a:spcBef>
              <a:buNone/>
            </a:pPr>
            <a:r>
              <a:rPr lang="en" sz="3600" dirty="0"/>
              <a:t>YOU CAN ALSO SPLIT YOUR CONTENT</a:t>
            </a:r>
          </a:p>
        </p:txBody>
      </p:sp>
      <p:sp>
        <p:nvSpPr>
          <p:cNvPr id="7" name="Shape 166"/>
          <p:cNvSpPr txBox="1">
            <a:spLocks noGrp="1"/>
          </p:cNvSpPr>
          <p:nvPr>
            <p:ph type="body" idx="4294967295"/>
          </p:nvPr>
        </p:nvSpPr>
        <p:spPr>
          <a:xfrm>
            <a:off x="4722248" y="2261554"/>
            <a:ext cx="3104759" cy="3764489"/>
          </a:xfrm>
          <a:prstGeom prst="rect">
            <a:avLst/>
          </a:prstGeom>
        </p:spPr>
        <p:txBody>
          <a:bodyPr lIns="91425" tIns="91425" rIns="91425" bIns="91425" anchor="t" anchorCtr="0">
            <a:noAutofit/>
          </a:bodyPr>
          <a:lstStyle/>
          <a:p>
            <a:pPr lvl="0" algn="just">
              <a:buNone/>
            </a:pPr>
            <a:r>
              <a:rPr lang="en-US" sz="1600" dirty="0"/>
              <a:t>	</a:t>
            </a:r>
            <a:r>
              <a:rPr lang="en-US" sz="1600" b="1" dirty="0"/>
              <a:t>Erin Cummings</a:t>
            </a:r>
          </a:p>
          <a:p>
            <a:pPr lvl="0" algn="just">
              <a:buNone/>
            </a:pPr>
            <a:r>
              <a:rPr lang="en-US" sz="1600" dirty="0"/>
              <a:t>	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r>
              <a:rPr lang="en-US" sz="1600" i="1" dirty="0"/>
              <a:t/>
            </a:r>
            <a:br>
              <a:rPr lang="en-US" sz="1600" i="1" dirty="0"/>
            </a:br>
            <a:endParaRPr lang="en" sz="1600" i="1" dirty="0"/>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668080" y="59960"/>
            <a:ext cx="6392287" cy="771892"/>
          </a:xfrm>
          <a:prstGeom prst="rect">
            <a:avLst/>
          </a:prstGeom>
        </p:spPr>
        <p:txBody>
          <a:bodyPr lIns="91425" tIns="91425" rIns="91425" bIns="91425" anchor="b" anchorCtr="0">
            <a:noAutofit/>
          </a:bodyPr>
          <a:lstStyle/>
          <a:p>
            <a:pPr lvl="0">
              <a:spcBef>
                <a:spcPts val="0"/>
              </a:spcBef>
              <a:buNone/>
            </a:pPr>
            <a:r>
              <a:rPr lang="en" sz="3600" dirty="0"/>
              <a:t>IN TWO OR THREE COLUMNS</a:t>
            </a:r>
          </a:p>
        </p:txBody>
      </p:sp>
      <p:sp>
        <p:nvSpPr>
          <p:cNvPr id="9" name="Shape 181"/>
          <p:cNvSpPr txBox="1">
            <a:spLocks noGrp="1"/>
          </p:cNvSpPr>
          <p:nvPr>
            <p:ph type="body" idx="1"/>
          </p:nvPr>
        </p:nvSpPr>
        <p:spPr>
          <a:xfrm>
            <a:off x="1042834" y="2488454"/>
            <a:ext cx="2626686" cy="3206986"/>
          </a:xfrm>
          <a:prstGeom prst="rect">
            <a:avLst/>
          </a:prstGeom>
        </p:spPr>
        <p:txBody>
          <a:bodyPr lIns="91425" tIns="91425" rIns="91425" bIns="91425" anchor="t" anchorCtr="0">
            <a:noAutofit/>
          </a:bodyPr>
          <a:lstStyle/>
          <a:p>
            <a:pPr lvl="0" algn="just">
              <a:buNone/>
            </a:pPr>
            <a:r>
              <a:rPr lang="en-US" sz="1600" b="1" dirty="0"/>
              <a:t>Helen Keller </a:t>
            </a:r>
            <a:r>
              <a:rPr lang="en-US" sz="1600" dirty="0"/>
              <a:t>	</a:t>
            </a:r>
          </a:p>
          <a:p>
            <a:pPr lvl="0" algn="just">
              <a:buNone/>
            </a:pPr>
            <a:endParaRPr lang="en-US" dirty="0"/>
          </a:p>
          <a:p>
            <a:pPr lvl="0" algn="just">
              <a:buNone/>
            </a:pPr>
            <a:r>
              <a:rPr lang="en-US" sz="1600" dirty="0"/>
              <a:t>Character cannot be developed in ease and quiet. Only through experience of trial and suffering can the soul be strengthened, ambition inspired, and success achieved.</a:t>
            </a:r>
            <a:endParaRPr lang="en" sz="1600" dirty="0"/>
          </a:p>
        </p:txBody>
      </p:sp>
      <p:sp>
        <p:nvSpPr>
          <p:cNvPr id="4" name="Rectangle 3">
            <a:extLst>
              <a:ext uri="{FF2B5EF4-FFF2-40B4-BE49-F238E27FC236}">
                <a16:creationId xmlns:a16="http://schemas.microsoft.com/office/drawing/2014/main" id="{937CCEEE-978D-44C1-B0E3-CB88D36D3659}"/>
              </a:ext>
            </a:extLst>
          </p:cNvPr>
          <p:cNvSpPr/>
          <p:nvPr/>
        </p:nvSpPr>
        <p:spPr>
          <a:xfrm>
            <a:off x="4786861" y="2488454"/>
            <a:ext cx="2693232" cy="2800767"/>
          </a:xfrm>
          <a:prstGeom prst="rect">
            <a:avLst/>
          </a:prstGeom>
        </p:spPr>
        <p:txBody>
          <a:bodyPr wrap="square">
            <a:spAutoFit/>
          </a:bodyPr>
          <a:lstStyle/>
          <a:p>
            <a:pPr algn="just"/>
            <a:r>
              <a:rPr lang="en-US" sz="1600" b="1" dirty="0"/>
              <a:t>Mario Andretti</a:t>
            </a:r>
          </a:p>
          <a:p>
            <a:pPr algn="just"/>
            <a:r>
              <a:rPr lang="en-US" sz="1600" dirty="0"/>
              <a:t>	</a:t>
            </a:r>
          </a:p>
          <a:p>
            <a:pPr algn="just"/>
            <a:r>
              <a:rPr lang="en-US" sz="1600" dirty="0"/>
              <a:t>Desire is the key to motivation, but it's determination and commitment to an unrelenting pursuit of your goal - a commitment to excellence - that will enable you to attain the success you seek. </a:t>
            </a:r>
          </a:p>
        </p:txBody>
      </p:sp>
      <p:sp>
        <p:nvSpPr>
          <p:cNvPr id="7" name="Rectangle 6">
            <a:extLst>
              <a:ext uri="{FF2B5EF4-FFF2-40B4-BE49-F238E27FC236}">
                <a16:creationId xmlns:a16="http://schemas.microsoft.com/office/drawing/2014/main" id="{E9133FD1-F923-4AA5-A08A-C460BFD584C5}"/>
              </a:ext>
            </a:extLst>
          </p:cNvPr>
          <p:cNvSpPr/>
          <p:nvPr/>
        </p:nvSpPr>
        <p:spPr>
          <a:xfrm>
            <a:off x="8319541" y="2488454"/>
            <a:ext cx="2833142" cy="2554545"/>
          </a:xfrm>
          <a:prstGeom prst="rect">
            <a:avLst/>
          </a:prstGeom>
        </p:spPr>
        <p:txBody>
          <a:bodyPr wrap="square">
            <a:spAutoFit/>
          </a:bodyPr>
          <a:lstStyle/>
          <a:p>
            <a:r>
              <a:rPr lang="en-US" sz="1600" b="1" dirty="0"/>
              <a:t>Dwight D. Eisenhower</a:t>
            </a:r>
          </a:p>
          <a:p>
            <a:endParaRPr lang="en-US" sz="1600" b="1" dirty="0"/>
          </a:p>
          <a:p>
            <a:pPr algn="just"/>
            <a:r>
              <a:rPr lang="en-US" sz="1600" dirty="0"/>
              <a:t>The supreme quality for leadership is unquestionably integrity. Without it, no real success is possible, no matter whether it is on a section gang, a football field, in an army, or in an office. </a:t>
            </a: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3A4864-72D2-42E2-A6E0-7D949EE39B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grpSp>
        <p:nvGrpSpPr>
          <p:cNvPr id="7" name="Group 6">
            <a:extLst>
              <a:ext uri="{FF2B5EF4-FFF2-40B4-BE49-F238E27FC236}">
                <a16:creationId xmlns:a16="http://schemas.microsoft.com/office/drawing/2014/main" id="{93768195-984A-417D-93CE-9545AC9F0B45}"/>
              </a:ext>
            </a:extLst>
          </p:cNvPr>
          <p:cNvGrpSpPr/>
          <p:nvPr/>
        </p:nvGrpSpPr>
        <p:grpSpPr>
          <a:xfrm>
            <a:off x="0" y="341859"/>
            <a:ext cx="7010400" cy="1144041"/>
            <a:chOff x="0" y="2641600"/>
            <a:chExt cx="6604310" cy="1308964"/>
          </a:xfrm>
        </p:grpSpPr>
        <p:sp>
          <p:nvSpPr>
            <p:cNvPr id="6" name="Rectangle 5">
              <a:extLst>
                <a:ext uri="{FF2B5EF4-FFF2-40B4-BE49-F238E27FC236}">
                  <a16:creationId xmlns:a16="http://schemas.microsoft.com/office/drawing/2014/main" id="{3DC7BEC9-C1C2-4365-8040-374D856A0C8A}"/>
                </a:ext>
              </a:extLst>
            </p:cNvPr>
            <p:cNvSpPr/>
            <p:nvPr/>
          </p:nvSpPr>
          <p:spPr>
            <a:xfrm>
              <a:off x="0" y="2641600"/>
              <a:ext cx="6191541" cy="9535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6B8DED-CCC9-4940-ADFE-1784E0E092A2}"/>
                </a:ext>
              </a:extLst>
            </p:cNvPr>
            <p:cNvSpPr txBox="1">
              <a:spLocks/>
            </p:cNvSpPr>
            <p:nvPr/>
          </p:nvSpPr>
          <p:spPr>
            <a:xfrm>
              <a:off x="59960" y="2707064"/>
              <a:ext cx="6544350" cy="124350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900" dirty="0"/>
                <a:t>BIG </a:t>
              </a:r>
              <a:r>
                <a:rPr lang="en-US" sz="2900" dirty="0">
                  <a:solidFill>
                    <a:schemeClr val="bg1"/>
                  </a:solidFill>
                </a:rPr>
                <a:t>PICTURE</a:t>
              </a:r>
              <a:r>
                <a:rPr lang="en-US" sz="2900" dirty="0"/>
                <a:t> CREATES BIG </a:t>
              </a:r>
              <a:r>
                <a:rPr lang="en-US" sz="2900" dirty="0">
                  <a:solidFill>
                    <a:schemeClr val="bg1"/>
                  </a:solidFill>
                </a:rPr>
                <a:t>IMPACT</a:t>
              </a:r>
              <a:r>
                <a:rPr lang="en-US" sz="1600" dirty="0"/>
                <a:t/>
              </a:r>
              <a:br>
                <a:rPr lang="en-US" sz="1600" dirty="0"/>
              </a:br>
              <a:r>
                <a:rPr lang="en-US" sz="1600" dirty="0"/>
                <a:t>A Picture Is Worth A Thousand Words</a:t>
              </a:r>
            </a:p>
          </p:txBody>
        </p:sp>
      </p:grpSp>
    </p:spTree>
    <p:extLst>
      <p:ext uri="{BB962C8B-B14F-4D97-AF65-F5344CB8AC3E}">
        <p14:creationId xmlns:p14="http://schemas.microsoft.com/office/powerpoint/2010/main" val="4164118760"/>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ustom 12">
      <a:majorFont>
        <a:latin typeface="TeXGyreAdventor"/>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TotalTime>
  <Words>518</Words>
  <Application>Microsoft Office PowerPoint</Application>
  <PresentationFormat>Widescreen</PresentationFormat>
  <Paragraphs>82</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Bitter</vt:lpstr>
      <vt:lpstr>Calibri</vt:lpstr>
      <vt:lpstr>Dosis</vt:lpstr>
      <vt:lpstr>Muli</vt:lpstr>
      <vt:lpstr>Raleway</vt:lpstr>
      <vt:lpstr>TeXGyreAdventor</vt:lpstr>
      <vt:lpstr>Office Theme</vt:lpstr>
      <vt:lpstr>THIS IS YOUR PRESENTATION TITLE</vt:lpstr>
      <vt:lpstr>PowerPoint Presentation</vt:lpstr>
      <vt:lpstr>PowerPoint Presentation</vt:lpstr>
      <vt:lpstr>PowerPoint Presentation</vt:lpstr>
      <vt:lpstr>PowerPoint Presentation</vt:lpstr>
      <vt:lpstr>YOU CAN ALSO SPLIT YOUR CONTENT</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Shakeel</cp:lastModifiedBy>
  <cp:revision>37</cp:revision>
  <dcterms:created xsi:type="dcterms:W3CDTF">2017-08-02T20:41:11Z</dcterms:created>
  <dcterms:modified xsi:type="dcterms:W3CDTF">2018-10-06T05:59:23Z</dcterms:modified>
</cp:coreProperties>
</file>