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77" r:id="rId2"/>
    <p:sldId id="397" r:id="rId3"/>
    <p:sldId id="398" r:id="rId4"/>
    <p:sldId id="257" r:id="rId5"/>
    <p:sldId id="400" r:id="rId6"/>
    <p:sldId id="377" r:id="rId7"/>
    <p:sldId id="399" r:id="rId8"/>
    <p:sldId id="362" r:id="rId9"/>
    <p:sldId id="374" r:id="rId10"/>
    <p:sldId id="378" r:id="rId11"/>
    <p:sldId id="379" r:id="rId12"/>
    <p:sldId id="375" r:id="rId13"/>
    <p:sldId id="389" r:id="rId14"/>
    <p:sldId id="394" r:id="rId15"/>
    <p:sldId id="390" r:id="rId16"/>
    <p:sldId id="392" r:id="rId17"/>
    <p:sldId id="393" r:id="rId18"/>
    <p:sldId id="292" r:id="rId19"/>
    <p:sldId id="287" r:id="rId20"/>
    <p:sldId id="288" r:id="rId21"/>
    <p:sldId id="401" r:id="rId22"/>
    <p:sldId id="402" r:id="rId23"/>
    <p:sldId id="356" r:id="rId24"/>
    <p:sldId id="487" r:id="rId25"/>
    <p:sldId id="293" r:id="rId26"/>
    <p:sldId id="466" r:id="rId27"/>
    <p:sldId id="295" r:id="rId28"/>
    <p:sldId id="467" r:id="rId29"/>
  </p:sldIdLst>
  <p:sldSz cx="12192000" cy="6858000"/>
  <p:notesSz cx="6858000" cy="9144000"/>
  <p:embeddedFontLst>
    <p:embeddedFont>
      <p:font typeface="Playfair Display Black" pitchFamily="2" charset="0"/>
      <p:bold r:id="rId32"/>
      <p:boldItalic r:id="rId33"/>
    </p:embeddedFont>
    <p:embeddedFont>
      <p:font typeface="Rubik Light" pitchFamily="2" charset="-79"/>
      <p:regular r:id="rId34"/>
      <p:italic r:id="rId35"/>
    </p:embeddedFont>
    <p:embeddedFont>
      <p:font typeface="맑은 고딕" panose="020B0503020000020004" pitchFamily="50" charset="-127"/>
      <p:regular r:id="rId36"/>
      <p:bold r:id="rId3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5AE9"/>
    <a:srgbClr val="0C2472"/>
    <a:srgbClr val="318AE4"/>
    <a:srgbClr val="FF3635"/>
    <a:srgbClr val="FFE7D7"/>
    <a:srgbClr val="3E5B36"/>
    <a:srgbClr val="F1B83D"/>
    <a:srgbClr val="7F3B0A"/>
    <a:srgbClr val="263554"/>
    <a:srgbClr val="ED71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75" autoAdjust="0"/>
    <p:restoredTop sz="94660"/>
  </p:normalViewPr>
  <p:slideViewPr>
    <p:cSldViewPr snapToGrid="0">
      <p:cViewPr>
        <p:scale>
          <a:sx n="66" d="100"/>
          <a:sy n="66" d="100"/>
        </p:scale>
        <p:origin x="988" y="5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2988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4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2022-02-10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17744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9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9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4.svg"/><Relationship Id="rId4" Type="http://schemas.openxmlformats.org/officeDocument/2006/relationships/image" Target="../media/image5.png"/><Relationship Id="rId9" Type="http://schemas.openxmlformats.org/officeDocument/2006/relationships/image" Target="../media/image3.png"/><Relationship Id="rId1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1.pn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2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11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7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12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17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1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4.png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19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12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hyperlink" Target="http://pptmon.com/" TargetMode="External"/><Relationship Id="rId13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hyperlink" Target="http://www.pptmon.com/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11" Type="http://schemas.openxmlformats.org/officeDocument/2006/relationships/hyperlink" Target="https://pptmon.com/" TargetMode="External"/><Relationship Id="rId5" Type="http://schemas.openxmlformats.org/officeDocument/2006/relationships/image" Target="../media/image7.png"/><Relationship Id="rId10" Type="http://schemas.openxmlformats.org/officeDocument/2006/relationships/image" Target="../media/image4.svg"/><Relationship Id="rId4" Type="http://schemas.openxmlformats.org/officeDocument/2006/relationships/image" Target="../media/image6.png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1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2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2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5" Type="http://schemas.openxmlformats.org/officeDocument/2006/relationships/hyperlink" Target="https://pptmon.com/" TargetMode="External"/><Relationship Id="rId4" Type="http://schemas.openxmlformats.org/officeDocument/2006/relationships/image" Target="../media/image4.sv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1.png"/><Relationship Id="rId12" Type="http://schemas.openxmlformats.org/officeDocument/2006/relationships/image" Target="../media/image9.png"/><Relationship Id="rId2" Type="http://schemas.openxmlformats.org/officeDocument/2006/relationships/hyperlink" Target="http://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hyperlink" Target="http://www.pptmon.com/" TargetMode="External"/><Relationship Id="rId11" Type="http://schemas.openxmlformats.org/officeDocument/2006/relationships/image" Target="../media/image2.png"/><Relationship Id="rId5" Type="http://schemas.openxmlformats.org/officeDocument/2006/relationships/hyperlink" Target="https://pptmon.com/" TargetMode="External"/><Relationship Id="rId10" Type="http://schemas.openxmlformats.org/officeDocument/2006/relationships/image" Target="../media/image7.png"/><Relationship Id="rId4" Type="http://schemas.openxmlformats.org/officeDocument/2006/relationships/image" Target="../media/image4.svg"/><Relationship Id="rId9" Type="http://schemas.openxmlformats.org/officeDocument/2006/relationships/image" Target="../media/image6.png"/><Relationship Id="rId14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5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2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6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17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6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svg"/><Relationship Id="rId14" Type="http://schemas.openxmlformats.org/officeDocument/2006/relationships/image" Target="../media/image13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15.png"/><Relationship Id="rId3" Type="http://schemas.openxmlformats.org/officeDocument/2006/relationships/image" Target="../media/image2.png"/><Relationship Id="rId7" Type="http://schemas.openxmlformats.org/officeDocument/2006/relationships/hyperlink" Target="http://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hyperlink" Target="http://www.pptmon.com/" TargetMode="External"/><Relationship Id="rId5" Type="http://schemas.openxmlformats.org/officeDocument/2006/relationships/image" Target="../media/image7.png"/><Relationship Id="rId10" Type="http://schemas.openxmlformats.org/officeDocument/2006/relationships/hyperlink" Target="https://pptmon.com/" TargetMode="External"/><Relationship Id="rId4" Type="http://schemas.openxmlformats.org/officeDocument/2006/relationships/image" Target="../media/image5.png"/><Relationship Id="rId9" Type="http://schemas.openxmlformats.org/officeDocument/2006/relationships/image" Target="../media/image4.svg"/><Relationship Id="rId14" Type="http://schemas.openxmlformats.org/officeDocument/2006/relationships/image" Target="../media/image11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19.png"/><Relationship Id="rId3" Type="http://schemas.openxmlformats.org/officeDocument/2006/relationships/hyperlink" Target="http://pptmon.com/" TargetMode="External"/><Relationship Id="rId7" Type="http://schemas.openxmlformats.org/officeDocument/2006/relationships/hyperlink" Target="http://www.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pptmon.com/" TargetMode="External"/><Relationship Id="rId11" Type="http://schemas.openxmlformats.org/officeDocument/2006/relationships/image" Target="../media/image2.png"/><Relationship Id="rId5" Type="http://schemas.openxmlformats.org/officeDocument/2006/relationships/image" Target="../media/image4.svg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Relationship Id="rId14" Type="http://schemas.openxmlformats.org/officeDocument/2006/relationships/image" Target="../media/image12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ptmon.com/" TargetMode="External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hyperlink" Target="https://pptmon.com/" TargetMode="External"/><Relationship Id="rId12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11" Type="http://schemas.openxmlformats.org/officeDocument/2006/relationships/image" Target="../media/image7.png"/><Relationship Id="rId5" Type="http://schemas.openxmlformats.org/officeDocument/2006/relationships/image" Target="../media/image3.png"/><Relationship Id="rId10" Type="http://schemas.openxmlformats.org/officeDocument/2006/relationships/image" Target="../media/image6.png"/><Relationship Id="rId4" Type="http://schemas.openxmlformats.org/officeDocument/2006/relationships/hyperlink" Target="http://pptmon.com/" TargetMode="External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그림 29">
            <a:extLst>
              <a:ext uri="{FF2B5EF4-FFF2-40B4-BE49-F238E27FC236}">
                <a16:creationId xmlns:a16="http://schemas.microsoft.com/office/drawing/2014/main" id="{CA1BC3CE-478B-4F6D-B053-F7F77C74BB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7982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9019678-239C-4CF1-B8A9-D5524D8B21D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43" t="-3300" b="49632"/>
          <a:stretch/>
        </p:blipFill>
        <p:spPr>
          <a:xfrm>
            <a:off x="9885145" y="266332"/>
            <a:ext cx="1859583" cy="508524"/>
          </a:xfrm>
          <a:prstGeom prst="rect">
            <a:avLst/>
          </a:prstGeom>
        </p:spPr>
      </p:pic>
      <p:sp>
        <p:nvSpPr>
          <p:cNvPr id="32" name="사각형: 둥근 모서리 31">
            <a:extLst>
              <a:ext uri="{FF2B5EF4-FFF2-40B4-BE49-F238E27FC236}">
                <a16:creationId xmlns:a16="http://schemas.microsoft.com/office/drawing/2014/main" id="{AAB86C74-BC60-4FA3-B5ED-CD7AA2C58604}"/>
              </a:ext>
            </a:extLst>
          </p:cNvPr>
          <p:cNvSpPr/>
          <p:nvPr userDrawn="1"/>
        </p:nvSpPr>
        <p:spPr>
          <a:xfrm>
            <a:off x="1450206" y="503519"/>
            <a:ext cx="9291588" cy="4047424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5" name="Graphic 3">
            <a:hlinkClick r:id="rId4"/>
            <a:extLst>
              <a:ext uri="{FF2B5EF4-FFF2-40B4-BE49-F238E27FC236}">
                <a16:creationId xmlns:a16="http://schemas.microsoft.com/office/drawing/2014/main" id="{762F5BF5-6E48-4D9E-8792-0B50840AD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CF030776-0CE8-4896-BF5F-B7582BCDD7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id="{53831F4B-D13F-47F6-99DC-7F6769CB8C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3" r="10719"/>
          <a:stretch/>
        </p:blipFill>
        <p:spPr>
          <a:xfrm>
            <a:off x="0" y="4508359"/>
            <a:ext cx="12192000" cy="163585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E65F48EB-1D68-4AD3-9C49-22CA1CFACA31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06" y="3895267"/>
            <a:ext cx="11008188" cy="218787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36B3C584-40BD-4B1C-AA83-77EF33ED02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119882"/>
            <a:ext cx="12192000" cy="1234599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7D38D09-72E9-4088-A845-AA644A728E2D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050" y="4053066"/>
            <a:ext cx="4044950" cy="2318534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983FE0F9-B355-44EA-8B29-F1ED698236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92"/>
          <a:stretch/>
        </p:blipFill>
        <p:spPr>
          <a:xfrm>
            <a:off x="0" y="5450469"/>
            <a:ext cx="12192000" cy="1407531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911A3DB3-4D09-44AC-9A1D-544D8CBF62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413" b="49632"/>
          <a:stretch/>
        </p:blipFill>
        <p:spPr>
          <a:xfrm>
            <a:off x="236726" y="297595"/>
            <a:ext cx="1524697" cy="47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368875BB-A9CE-483A-B52F-D5664E9A7D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/>
          <a:stretch/>
        </p:blipFill>
        <p:spPr>
          <a:xfrm flipH="1">
            <a:off x="0" y="-1"/>
            <a:ext cx="12192000" cy="6003741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ED8E7E2-7251-415E-A16E-1D3842EED0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 flipH="1">
            <a:off x="10392076" y="426635"/>
            <a:ext cx="1150924" cy="47971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B895F08-F0AF-428E-8498-FE5B3BA0F1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 flipH="1">
            <a:off x="284971" y="289022"/>
            <a:ext cx="798762" cy="778316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2B53C526-4693-44FB-B044-65C28382B99F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73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86A0448-24A3-4D68-915C-216CDAE872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 flipH="1"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7318E7D-9C9A-41A9-AC9A-39E65D48F41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034" y="5335287"/>
            <a:ext cx="5504094" cy="109393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243FCD81-B5FF-4832-B1E2-62CD5021B9B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 flipH="1">
            <a:off x="0" y="5746179"/>
            <a:ext cx="3268922" cy="90357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2CD81A5D-D8A6-4ADE-9D19-A76E57EFAA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 flipH="1">
            <a:off x="3268922" y="5803929"/>
            <a:ext cx="8923078" cy="903578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3CB625D7-65EB-41B2-BD23-D25FCA640E3F}"/>
              </a:ext>
            </a:extLst>
          </p:cNvPr>
          <p:cNvGrpSpPr/>
          <p:nvPr userDrawn="1"/>
        </p:nvGrpSpPr>
        <p:grpSpPr>
          <a:xfrm flipH="1"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601332BA-D741-4814-AC3B-A84644D6AA5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35E72518-8A4C-4C70-9724-D956B321A8E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3" name="Graphic 3">
            <a:hlinkClick r:id="rId8"/>
            <a:extLst>
              <a:ext uri="{FF2B5EF4-FFF2-40B4-BE49-F238E27FC236}">
                <a16:creationId xmlns:a16="http://schemas.microsoft.com/office/drawing/2014/main" id="{88919F48-72F8-4366-A8D3-90711CD86E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11"/>
            <a:extLst>
              <a:ext uri="{FF2B5EF4-FFF2-40B4-BE49-F238E27FC236}">
                <a16:creationId xmlns:a16="http://schemas.microsoft.com/office/drawing/2014/main" id="{B1B5890A-B689-4A12-B6EA-87CE9D9DB6E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856DABB8-6566-4098-BEF5-B1E97F060CF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5723" y="5589727"/>
            <a:ext cx="607715" cy="102567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F7753E5D-4BBC-4253-AF81-A95599268C4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117" y="5589728"/>
            <a:ext cx="461556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3378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A826F10C-BD59-4408-840C-21F8E66458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29489"/>
          <a:stretch/>
        </p:blipFill>
        <p:spPr>
          <a:xfrm>
            <a:off x="0" y="5851774"/>
            <a:ext cx="12192000" cy="1006226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8F1C7AB1-4600-4419-A337-5B3C1572A26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5" y="6020783"/>
            <a:ext cx="2948755" cy="586065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8AE74A13-D4E2-419C-A01F-A0328F4CB7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80"/>
          <a:stretch/>
        </p:blipFill>
        <p:spPr>
          <a:xfrm>
            <a:off x="0" y="0"/>
            <a:ext cx="12192000" cy="467935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B1C5861D-FBE6-4259-BE43-67CB799170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328" y="5948756"/>
            <a:ext cx="2948755" cy="58606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ADFF468-0E9A-4B5C-96C6-1C2A8A63B6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851774"/>
            <a:ext cx="3268922" cy="90357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06F0CC40-5FAB-498E-AF8A-AEB408756B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909524"/>
            <a:ext cx="8923078" cy="903578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577F04F-612B-4523-AEB5-50D012E33B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 flipH="1">
            <a:off x="649000" y="426635"/>
            <a:ext cx="1150924" cy="479710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E5CE1499-1718-409C-ABAA-CC4CD04E0C6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>
            <a:off x="6096000" y="6259829"/>
            <a:ext cx="6096000" cy="598171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76F430EC-78EC-416B-B03D-FDFCEB1D7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 flipH="1">
            <a:off x="0" y="6259829"/>
            <a:ext cx="6096000" cy="598171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E26C430B-933F-491A-B02A-1CDD187CF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 flipH="1">
            <a:off x="11108267" y="289022"/>
            <a:ext cx="798762" cy="778316"/>
          </a:xfrm>
          <a:prstGeom prst="rect">
            <a:avLst/>
          </a:prstGeom>
        </p:spPr>
      </p:pic>
      <p:pic>
        <p:nvPicPr>
          <p:cNvPr id="13" name="Graphic 3">
            <a:hlinkClick r:id="rId8"/>
            <a:extLst>
              <a:ext uri="{FF2B5EF4-FFF2-40B4-BE49-F238E27FC236}">
                <a16:creationId xmlns:a16="http://schemas.microsoft.com/office/drawing/2014/main" id="{6A1ACC12-1EDC-49C3-B776-41F7C3B1F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4" name="TextBox 13">
            <a:hlinkClick r:id="rId11"/>
            <a:extLst>
              <a:ext uri="{FF2B5EF4-FFF2-40B4-BE49-F238E27FC236}">
                <a16:creationId xmlns:a16="http://schemas.microsoft.com/office/drawing/2014/main" id="{B5DB12E2-3255-4D14-B524-2C63A4DF269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그림 개체 틀 4">
            <a:extLst>
              <a:ext uri="{FF2B5EF4-FFF2-40B4-BE49-F238E27FC236}">
                <a16:creationId xmlns:a16="http://schemas.microsoft.com/office/drawing/2014/main" id="{AABD22E1-9E01-4C29-BFEE-03ADE0B89C5B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0" y="193801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4">
            <a:extLst>
              <a:ext uri="{FF2B5EF4-FFF2-40B4-BE49-F238E27FC236}">
                <a16:creationId xmlns:a16="http://schemas.microsoft.com/office/drawing/2014/main" id="{742C7E06-F8F8-4C66-AAD5-CBDA8AFE5431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4064003" y="193801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537F5F70-993E-4967-A509-F53C1825E784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8128003" y="1938012"/>
            <a:ext cx="4063997" cy="2501898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972000" bIns="468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94D9A9E3-FEB7-46E7-94DA-3E487059197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95" y="5612328"/>
            <a:ext cx="1239790" cy="102567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8FB524CC-6030-49A7-8CD9-185A4AEAA40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4768" y="5794023"/>
            <a:ext cx="1349023" cy="773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18871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그림 27">
            <a:extLst>
              <a:ext uri="{FF2B5EF4-FFF2-40B4-BE49-F238E27FC236}">
                <a16:creationId xmlns:a16="http://schemas.microsoft.com/office/drawing/2014/main" id="{84D7D10F-C68B-4618-98AF-F5FF527C37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/>
          <a:stretch/>
        </p:blipFill>
        <p:spPr>
          <a:xfrm>
            <a:off x="0" y="-1"/>
            <a:ext cx="12192000" cy="6003741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EA344DD3-DE5A-40F2-8D9D-21BB449B107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29489"/>
          <a:stretch/>
        </p:blipFill>
        <p:spPr>
          <a:xfrm flipH="1">
            <a:off x="0" y="5851774"/>
            <a:ext cx="12192000" cy="100622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2D0299B6-D6E2-4890-881A-3872E7EAB12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7700" y="6020783"/>
            <a:ext cx="2948755" cy="586065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51FD594-B783-4743-82FE-0BBE1B25047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917" y="5948756"/>
            <a:ext cx="2948755" cy="586065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56F6798A-8466-4A2E-B43F-F13D9452D5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 flipH="1">
            <a:off x="0" y="5851774"/>
            <a:ext cx="3268922" cy="90357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D8E0AAE-61D6-42B6-8CEB-510E9A050A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 flipH="1">
            <a:off x="3268922" y="5909524"/>
            <a:ext cx="8923078" cy="90357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AE885E6A-6527-4681-8A27-DD8FF68432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 flipH="1">
            <a:off x="0" y="6259829"/>
            <a:ext cx="6096000" cy="59817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F3EEB52C-0DD0-4C72-A18F-0E0E8CDFD0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>
            <a:off x="6096000" y="6259829"/>
            <a:ext cx="6096000" cy="598171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5F2E0A7-C156-4455-9C9A-17677991D8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483537" y="244191"/>
            <a:ext cx="1150924" cy="47971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A507221E-6C50-4107-B62A-9B2244A995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054482" y="5361990"/>
            <a:ext cx="798762" cy="778316"/>
          </a:xfrm>
          <a:prstGeom prst="rect">
            <a:avLst/>
          </a:prstGeom>
        </p:spPr>
      </p:pic>
      <p:pic>
        <p:nvPicPr>
          <p:cNvPr id="20" name="Graphic 3">
            <a:hlinkClick r:id="rId8"/>
            <a:extLst>
              <a:ext uri="{FF2B5EF4-FFF2-40B4-BE49-F238E27FC236}">
                <a16:creationId xmlns:a16="http://schemas.microsoft.com/office/drawing/2014/main" id="{831BAF7B-19C6-4FE6-8F2A-28A3888C09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11"/>
            <a:extLst>
              <a:ext uri="{FF2B5EF4-FFF2-40B4-BE49-F238E27FC236}">
                <a16:creationId xmlns:a16="http://schemas.microsoft.com/office/drawing/2014/main" id="{741CBE71-E063-427F-A9AB-FA1F8013A2CE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4D9B8965-E29B-4E01-A03D-3B4F1DD004C7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21312" y="750522"/>
            <a:ext cx="4015082" cy="5383577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1E70C76B-9A18-4338-B891-0D2D58B5AB6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516" y="5533235"/>
            <a:ext cx="462838" cy="1025679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A682F871-4D58-4C57-B3E6-57CA1F1E21E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878" y="5703600"/>
            <a:ext cx="1480825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82832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58D7C698-385B-4701-834B-3837A287A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749"/>
          <a:stretch/>
        </p:blipFill>
        <p:spPr>
          <a:xfrm>
            <a:off x="0" y="-1"/>
            <a:ext cx="12192000" cy="5700967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639F8CEC-4A0C-47FD-BAF6-DFAD22D6C0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649000" y="426635"/>
            <a:ext cx="1150924" cy="479710"/>
          </a:xfrm>
          <a:prstGeom prst="rect">
            <a:avLst/>
          </a:prstGeom>
        </p:spPr>
      </p:pic>
      <p:pic>
        <p:nvPicPr>
          <p:cNvPr id="33" name="그림 32">
            <a:extLst>
              <a:ext uri="{FF2B5EF4-FFF2-40B4-BE49-F238E27FC236}">
                <a16:creationId xmlns:a16="http://schemas.microsoft.com/office/drawing/2014/main" id="{E025693B-B0B5-4B34-AF61-5C5385F53D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108267" y="289022"/>
            <a:ext cx="798762" cy="778316"/>
          </a:xfrm>
          <a:prstGeom prst="rect">
            <a:avLst/>
          </a:prstGeom>
        </p:spPr>
      </p:pic>
      <p:sp>
        <p:nvSpPr>
          <p:cNvPr id="34" name="사각형: 둥근 모서리 33">
            <a:extLst>
              <a:ext uri="{FF2B5EF4-FFF2-40B4-BE49-F238E27FC236}">
                <a16:creationId xmlns:a16="http://schemas.microsoft.com/office/drawing/2014/main" id="{E8AC0918-6B9D-4B0A-B8BD-ABF8812F7A26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73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2" name="Graphic 3">
            <a:hlinkClick r:id="rId4"/>
            <a:extLst>
              <a:ext uri="{FF2B5EF4-FFF2-40B4-BE49-F238E27FC236}">
                <a16:creationId xmlns:a16="http://schemas.microsoft.com/office/drawing/2014/main" id="{E405E417-0C5B-416F-9947-5BCA90AA77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4" name="TextBox 23">
            <a:hlinkClick r:id="rId7"/>
            <a:extLst>
              <a:ext uri="{FF2B5EF4-FFF2-40B4-BE49-F238E27FC236}">
                <a16:creationId xmlns:a16="http://schemas.microsoft.com/office/drawing/2014/main" id="{9D089102-0ED5-4227-BECC-B7356F2A8FBB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E067E00F-1023-4519-955F-BAA88A6E965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8914"/>
          <a:stretch/>
        </p:blipFill>
        <p:spPr>
          <a:xfrm>
            <a:off x="0" y="5700863"/>
            <a:ext cx="12192000" cy="1157137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FE744D40-3BCF-4F58-8E76-46F9754C588B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811" y="5636996"/>
            <a:ext cx="3903345" cy="77579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E775EA8-1458-4C4C-9BDC-4ACBA5F74F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0FDB0D32-B35A-4ACE-8137-4B2073EF7E8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pic>
        <p:nvPicPr>
          <p:cNvPr id="31" name="그림 30">
            <a:extLst>
              <a:ext uri="{FF2B5EF4-FFF2-40B4-BE49-F238E27FC236}">
                <a16:creationId xmlns:a16="http://schemas.microsoft.com/office/drawing/2014/main" id="{5F2AB848-3EE5-477C-B734-58C420E37B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92"/>
          <a:stretch/>
        </p:blipFill>
        <p:spPr>
          <a:xfrm>
            <a:off x="0" y="6154234"/>
            <a:ext cx="6096000" cy="703766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361301A4-DD75-47C3-BC06-95CD76BC61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792"/>
          <a:stretch/>
        </p:blipFill>
        <p:spPr>
          <a:xfrm>
            <a:off x="6096000" y="6154234"/>
            <a:ext cx="6096000" cy="703766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56D40F5E-B640-4EE9-9AF3-2E434E936FE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3703" y="5443500"/>
            <a:ext cx="465402" cy="102567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7B643D68-239B-4B39-8E2C-FB4403FA23B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42" y="5538431"/>
            <a:ext cx="616690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528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8393101D-E4A1-47F4-9CF8-0B1FABE117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6"/>
          <a:stretch/>
        </p:blipFill>
        <p:spPr>
          <a:xfrm>
            <a:off x="0" y="1"/>
            <a:ext cx="12192000" cy="639850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795844E-5DB3-4400-87DE-DC3A43529F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608F357-A23D-47D1-A32F-11613C444BC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2" y="5335287"/>
            <a:ext cx="5504094" cy="109393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1EFC447D-9460-4C9E-A9AE-8A4E4C2FD76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789D23B-2B34-4230-96ED-D8DBAE6CEE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1432553-9527-46EE-AFFB-5F581C970E1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649000" y="426635"/>
            <a:ext cx="1150924" cy="479710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2A7AB0D0-CBDA-4C9F-BF7B-25CD816816A0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5BBE9AE4-95E2-44AE-AA84-02F3F4E0320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26C21CEA-BDBD-427B-A8C9-144251A8311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A168CD0B-173E-4AA9-92EA-BFD072E24A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108267" y="289022"/>
            <a:ext cx="798762" cy="778316"/>
          </a:xfrm>
          <a:prstGeom prst="rect">
            <a:avLst/>
          </a:prstGeom>
        </p:spPr>
      </p:pic>
      <p:pic>
        <p:nvPicPr>
          <p:cNvPr id="20" name="Graphic 3">
            <a:hlinkClick r:id="rId8"/>
            <a:extLst>
              <a:ext uri="{FF2B5EF4-FFF2-40B4-BE49-F238E27FC236}">
                <a16:creationId xmlns:a16="http://schemas.microsoft.com/office/drawing/2014/main" id="{3EBD254F-FEEA-487E-8729-65919D3B55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11"/>
            <a:extLst>
              <a:ext uri="{FF2B5EF4-FFF2-40B4-BE49-F238E27FC236}">
                <a16:creationId xmlns:a16="http://schemas.microsoft.com/office/drawing/2014/main" id="{2DA97132-08F8-4C9B-AB3C-00C0391F62F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846BDC0E-ACC6-461E-8BF3-77B781A93D1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381500" y="965200"/>
            <a:ext cx="3429000" cy="49542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5" name="그림 개체 틀 4">
            <a:extLst>
              <a:ext uri="{FF2B5EF4-FFF2-40B4-BE49-F238E27FC236}">
                <a16:creationId xmlns:a16="http://schemas.microsoft.com/office/drawing/2014/main" id="{C9039902-70F2-4274-A00E-167437F9ED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4025" y="965200"/>
            <a:ext cx="3429000" cy="49542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6" name="그림 개체 틀 4">
            <a:extLst>
              <a:ext uri="{FF2B5EF4-FFF2-40B4-BE49-F238E27FC236}">
                <a16:creationId xmlns:a16="http://schemas.microsoft.com/office/drawing/2014/main" id="{1FA198E7-C159-48DF-8146-E01FCEAF617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15299" y="965200"/>
            <a:ext cx="3429000" cy="495422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B49DB1AE-F9FA-4836-8F04-39BFC65F77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4" y="5723135"/>
            <a:ext cx="944907" cy="102567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id="{D5221FD8-297B-426A-9521-2F0BCA278B3B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108267" y="5937927"/>
            <a:ext cx="1140197" cy="90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346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90110DA0-D03B-48A7-A731-C102251870A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9"/>
          <a:stretch/>
        </p:blipFill>
        <p:spPr>
          <a:xfrm>
            <a:off x="0" y="0"/>
            <a:ext cx="12192000" cy="5057006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A5362D4F-DAFD-4A44-8A93-2B0A42907F7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0E429D3A-81F2-4E05-BE59-A9357EE51BD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2" y="5335287"/>
            <a:ext cx="5504094" cy="1093939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2955A037-5C4D-42B5-9636-5B7306572F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28C95DE-449F-4E83-8E74-486D4FDBCD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C00A282-EC18-4733-BF66-845A9B70078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346874" y="251952"/>
            <a:ext cx="1150924" cy="479710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E1E4776D-F6F6-4E7A-A305-E47A075A9966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23" name="그림 22">
              <a:extLst>
                <a:ext uri="{FF2B5EF4-FFF2-40B4-BE49-F238E27FC236}">
                  <a16:creationId xmlns:a16="http://schemas.microsoft.com/office/drawing/2014/main" id="{08B9C849-7FE5-4F4D-B6BC-37307FC8E0A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24" name="그림 23">
              <a:extLst>
                <a:ext uri="{FF2B5EF4-FFF2-40B4-BE49-F238E27FC236}">
                  <a16:creationId xmlns:a16="http://schemas.microsoft.com/office/drawing/2014/main" id="{265A1AC3-3891-4622-8DBD-C4807B50C52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25" name="그림 24">
            <a:extLst>
              <a:ext uri="{FF2B5EF4-FFF2-40B4-BE49-F238E27FC236}">
                <a16:creationId xmlns:a16="http://schemas.microsoft.com/office/drawing/2014/main" id="{826292F6-7294-414C-AD9D-941E7E4708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099455" y="78064"/>
            <a:ext cx="798762" cy="778316"/>
          </a:xfrm>
          <a:prstGeom prst="rect">
            <a:avLst/>
          </a:prstGeom>
        </p:spPr>
      </p:pic>
      <p:pic>
        <p:nvPicPr>
          <p:cNvPr id="14" name="Graphic 3">
            <a:hlinkClick r:id="rId8"/>
            <a:extLst>
              <a:ext uri="{FF2B5EF4-FFF2-40B4-BE49-F238E27FC236}">
                <a16:creationId xmlns:a16="http://schemas.microsoft.com/office/drawing/2014/main" id="{3A5FA377-7E19-4B7B-9598-ED220B0173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11"/>
            <a:extLst>
              <a:ext uri="{FF2B5EF4-FFF2-40B4-BE49-F238E27FC236}">
                <a16:creationId xmlns:a16="http://schemas.microsoft.com/office/drawing/2014/main" id="{D9EEB32C-54E3-4662-8DFE-8513BD21FE7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그림 개체 틀 2">
            <a:extLst>
              <a:ext uri="{FF2B5EF4-FFF2-40B4-BE49-F238E27FC236}">
                <a16:creationId xmlns:a16="http://schemas.microsoft.com/office/drawing/2014/main" id="{F6F452FB-E9FE-4C4C-9A9D-9E8504D4499B}"/>
              </a:ext>
            </a:extLst>
          </p:cNvPr>
          <p:cNvSpPr>
            <a:spLocks noGrp="1"/>
          </p:cNvSpPr>
          <p:nvPr userDrawn="1">
            <p:ph type="pic" sz="quarter" idx="13" hasCustomPrompt="1"/>
          </p:nvPr>
        </p:nvSpPr>
        <p:spPr>
          <a:xfrm>
            <a:off x="630028" y="565611"/>
            <a:ext cx="3443104" cy="34431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829FC1F4-D492-4DE7-8F13-3951B34131DC}"/>
              </a:ext>
            </a:extLst>
          </p:cNvPr>
          <p:cNvSpPr>
            <a:spLocks noGrp="1"/>
          </p:cNvSpPr>
          <p:nvPr userDrawn="1">
            <p:ph type="pic" sz="quarter" idx="14" hasCustomPrompt="1"/>
          </p:nvPr>
        </p:nvSpPr>
        <p:spPr>
          <a:xfrm>
            <a:off x="4374447" y="565611"/>
            <a:ext cx="3443104" cy="34431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AC9D0CC7-D86C-4E22-81BD-23AA98277025}"/>
              </a:ext>
            </a:extLst>
          </p:cNvPr>
          <p:cNvSpPr>
            <a:spLocks noGrp="1"/>
          </p:cNvSpPr>
          <p:nvPr userDrawn="1">
            <p:ph type="pic" sz="quarter" idx="15" hasCustomPrompt="1"/>
          </p:nvPr>
        </p:nvSpPr>
        <p:spPr>
          <a:xfrm>
            <a:off x="8116792" y="565611"/>
            <a:ext cx="3443104" cy="3443104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64000" bIns="468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2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32" name="그림 31">
            <a:extLst>
              <a:ext uri="{FF2B5EF4-FFF2-40B4-BE49-F238E27FC236}">
                <a16:creationId xmlns:a16="http://schemas.microsoft.com/office/drawing/2014/main" id="{C4B3731C-33F7-4F94-AA8F-C361E73C77C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8026" y="5591272"/>
            <a:ext cx="1615445" cy="925960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CDD835F8-1B94-41D2-95C1-4FE2F4A5BFE6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9" y="5641997"/>
            <a:ext cx="616690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5975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0D011106-BCFA-4365-973E-F2AFA31A8CC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69"/>
          <a:stretch/>
        </p:blipFill>
        <p:spPr>
          <a:xfrm flipH="1">
            <a:off x="0" y="0"/>
            <a:ext cx="12192000" cy="5057006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6488A4FB-C432-46A6-91AA-62563AE473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 flipH="1">
            <a:off x="10756105" y="426635"/>
            <a:ext cx="1150924" cy="47971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06EBCAB3-DD75-45AD-BD17-6EF4388853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 flipH="1">
            <a:off x="649000" y="289022"/>
            <a:ext cx="798762" cy="778316"/>
          </a:xfrm>
          <a:prstGeom prst="rect">
            <a:avLst/>
          </a:prstGeom>
        </p:spPr>
      </p:pic>
      <p:pic>
        <p:nvPicPr>
          <p:cNvPr id="19" name="Graphic 3">
            <a:hlinkClick r:id="rId4"/>
            <a:extLst>
              <a:ext uri="{FF2B5EF4-FFF2-40B4-BE49-F238E27FC236}">
                <a16:creationId xmlns:a16="http://schemas.microsoft.com/office/drawing/2014/main" id="{1DCC1256-B6E2-4ADA-B66D-56FBD4B4301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7"/>
            <a:extLst>
              <a:ext uri="{FF2B5EF4-FFF2-40B4-BE49-F238E27FC236}">
                <a16:creationId xmlns:a16="http://schemas.microsoft.com/office/drawing/2014/main" id="{CC0C5A3E-9EB8-4289-9BB6-EA3985B4A73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그림 개체 틀 4">
            <a:extLst>
              <a:ext uri="{FF2B5EF4-FFF2-40B4-BE49-F238E27FC236}">
                <a16:creationId xmlns:a16="http://schemas.microsoft.com/office/drawing/2014/main" id="{32465849-49D4-4E9E-81F5-9E05B09D52C3}"/>
              </a:ext>
            </a:extLst>
          </p:cNvPr>
          <p:cNvSpPr>
            <a:spLocks noGrp="1"/>
          </p:cNvSpPr>
          <p:nvPr userDrawn="1">
            <p:ph type="pic" sz="quarter" idx="11" hasCustomPrompt="1"/>
          </p:nvPr>
        </p:nvSpPr>
        <p:spPr>
          <a:xfrm>
            <a:off x="1838912" y="15380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22" name="그림 개체 틀 4">
            <a:extLst>
              <a:ext uri="{FF2B5EF4-FFF2-40B4-BE49-F238E27FC236}">
                <a16:creationId xmlns:a16="http://schemas.microsoft.com/office/drawing/2014/main" id="{1EB3F2E2-D0C3-401C-B9A7-6C51C8B7B6D7}"/>
              </a:ext>
            </a:extLst>
          </p:cNvPr>
          <p:cNvSpPr>
            <a:spLocks noGrp="1"/>
          </p:cNvSpPr>
          <p:nvPr userDrawn="1">
            <p:ph type="pic" sz="quarter" idx="12" hasCustomPrompt="1"/>
          </p:nvPr>
        </p:nvSpPr>
        <p:spPr>
          <a:xfrm>
            <a:off x="6405266" y="1538058"/>
            <a:ext cx="4015082" cy="17374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wrap="square" lIns="90000" tIns="828000" anchor="ctr" anchorCtr="1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20D6C315-A09D-4076-9C2E-56E46B98FE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29489"/>
          <a:stretch/>
        </p:blipFill>
        <p:spPr>
          <a:xfrm flipH="1">
            <a:off x="0" y="5851774"/>
            <a:ext cx="12192000" cy="100622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8E567867-C310-4BFE-8EF5-4F1C778492F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027700" y="6020783"/>
            <a:ext cx="2948755" cy="586065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1D4BDDB9-A9EC-4824-A5F8-4B91394D62F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8917" y="5948756"/>
            <a:ext cx="2948755" cy="586065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66D00DD6-D5B7-45A9-A27A-22A214AE79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 flipH="1">
            <a:off x="0" y="5851774"/>
            <a:ext cx="3268922" cy="903578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379CF697-9EF8-44CA-8E46-881C2F9CCB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 flipH="1">
            <a:off x="3268922" y="5909524"/>
            <a:ext cx="8923078" cy="903578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B189C46-6E1E-4799-BFF9-5EF06FB0A7B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 flipH="1">
            <a:off x="0" y="6259829"/>
            <a:ext cx="6096000" cy="598171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0F52F9B4-12A8-4AB1-8D9C-1169ACDBA6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>
            <a:off x="6096000" y="6259829"/>
            <a:ext cx="6096000" cy="59817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16DD1454-7311-4023-8303-E4BE4C44FDE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02077" y="5531643"/>
            <a:ext cx="1239790" cy="1025679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8689021C-86B1-4565-ADB7-05FCD151CBF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28" y="5571837"/>
            <a:ext cx="1480825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0676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05349640-266B-4C44-BC90-F9F048CDCD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25"/>
          <a:stretch/>
        </p:blipFill>
        <p:spPr>
          <a:xfrm>
            <a:off x="0" y="200486"/>
            <a:ext cx="12192000" cy="5850786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F29993EB-F8BE-40BE-88FF-E0E3CFF90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417993" y="2626779"/>
            <a:ext cx="1150924" cy="479710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20FC293D-4ECD-4FFF-AA47-CD48866DD5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 flipH="1">
            <a:off x="11108267" y="2627965"/>
            <a:ext cx="798762" cy="778316"/>
          </a:xfrm>
          <a:prstGeom prst="rect">
            <a:avLst/>
          </a:prstGeom>
        </p:spPr>
      </p:pic>
      <p:pic>
        <p:nvPicPr>
          <p:cNvPr id="19" name="Graphic 3">
            <a:hlinkClick r:id="rId4"/>
            <a:extLst>
              <a:ext uri="{FF2B5EF4-FFF2-40B4-BE49-F238E27FC236}">
                <a16:creationId xmlns:a16="http://schemas.microsoft.com/office/drawing/2014/main" id="{B7F7A8CC-2D5E-42D7-92EA-8C6DF74018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0" name="TextBox 19">
            <a:hlinkClick r:id="rId7"/>
            <a:extLst>
              <a:ext uri="{FF2B5EF4-FFF2-40B4-BE49-F238E27FC236}">
                <a16:creationId xmlns:a16="http://schemas.microsoft.com/office/drawing/2014/main" id="{259E54A1-56EE-4146-AD03-4943C2AF619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그림 개체 틀 2">
            <a:extLst>
              <a:ext uri="{FF2B5EF4-FFF2-40B4-BE49-F238E27FC236}">
                <a16:creationId xmlns:a16="http://schemas.microsoft.com/office/drawing/2014/main" id="{CBFCAAFC-5D50-4F04-9AC9-973B8B3F0ED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2569029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792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6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01174F71-CBA0-4D42-9294-8CC4BF16D6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29489"/>
          <a:stretch/>
        </p:blipFill>
        <p:spPr>
          <a:xfrm>
            <a:off x="0" y="5851774"/>
            <a:ext cx="12192000" cy="100622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95769082-9C03-493F-B4C0-882AA0EDAFE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5" y="6020783"/>
            <a:ext cx="2948755" cy="58606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D3DFB455-C79A-44DA-AD25-3070D25A4E3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328" y="5948756"/>
            <a:ext cx="2948755" cy="58606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4D69D7AF-DB38-4149-8EBE-EB077F26DA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851774"/>
            <a:ext cx="3268922" cy="903578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3FCD1C41-A10E-4635-946C-C0E0720553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909524"/>
            <a:ext cx="8923078" cy="903578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4F532EE-E424-4B08-AE87-AF77ED99BC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>
            <a:off x="6096000" y="6259829"/>
            <a:ext cx="6096000" cy="598171"/>
          </a:xfrm>
          <a:prstGeom prst="rect">
            <a:avLst/>
          </a:prstGeom>
        </p:spPr>
      </p:pic>
      <p:pic>
        <p:nvPicPr>
          <p:cNvPr id="32" name="그림 31">
            <a:extLst>
              <a:ext uri="{FF2B5EF4-FFF2-40B4-BE49-F238E27FC236}">
                <a16:creationId xmlns:a16="http://schemas.microsoft.com/office/drawing/2014/main" id="{EBA32A76-5DBA-4C2D-AB93-C519F4B74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 flipH="1">
            <a:off x="0" y="6259829"/>
            <a:ext cx="6096000" cy="598171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0A766A67-84FE-47A1-98FC-9EFB15990DE2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042" y="5507943"/>
            <a:ext cx="607715" cy="1025679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8640132B-EB00-4176-9283-E25ACC36164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9125" y="5507942"/>
            <a:ext cx="461556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2047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그림 16">
            <a:extLst>
              <a:ext uri="{FF2B5EF4-FFF2-40B4-BE49-F238E27FC236}">
                <a16:creationId xmlns:a16="http://schemas.microsoft.com/office/drawing/2014/main" id="{B73D4000-9507-4969-9F40-70BE6D34EBF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/>
          <a:stretch/>
        </p:blipFill>
        <p:spPr>
          <a:xfrm>
            <a:off x="0" y="-1"/>
            <a:ext cx="12192000" cy="60037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FE40DDD2-2CC0-4643-9F5F-448043455FF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34EA1941-3048-44A1-A8FE-3F666F520D8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2" y="5335287"/>
            <a:ext cx="5504094" cy="109393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2C485AB9-D5AE-4637-8CB3-842F879B4A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EB75BC47-D1DA-4E29-B862-5C75B3B13B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5A7CFCE-CE6C-447E-A74D-60BC3AAB26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649000" y="426635"/>
            <a:ext cx="1150924" cy="479710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755F9DFE-280C-4DDA-AFE2-454D42608102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9D1AB595-AEF8-4139-B5CD-ABD978CB5C0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A4E46C20-2916-45D9-8242-180DBC25F14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6" name="그림 15">
            <a:extLst>
              <a:ext uri="{FF2B5EF4-FFF2-40B4-BE49-F238E27FC236}">
                <a16:creationId xmlns:a16="http://schemas.microsoft.com/office/drawing/2014/main" id="{56B1D772-1CE3-453C-B96E-CDAAC880E8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108267" y="289022"/>
            <a:ext cx="798762" cy="778316"/>
          </a:xfrm>
          <a:prstGeom prst="rect">
            <a:avLst/>
          </a:prstGeom>
        </p:spPr>
      </p:pic>
      <p:pic>
        <p:nvPicPr>
          <p:cNvPr id="19" name="Graphic 3">
            <a:hlinkClick r:id="rId8"/>
            <a:extLst>
              <a:ext uri="{FF2B5EF4-FFF2-40B4-BE49-F238E27FC236}">
                <a16:creationId xmlns:a16="http://schemas.microsoft.com/office/drawing/2014/main" id="{520690B1-3A3D-4491-BECB-FD8C7CD75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11"/>
            <a:extLst>
              <a:ext uri="{FF2B5EF4-FFF2-40B4-BE49-F238E27FC236}">
                <a16:creationId xmlns:a16="http://schemas.microsoft.com/office/drawing/2014/main" id="{FD4C8B70-2772-4793-88A3-9A3617574F4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그림 개체 틀 11">
            <a:extLst>
              <a:ext uri="{FF2B5EF4-FFF2-40B4-BE49-F238E27FC236}">
                <a16:creationId xmlns:a16="http://schemas.microsoft.com/office/drawing/2014/main" id="{2670F48F-B58D-4D9A-8AC2-8E4A0FAD3D2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8047522" y="1036751"/>
            <a:ext cx="2252483" cy="4928738"/>
          </a:xfrm>
          <a:prstGeom prst="roundRect">
            <a:avLst>
              <a:gd name="adj" fmla="val 1345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>
              <a:defRPr lang="ko-KR" altLang="en-US" sz="2000" dirty="0"/>
            </a:lvl1pPr>
          </a:lstStyle>
          <a:p>
            <a:pPr marR="0" lvl="0" fontAlgn="auto">
              <a:spcAft>
                <a:spcPts val="0"/>
              </a:spcAft>
              <a:buClrTx/>
              <a:buSzTx/>
              <a:tabLst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82402477-0DD4-4AF6-B018-AD84259037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7912" y="5542507"/>
            <a:ext cx="944907" cy="102567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E3FA4B0-DB47-4772-916E-755CB4CA7728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0291" y="5431407"/>
            <a:ext cx="1289973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8960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2613A802-0006-40E6-8F24-815E8CE8E1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79820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DB0C4EA5-5F82-4500-92EA-F7A5F2A453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 flipH="1"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193DC4C4-D242-4916-BC33-F95EF3BB3F4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034" y="5335287"/>
            <a:ext cx="5504094" cy="1093939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A8D3A7A7-A188-4F75-89D1-5BC42FC967E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 flipH="1">
            <a:off x="0" y="5746179"/>
            <a:ext cx="3268922" cy="90357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C436F88B-B450-4A98-A0A8-E6D6C2174A6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 flipH="1">
            <a:off x="3268922" y="5803929"/>
            <a:ext cx="8923078" cy="90357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5068EB9B-16D0-497E-BF64-5AB47281DF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 flipH="1">
            <a:off x="10392076" y="426635"/>
            <a:ext cx="1150924" cy="479710"/>
          </a:xfrm>
          <a:prstGeom prst="rect">
            <a:avLst/>
          </a:prstGeom>
        </p:spPr>
      </p:pic>
      <p:grpSp>
        <p:nvGrpSpPr>
          <p:cNvPr id="16" name="그룹 15">
            <a:extLst>
              <a:ext uri="{FF2B5EF4-FFF2-40B4-BE49-F238E27FC236}">
                <a16:creationId xmlns:a16="http://schemas.microsoft.com/office/drawing/2014/main" id="{1324C77A-AA9F-4286-9B20-BCECFBBD4FFE}"/>
              </a:ext>
            </a:extLst>
          </p:cNvPr>
          <p:cNvGrpSpPr/>
          <p:nvPr userDrawn="1"/>
        </p:nvGrpSpPr>
        <p:grpSpPr>
          <a:xfrm flipH="1"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EE03025F-5348-41F3-909C-095E742FF09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8" name="그림 17">
              <a:extLst>
                <a:ext uri="{FF2B5EF4-FFF2-40B4-BE49-F238E27FC236}">
                  <a16:creationId xmlns:a16="http://schemas.microsoft.com/office/drawing/2014/main" id="{CE0F9D43-F3ED-40B8-BBFC-6549BB846E3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678DF2FC-94D3-4000-B543-456C4441D70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 flipH="1">
            <a:off x="284971" y="289022"/>
            <a:ext cx="798762" cy="778316"/>
          </a:xfrm>
          <a:prstGeom prst="rect">
            <a:avLst/>
          </a:prstGeom>
        </p:spPr>
      </p:pic>
      <p:pic>
        <p:nvPicPr>
          <p:cNvPr id="19" name="Graphic 3">
            <a:hlinkClick r:id="rId8"/>
            <a:extLst>
              <a:ext uri="{FF2B5EF4-FFF2-40B4-BE49-F238E27FC236}">
                <a16:creationId xmlns:a16="http://schemas.microsoft.com/office/drawing/2014/main" id="{520690B1-3A3D-4491-BECB-FD8C7CD75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11"/>
            <a:extLst>
              <a:ext uri="{FF2B5EF4-FFF2-40B4-BE49-F238E27FC236}">
                <a16:creationId xmlns:a16="http://schemas.microsoft.com/office/drawing/2014/main" id="{FD4C8B70-2772-4793-88A3-9A3617574F4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5">
            <a:extLst>
              <a:ext uri="{FF2B5EF4-FFF2-40B4-BE49-F238E27FC236}">
                <a16:creationId xmlns:a16="http://schemas.microsoft.com/office/drawing/2014/main" id="{9A31FB0A-5A05-42A7-938E-D9D67D4AA718}"/>
              </a:ext>
            </a:extLst>
          </p:cNvPr>
          <p:cNvSpPr>
            <a:spLocks noGrp="1"/>
          </p:cNvSpPr>
          <p:nvPr userDrawn="1">
            <p:ph type="pic" sz="quarter" idx="10" hasCustomPrompt="1"/>
          </p:nvPr>
        </p:nvSpPr>
        <p:spPr>
          <a:xfrm>
            <a:off x="7179468" y="866775"/>
            <a:ext cx="3779045" cy="5029200"/>
          </a:xfrm>
          <a:prstGeom prst="roundRect">
            <a:avLst>
              <a:gd name="adj" fmla="val 1926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69653F04-EFE7-413D-8C27-7B0F2447CC6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3000" y="5580776"/>
            <a:ext cx="462838" cy="102567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115AF5BB-B967-4DBE-8538-05D01B1F51C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162" y="5680495"/>
            <a:ext cx="1615445" cy="92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7963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그림 45">
            <a:extLst>
              <a:ext uri="{FF2B5EF4-FFF2-40B4-BE49-F238E27FC236}">
                <a16:creationId xmlns:a16="http://schemas.microsoft.com/office/drawing/2014/main" id="{DE8FED33-4EB2-494B-A3E3-3909E7F6DC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20840"/>
          </a:xfrm>
          <a:prstGeom prst="rect">
            <a:avLst/>
          </a:prstGeom>
        </p:spPr>
      </p:pic>
      <p:pic>
        <p:nvPicPr>
          <p:cNvPr id="15" name="Graphic 3">
            <a:hlinkClick r:id="rId3"/>
            <a:extLst>
              <a:ext uri="{FF2B5EF4-FFF2-40B4-BE49-F238E27FC236}">
                <a16:creationId xmlns:a16="http://schemas.microsoft.com/office/drawing/2014/main" id="{762F5BF5-6E48-4D9E-8792-0B50840AD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CF030776-0CE8-4896-BF5F-B7582BCDD7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그림 35">
            <a:extLst>
              <a:ext uri="{FF2B5EF4-FFF2-40B4-BE49-F238E27FC236}">
                <a16:creationId xmlns:a16="http://schemas.microsoft.com/office/drawing/2014/main" id="{FB9E5084-994F-47F8-9110-2685F5CA7C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79BEE485-D5D5-4856-B59A-904B0D67002B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2" y="5335287"/>
            <a:ext cx="5504094" cy="1093939"/>
          </a:xfrm>
          <a:prstGeom prst="rect">
            <a:avLst/>
          </a:prstGeom>
        </p:spPr>
      </p:pic>
      <p:pic>
        <p:nvPicPr>
          <p:cNvPr id="38" name="그림 37">
            <a:extLst>
              <a:ext uri="{FF2B5EF4-FFF2-40B4-BE49-F238E27FC236}">
                <a16:creationId xmlns:a16="http://schemas.microsoft.com/office/drawing/2014/main" id="{B88A9C40-5D42-4481-873B-3ABCD18919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C3EB8E83-3E0C-42E3-A8A3-2A21F1213E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863A71BD-7F70-4C1F-8B15-8D9ADC476C3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649000" y="426635"/>
            <a:ext cx="1150924" cy="479710"/>
          </a:xfrm>
          <a:prstGeom prst="rect">
            <a:avLst/>
          </a:prstGeom>
        </p:spPr>
      </p:pic>
      <p:grpSp>
        <p:nvGrpSpPr>
          <p:cNvPr id="41" name="그룹 40">
            <a:extLst>
              <a:ext uri="{FF2B5EF4-FFF2-40B4-BE49-F238E27FC236}">
                <a16:creationId xmlns:a16="http://schemas.microsoft.com/office/drawing/2014/main" id="{937A9EE8-E4D7-4884-9EB6-C589534D553C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42" name="그림 41">
              <a:extLst>
                <a:ext uri="{FF2B5EF4-FFF2-40B4-BE49-F238E27FC236}">
                  <a16:creationId xmlns:a16="http://schemas.microsoft.com/office/drawing/2014/main" id="{E40EEDD6-75FC-4447-82EB-22B91D1C93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235E5940-3E4F-4D96-9FFC-195F52317F33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44" name="그림 43">
            <a:extLst>
              <a:ext uri="{FF2B5EF4-FFF2-40B4-BE49-F238E27FC236}">
                <a16:creationId xmlns:a16="http://schemas.microsoft.com/office/drawing/2014/main" id="{E91853AA-3180-4722-9374-BE4F41DD8FF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108267" y="289022"/>
            <a:ext cx="798762" cy="778316"/>
          </a:xfrm>
          <a:prstGeom prst="rect">
            <a:avLst/>
          </a:prstGeom>
        </p:spPr>
      </p:pic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D79BB2B5-D195-4B6B-8303-222C05DEB69D}"/>
              </a:ext>
            </a:extLst>
          </p:cNvPr>
          <p:cNvSpPr/>
          <p:nvPr userDrawn="1"/>
        </p:nvSpPr>
        <p:spPr>
          <a:xfrm>
            <a:off x="2417874" y="1405288"/>
            <a:ext cx="7356252" cy="4047424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838B6281-4873-4F33-A26F-E3B63DC968A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84" y="5214560"/>
            <a:ext cx="2118704" cy="1467500"/>
          </a:xfrm>
          <a:prstGeom prst="rect">
            <a:avLst/>
          </a:prstGeom>
        </p:spPr>
      </p:pic>
      <p:pic>
        <p:nvPicPr>
          <p:cNvPr id="67" name="그림 66">
            <a:extLst>
              <a:ext uri="{FF2B5EF4-FFF2-40B4-BE49-F238E27FC236}">
                <a16:creationId xmlns:a16="http://schemas.microsoft.com/office/drawing/2014/main" id="{EEE0ED3D-E6F3-4213-8170-F8713A60441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8643" y="5032671"/>
            <a:ext cx="1845641" cy="146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9439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A3A7BB1A-3F7A-4A83-BD77-3CC52069D2F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/>
          <a:stretch/>
        </p:blipFill>
        <p:spPr>
          <a:xfrm flipH="1">
            <a:off x="0" y="-1"/>
            <a:ext cx="12192000" cy="6003741"/>
          </a:xfrm>
          <a:prstGeom prst="rect">
            <a:avLst/>
          </a:prstGeom>
        </p:spPr>
      </p:pic>
      <p:pic>
        <p:nvPicPr>
          <p:cNvPr id="19" name="Graphic 3">
            <a:hlinkClick r:id="rId3"/>
            <a:extLst>
              <a:ext uri="{FF2B5EF4-FFF2-40B4-BE49-F238E27FC236}">
                <a16:creationId xmlns:a16="http://schemas.microsoft.com/office/drawing/2014/main" id="{520690B1-3A3D-4491-BECB-FD8C7CD75C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6"/>
            <a:extLst>
              <a:ext uri="{FF2B5EF4-FFF2-40B4-BE49-F238E27FC236}">
                <a16:creationId xmlns:a16="http://schemas.microsoft.com/office/drawing/2014/main" id="{FD4C8B70-2772-4793-88A3-9A3617574F4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그림 개체 틀 8">
            <a:extLst>
              <a:ext uri="{FF2B5EF4-FFF2-40B4-BE49-F238E27FC236}">
                <a16:creationId xmlns:a16="http://schemas.microsoft.com/office/drawing/2014/main" id="{1471454F-32B8-46AC-9AF3-FDEAF118BDDD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294547" y="827437"/>
            <a:ext cx="6379412" cy="4347195"/>
          </a:xfrm>
          <a:prstGeom prst="roundRect">
            <a:avLst>
              <a:gd name="adj" fmla="val 1000"/>
            </a:avLst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BE303C46-C50E-4118-86FA-4C0D5E6FD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29489"/>
          <a:stretch/>
        </p:blipFill>
        <p:spPr>
          <a:xfrm>
            <a:off x="0" y="5851774"/>
            <a:ext cx="12192000" cy="1006226"/>
          </a:xfrm>
          <a:prstGeom prst="rect">
            <a:avLst/>
          </a:prstGeom>
        </p:spPr>
      </p:pic>
      <p:pic>
        <p:nvPicPr>
          <p:cNvPr id="22" name="그림 21">
            <a:extLst>
              <a:ext uri="{FF2B5EF4-FFF2-40B4-BE49-F238E27FC236}">
                <a16:creationId xmlns:a16="http://schemas.microsoft.com/office/drawing/2014/main" id="{BD973E38-7734-4CF5-81CC-71A71503249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545" y="6020783"/>
            <a:ext cx="2948755" cy="586065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B92B91A-A447-47BC-A17D-4CAD20AB9E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4328" y="5948756"/>
            <a:ext cx="2948755" cy="58606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50CFEB53-E7C3-4987-A14D-BD63D971EA7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851774"/>
            <a:ext cx="3268922" cy="903578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2E44CB36-15FC-409B-AE32-84D16CC0AF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909524"/>
            <a:ext cx="8923078" cy="90357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DC0E2F39-5A43-4DF9-92FE-0B458058A3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>
            <a:off x="6096000" y="6259829"/>
            <a:ext cx="6096000" cy="598171"/>
          </a:xfrm>
          <a:prstGeom prst="rect">
            <a:avLst/>
          </a:prstGeom>
        </p:spPr>
      </p:pic>
      <p:pic>
        <p:nvPicPr>
          <p:cNvPr id="27" name="그림 26">
            <a:extLst>
              <a:ext uri="{FF2B5EF4-FFF2-40B4-BE49-F238E27FC236}">
                <a16:creationId xmlns:a16="http://schemas.microsoft.com/office/drawing/2014/main" id="{A87F3154-60E7-427E-BB41-A1A5889191A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0724"/>
          <a:stretch/>
        </p:blipFill>
        <p:spPr>
          <a:xfrm flipH="1">
            <a:off x="0" y="6259829"/>
            <a:ext cx="6096000" cy="598171"/>
          </a:xfrm>
          <a:prstGeom prst="rect">
            <a:avLst/>
          </a:prstGeom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567CC665-8186-4D0B-B7C5-8913BE7F54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 flipH="1">
            <a:off x="3495785" y="393381"/>
            <a:ext cx="798762" cy="778316"/>
          </a:xfrm>
          <a:prstGeom prst="rect">
            <a:avLst/>
          </a:prstGeom>
        </p:spPr>
      </p:pic>
      <p:pic>
        <p:nvPicPr>
          <p:cNvPr id="29" name="그림 28">
            <a:extLst>
              <a:ext uri="{FF2B5EF4-FFF2-40B4-BE49-F238E27FC236}">
                <a16:creationId xmlns:a16="http://schemas.microsoft.com/office/drawing/2014/main" id="{910AEC2D-F66B-4A86-8299-E7978E8181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10842159" y="230089"/>
            <a:ext cx="1150924" cy="479710"/>
          </a:xfrm>
          <a:prstGeom prst="rect">
            <a:avLst/>
          </a:prstGeom>
        </p:spPr>
      </p:pic>
      <p:pic>
        <p:nvPicPr>
          <p:cNvPr id="37" name="그림 36">
            <a:extLst>
              <a:ext uri="{FF2B5EF4-FFF2-40B4-BE49-F238E27FC236}">
                <a16:creationId xmlns:a16="http://schemas.microsoft.com/office/drawing/2014/main" id="{656E2BB9-FEC3-41EE-BBBF-63BC1E68070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186" y="5640290"/>
            <a:ext cx="944907" cy="1025679"/>
          </a:xfrm>
          <a:prstGeom prst="rect">
            <a:avLst/>
          </a:prstGeom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E4A14C96-6744-48FD-BD60-AB994BB7E99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99" y="5640290"/>
            <a:ext cx="465402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6114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3">
            <a:hlinkClick r:id="rId2"/>
            <a:extLst>
              <a:ext uri="{FF2B5EF4-FFF2-40B4-BE49-F238E27FC236}">
                <a16:creationId xmlns:a16="http://schemas.microsoft.com/office/drawing/2014/main" id="{7E1734F3-BFEF-44B6-99A7-259879A9427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6" name="TextBox 5">
            <a:hlinkClick r:id="rId5"/>
            <a:extLst>
              <a:ext uri="{FF2B5EF4-FFF2-40B4-BE49-F238E27FC236}">
                <a16:creationId xmlns:a16="http://schemas.microsoft.com/office/drawing/2014/main" id="{C4289890-5A02-4DDB-9E52-6EBFC99A10A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3">
            <a:hlinkClick r:id="rId2"/>
            <a:extLst>
              <a:ext uri="{FF2B5EF4-FFF2-40B4-BE49-F238E27FC236}">
                <a16:creationId xmlns:a16="http://schemas.microsoft.com/office/drawing/2014/main" id="{CB60F1D2-CC88-4B9D-AA4C-1275197AEFB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7" name="TextBox 6">
            <a:hlinkClick r:id="rId5"/>
            <a:extLst>
              <a:ext uri="{FF2B5EF4-FFF2-40B4-BE49-F238E27FC236}">
                <a16:creationId xmlns:a16="http://schemas.microsoft.com/office/drawing/2014/main" id="{805B9171-6799-4F9C-AF17-34241A5D1330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3">
            <a:hlinkClick r:id="rId2"/>
            <a:extLst>
              <a:ext uri="{FF2B5EF4-FFF2-40B4-BE49-F238E27FC236}">
                <a16:creationId xmlns:a16="http://schemas.microsoft.com/office/drawing/2014/main" id="{762F5BF5-6E48-4D9E-8792-0B50840AD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5"/>
            <a:extLst>
              <a:ext uri="{FF2B5EF4-FFF2-40B4-BE49-F238E27FC236}">
                <a16:creationId xmlns:a16="http://schemas.microsoft.com/office/drawing/2014/main" id="{CF030776-0CE8-4896-BF5F-B7582BCDD7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6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6601C7B-0031-406F-A3E5-8E8CF8F6DB2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79820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AE6EC352-4F15-4197-907C-D7BC5CA9258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 flipH="1"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B2DD80DE-DA55-4CFE-9016-569F6C7D75EE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06034" y="5335287"/>
            <a:ext cx="5504094" cy="109393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CC0CBDD5-5109-4306-9293-1CA252E23E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 flipH="1">
            <a:off x="0" y="5746179"/>
            <a:ext cx="3268922" cy="903578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F6972617-5F63-4708-A389-C51ED5E24BC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 flipH="1">
            <a:off x="3268922" y="5803929"/>
            <a:ext cx="8923078" cy="90357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E195B6B-60B1-41FF-9C3C-D03E337B29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 flipH="1">
            <a:off x="10392076" y="426635"/>
            <a:ext cx="1150924" cy="479710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97689D4E-DBFC-45E1-8155-492EB6447A71}"/>
              </a:ext>
            </a:extLst>
          </p:cNvPr>
          <p:cNvGrpSpPr/>
          <p:nvPr userDrawn="1"/>
        </p:nvGrpSpPr>
        <p:grpSpPr>
          <a:xfrm flipH="1"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ECF5A6DD-C887-41C9-8F14-9932115B08A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26C258F3-7578-4864-BDDA-0D0AAFC49A8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D6DED648-3F9E-4790-8EFC-E3C0A445AB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 flipH="1">
            <a:off x="284971" y="289022"/>
            <a:ext cx="798762" cy="778316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DA146D78-D255-45F6-A45B-ABBE2BED1A10}"/>
              </a:ext>
            </a:extLst>
          </p:cNvPr>
          <p:cNvSpPr/>
          <p:nvPr userDrawn="1"/>
        </p:nvSpPr>
        <p:spPr>
          <a:xfrm>
            <a:off x="2417874" y="1405288"/>
            <a:ext cx="7356252" cy="4047424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EE404355-5D61-403C-BA0D-1E9D3E1CB8C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4710" y="5070179"/>
            <a:ext cx="869494" cy="1467500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04D27FC4-3891-4A4F-8B74-5580CAD9AC7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14" y="5216456"/>
            <a:ext cx="660376" cy="146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220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>
            <a:extLst>
              <a:ext uri="{FF2B5EF4-FFF2-40B4-BE49-F238E27FC236}">
                <a16:creationId xmlns:a16="http://schemas.microsoft.com/office/drawing/2014/main" id="{886506C7-00C8-4FC7-81DD-6E8C075D12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/>
          <a:stretch/>
        </p:blipFill>
        <p:spPr>
          <a:xfrm flipH="1">
            <a:off x="0" y="-1"/>
            <a:ext cx="12192000" cy="6003741"/>
          </a:xfrm>
          <a:prstGeom prst="rect">
            <a:avLst/>
          </a:prstGeom>
        </p:spPr>
      </p:pic>
      <p:pic>
        <p:nvPicPr>
          <p:cNvPr id="15" name="Graphic 3">
            <a:hlinkClick r:id="rId3"/>
            <a:extLst>
              <a:ext uri="{FF2B5EF4-FFF2-40B4-BE49-F238E27FC236}">
                <a16:creationId xmlns:a16="http://schemas.microsoft.com/office/drawing/2014/main" id="{762F5BF5-6E48-4D9E-8792-0B50840ADB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6" name="TextBox 15">
            <a:hlinkClick r:id="rId6"/>
            <a:extLst>
              <a:ext uri="{FF2B5EF4-FFF2-40B4-BE49-F238E27FC236}">
                <a16:creationId xmlns:a16="http://schemas.microsoft.com/office/drawing/2014/main" id="{CF030776-0CE8-4896-BF5F-B7582BCDD718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7182E90-95D2-410D-AAD8-CF39A449500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8" b="12227"/>
          <a:stretch/>
        </p:blipFill>
        <p:spPr>
          <a:xfrm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70482191-9DB0-43C6-8364-A36F9DD20A4D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469" y="5564680"/>
            <a:ext cx="4349914" cy="864546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AED1DC89-3587-4FB3-9820-E1289902FC4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6A5D214-E208-4CD5-9D0D-32C7EFABE3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63F2F05-85F4-4B29-892F-2406B08B78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10745901" y="482193"/>
            <a:ext cx="1150924" cy="479710"/>
          </a:xfrm>
          <a:prstGeom prst="rect">
            <a:avLst/>
          </a:prstGeom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A53A744F-7F9E-44E9-B1FF-62A57C79AE57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54F24730-6AE1-4797-B2EF-93F40B7D5CA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F0663E26-9D33-4898-B75A-893EF783B787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3" name="그림 12">
            <a:extLst>
              <a:ext uri="{FF2B5EF4-FFF2-40B4-BE49-F238E27FC236}">
                <a16:creationId xmlns:a16="http://schemas.microsoft.com/office/drawing/2014/main" id="{E5758DF2-44CB-4F35-B987-C1A28BBBD1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347223" y="1752062"/>
            <a:ext cx="798762" cy="778316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452267A9-F7E7-483C-8CA5-E6E1BA28704D}"/>
              </a:ext>
            </a:extLst>
          </p:cNvPr>
          <p:cNvSpPr/>
          <p:nvPr userDrawn="1"/>
        </p:nvSpPr>
        <p:spPr>
          <a:xfrm>
            <a:off x="2417874" y="1405288"/>
            <a:ext cx="7356252" cy="4047424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9" name="그림 18">
            <a:extLst>
              <a:ext uri="{FF2B5EF4-FFF2-40B4-BE49-F238E27FC236}">
                <a16:creationId xmlns:a16="http://schemas.microsoft.com/office/drawing/2014/main" id="{94F7118B-ADC9-4FFD-B7BF-35C3EE099E5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65" y="5072157"/>
            <a:ext cx="1773841" cy="1467500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EBAD3E10-0347-4277-B66A-8BAF3CAD055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839" y="5183898"/>
            <a:ext cx="2311313" cy="1324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3709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0FD930CF-8681-46E8-93C6-D7FFB7B475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179820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871B66B-B8E4-40BB-8B78-91238E6A91A2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73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6FC6EA8B-B751-4DE7-A273-91C693789F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649000" y="426635"/>
            <a:ext cx="1150924" cy="47971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7F2B75F-093E-4256-B7F8-0D38E4BBE1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108267" y="289022"/>
            <a:ext cx="798762" cy="778316"/>
          </a:xfrm>
          <a:prstGeom prst="rect">
            <a:avLst/>
          </a:prstGeom>
        </p:spPr>
      </p:pic>
      <p:pic>
        <p:nvPicPr>
          <p:cNvPr id="16" name="Graphic 3">
            <a:hlinkClick r:id="rId4"/>
            <a:extLst>
              <a:ext uri="{FF2B5EF4-FFF2-40B4-BE49-F238E27FC236}">
                <a16:creationId xmlns:a16="http://schemas.microsoft.com/office/drawing/2014/main" id="{236A9EE1-DCCD-44AB-973E-BEFB7396EB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7"/>
            <a:extLst>
              <a:ext uri="{FF2B5EF4-FFF2-40B4-BE49-F238E27FC236}">
                <a16:creationId xmlns:a16="http://schemas.microsoft.com/office/drawing/2014/main" id="{28894677-1C46-42F1-B2BF-4A91A43BE405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B9A1176-1F24-4EA3-9434-D38C0783ED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17FECEF1-7702-4868-907B-D6411BAC421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2" y="5335287"/>
            <a:ext cx="5504094" cy="1093939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00530E7-1A75-4782-A77C-D90C51461E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E5B4B9D6-3D15-4273-85DE-93D72AC9BEB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BAE466B4-E519-4DAC-B9F5-7226581B5FDE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CE9F2B81-C493-4C97-9155-5DBCEAC4E58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6852C65C-9336-4CF6-AC4B-F4BCEFB9208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E52FDBEF-6F8E-4F97-A6A8-3B7F5B65026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98" y="5605428"/>
            <a:ext cx="465402" cy="1025679"/>
          </a:xfrm>
          <a:prstGeom prst="rect">
            <a:avLst/>
          </a:prstGeom>
        </p:spPr>
      </p:pic>
      <p:pic>
        <p:nvPicPr>
          <p:cNvPr id="30" name="그림 29">
            <a:extLst>
              <a:ext uri="{FF2B5EF4-FFF2-40B4-BE49-F238E27FC236}">
                <a16:creationId xmlns:a16="http://schemas.microsoft.com/office/drawing/2014/main" id="{5089CCB5-A849-4585-B2ED-8E37D78A041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4277" y="5568114"/>
            <a:ext cx="616690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88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그림 14">
            <a:extLst>
              <a:ext uri="{FF2B5EF4-FFF2-40B4-BE49-F238E27FC236}">
                <a16:creationId xmlns:a16="http://schemas.microsoft.com/office/drawing/2014/main" id="{47F3C2FB-FC2F-4ACA-A5BA-DC80067D4DF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720840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59E71E8-1770-4AAE-B98B-F98AEFC8E1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10756105" y="2419064"/>
            <a:ext cx="1150924" cy="479710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AB92CF08-AC4F-4868-A426-1E764C06947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354418" y="1754257"/>
            <a:ext cx="798762" cy="778316"/>
          </a:xfrm>
          <a:prstGeom prst="rect">
            <a:avLst/>
          </a:prstGeom>
        </p:spPr>
      </p:pic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2B35BF18-3761-457E-81DE-B109ED2D6774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73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9E43D2C8-E39F-40F1-BCDC-17E39EBFED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 flipH="1"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C94304CE-F7C4-4125-85DA-83E641BD40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90"/>
          <a:stretch/>
        </p:blipFill>
        <p:spPr>
          <a:xfrm>
            <a:off x="354418" y="5335287"/>
            <a:ext cx="1150924" cy="109393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8B70A904-A3A7-4376-9A7B-7F1C56B786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16" name="그림 15">
            <a:extLst>
              <a:ext uri="{FF2B5EF4-FFF2-40B4-BE49-F238E27FC236}">
                <a16:creationId xmlns:a16="http://schemas.microsoft.com/office/drawing/2014/main" id="{82FC49D7-7B96-4552-ADB3-F6F4628847F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9"/>
          <a:stretch/>
        </p:blipFill>
        <p:spPr>
          <a:xfrm>
            <a:off x="10697324" y="5675096"/>
            <a:ext cx="1140257" cy="754130"/>
          </a:xfrm>
          <a:prstGeom prst="rect">
            <a:avLst/>
          </a:prstGeom>
        </p:spPr>
      </p:pic>
      <p:pic>
        <p:nvPicPr>
          <p:cNvPr id="18" name="Graphic 3">
            <a:hlinkClick r:id="rId7"/>
            <a:extLst>
              <a:ext uri="{FF2B5EF4-FFF2-40B4-BE49-F238E27FC236}">
                <a16:creationId xmlns:a16="http://schemas.microsoft.com/office/drawing/2014/main" id="{7C279DB5-B9B3-4650-B460-8EDD6DEA11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10"/>
            <a:extLst>
              <a:ext uri="{FF2B5EF4-FFF2-40B4-BE49-F238E27FC236}">
                <a16:creationId xmlns:a16="http://schemas.microsoft.com/office/drawing/2014/main" id="{D6B089B6-DF1D-4881-9293-BF4513860111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91D43CB9-61A8-497E-ACA0-BA37EEF5BAE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grpSp>
        <p:nvGrpSpPr>
          <p:cNvPr id="11" name="그룹 10">
            <a:extLst>
              <a:ext uri="{FF2B5EF4-FFF2-40B4-BE49-F238E27FC236}">
                <a16:creationId xmlns:a16="http://schemas.microsoft.com/office/drawing/2014/main" id="{088CC985-7353-4258-8CEB-A100CF370989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60599F19-7776-45D9-B00E-96284926878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289CF495-62EC-4B0C-BADD-C2EB5CA5454F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20" name="그림 19">
            <a:extLst>
              <a:ext uri="{FF2B5EF4-FFF2-40B4-BE49-F238E27FC236}">
                <a16:creationId xmlns:a16="http://schemas.microsoft.com/office/drawing/2014/main" id="{C6860756-0D34-4DB8-971E-9BCCCB3B942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6821" y="5590219"/>
            <a:ext cx="462838" cy="102567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5B67D72B-3E4A-45C0-A34D-5438C9DD6C1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29" y="5539321"/>
            <a:ext cx="607715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0412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0C9C1B9-501E-45C3-A5D0-1D1BF5D10CE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179820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A842505D-AA2D-41EA-A66B-84F1F63B36C2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73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2A2D58D1-BA29-49B7-A763-1F67C64A2E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10756105" y="1417643"/>
            <a:ext cx="1150924" cy="479710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05C56A79-075B-4B64-9F41-E92ED9B4E4A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 flipH="1"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1931714-FA74-4F1E-B1D3-8C179DC8EE9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 flipH="1">
            <a:off x="0" y="5746179"/>
            <a:ext cx="3268922" cy="9035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FC460909-BD2B-408C-B278-EB0C7E09D6A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 flipH="1">
            <a:off x="3268922" y="5803929"/>
            <a:ext cx="8923078" cy="90357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3AB29E0-E75F-46EA-BB50-6F208AAD54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481976" y="443026"/>
            <a:ext cx="798762" cy="778316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009D1FE0-BDE5-4BB3-9EA4-A1686241748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090"/>
          <a:stretch/>
        </p:blipFill>
        <p:spPr>
          <a:xfrm>
            <a:off x="2438144" y="5335287"/>
            <a:ext cx="1150924" cy="109393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52305A25-FF3B-48A1-A4DD-366F50F01EF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49"/>
          <a:stretch/>
        </p:blipFill>
        <p:spPr>
          <a:xfrm>
            <a:off x="9144000" y="5675096"/>
            <a:ext cx="1140257" cy="754130"/>
          </a:xfrm>
          <a:prstGeom prst="rect">
            <a:avLst/>
          </a:prstGeom>
        </p:spPr>
      </p:pic>
      <p:pic>
        <p:nvPicPr>
          <p:cNvPr id="16" name="Graphic 3">
            <a:hlinkClick r:id="rId7"/>
            <a:extLst>
              <a:ext uri="{FF2B5EF4-FFF2-40B4-BE49-F238E27FC236}">
                <a16:creationId xmlns:a16="http://schemas.microsoft.com/office/drawing/2014/main" id="{40637C68-3A94-45BE-81C1-FD071053C4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9" name="TextBox 18">
            <a:hlinkClick r:id="rId10"/>
            <a:extLst>
              <a:ext uri="{FF2B5EF4-FFF2-40B4-BE49-F238E27FC236}">
                <a16:creationId xmlns:a16="http://schemas.microsoft.com/office/drawing/2014/main" id="{31C8708B-DB16-40FE-8EA9-9D31F54A9402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11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DDF4EFC9-517F-4E9C-A0A1-22CF0F65533A}"/>
              </a:ext>
            </a:extLst>
          </p:cNvPr>
          <p:cNvGrpSpPr/>
          <p:nvPr userDrawn="1"/>
        </p:nvGrpSpPr>
        <p:grpSpPr>
          <a:xfrm flipH="1"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8158DFF3-E45F-48AE-85B6-CF7357669DD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411C58B1-6422-4418-94CB-0E60C864AEE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21" name="그림 20">
            <a:extLst>
              <a:ext uri="{FF2B5EF4-FFF2-40B4-BE49-F238E27FC236}">
                <a16:creationId xmlns:a16="http://schemas.microsoft.com/office/drawing/2014/main" id="{D861AF4D-7B6C-4790-BFB6-3D9FBB1EF4D6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08" y="5520827"/>
            <a:ext cx="1239790" cy="1025679"/>
          </a:xfrm>
          <a:prstGeom prst="rect">
            <a:avLst/>
          </a:prstGeom>
        </p:spPr>
      </p:pic>
      <p:pic>
        <p:nvPicPr>
          <p:cNvPr id="25" name="그림 24">
            <a:extLst>
              <a:ext uri="{FF2B5EF4-FFF2-40B4-BE49-F238E27FC236}">
                <a16:creationId xmlns:a16="http://schemas.microsoft.com/office/drawing/2014/main" id="{106A815A-D385-4EEE-86A1-8A0FB9D857D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6225" y="5576999"/>
            <a:ext cx="1480825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5486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>
            <a:extLst>
              <a:ext uri="{FF2B5EF4-FFF2-40B4-BE49-F238E27FC236}">
                <a16:creationId xmlns:a16="http://schemas.microsoft.com/office/drawing/2014/main" id="{2D208F29-B4CD-46D2-9E93-E4E6C437DD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70"/>
          <a:stretch/>
        </p:blipFill>
        <p:spPr>
          <a:xfrm>
            <a:off x="0" y="-1"/>
            <a:ext cx="12192000" cy="6003741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607863B4-D9E6-4F74-94E8-50F2AD24C19C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73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0" name="Graphic 3">
            <a:hlinkClick r:id="rId3"/>
            <a:extLst>
              <a:ext uri="{FF2B5EF4-FFF2-40B4-BE49-F238E27FC236}">
                <a16:creationId xmlns:a16="http://schemas.microsoft.com/office/drawing/2014/main" id="{443834F0-F2C3-4F21-A897-832EF659356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11" name="TextBox 10">
            <a:hlinkClick r:id="rId6"/>
            <a:extLst>
              <a:ext uri="{FF2B5EF4-FFF2-40B4-BE49-F238E27FC236}">
                <a16:creationId xmlns:a16="http://schemas.microsoft.com/office/drawing/2014/main" id="{4E8F0BFA-6956-4EC7-B0FD-719EEAB17B6D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7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8F35CA8B-7ECE-4DEB-A3A0-B9376F7B7D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id="{6D3C7D42-4924-428C-9686-78215BEA3AE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2" y="5335287"/>
            <a:ext cx="5504094" cy="1093939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C11157E-58E4-4742-B6B9-8B283BCD23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6125671A-1E86-464E-B00C-ECF6AB2A7E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E0F6FB3E-122F-4918-895F-9EBF8496639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>
            <a:off x="649000" y="426635"/>
            <a:ext cx="1150924" cy="479710"/>
          </a:xfrm>
          <a:prstGeom prst="rect">
            <a:avLst/>
          </a:prstGeom>
        </p:spPr>
      </p:pic>
      <p:grpSp>
        <p:nvGrpSpPr>
          <p:cNvPr id="15" name="그룹 14">
            <a:extLst>
              <a:ext uri="{FF2B5EF4-FFF2-40B4-BE49-F238E27FC236}">
                <a16:creationId xmlns:a16="http://schemas.microsoft.com/office/drawing/2014/main" id="{513DCB03-4C53-4D2D-BB78-4E290F7729CE}"/>
              </a:ext>
            </a:extLst>
          </p:cNvPr>
          <p:cNvGrpSpPr/>
          <p:nvPr userDrawn="1"/>
        </p:nvGrpSpPr>
        <p:grpSpPr>
          <a:xfrm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9602EC3C-A925-4E29-A4DA-5DB106BB217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4A1E15BD-7EEF-49D4-B7C0-D90D54369F0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8" name="그림 17">
            <a:extLst>
              <a:ext uri="{FF2B5EF4-FFF2-40B4-BE49-F238E27FC236}">
                <a16:creationId xmlns:a16="http://schemas.microsoft.com/office/drawing/2014/main" id="{5858DE57-E803-45AE-A638-B2C9EAC792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11108267" y="289022"/>
            <a:ext cx="798762" cy="778316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F2377C18-7F73-46FA-88E1-203E30BCF91E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6170" y="5634463"/>
            <a:ext cx="944907" cy="1025679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66AE0488-1C4C-4B56-B724-CEEB660151F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45" y="5503525"/>
            <a:ext cx="1289973" cy="1025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45483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6CCA69E4-3718-4D54-B081-6E7B83357F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32"/>
          <a:stretch/>
        </p:blipFill>
        <p:spPr>
          <a:xfrm>
            <a:off x="0" y="-1"/>
            <a:ext cx="12192000" cy="5232325"/>
          </a:xfrm>
          <a:prstGeom prst="rect">
            <a:avLst/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1BE26992-3B34-4EDE-8608-039B196735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754" b="38365"/>
          <a:stretch/>
        </p:blipFill>
        <p:spPr>
          <a:xfrm flipH="1">
            <a:off x="10635042" y="2069142"/>
            <a:ext cx="1150924" cy="479710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EAB6EF25-AF4C-4AB5-B031-C85D2A2C2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22"/>
          <a:stretch/>
        </p:blipFill>
        <p:spPr>
          <a:xfrm>
            <a:off x="425700" y="1530681"/>
            <a:ext cx="798762" cy="778316"/>
          </a:xfrm>
          <a:prstGeom prst="rect">
            <a:avLst/>
          </a:prstGeom>
        </p:spPr>
      </p:pic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A9ABA008-D3C0-432B-84E1-47F94122DB79}"/>
              </a:ext>
            </a:extLst>
          </p:cNvPr>
          <p:cNvSpPr/>
          <p:nvPr userDrawn="1"/>
        </p:nvSpPr>
        <p:spPr>
          <a:xfrm>
            <a:off x="585787" y="525463"/>
            <a:ext cx="11020424" cy="5807074"/>
          </a:xfrm>
          <a:prstGeom prst="roundRect">
            <a:avLst>
              <a:gd name="adj" fmla="val 3738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0" name="Graphic 3">
            <a:hlinkClick r:id="rId4"/>
            <a:extLst>
              <a:ext uri="{FF2B5EF4-FFF2-40B4-BE49-F238E27FC236}">
                <a16:creationId xmlns:a16="http://schemas.microsoft.com/office/drawing/2014/main" id="{101AEAC2-6210-4690-A127-7500A22EC8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9909"/>
          <a:stretch/>
        </p:blipFill>
        <p:spPr>
          <a:xfrm>
            <a:off x="6024563" y="7063924"/>
            <a:ext cx="1732461" cy="190500"/>
          </a:xfrm>
          <a:prstGeom prst="rect">
            <a:avLst/>
          </a:prstGeom>
        </p:spPr>
      </p:pic>
      <p:sp>
        <p:nvSpPr>
          <p:cNvPr id="21" name="TextBox 20">
            <a:hlinkClick r:id="rId7"/>
            <a:extLst>
              <a:ext uri="{FF2B5EF4-FFF2-40B4-BE49-F238E27FC236}">
                <a16:creationId xmlns:a16="http://schemas.microsoft.com/office/drawing/2014/main" id="{E357B043-8AF3-4D0E-8C3B-229F9230C41A}"/>
              </a:ext>
            </a:extLst>
          </p:cNvPr>
          <p:cNvSpPr txBox="1"/>
          <p:nvPr userDrawn="1"/>
        </p:nvSpPr>
        <p:spPr>
          <a:xfrm>
            <a:off x="4434976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8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40241AE0-2834-4717-B2E5-B040E1916A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" r="1409" b="12227"/>
          <a:stretch/>
        </p:blipFill>
        <p:spPr>
          <a:xfrm flipH="1">
            <a:off x="0" y="5605428"/>
            <a:ext cx="12192000" cy="1252572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7A87BD4F-5D48-4660-A202-4707F73FD65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1872" y="5564033"/>
            <a:ext cx="4353170" cy="865193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C57C7C76-F7CF-4819-9260-8BA657069E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36" r="24343"/>
          <a:stretch/>
        </p:blipFill>
        <p:spPr>
          <a:xfrm flipH="1">
            <a:off x="8923078" y="5746179"/>
            <a:ext cx="3268922" cy="90357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92DBFBDD-BCB3-4C53-99D8-639792A62C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8" r="2773"/>
          <a:stretch/>
        </p:blipFill>
        <p:spPr>
          <a:xfrm>
            <a:off x="0" y="5803929"/>
            <a:ext cx="8923078" cy="903578"/>
          </a:xfrm>
          <a:prstGeom prst="rect">
            <a:avLst/>
          </a:prstGeom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99DD8D2C-D8D8-470A-B89D-085F37FEF17F}"/>
              </a:ext>
            </a:extLst>
          </p:cNvPr>
          <p:cNvGrpSpPr/>
          <p:nvPr userDrawn="1"/>
        </p:nvGrpSpPr>
        <p:grpSpPr>
          <a:xfrm flipH="1">
            <a:off x="0" y="6154234"/>
            <a:ext cx="12192000" cy="703766"/>
            <a:chOff x="0" y="6154234"/>
            <a:chExt cx="12192000" cy="703766"/>
          </a:xfrm>
        </p:grpSpPr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630855B7-F4EB-4316-A22C-D779D4A62BE5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>
              <a:off x="0" y="6154234"/>
              <a:ext cx="6096000" cy="703766"/>
            </a:xfrm>
            <a:prstGeom prst="rect">
              <a:avLst/>
            </a:prstGeom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81D8D567-90B1-4E44-BAF8-0B13AA6793C8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3792"/>
            <a:stretch/>
          </p:blipFill>
          <p:spPr>
            <a:xfrm flipH="1">
              <a:off x="6096000" y="6154234"/>
              <a:ext cx="6096000" cy="703766"/>
            </a:xfrm>
            <a:prstGeom prst="rect">
              <a:avLst/>
            </a:prstGeom>
          </p:spPr>
        </p:pic>
      </p:grpSp>
      <p:pic>
        <p:nvPicPr>
          <p:cNvPr id="17" name="그림 16">
            <a:extLst>
              <a:ext uri="{FF2B5EF4-FFF2-40B4-BE49-F238E27FC236}">
                <a16:creationId xmlns:a16="http://schemas.microsoft.com/office/drawing/2014/main" id="{BCBFE940-24BA-4355-BF7C-C3C3C373BAFB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8600" y="5624078"/>
            <a:ext cx="461556" cy="1025679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1ED6EBB9-03AC-4414-B8D5-C813D6BA5F1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95" y="5653436"/>
            <a:ext cx="1615445" cy="925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0892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702" r:id="rId2"/>
    <p:sldLayoutId id="2147483703" r:id="rId3"/>
    <p:sldLayoutId id="2147483704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  <p:sldLayoutId id="2147483701" r:id="rId18"/>
    <p:sldLayoutId id="2147483705" r:id="rId19"/>
    <p:sldLayoutId id="2147483706" r:id="rId20"/>
    <p:sldLayoutId id="2147483687" r:id="rId21"/>
    <p:sldLayoutId id="2147483664" r:id="rId2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sv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9.svg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svg"/><Relationship Id="rId7" Type="http://schemas.openxmlformats.org/officeDocument/2006/relationships/image" Target="../media/image31.sv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43.svg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63.svg"/><Relationship Id="rId21" Type="http://schemas.openxmlformats.org/officeDocument/2006/relationships/image" Target="../media/image67.svg"/><Relationship Id="rId42" Type="http://schemas.openxmlformats.org/officeDocument/2006/relationships/image" Target="../media/image88.png"/><Relationship Id="rId47" Type="http://schemas.openxmlformats.org/officeDocument/2006/relationships/image" Target="../media/image93.svg"/><Relationship Id="rId63" Type="http://schemas.openxmlformats.org/officeDocument/2006/relationships/image" Target="../media/image109.svg"/><Relationship Id="rId68" Type="http://schemas.openxmlformats.org/officeDocument/2006/relationships/image" Target="../media/image114.png"/><Relationship Id="rId84" Type="http://schemas.openxmlformats.org/officeDocument/2006/relationships/image" Target="../media/image130.png"/><Relationship Id="rId89" Type="http://schemas.openxmlformats.org/officeDocument/2006/relationships/image" Target="../media/image135.svg"/><Relationship Id="rId112" Type="http://schemas.openxmlformats.org/officeDocument/2006/relationships/image" Target="../media/image158.png"/><Relationship Id="rId133" Type="http://schemas.openxmlformats.org/officeDocument/2006/relationships/image" Target="../media/image179.svg"/><Relationship Id="rId138" Type="http://schemas.openxmlformats.org/officeDocument/2006/relationships/image" Target="../media/image184.png"/><Relationship Id="rId154" Type="http://schemas.openxmlformats.org/officeDocument/2006/relationships/image" Target="../media/image200.png"/><Relationship Id="rId159" Type="http://schemas.openxmlformats.org/officeDocument/2006/relationships/image" Target="../media/image205.svg"/><Relationship Id="rId175" Type="http://schemas.openxmlformats.org/officeDocument/2006/relationships/image" Target="../media/image221.svg"/><Relationship Id="rId170" Type="http://schemas.openxmlformats.org/officeDocument/2006/relationships/image" Target="../media/image216.png"/><Relationship Id="rId191" Type="http://schemas.openxmlformats.org/officeDocument/2006/relationships/image" Target="../media/image237.svg"/><Relationship Id="rId16" Type="http://schemas.openxmlformats.org/officeDocument/2006/relationships/image" Target="../media/image62.png"/><Relationship Id="rId107" Type="http://schemas.openxmlformats.org/officeDocument/2006/relationships/image" Target="../media/image153.svg"/><Relationship Id="rId11" Type="http://schemas.openxmlformats.org/officeDocument/2006/relationships/image" Target="../media/image57.svg"/><Relationship Id="rId32" Type="http://schemas.openxmlformats.org/officeDocument/2006/relationships/image" Target="../media/image78.png"/><Relationship Id="rId37" Type="http://schemas.openxmlformats.org/officeDocument/2006/relationships/image" Target="../media/image83.svg"/><Relationship Id="rId53" Type="http://schemas.openxmlformats.org/officeDocument/2006/relationships/image" Target="../media/image99.svg"/><Relationship Id="rId58" Type="http://schemas.openxmlformats.org/officeDocument/2006/relationships/image" Target="../media/image104.png"/><Relationship Id="rId74" Type="http://schemas.openxmlformats.org/officeDocument/2006/relationships/image" Target="../media/image120.png"/><Relationship Id="rId79" Type="http://schemas.openxmlformats.org/officeDocument/2006/relationships/image" Target="../media/image125.svg"/><Relationship Id="rId102" Type="http://schemas.openxmlformats.org/officeDocument/2006/relationships/image" Target="../media/image148.png"/><Relationship Id="rId123" Type="http://schemas.openxmlformats.org/officeDocument/2006/relationships/image" Target="../media/image169.svg"/><Relationship Id="rId128" Type="http://schemas.openxmlformats.org/officeDocument/2006/relationships/image" Target="../media/image174.png"/><Relationship Id="rId144" Type="http://schemas.openxmlformats.org/officeDocument/2006/relationships/image" Target="../media/image190.png"/><Relationship Id="rId149" Type="http://schemas.openxmlformats.org/officeDocument/2006/relationships/image" Target="../media/image195.svg"/><Relationship Id="rId5" Type="http://schemas.openxmlformats.org/officeDocument/2006/relationships/image" Target="../media/image51.svg"/><Relationship Id="rId90" Type="http://schemas.openxmlformats.org/officeDocument/2006/relationships/image" Target="../media/image136.png"/><Relationship Id="rId95" Type="http://schemas.openxmlformats.org/officeDocument/2006/relationships/image" Target="../media/image141.svg"/><Relationship Id="rId160" Type="http://schemas.openxmlformats.org/officeDocument/2006/relationships/image" Target="../media/image206.png"/><Relationship Id="rId165" Type="http://schemas.openxmlformats.org/officeDocument/2006/relationships/image" Target="../media/image211.svg"/><Relationship Id="rId181" Type="http://schemas.openxmlformats.org/officeDocument/2006/relationships/image" Target="../media/image227.svg"/><Relationship Id="rId186" Type="http://schemas.openxmlformats.org/officeDocument/2006/relationships/image" Target="../media/image232.png"/><Relationship Id="rId22" Type="http://schemas.openxmlformats.org/officeDocument/2006/relationships/image" Target="../media/image68.png"/><Relationship Id="rId27" Type="http://schemas.openxmlformats.org/officeDocument/2006/relationships/image" Target="../media/image73.svg"/><Relationship Id="rId43" Type="http://schemas.openxmlformats.org/officeDocument/2006/relationships/image" Target="../media/image89.svg"/><Relationship Id="rId48" Type="http://schemas.openxmlformats.org/officeDocument/2006/relationships/image" Target="../media/image94.png"/><Relationship Id="rId64" Type="http://schemas.openxmlformats.org/officeDocument/2006/relationships/image" Target="../media/image110.png"/><Relationship Id="rId69" Type="http://schemas.openxmlformats.org/officeDocument/2006/relationships/image" Target="../media/image115.svg"/><Relationship Id="rId113" Type="http://schemas.openxmlformats.org/officeDocument/2006/relationships/image" Target="../media/image159.svg"/><Relationship Id="rId118" Type="http://schemas.openxmlformats.org/officeDocument/2006/relationships/image" Target="../media/image164.png"/><Relationship Id="rId134" Type="http://schemas.openxmlformats.org/officeDocument/2006/relationships/image" Target="../media/image180.png"/><Relationship Id="rId139" Type="http://schemas.openxmlformats.org/officeDocument/2006/relationships/image" Target="../media/image185.svg"/><Relationship Id="rId80" Type="http://schemas.openxmlformats.org/officeDocument/2006/relationships/image" Target="../media/image126.png"/><Relationship Id="rId85" Type="http://schemas.openxmlformats.org/officeDocument/2006/relationships/image" Target="../media/image131.svg"/><Relationship Id="rId150" Type="http://schemas.openxmlformats.org/officeDocument/2006/relationships/image" Target="../media/image196.png"/><Relationship Id="rId155" Type="http://schemas.openxmlformats.org/officeDocument/2006/relationships/image" Target="../media/image201.svg"/><Relationship Id="rId171" Type="http://schemas.openxmlformats.org/officeDocument/2006/relationships/image" Target="../media/image217.svg"/><Relationship Id="rId176" Type="http://schemas.openxmlformats.org/officeDocument/2006/relationships/image" Target="../media/image222.png"/><Relationship Id="rId192" Type="http://schemas.openxmlformats.org/officeDocument/2006/relationships/image" Target="../media/image238.png"/><Relationship Id="rId12" Type="http://schemas.openxmlformats.org/officeDocument/2006/relationships/image" Target="../media/image58.png"/><Relationship Id="rId17" Type="http://schemas.openxmlformats.org/officeDocument/2006/relationships/image" Target="../media/image63.svg"/><Relationship Id="rId33" Type="http://schemas.openxmlformats.org/officeDocument/2006/relationships/image" Target="../media/image79.svg"/><Relationship Id="rId38" Type="http://schemas.openxmlformats.org/officeDocument/2006/relationships/image" Target="../media/image84.png"/><Relationship Id="rId59" Type="http://schemas.openxmlformats.org/officeDocument/2006/relationships/image" Target="../media/image105.svg"/><Relationship Id="rId103" Type="http://schemas.openxmlformats.org/officeDocument/2006/relationships/image" Target="../media/image149.svg"/><Relationship Id="rId108" Type="http://schemas.openxmlformats.org/officeDocument/2006/relationships/image" Target="../media/image154.png"/><Relationship Id="rId124" Type="http://schemas.openxmlformats.org/officeDocument/2006/relationships/image" Target="../media/image170.png"/><Relationship Id="rId129" Type="http://schemas.openxmlformats.org/officeDocument/2006/relationships/image" Target="../media/image175.svg"/><Relationship Id="rId54" Type="http://schemas.openxmlformats.org/officeDocument/2006/relationships/image" Target="../media/image100.png"/><Relationship Id="rId70" Type="http://schemas.openxmlformats.org/officeDocument/2006/relationships/image" Target="../media/image116.png"/><Relationship Id="rId75" Type="http://schemas.openxmlformats.org/officeDocument/2006/relationships/image" Target="../media/image121.svg"/><Relationship Id="rId91" Type="http://schemas.openxmlformats.org/officeDocument/2006/relationships/image" Target="../media/image137.svg"/><Relationship Id="rId96" Type="http://schemas.openxmlformats.org/officeDocument/2006/relationships/image" Target="../media/image142.png"/><Relationship Id="rId140" Type="http://schemas.openxmlformats.org/officeDocument/2006/relationships/image" Target="../media/image186.png"/><Relationship Id="rId145" Type="http://schemas.openxmlformats.org/officeDocument/2006/relationships/image" Target="../media/image191.svg"/><Relationship Id="rId161" Type="http://schemas.openxmlformats.org/officeDocument/2006/relationships/image" Target="../media/image207.svg"/><Relationship Id="rId166" Type="http://schemas.openxmlformats.org/officeDocument/2006/relationships/image" Target="../media/image212.png"/><Relationship Id="rId182" Type="http://schemas.openxmlformats.org/officeDocument/2006/relationships/image" Target="../media/image228.png"/><Relationship Id="rId187" Type="http://schemas.openxmlformats.org/officeDocument/2006/relationships/image" Target="../media/image233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52.png"/><Relationship Id="rId23" Type="http://schemas.openxmlformats.org/officeDocument/2006/relationships/image" Target="../media/image69.svg"/><Relationship Id="rId28" Type="http://schemas.openxmlformats.org/officeDocument/2006/relationships/image" Target="../media/image74.png"/><Relationship Id="rId49" Type="http://schemas.openxmlformats.org/officeDocument/2006/relationships/image" Target="../media/image95.svg"/><Relationship Id="rId114" Type="http://schemas.openxmlformats.org/officeDocument/2006/relationships/image" Target="../media/image160.png"/><Relationship Id="rId119" Type="http://schemas.openxmlformats.org/officeDocument/2006/relationships/image" Target="../media/image165.svg"/><Relationship Id="rId44" Type="http://schemas.openxmlformats.org/officeDocument/2006/relationships/image" Target="../media/image90.png"/><Relationship Id="rId60" Type="http://schemas.openxmlformats.org/officeDocument/2006/relationships/image" Target="../media/image106.png"/><Relationship Id="rId65" Type="http://schemas.openxmlformats.org/officeDocument/2006/relationships/image" Target="../media/image111.svg"/><Relationship Id="rId81" Type="http://schemas.openxmlformats.org/officeDocument/2006/relationships/image" Target="../media/image127.svg"/><Relationship Id="rId86" Type="http://schemas.openxmlformats.org/officeDocument/2006/relationships/image" Target="../media/image132.png"/><Relationship Id="rId130" Type="http://schemas.openxmlformats.org/officeDocument/2006/relationships/image" Target="../media/image176.png"/><Relationship Id="rId135" Type="http://schemas.openxmlformats.org/officeDocument/2006/relationships/image" Target="../media/image181.svg"/><Relationship Id="rId151" Type="http://schemas.openxmlformats.org/officeDocument/2006/relationships/image" Target="../media/image197.svg"/><Relationship Id="rId156" Type="http://schemas.openxmlformats.org/officeDocument/2006/relationships/image" Target="../media/image202.png"/><Relationship Id="rId177" Type="http://schemas.openxmlformats.org/officeDocument/2006/relationships/image" Target="../media/image223.svg"/><Relationship Id="rId172" Type="http://schemas.openxmlformats.org/officeDocument/2006/relationships/image" Target="../media/image218.png"/><Relationship Id="rId193" Type="http://schemas.openxmlformats.org/officeDocument/2006/relationships/image" Target="../media/image239.svg"/><Relationship Id="rId13" Type="http://schemas.openxmlformats.org/officeDocument/2006/relationships/image" Target="../media/image59.svg"/><Relationship Id="rId18" Type="http://schemas.openxmlformats.org/officeDocument/2006/relationships/image" Target="../media/image64.png"/><Relationship Id="rId39" Type="http://schemas.openxmlformats.org/officeDocument/2006/relationships/image" Target="../media/image85.svg"/><Relationship Id="rId109" Type="http://schemas.openxmlformats.org/officeDocument/2006/relationships/image" Target="../media/image155.svg"/><Relationship Id="rId34" Type="http://schemas.openxmlformats.org/officeDocument/2006/relationships/image" Target="../media/image80.png"/><Relationship Id="rId50" Type="http://schemas.openxmlformats.org/officeDocument/2006/relationships/image" Target="../media/image96.png"/><Relationship Id="rId55" Type="http://schemas.openxmlformats.org/officeDocument/2006/relationships/image" Target="../media/image101.svg"/><Relationship Id="rId76" Type="http://schemas.openxmlformats.org/officeDocument/2006/relationships/image" Target="../media/image122.png"/><Relationship Id="rId97" Type="http://schemas.openxmlformats.org/officeDocument/2006/relationships/image" Target="../media/image143.svg"/><Relationship Id="rId104" Type="http://schemas.openxmlformats.org/officeDocument/2006/relationships/image" Target="../media/image150.png"/><Relationship Id="rId120" Type="http://schemas.openxmlformats.org/officeDocument/2006/relationships/image" Target="../media/image166.png"/><Relationship Id="rId125" Type="http://schemas.openxmlformats.org/officeDocument/2006/relationships/image" Target="../media/image171.svg"/><Relationship Id="rId141" Type="http://schemas.openxmlformats.org/officeDocument/2006/relationships/image" Target="../media/image187.svg"/><Relationship Id="rId146" Type="http://schemas.openxmlformats.org/officeDocument/2006/relationships/image" Target="../media/image192.png"/><Relationship Id="rId167" Type="http://schemas.openxmlformats.org/officeDocument/2006/relationships/image" Target="../media/image213.svg"/><Relationship Id="rId188" Type="http://schemas.openxmlformats.org/officeDocument/2006/relationships/image" Target="../media/image234.png"/><Relationship Id="rId7" Type="http://schemas.openxmlformats.org/officeDocument/2006/relationships/image" Target="../media/image53.svg"/><Relationship Id="rId71" Type="http://schemas.openxmlformats.org/officeDocument/2006/relationships/image" Target="../media/image117.svg"/><Relationship Id="rId92" Type="http://schemas.openxmlformats.org/officeDocument/2006/relationships/image" Target="../media/image138.png"/><Relationship Id="rId162" Type="http://schemas.openxmlformats.org/officeDocument/2006/relationships/image" Target="../media/image208.png"/><Relationship Id="rId183" Type="http://schemas.openxmlformats.org/officeDocument/2006/relationships/image" Target="../media/image229.svg"/><Relationship Id="rId2" Type="http://schemas.openxmlformats.org/officeDocument/2006/relationships/image" Target="../media/image48.png"/><Relationship Id="rId29" Type="http://schemas.openxmlformats.org/officeDocument/2006/relationships/image" Target="../media/image75.svg"/><Relationship Id="rId24" Type="http://schemas.openxmlformats.org/officeDocument/2006/relationships/image" Target="../media/image70.png"/><Relationship Id="rId40" Type="http://schemas.openxmlformats.org/officeDocument/2006/relationships/image" Target="../media/image86.png"/><Relationship Id="rId45" Type="http://schemas.openxmlformats.org/officeDocument/2006/relationships/image" Target="../media/image91.svg"/><Relationship Id="rId66" Type="http://schemas.openxmlformats.org/officeDocument/2006/relationships/image" Target="../media/image112.png"/><Relationship Id="rId87" Type="http://schemas.openxmlformats.org/officeDocument/2006/relationships/image" Target="../media/image133.svg"/><Relationship Id="rId110" Type="http://schemas.openxmlformats.org/officeDocument/2006/relationships/image" Target="../media/image156.png"/><Relationship Id="rId115" Type="http://schemas.openxmlformats.org/officeDocument/2006/relationships/image" Target="../media/image161.svg"/><Relationship Id="rId131" Type="http://schemas.openxmlformats.org/officeDocument/2006/relationships/image" Target="../media/image177.svg"/><Relationship Id="rId136" Type="http://schemas.openxmlformats.org/officeDocument/2006/relationships/image" Target="../media/image182.png"/><Relationship Id="rId157" Type="http://schemas.openxmlformats.org/officeDocument/2006/relationships/image" Target="../media/image203.svg"/><Relationship Id="rId178" Type="http://schemas.openxmlformats.org/officeDocument/2006/relationships/image" Target="../media/image224.png"/><Relationship Id="rId61" Type="http://schemas.openxmlformats.org/officeDocument/2006/relationships/image" Target="../media/image107.svg"/><Relationship Id="rId82" Type="http://schemas.openxmlformats.org/officeDocument/2006/relationships/image" Target="../media/image128.png"/><Relationship Id="rId152" Type="http://schemas.openxmlformats.org/officeDocument/2006/relationships/image" Target="../media/image198.png"/><Relationship Id="rId173" Type="http://schemas.openxmlformats.org/officeDocument/2006/relationships/image" Target="../media/image219.svg"/><Relationship Id="rId19" Type="http://schemas.openxmlformats.org/officeDocument/2006/relationships/image" Target="../media/image65.svg"/><Relationship Id="rId14" Type="http://schemas.openxmlformats.org/officeDocument/2006/relationships/image" Target="../media/image60.png"/><Relationship Id="rId30" Type="http://schemas.openxmlformats.org/officeDocument/2006/relationships/image" Target="../media/image76.png"/><Relationship Id="rId35" Type="http://schemas.openxmlformats.org/officeDocument/2006/relationships/image" Target="../media/image81.svg"/><Relationship Id="rId56" Type="http://schemas.openxmlformats.org/officeDocument/2006/relationships/image" Target="../media/image102.png"/><Relationship Id="rId77" Type="http://schemas.openxmlformats.org/officeDocument/2006/relationships/image" Target="../media/image123.svg"/><Relationship Id="rId100" Type="http://schemas.openxmlformats.org/officeDocument/2006/relationships/image" Target="../media/image146.png"/><Relationship Id="rId105" Type="http://schemas.openxmlformats.org/officeDocument/2006/relationships/image" Target="../media/image151.svg"/><Relationship Id="rId126" Type="http://schemas.openxmlformats.org/officeDocument/2006/relationships/image" Target="../media/image172.png"/><Relationship Id="rId147" Type="http://schemas.openxmlformats.org/officeDocument/2006/relationships/image" Target="../media/image193.svg"/><Relationship Id="rId168" Type="http://schemas.openxmlformats.org/officeDocument/2006/relationships/image" Target="../media/image214.png"/><Relationship Id="rId8" Type="http://schemas.openxmlformats.org/officeDocument/2006/relationships/image" Target="../media/image54.png"/><Relationship Id="rId51" Type="http://schemas.openxmlformats.org/officeDocument/2006/relationships/image" Target="../media/image97.svg"/><Relationship Id="rId72" Type="http://schemas.openxmlformats.org/officeDocument/2006/relationships/image" Target="../media/image118.png"/><Relationship Id="rId93" Type="http://schemas.openxmlformats.org/officeDocument/2006/relationships/image" Target="../media/image139.svg"/><Relationship Id="rId98" Type="http://schemas.openxmlformats.org/officeDocument/2006/relationships/image" Target="../media/image144.png"/><Relationship Id="rId121" Type="http://schemas.openxmlformats.org/officeDocument/2006/relationships/image" Target="../media/image167.svg"/><Relationship Id="rId142" Type="http://schemas.openxmlformats.org/officeDocument/2006/relationships/image" Target="../media/image188.png"/><Relationship Id="rId163" Type="http://schemas.openxmlformats.org/officeDocument/2006/relationships/image" Target="../media/image209.svg"/><Relationship Id="rId184" Type="http://schemas.openxmlformats.org/officeDocument/2006/relationships/image" Target="../media/image230.png"/><Relationship Id="rId189" Type="http://schemas.openxmlformats.org/officeDocument/2006/relationships/image" Target="../media/image235.svg"/><Relationship Id="rId3" Type="http://schemas.openxmlformats.org/officeDocument/2006/relationships/image" Target="../media/image49.svg"/><Relationship Id="rId25" Type="http://schemas.openxmlformats.org/officeDocument/2006/relationships/image" Target="../media/image71.svg"/><Relationship Id="rId46" Type="http://schemas.openxmlformats.org/officeDocument/2006/relationships/image" Target="../media/image92.png"/><Relationship Id="rId67" Type="http://schemas.openxmlformats.org/officeDocument/2006/relationships/image" Target="../media/image113.svg"/><Relationship Id="rId116" Type="http://schemas.openxmlformats.org/officeDocument/2006/relationships/image" Target="../media/image162.png"/><Relationship Id="rId137" Type="http://schemas.openxmlformats.org/officeDocument/2006/relationships/image" Target="../media/image183.svg"/><Relationship Id="rId158" Type="http://schemas.openxmlformats.org/officeDocument/2006/relationships/image" Target="../media/image204.png"/><Relationship Id="rId20" Type="http://schemas.openxmlformats.org/officeDocument/2006/relationships/image" Target="../media/image66.png"/><Relationship Id="rId41" Type="http://schemas.openxmlformats.org/officeDocument/2006/relationships/image" Target="../media/image87.svg"/><Relationship Id="rId62" Type="http://schemas.openxmlformats.org/officeDocument/2006/relationships/image" Target="../media/image108.png"/><Relationship Id="rId83" Type="http://schemas.openxmlformats.org/officeDocument/2006/relationships/image" Target="../media/image129.svg"/><Relationship Id="rId88" Type="http://schemas.openxmlformats.org/officeDocument/2006/relationships/image" Target="../media/image134.png"/><Relationship Id="rId111" Type="http://schemas.openxmlformats.org/officeDocument/2006/relationships/image" Target="../media/image157.svg"/><Relationship Id="rId132" Type="http://schemas.openxmlformats.org/officeDocument/2006/relationships/image" Target="../media/image178.png"/><Relationship Id="rId153" Type="http://schemas.openxmlformats.org/officeDocument/2006/relationships/image" Target="../media/image199.svg"/><Relationship Id="rId174" Type="http://schemas.openxmlformats.org/officeDocument/2006/relationships/image" Target="../media/image220.png"/><Relationship Id="rId179" Type="http://schemas.openxmlformats.org/officeDocument/2006/relationships/image" Target="../media/image225.svg"/><Relationship Id="rId190" Type="http://schemas.openxmlformats.org/officeDocument/2006/relationships/image" Target="../media/image236.png"/><Relationship Id="rId15" Type="http://schemas.openxmlformats.org/officeDocument/2006/relationships/image" Target="../media/image61.svg"/><Relationship Id="rId36" Type="http://schemas.openxmlformats.org/officeDocument/2006/relationships/image" Target="../media/image82.png"/><Relationship Id="rId57" Type="http://schemas.openxmlformats.org/officeDocument/2006/relationships/image" Target="../media/image103.svg"/><Relationship Id="rId106" Type="http://schemas.openxmlformats.org/officeDocument/2006/relationships/image" Target="../media/image152.png"/><Relationship Id="rId127" Type="http://schemas.openxmlformats.org/officeDocument/2006/relationships/image" Target="../media/image173.svg"/><Relationship Id="rId10" Type="http://schemas.openxmlformats.org/officeDocument/2006/relationships/image" Target="../media/image56.png"/><Relationship Id="rId31" Type="http://schemas.openxmlformats.org/officeDocument/2006/relationships/image" Target="../media/image77.svg"/><Relationship Id="rId52" Type="http://schemas.openxmlformats.org/officeDocument/2006/relationships/image" Target="../media/image98.png"/><Relationship Id="rId73" Type="http://schemas.openxmlformats.org/officeDocument/2006/relationships/image" Target="../media/image119.svg"/><Relationship Id="rId78" Type="http://schemas.openxmlformats.org/officeDocument/2006/relationships/image" Target="../media/image124.png"/><Relationship Id="rId94" Type="http://schemas.openxmlformats.org/officeDocument/2006/relationships/image" Target="../media/image140.png"/><Relationship Id="rId99" Type="http://schemas.openxmlformats.org/officeDocument/2006/relationships/image" Target="../media/image145.svg"/><Relationship Id="rId101" Type="http://schemas.openxmlformats.org/officeDocument/2006/relationships/image" Target="../media/image147.svg"/><Relationship Id="rId122" Type="http://schemas.openxmlformats.org/officeDocument/2006/relationships/image" Target="../media/image168.png"/><Relationship Id="rId143" Type="http://schemas.openxmlformats.org/officeDocument/2006/relationships/image" Target="../media/image189.svg"/><Relationship Id="rId148" Type="http://schemas.openxmlformats.org/officeDocument/2006/relationships/image" Target="../media/image194.png"/><Relationship Id="rId164" Type="http://schemas.openxmlformats.org/officeDocument/2006/relationships/image" Target="../media/image210.png"/><Relationship Id="rId169" Type="http://schemas.openxmlformats.org/officeDocument/2006/relationships/image" Target="../media/image215.svg"/><Relationship Id="rId185" Type="http://schemas.openxmlformats.org/officeDocument/2006/relationships/image" Target="../media/image231.svg"/><Relationship Id="rId4" Type="http://schemas.openxmlformats.org/officeDocument/2006/relationships/image" Target="../media/image50.png"/><Relationship Id="rId9" Type="http://schemas.openxmlformats.org/officeDocument/2006/relationships/image" Target="../media/image55.svg"/><Relationship Id="rId180" Type="http://schemas.openxmlformats.org/officeDocument/2006/relationships/image" Target="../media/image226.png"/><Relationship Id="rId26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346.svg"/><Relationship Id="rId21" Type="http://schemas.openxmlformats.org/officeDocument/2006/relationships/image" Target="../media/image259.svg"/><Relationship Id="rId42" Type="http://schemas.openxmlformats.org/officeDocument/2006/relationships/image" Target="../media/image278.png"/><Relationship Id="rId47" Type="http://schemas.openxmlformats.org/officeDocument/2006/relationships/image" Target="../media/image283.svg"/><Relationship Id="rId63" Type="http://schemas.openxmlformats.org/officeDocument/2006/relationships/image" Target="../media/image295.svg"/><Relationship Id="rId68" Type="http://schemas.openxmlformats.org/officeDocument/2006/relationships/image" Target="../media/image300.png"/><Relationship Id="rId84" Type="http://schemas.openxmlformats.org/officeDocument/2006/relationships/image" Target="../media/image316.png"/><Relationship Id="rId89" Type="http://schemas.openxmlformats.org/officeDocument/2006/relationships/image" Target="../media/image321.svg"/><Relationship Id="rId112" Type="http://schemas.openxmlformats.org/officeDocument/2006/relationships/image" Target="../media/image344.png"/><Relationship Id="rId133" Type="http://schemas.openxmlformats.org/officeDocument/2006/relationships/image" Target="../media/image362.svg"/><Relationship Id="rId138" Type="http://schemas.openxmlformats.org/officeDocument/2006/relationships/image" Target="../media/image367.png"/><Relationship Id="rId154" Type="http://schemas.openxmlformats.org/officeDocument/2006/relationships/image" Target="../media/image383.png"/><Relationship Id="rId159" Type="http://schemas.openxmlformats.org/officeDocument/2006/relationships/image" Target="../media/image388.svg"/><Relationship Id="rId175" Type="http://schemas.openxmlformats.org/officeDocument/2006/relationships/image" Target="../media/image400.svg"/><Relationship Id="rId170" Type="http://schemas.openxmlformats.org/officeDocument/2006/relationships/image" Target="../media/image42.png"/><Relationship Id="rId191" Type="http://schemas.openxmlformats.org/officeDocument/2006/relationships/image" Target="../media/image412.svg"/><Relationship Id="rId16" Type="http://schemas.openxmlformats.org/officeDocument/2006/relationships/image" Target="../media/image254.png"/><Relationship Id="rId107" Type="http://schemas.openxmlformats.org/officeDocument/2006/relationships/image" Target="../media/image339.svg"/><Relationship Id="rId11" Type="http://schemas.openxmlformats.org/officeDocument/2006/relationships/image" Target="../media/image249.svg"/><Relationship Id="rId32" Type="http://schemas.openxmlformats.org/officeDocument/2006/relationships/image" Target="../media/image270.png"/><Relationship Id="rId37" Type="http://schemas.openxmlformats.org/officeDocument/2006/relationships/image" Target="../media/image275.svg"/><Relationship Id="rId53" Type="http://schemas.openxmlformats.org/officeDocument/2006/relationships/image" Target="../media/image287.svg"/><Relationship Id="rId58" Type="http://schemas.openxmlformats.org/officeDocument/2006/relationships/image" Target="../media/image290.png"/><Relationship Id="rId74" Type="http://schemas.openxmlformats.org/officeDocument/2006/relationships/image" Target="../media/image306.png"/><Relationship Id="rId79" Type="http://schemas.openxmlformats.org/officeDocument/2006/relationships/image" Target="../media/image311.svg"/><Relationship Id="rId102" Type="http://schemas.openxmlformats.org/officeDocument/2006/relationships/image" Target="../media/image334.png"/><Relationship Id="rId123" Type="http://schemas.openxmlformats.org/officeDocument/2006/relationships/image" Target="../media/image352.svg"/><Relationship Id="rId128" Type="http://schemas.openxmlformats.org/officeDocument/2006/relationships/image" Target="../media/image357.png"/><Relationship Id="rId144" Type="http://schemas.openxmlformats.org/officeDocument/2006/relationships/image" Target="../media/image373.png"/><Relationship Id="rId149" Type="http://schemas.openxmlformats.org/officeDocument/2006/relationships/image" Target="../media/image378.svg"/><Relationship Id="rId5" Type="http://schemas.openxmlformats.org/officeDocument/2006/relationships/image" Target="../media/image243.svg"/><Relationship Id="rId90" Type="http://schemas.openxmlformats.org/officeDocument/2006/relationships/image" Target="../media/image322.png"/><Relationship Id="rId95" Type="http://schemas.openxmlformats.org/officeDocument/2006/relationships/image" Target="../media/image327.svg"/><Relationship Id="rId160" Type="http://schemas.openxmlformats.org/officeDocument/2006/relationships/image" Target="../media/image389.png"/><Relationship Id="rId165" Type="http://schemas.openxmlformats.org/officeDocument/2006/relationships/image" Target="../media/image394.svg"/><Relationship Id="rId181" Type="http://schemas.openxmlformats.org/officeDocument/2006/relationships/image" Target="../media/image406.svg"/><Relationship Id="rId186" Type="http://schemas.openxmlformats.org/officeDocument/2006/relationships/image" Target="../media/image24.png"/><Relationship Id="rId22" Type="http://schemas.openxmlformats.org/officeDocument/2006/relationships/image" Target="../media/image260.png"/><Relationship Id="rId27" Type="http://schemas.openxmlformats.org/officeDocument/2006/relationships/image" Target="../media/image265.svg"/><Relationship Id="rId43" Type="http://schemas.openxmlformats.org/officeDocument/2006/relationships/image" Target="../media/image279.svg"/><Relationship Id="rId48" Type="http://schemas.openxmlformats.org/officeDocument/2006/relationships/image" Target="../media/image284.png"/><Relationship Id="rId64" Type="http://schemas.openxmlformats.org/officeDocument/2006/relationships/image" Target="../media/image296.png"/><Relationship Id="rId69" Type="http://schemas.openxmlformats.org/officeDocument/2006/relationships/image" Target="../media/image301.svg"/><Relationship Id="rId113" Type="http://schemas.openxmlformats.org/officeDocument/2006/relationships/image" Target="../media/image345.svg"/><Relationship Id="rId118" Type="http://schemas.openxmlformats.org/officeDocument/2006/relationships/image" Target="../media/image347.png"/><Relationship Id="rId134" Type="http://schemas.openxmlformats.org/officeDocument/2006/relationships/image" Target="../media/image363.png"/><Relationship Id="rId139" Type="http://schemas.openxmlformats.org/officeDocument/2006/relationships/image" Target="../media/image368.svg"/><Relationship Id="rId80" Type="http://schemas.openxmlformats.org/officeDocument/2006/relationships/image" Target="../media/image312.png"/><Relationship Id="rId85" Type="http://schemas.openxmlformats.org/officeDocument/2006/relationships/image" Target="../media/image317.svg"/><Relationship Id="rId150" Type="http://schemas.openxmlformats.org/officeDocument/2006/relationships/image" Target="../media/image379.png"/><Relationship Id="rId155" Type="http://schemas.openxmlformats.org/officeDocument/2006/relationships/image" Target="../media/image384.svg"/><Relationship Id="rId171" Type="http://schemas.openxmlformats.org/officeDocument/2006/relationships/image" Target="../media/image43.svg"/><Relationship Id="rId176" Type="http://schemas.openxmlformats.org/officeDocument/2006/relationships/image" Target="../media/image401.png"/><Relationship Id="rId192" Type="http://schemas.openxmlformats.org/officeDocument/2006/relationships/image" Target="../media/image413.png"/><Relationship Id="rId12" Type="http://schemas.openxmlformats.org/officeDocument/2006/relationships/image" Target="../media/image250.png"/><Relationship Id="rId17" Type="http://schemas.openxmlformats.org/officeDocument/2006/relationships/image" Target="../media/image255.svg"/><Relationship Id="rId33" Type="http://schemas.openxmlformats.org/officeDocument/2006/relationships/image" Target="../media/image271.svg"/><Relationship Id="rId38" Type="http://schemas.openxmlformats.org/officeDocument/2006/relationships/image" Target="../media/image20.png"/><Relationship Id="rId59" Type="http://schemas.openxmlformats.org/officeDocument/2006/relationships/image" Target="../media/image291.svg"/><Relationship Id="rId103" Type="http://schemas.openxmlformats.org/officeDocument/2006/relationships/image" Target="../media/image335.svg"/><Relationship Id="rId108" Type="http://schemas.openxmlformats.org/officeDocument/2006/relationships/image" Target="../media/image340.png"/><Relationship Id="rId124" Type="http://schemas.openxmlformats.org/officeDocument/2006/relationships/image" Target="../media/image353.png"/><Relationship Id="rId129" Type="http://schemas.openxmlformats.org/officeDocument/2006/relationships/image" Target="../media/image358.svg"/><Relationship Id="rId54" Type="http://schemas.openxmlformats.org/officeDocument/2006/relationships/image" Target="../media/image28.png"/><Relationship Id="rId70" Type="http://schemas.openxmlformats.org/officeDocument/2006/relationships/image" Target="../media/image302.png"/><Relationship Id="rId75" Type="http://schemas.openxmlformats.org/officeDocument/2006/relationships/image" Target="../media/image307.svg"/><Relationship Id="rId91" Type="http://schemas.openxmlformats.org/officeDocument/2006/relationships/image" Target="../media/image323.svg"/><Relationship Id="rId96" Type="http://schemas.openxmlformats.org/officeDocument/2006/relationships/image" Target="../media/image328.png"/><Relationship Id="rId140" Type="http://schemas.openxmlformats.org/officeDocument/2006/relationships/image" Target="../media/image369.png"/><Relationship Id="rId145" Type="http://schemas.openxmlformats.org/officeDocument/2006/relationships/image" Target="../media/image374.svg"/><Relationship Id="rId161" Type="http://schemas.openxmlformats.org/officeDocument/2006/relationships/image" Target="../media/image390.svg"/><Relationship Id="rId166" Type="http://schemas.openxmlformats.org/officeDocument/2006/relationships/image" Target="../media/image395.png"/><Relationship Id="rId182" Type="http://schemas.openxmlformats.org/officeDocument/2006/relationships/image" Target="../media/image407.png"/><Relationship Id="rId187" Type="http://schemas.openxmlformats.org/officeDocument/2006/relationships/image" Target="../media/image25.svg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44.png"/><Relationship Id="rId23" Type="http://schemas.openxmlformats.org/officeDocument/2006/relationships/image" Target="../media/image261.svg"/><Relationship Id="rId28" Type="http://schemas.openxmlformats.org/officeDocument/2006/relationships/image" Target="../media/image266.png"/><Relationship Id="rId49" Type="http://schemas.openxmlformats.org/officeDocument/2006/relationships/image" Target="../media/image285.svg"/><Relationship Id="rId114" Type="http://schemas.openxmlformats.org/officeDocument/2006/relationships/image" Target="../media/image22.png"/><Relationship Id="rId119" Type="http://schemas.openxmlformats.org/officeDocument/2006/relationships/image" Target="../media/image348.svg"/><Relationship Id="rId44" Type="http://schemas.openxmlformats.org/officeDocument/2006/relationships/image" Target="../media/image280.png"/><Relationship Id="rId60" Type="http://schemas.openxmlformats.org/officeDocument/2006/relationships/image" Target="../media/image292.png"/><Relationship Id="rId65" Type="http://schemas.openxmlformats.org/officeDocument/2006/relationships/image" Target="../media/image297.svg"/><Relationship Id="rId81" Type="http://schemas.openxmlformats.org/officeDocument/2006/relationships/image" Target="../media/image313.svg"/><Relationship Id="rId86" Type="http://schemas.openxmlformats.org/officeDocument/2006/relationships/image" Target="../media/image318.png"/><Relationship Id="rId130" Type="http://schemas.openxmlformats.org/officeDocument/2006/relationships/image" Target="../media/image359.png"/><Relationship Id="rId135" Type="http://schemas.openxmlformats.org/officeDocument/2006/relationships/image" Target="../media/image364.svg"/><Relationship Id="rId151" Type="http://schemas.openxmlformats.org/officeDocument/2006/relationships/image" Target="../media/image380.svg"/><Relationship Id="rId156" Type="http://schemas.openxmlformats.org/officeDocument/2006/relationships/image" Target="../media/image385.png"/><Relationship Id="rId177" Type="http://schemas.openxmlformats.org/officeDocument/2006/relationships/image" Target="../media/image402.svg"/><Relationship Id="rId172" Type="http://schemas.openxmlformats.org/officeDocument/2006/relationships/image" Target="../media/image397.png"/><Relationship Id="rId193" Type="http://schemas.openxmlformats.org/officeDocument/2006/relationships/image" Target="../media/image414.svg"/><Relationship Id="rId13" Type="http://schemas.openxmlformats.org/officeDocument/2006/relationships/image" Target="../media/image251.svg"/><Relationship Id="rId18" Type="http://schemas.openxmlformats.org/officeDocument/2006/relationships/image" Target="../media/image256.png"/><Relationship Id="rId39" Type="http://schemas.openxmlformats.org/officeDocument/2006/relationships/image" Target="../media/image21.svg"/><Relationship Id="rId109" Type="http://schemas.openxmlformats.org/officeDocument/2006/relationships/image" Target="../media/image341.svg"/><Relationship Id="rId34" Type="http://schemas.openxmlformats.org/officeDocument/2006/relationships/image" Target="../media/image272.png"/><Relationship Id="rId50" Type="http://schemas.openxmlformats.org/officeDocument/2006/relationships/image" Target="../media/image26.png"/><Relationship Id="rId55" Type="http://schemas.openxmlformats.org/officeDocument/2006/relationships/image" Target="../media/image29.svg"/><Relationship Id="rId76" Type="http://schemas.openxmlformats.org/officeDocument/2006/relationships/image" Target="../media/image308.png"/><Relationship Id="rId97" Type="http://schemas.openxmlformats.org/officeDocument/2006/relationships/image" Target="../media/image329.svg"/><Relationship Id="rId104" Type="http://schemas.openxmlformats.org/officeDocument/2006/relationships/image" Target="../media/image336.png"/><Relationship Id="rId120" Type="http://schemas.openxmlformats.org/officeDocument/2006/relationships/image" Target="../media/image349.png"/><Relationship Id="rId125" Type="http://schemas.openxmlformats.org/officeDocument/2006/relationships/image" Target="../media/image354.svg"/><Relationship Id="rId141" Type="http://schemas.openxmlformats.org/officeDocument/2006/relationships/image" Target="../media/image370.svg"/><Relationship Id="rId146" Type="http://schemas.openxmlformats.org/officeDocument/2006/relationships/image" Target="../media/image375.png"/><Relationship Id="rId167" Type="http://schemas.openxmlformats.org/officeDocument/2006/relationships/image" Target="../media/image396.svg"/><Relationship Id="rId188" Type="http://schemas.openxmlformats.org/officeDocument/2006/relationships/image" Target="../media/image409.png"/><Relationship Id="rId7" Type="http://schemas.openxmlformats.org/officeDocument/2006/relationships/image" Target="../media/image245.svg"/><Relationship Id="rId71" Type="http://schemas.openxmlformats.org/officeDocument/2006/relationships/image" Target="../media/image303.svg"/><Relationship Id="rId92" Type="http://schemas.openxmlformats.org/officeDocument/2006/relationships/image" Target="../media/image324.png"/><Relationship Id="rId162" Type="http://schemas.openxmlformats.org/officeDocument/2006/relationships/image" Target="../media/image391.png"/><Relationship Id="rId183" Type="http://schemas.openxmlformats.org/officeDocument/2006/relationships/image" Target="../media/image408.svg"/><Relationship Id="rId2" Type="http://schemas.openxmlformats.org/officeDocument/2006/relationships/image" Target="../media/image240.png"/><Relationship Id="rId29" Type="http://schemas.openxmlformats.org/officeDocument/2006/relationships/image" Target="../media/image267.svg"/><Relationship Id="rId24" Type="http://schemas.openxmlformats.org/officeDocument/2006/relationships/image" Target="../media/image262.png"/><Relationship Id="rId40" Type="http://schemas.openxmlformats.org/officeDocument/2006/relationships/image" Target="../media/image276.png"/><Relationship Id="rId45" Type="http://schemas.openxmlformats.org/officeDocument/2006/relationships/image" Target="../media/image281.svg"/><Relationship Id="rId66" Type="http://schemas.openxmlformats.org/officeDocument/2006/relationships/image" Target="../media/image298.png"/><Relationship Id="rId87" Type="http://schemas.openxmlformats.org/officeDocument/2006/relationships/image" Target="../media/image319.svg"/><Relationship Id="rId110" Type="http://schemas.openxmlformats.org/officeDocument/2006/relationships/image" Target="../media/image342.png"/><Relationship Id="rId115" Type="http://schemas.openxmlformats.org/officeDocument/2006/relationships/image" Target="../media/image23.svg"/><Relationship Id="rId131" Type="http://schemas.openxmlformats.org/officeDocument/2006/relationships/image" Target="../media/image360.svg"/><Relationship Id="rId136" Type="http://schemas.openxmlformats.org/officeDocument/2006/relationships/image" Target="../media/image365.png"/><Relationship Id="rId157" Type="http://schemas.openxmlformats.org/officeDocument/2006/relationships/image" Target="../media/image386.svg"/><Relationship Id="rId178" Type="http://schemas.openxmlformats.org/officeDocument/2006/relationships/image" Target="../media/image403.png"/><Relationship Id="rId61" Type="http://schemas.openxmlformats.org/officeDocument/2006/relationships/image" Target="../media/image293.svg"/><Relationship Id="rId82" Type="http://schemas.openxmlformats.org/officeDocument/2006/relationships/image" Target="../media/image314.png"/><Relationship Id="rId152" Type="http://schemas.openxmlformats.org/officeDocument/2006/relationships/image" Target="../media/image381.png"/><Relationship Id="rId173" Type="http://schemas.openxmlformats.org/officeDocument/2006/relationships/image" Target="../media/image398.svg"/><Relationship Id="rId19" Type="http://schemas.openxmlformats.org/officeDocument/2006/relationships/image" Target="../media/image257.svg"/><Relationship Id="rId14" Type="http://schemas.openxmlformats.org/officeDocument/2006/relationships/image" Target="../media/image252.png"/><Relationship Id="rId30" Type="http://schemas.openxmlformats.org/officeDocument/2006/relationships/image" Target="../media/image268.png"/><Relationship Id="rId35" Type="http://schemas.openxmlformats.org/officeDocument/2006/relationships/image" Target="../media/image273.svg"/><Relationship Id="rId56" Type="http://schemas.openxmlformats.org/officeDocument/2006/relationships/image" Target="../media/image288.png"/><Relationship Id="rId77" Type="http://schemas.openxmlformats.org/officeDocument/2006/relationships/image" Target="../media/image309.svg"/><Relationship Id="rId100" Type="http://schemas.openxmlformats.org/officeDocument/2006/relationships/image" Target="../media/image332.png"/><Relationship Id="rId105" Type="http://schemas.openxmlformats.org/officeDocument/2006/relationships/image" Target="../media/image337.svg"/><Relationship Id="rId126" Type="http://schemas.openxmlformats.org/officeDocument/2006/relationships/image" Target="../media/image355.png"/><Relationship Id="rId147" Type="http://schemas.openxmlformats.org/officeDocument/2006/relationships/image" Target="../media/image376.svg"/><Relationship Id="rId168" Type="http://schemas.openxmlformats.org/officeDocument/2006/relationships/image" Target="../media/image40.png"/><Relationship Id="rId8" Type="http://schemas.openxmlformats.org/officeDocument/2006/relationships/image" Target="../media/image246.png"/><Relationship Id="rId51" Type="http://schemas.openxmlformats.org/officeDocument/2006/relationships/image" Target="../media/image27.svg"/><Relationship Id="rId72" Type="http://schemas.openxmlformats.org/officeDocument/2006/relationships/image" Target="../media/image304.png"/><Relationship Id="rId93" Type="http://schemas.openxmlformats.org/officeDocument/2006/relationships/image" Target="../media/image325.svg"/><Relationship Id="rId98" Type="http://schemas.openxmlformats.org/officeDocument/2006/relationships/image" Target="../media/image330.png"/><Relationship Id="rId121" Type="http://schemas.openxmlformats.org/officeDocument/2006/relationships/image" Target="../media/image350.svg"/><Relationship Id="rId142" Type="http://schemas.openxmlformats.org/officeDocument/2006/relationships/image" Target="../media/image371.png"/><Relationship Id="rId163" Type="http://schemas.openxmlformats.org/officeDocument/2006/relationships/image" Target="../media/image392.svg"/><Relationship Id="rId184" Type="http://schemas.openxmlformats.org/officeDocument/2006/relationships/image" Target="../media/image30.png"/><Relationship Id="rId189" Type="http://schemas.openxmlformats.org/officeDocument/2006/relationships/image" Target="../media/image410.svg"/><Relationship Id="rId3" Type="http://schemas.openxmlformats.org/officeDocument/2006/relationships/image" Target="../media/image241.svg"/><Relationship Id="rId25" Type="http://schemas.openxmlformats.org/officeDocument/2006/relationships/image" Target="../media/image263.svg"/><Relationship Id="rId46" Type="http://schemas.openxmlformats.org/officeDocument/2006/relationships/image" Target="../media/image282.png"/><Relationship Id="rId67" Type="http://schemas.openxmlformats.org/officeDocument/2006/relationships/image" Target="../media/image299.svg"/><Relationship Id="rId116" Type="http://schemas.openxmlformats.org/officeDocument/2006/relationships/image" Target="../media/image186.png"/><Relationship Id="rId137" Type="http://schemas.openxmlformats.org/officeDocument/2006/relationships/image" Target="../media/image366.svg"/><Relationship Id="rId158" Type="http://schemas.openxmlformats.org/officeDocument/2006/relationships/image" Target="../media/image387.png"/><Relationship Id="rId20" Type="http://schemas.openxmlformats.org/officeDocument/2006/relationships/image" Target="../media/image258.png"/><Relationship Id="rId41" Type="http://schemas.openxmlformats.org/officeDocument/2006/relationships/image" Target="../media/image277.svg"/><Relationship Id="rId62" Type="http://schemas.openxmlformats.org/officeDocument/2006/relationships/image" Target="../media/image294.png"/><Relationship Id="rId83" Type="http://schemas.openxmlformats.org/officeDocument/2006/relationships/image" Target="../media/image315.svg"/><Relationship Id="rId88" Type="http://schemas.openxmlformats.org/officeDocument/2006/relationships/image" Target="../media/image320.png"/><Relationship Id="rId111" Type="http://schemas.openxmlformats.org/officeDocument/2006/relationships/image" Target="../media/image343.svg"/><Relationship Id="rId132" Type="http://schemas.openxmlformats.org/officeDocument/2006/relationships/image" Target="../media/image361.png"/><Relationship Id="rId153" Type="http://schemas.openxmlformats.org/officeDocument/2006/relationships/image" Target="../media/image382.svg"/><Relationship Id="rId174" Type="http://schemas.openxmlformats.org/officeDocument/2006/relationships/image" Target="../media/image399.png"/><Relationship Id="rId179" Type="http://schemas.openxmlformats.org/officeDocument/2006/relationships/image" Target="../media/image404.svg"/><Relationship Id="rId190" Type="http://schemas.openxmlformats.org/officeDocument/2006/relationships/image" Target="../media/image411.png"/><Relationship Id="rId15" Type="http://schemas.openxmlformats.org/officeDocument/2006/relationships/image" Target="../media/image253.svg"/><Relationship Id="rId36" Type="http://schemas.openxmlformats.org/officeDocument/2006/relationships/image" Target="../media/image274.png"/><Relationship Id="rId57" Type="http://schemas.openxmlformats.org/officeDocument/2006/relationships/image" Target="../media/image289.svg"/><Relationship Id="rId106" Type="http://schemas.openxmlformats.org/officeDocument/2006/relationships/image" Target="../media/image338.png"/><Relationship Id="rId127" Type="http://schemas.openxmlformats.org/officeDocument/2006/relationships/image" Target="../media/image356.svg"/><Relationship Id="rId10" Type="http://schemas.openxmlformats.org/officeDocument/2006/relationships/image" Target="../media/image248.png"/><Relationship Id="rId31" Type="http://schemas.openxmlformats.org/officeDocument/2006/relationships/image" Target="../media/image269.svg"/><Relationship Id="rId52" Type="http://schemas.openxmlformats.org/officeDocument/2006/relationships/image" Target="../media/image286.png"/><Relationship Id="rId73" Type="http://schemas.openxmlformats.org/officeDocument/2006/relationships/image" Target="../media/image305.svg"/><Relationship Id="rId78" Type="http://schemas.openxmlformats.org/officeDocument/2006/relationships/image" Target="../media/image310.png"/><Relationship Id="rId94" Type="http://schemas.openxmlformats.org/officeDocument/2006/relationships/image" Target="../media/image326.png"/><Relationship Id="rId99" Type="http://schemas.openxmlformats.org/officeDocument/2006/relationships/image" Target="../media/image331.svg"/><Relationship Id="rId101" Type="http://schemas.openxmlformats.org/officeDocument/2006/relationships/image" Target="../media/image333.svg"/><Relationship Id="rId122" Type="http://schemas.openxmlformats.org/officeDocument/2006/relationships/image" Target="../media/image351.png"/><Relationship Id="rId143" Type="http://schemas.openxmlformats.org/officeDocument/2006/relationships/image" Target="../media/image372.svg"/><Relationship Id="rId148" Type="http://schemas.openxmlformats.org/officeDocument/2006/relationships/image" Target="../media/image377.png"/><Relationship Id="rId164" Type="http://schemas.openxmlformats.org/officeDocument/2006/relationships/image" Target="../media/image393.png"/><Relationship Id="rId169" Type="http://schemas.openxmlformats.org/officeDocument/2006/relationships/image" Target="../media/image41.svg"/><Relationship Id="rId185" Type="http://schemas.openxmlformats.org/officeDocument/2006/relationships/image" Target="../media/image31.svg"/><Relationship Id="rId4" Type="http://schemas.openxmlformats.org/officeDocument/2006/relationships/image" Target="../media/image242.png"/><Relationship Id="rId9" Type="http://schemas.openxmlformats.org/officeDocument/2006/relationships/image" Target="../media/image247.svg"/><Relationship Id="rId180" Type="http://schemas.openxmlformats.org/officeDocument/2006/relationships/image" Target="../media/image405.png"/><Relationship Id="rId26" Type="http://schemas.openxmlformats.org/officeDocument/2006/relationships/image" Target="../media/image26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pptmon.com/" TargetMode="External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22.xml"/><Relationship Id="rId5" Type="http://schemas.openxmlformats.org/officeDocument/2006/relationships/hyperlink" Target="http://pptmon.com/" TargetMode="External"/><Relationship Id="rId4" Type="http://schemas.openxmlformats.org/officeDocument/2006/relationships/image" Target="../media/image4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Playfair+Display" TargetMode="External"/><Relationship Id="rId2" Type="http://schemas.openxmlformats.org/officeDocument/2006/relationships/image" Target="../media/image415.png"/><Relationship Id="rId1" Type="http://schemas.openxmlformats.org/officeDocument/2006/relationships/slideLayout" Target="../slideLayouts/slideLayout22.xml"/><Relationship Id="rId4" Type="http://schemas.openxmlformats.org/officeDocument/2006/relationships/hyperlink" Target="https://fonts.google.com/specimen/Rubik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7" Type="http://schemas.openxmlformats.org/officeDocument/2006/relationships/image" Target="../media/image25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A27FC362-49A5-4BAD-9799-B1C26EDADDCD}"/>
              </a:ext>
            </a:extLst>
          </p:cNvPr>
          <p:cNvSpPr txBox="1"/>
          <p:nvPr/>
        </p:nvSpPr>
        <p:spPr>
          <a:xfrm>
            <a:off x="1450206" y="1710478"/>
            <a:ext cx="92915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Happy National Sons Day</a:t>
            </a:r>
            <a:endParaRPr lang="ko-KR" altLang="en-US" sz="54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42AA8DF-4BA4-4FD5-9B3F-4857CCE6FBBD}"/>
              </a:ext>
            </a:extLst>
          </p:cNvPr>
          <p:cNvSpPr txBox="1"/>
          <p:nvPr/>
        </p:nvSpPr>
        <p:spPr>
          <a:xfrm>
            <a:off x="1450206" y="2625694"/>
            <a:ext cx="9291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cs typeface="Arial" panose="020B0604020202020204" pitchFamily="34" charset="0"/>
              </a:rPr>
              <a:t>Insert the sub title of your presentation</a:t>
            </a:r>
            <a:endParaRPr lang="ko-KR" altLang="en-US" sz="2000" dirty="0">
              <a:cs typeface="Arial" panose="020B0604020202020204" pitchFamily="34" charset="0"/>
            </a:endParaRPr>
          </a:p>
        </p:txBody>
      </p:sp>
      <p:sp>
        <p:nvSpPr>
          <p:cNvPr id="22" name="자유형: 도형 21">
            <a:extLst>
              <a:ext uri="{FF2B5EF4-FFF2-40B4-BE49-F238E27FC236}">
                <a16:creationId xmlns:a16="http://schemas.microsoft.com/office/drawing/2014/main" id="{6479848F-76FD-4EB3-946F-730BB9C249CF}"/>
              </a:ext>
            </a:extLst>
          </p:cNvPr>
          <p:cNvSpPr/>
          <p:nvPr/>
        </p:nvSpPr>
        <p:spPr>
          <a:xfrm>
            <a:off x="3722867" y="3208125"/>
            <a:ext cx="4746265" cy="441750"/>
          </a:xfrm>
          <a:custGeom>
            <a:avLst/>
            <a:gdLst>
              <a:gd name="connsiteX0" fmla="*/ 9824531 w 9824532"/>
              <a:gd name="connsiteY0" fmla="*/ 0 h 914400"/>
              <a:gd name="connsiteX1" fmla="*/ 9824532 w 9824532"/>
              <a:gd name="connsiteY1" fmla="*/ 0 h 914400"/>
              <a:gd name="connsiteX2" fmla="*/ 9824532 w 9824532"/>
              <a:gd name="connsiteY2" fmla="*/ 914400 h 914400"/>
              <a:gd name="connsiteX3" fmla="*/ 9824531 w 9824532"/>
              <a:gd name="connsiteY3" fmla="*/ 914400 h 914400"/>
              <a:gd name="connsiteX4" fmla="*/ 0 w 9824532"/>
              <a:gd name="connsiteY4" fmla="*/ 0 h 914400"/>
              <a:gd name="connsiteX5" fmla="*/ 9768475 w 9824532"/>
              <a:gd name="connsiteY5" fmla="*/ 0 h 914400"/>
              <a:gd name="connsiteX6" fmla="*/ 9418125 w 9824532"/>
              <a:gd name="connsiteY6" fmla="*/ 457200 h 914400"/>
              <a:gd name="connsiteX7" fmla="*/ 9768475 w 9824532"/>
              <a:gd name="connsiteY7" fmla="*/ 914400 h 914400"/>
              <a:gd name="connsiteX8" fmla="*/ 0 w 9824532"/>
              <a:gd name="connsiteY8" fmla="*/ 914400 h 914400"/>
              <a:gd name="connsiteX9" fmla="*/ 350350 w 9824532"/>
              <a:gd name="connsiteY9" fmla="*/ 45720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824532" h="914400">
                <a:moveTo>
                  <a:pt x="9824531" y="0"/>
                </a:moveTo>
                <a:lnTo>
                  <a:pt x="9824532" y="0"/>
                </a:lnTo>
                <a:lnTo>
                  <a:pt x="9824532" y="914400"/>
                </a:lnTo>
                <a:lnTo>
                  <a:pt x="9824531" y="914400"/>
                </a:lnTo>
                <a:close/>
                <a:moveTo>
                  <a:pt x="0" y="0"/>
                </a:moveTo>
                <a:lnTo>
                  <a:pt x="9768475" y="0"/>
                </a:lnTo>
                <a:lnTo>
                  <a:pt x="9418125" y="457200"/>
                </a:lnTo>
                <a:lnTo>
                  <a:pt x="9768475" y="914400"/>
                </a:lnTo>
                <a:lnTo>
                  <a:pt x="0" y="914400"/>
                </a:lnTo>
                <a:lnTo>
                  <a:pt x="350350" y="457200"/>
                </a:lnTo>
                <a:close/>
              </a:path>
            </a:pathLst>
          </a:custGeom>
          <a:solidFill>
            <a:srgbClr val="2D5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</a:rPr>
              <a:t>00.00.20xx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D06A8222-CEDB-45D1-8041-0CC86CD4A728}"/>
              </a:ext>
            </a:extLst>
          </p:cNvPr>
          <p:cNvSpPr txBox="1"/>
          <p:nvPr/>
        </p:nvSpPr>
        <p:spPr>
          <a:xfrm>
            <a:off x="902895" y="1010109"/>
            <a:ext cx="48022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3200">
                <a:solidFill>
                  <a:schemeClr val="bg1">
                    <a:lumMod val="65000"/>
                  </a:schemeClr>
                </a:solidFill>
                <a:cs typeface="Arial" panose="020B0604020202020204" pitchFamily="34" charset="0"/>
              </a:defRPr>
            </a:lvl1pPr>
          </a:lstStyle>
          <a:p>
            <a:r>
              <a:rPr lang="en-US" altLang="ko-KR" sz="2800" dirty="0">
                <a:solidFill>
                  <a:schemeClr val="tx1"/>
                </a:solidFill>
                <a:latin typeface="+mj-lt"/>
              </a:rPr>
              <a:t>Insert Your Title Here</a:t>
            </a:r>
            <a:endParaRPr lang="ko-KR" alt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0133BE-BC3C-4E43-95D1-2AAD1C808274}"/>
              </a:ext>
            </a:extLst>
          </p:cNvPr>
          <p:cNvSpPr txBox="1"/>
          <p:nvPr/>
        </p:nvSpPr>
        <p:spPr>
          <a:xfrm>
            <a:off x="902730" y="4329270"/>
            <a:ext cx="4802427" cy="30777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Lorem ipsum dolor </a:t>
            </a:r>
            <a:r>
              <a:rPr lang="en-US" altLang="ko-KR">
                <a:solidFill>
                  <a:schemeClr val="tx1"/>
                </a:solidFill>
              </a:rPr>
              <a:t>sit amet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/  Consectetur adipisicing eli</a:t>
            </a:r>
            <a:r>
              <a:rPr lang="en-US" altLang="ko-KR" dirty="0" err="1">
                <a:solidFill>
                  <a:schemeClr val="tx1"/>
                </a:solidFill>
              </a:rPr>
              <a:t>t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9C837068-A34E-4BAF-B80C-33E1FA3400DD}"/>
              </a:ext>
            </a:extLst>
          </p:cNvPr>
          <p:cNvSpPr/>
          <p:nvPr/>
        </p:nvSpPr>
        <p:spPr>
          <a:xfrm>
            <a:off x="901845" y="3545271"/>
            <a:ext cx="4792021" cy="584775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r>
              <a:rPr lang="en-US" altLang="ko-KR" sz="1600">
                <a:latin typeface="+mj-lt"/>
              </a:rPr>
              <a:t>Lorem ipsum dolor sit</a:t>
            </a:r>
            <a:endParaRPr lang="en-US" altLang="ko-KR" sz="1600" dirty="0">
              <a:latin typeface="+mj-lt"/>
            </a:endParaRPr>
          </a:p>
          <a:p>
            <a:r>
              <a:rPr lang="en-US" altLang="ko-KR" sz="1600" dirty="0">
                <a:latin typeface="+mj-lt"/>
              </a:rPr>
              <a:t>(20XX – 20XX)</a:t>
            </a:r>
            <a:endParaRPr lang="ko-KR" altLang="en-US" sz="1600" dirty="0">
              <a:latin typeface="+mj-lt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E5B58C0-C9E1-4380-9460-775E53525D1A}"/>
              </a:ext>
            </a:extLst>
          </p:cNvPr>
          <p:cNvSpPr txBox="1"/>
          <p:nvPr/>
        </p:nvSpPr>
        <p:spPr>
          <a:xfrm>
            <a:off x="902730" y="4850071"/>
            <a:ext cx="4802427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>
            <a:defPPr>
              <a:defRPr lang="ko-KR"/>
            </a:defPPr>
            <a:lvl1pPr>
              <a:defRPr sz="1400">
                <a:solidFill>
                  <a:srgbClr val="1E292E"/>
                </a:solidFill>
              </a:defRPr>
            </a:lvl1pPr>
          </a:lstStyle>
          <a:p>
            <a:r>
              <a:rPr lang="en-US" altLang="ko-KR">
                <a:solidFill>
                  <a:schemeClr val="tx1"/>
                </a:solidFill>
              </a:rPr>
              <a:t>Ut enim</a:t>
            </a:r>
            <a:r>
              <a:rPr lang="en-US" altLang="ko-KR" dirty="0">
                <a:solidFill>
                  <a:schemeClr val="tx1"/>
                </a:solidFill>
              </a:rPr>
              <a:t> ad </a:t>
            </a:r>
            <a:r>
              <a:rPr lang="en-US" altLang="ko-KR">
                <a:solidFill>
                  <a:schemeClr val="tx1"/>
                </a:solidFill>
              </a:rPr>
              <a:t>minim veniam, quis nostrud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exercitation ullamco laboris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nisi ut aliquip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>
                <a:solidFill>
                  <a:schemeClr val="tx1"/>
                </a:solidFill>
              </a:rPr>
              <a:t>ex ea commodo consequat.</a:t>
            </a:r>
            <a:endParaRPr lang="en-US" altLang="ko-KR" dirty="0">
              <a:solidFill>
                <a:schemeClr val="tx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0E90A3-2311-490B-A375-2BBB83A844B6}"/>
              </a:ext>
            </a:extLst>
          </p:cNvPr>
          <p:cNvSpPr txBox="1"/>
          <p:nvPr/>
        </p:nvSpPr>
        <p:spPr>
          <a:xfrm>
            <a:off x="6197600" y="4850071"/>
            <a:ext cx="506103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AC645CE-9C5D-429D-9065-B9AD1DA11459}"/>
              </a:ext>
            </a:extLst>
          </p:cNvPr>
          <p:cNvSpPr/>
          <p:nvPr/>
        </p:nvSpPr>
        <p:spPr>
          <a:xfrm>
            <a:off x="6197600" y="4349106"/>
            <a:ext cx="5061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latin typeface="+mj-lt"/>
              </a:rPr>
              <a:t>Consectetur adipisicing elit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4AA478-3458-47DF-B724-09F8B093D293}"/>
              </a:ext>
            </a:extLst>
          </p:cNvPr>
          <p:cNvSpPr txBox="1"/>
          <p:nvPr/>
        </p:nvSpPr>
        <p:spPr>
          <a:xfrm>
            <a:off x="6197600" y="1511074"/>
            <a:ext cx="506103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E4162C7-A47E-41E3-AFC2-CD12E4E2D9C6}"/>
              </a:ext>
            </a:extLst>
          </p:cNvPr>
          <p:cNvSpPr/>
          <p:nvPr/>
        </p:nvSpPr>
        <p:spPr>
          <a:xfrm>
            <a:off x="6197600" y="1010109"/>
            <a:ext cx="5061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>
                <a:latin typeface="+mj-lt"/>
              </a:rPr>
              <a:t>Lorem ipsum dolor sit amet</a:t>
            </a:r>
            <a:endParaRPr lang="en-US" altLang="ko-KR" sz="20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5CA611-EAA8-412B-AA06-7CB8E9BE12D7}"/>
              </a:ext>
            </a:extLst>
          </p:cNvPr>
          <p:cNvSpPr txBox="1"/>
          <p:nvPr/>
        </p:nvSpPr>
        <p:spPr>
          <a:xfrm>
            <a:off x="6197600" y="3180572"/>
            <a:ext cx="5061030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120B08E-BF75-4EB8-BD1D-B4CCED4CE755}"/>
              </a:ext>
            </a:extLst>
          </p:cNvPr>
          <p:cNvSpPr/>
          <p:nvPr/>
        </p:nvSpPr>
        <p:spPr>
          <a:xfrm>
            <a:off x="6197600" y="2679607"/>
            <a:ext cx="506103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Sed </a:t>
            </a:r>
            <a:r>
              <a:rPr lang="en-US" altLang="ko-KR" sz="2000">
                <a:latin typeface="+mj-lt"/>
              </a:rPr>
              <a:t>do eiusmod tempor</a:t>
            </a:r>
            <a:endParaRPr lang="en-US" altLang="ko-KR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221629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823F2202-00DB-4C38-B835-8167D00F9E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4492DEB3-6582-41BF-8C71-C09AF0830DA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C42363CF-3BBE-4516-B2F3-5FCDC07F06C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E802A7C-64CB-46A9-BDE8-638B10A00679}"/>
              </a:ext>
            </a:extLst>
          </p:cNvPr>
          <p:cNvSpPr txBox="1"/>
          <p:nvPr/>
        </p:nvSpPr>
        <p:spPr>
          <a:xfrm>
            <a:off x="630028" y="4744757"/>
            <a:ext cx="344309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786F83CE-723E-4F0A-A0DC-67A61A09CB07}"/>
              </a:ext>
            </a:extLst>
          </p:cNvPr>
          <p:cNvSpPr/>
          <p:nvPr/>
        </p:nvSpPr>
        <p:spPr>
          <a:xfrm>
            <a:off x="630028" y="4308561"/>
            <a:ext cx="3443104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A16288-137F-460A-90CF-EA08C48BF127}"/>
              </a:ext>
            </a:extLst>
          </p:cNvPr>
          <p:cNvSpPr txBox="1"/>
          <p:nvPr/>
        </p:nvSpPr>
        <p:spPr>
          <a:xfrm>
            <a:off x="4374447" y="4744757"/>
            <a:ext cx="344309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64D28A15-E576-4257-92F8-6838E4962F25}"/>
              </a:ext>
            </a:extLst>
          </p:cNvPr>
          <p:cNvSpPr/>
          <p:nvPr/>
        </p:nvSpPr>
        <p:spPr>
          <a:xfrm>
            <a:off x="4374447" y="4308561"/>
            <a:ext cx="3443104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80CEB3-1F0E-4C69-9E20-F54BB85EF297}"/>
              </a:ext>
            </a:extLst>
          </p:cNvPr>
          <p:cNvSpPr txBox="1"/>
          <p:nvPr/>
        </p:nvSpPr>
        <p:spPr>
          <a:xfrm>
            <a:off x="8116792" y="4744757"/>
            <a:ext cx="3443096" cy="5847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endParaRPr lang="ko-KR" altLang="en-US" sz="1600" dirty="0"/>
          </a:p>
        </p:txBody>
      </p:sp>
      <p:sp>
        <p:nvSpPr>
          <p:cNvPr id="13" name="직사각형 12">
            <a:extLst>
              <a:ext uri="{FF2B5EF4-FFF2-40B4-BE49-F238E27FC236}">
                <a16:creationId xmlns:a16="http://schemas.microsoft.com/office/drawing/2014/main" id="{CAF76AE2-6DA8-40E5-B8D9-84713FFF6250}"/>
              </a:ext>
            </a:extLst>
          </p:cNvPr>
          <p:cNvSpPr/>
          <p:nvPr/>
        </p:nvSpPr>
        <p:spPr>
          <a:xfrm>
            <a:off x="8116792" y="4308561"/>
            <a:ext cx="3443104" cy="407234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9471226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직사각형 28">
            <a:extLst>
              <a:ext uri="{FF2B5EF4-FFF2-40B4-BE49-F238E27FC236}">
                <a16:creationId xmlns:a16="http://schemas.microsoft.com/office/drawing/2014/main" id="{300CB928-6D8B-4A3A-B8DE-58906CBE9D55}"/>
              </a:ext>
            </a:extLst>
          </p:cNvPr>
          <p:cNvSpPr/>
          <p:nvPr/>
        </p:nvSpPr>
        <p:spPr>
          <a:xfrm>
            <a:off x="1828799" y="3614059"/>
            <a:ext cx="40251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90AAA55-51AF-4275-BA7D-D3496B6FCC91}"/>
              </a:ext>
            </a:extLst>
          </p:cNvPr>
          <p:cNvSpPr/>
          <p:nvPr/>
        </p:nvSpPr>
        <p:spPr>
          <a:xfrm>
            <a:off x="1828800" y="4225896"/>
            <a:ext cx="40251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83C8AAEE-9DA9-44EA-BD01-90C499CB1A2A}"/>
              </a:ext>
            </a:extLst>
          </p:cNvPr>
          <p:cNvSpPr/>
          <p:nvPr/>
        </p:nvSpPr>
        <p:spPr>
          <a:xfrm>
            <a:off x="6405265" y="3614059"/>
            <a:ext cx="40251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4534ADCB-93BC-4E5A-B3A8-D0EDB5B7A95E}"/>
              </a:ext>
            </a:extLst>
          </p:cNvPr>
          <p:cNvSpPr/>
          <p:nvPr/>
        </p:nvSpPr>
        <p:spPr>
          <a:xfrm>
            <a:off x="6405266" y="4225896"/>
            <a:ext cx="402519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FE6E3008-26D3-4C06-B804-1347A2BE7A1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F97795AB-089D-4F42-9576-E609AF98A1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1597165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그래픽 7">
            <a:extLst>
              <a:ext uri="{FF2B5EF4-FFF2-40B4-BE49-F238E27FC236}">
                <a16:creationId xmlns:a16="http://schemas.microsoft.com/office/drawing/2014/main" id="{036B6CCF-A70E-4973-A8F1-213248281F6C}"/>
              </a:ext>
            </a:extLst>
          </p:cNvPr>
          <p:cNvSpPr/>
          <p:nvPr/>
        </p:nvSpPr>
        <p:spPr>
          <a:xfrm>
            <a:off x="1214705" y="1835567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2D5A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04CA70F3-55E2-4C0A-828A-B268CCBC6EDD}"/>
              </a:ext>
            </a:extLst>
          </p:cNvPr>
          <p:cNvCxnSpPr>
            <a:cxnSpLocks/>
          </p:cNvCxnSpPr>
          <p:nvPr/>
        </p:nvCxnSpPr>
        <p:spPr>
          <a:xfrm rot="16200000">
            <a:off x="7532162" y="-1704318"/>
            <a:ext cx="0" cy="9319674"/>
          </a:xfrm>
          <a:prstGeom prst="line">
            <a:avLst/>
          </a:prstGeom>
          <a:ln w="88900">
            <a:solidFill>
              <a:srgbClr val="2D5A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타원 17">
            <a:extLst>
              <a:ext uri="{FF2B5EF4-FFF2-40B4-BE49-F238E27FC236}">
                <a16:creationId xmlns:a16="http://schemas.microsoft.com/office/drawing/2014/main" id="{FB3BD543-AE55-42FB-95DE-8FD88043F3B1}"/>
              </a:ext>
            </a:extLst>
          </p:cNvPr>
          <p:cNvSpPr/>
          <p:nvPr/>
        </p:nvSpPr>
        <p:spPr>
          <a:xfrm>
            <a:off x="2552700" y="2770307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2D5AE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9" name="타원 18">
            <a:extLst>
              <a:ext uri="{FF2B5EF4-FFF2-40B4-BE49-F238E27FC236}">
                <a16:creationId xmlns:a16="http://schemas.microsoft.com/office/drawing/2014/main" id="{DE60C503-DED6-48FF-9CDA-0142B207D7A6}"/>
              </a:ext>
            </a:extLst>
          </p:cNvPr>
          <p:cNvSpPr/>
          <p:nvPr/>
        </p:nvSpPr>
        <p:spPr>
          <a:xfrm>
            <a:off x="5867202" y="2770307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2D5AE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BCB070F0-9EF9-4042-9265-6AC7157C0F04}"/>
              </a:ext>
            </a:extLst>
          </p:cNvPr>
          <p:cNvSpPr/>
          <p:nvPr/>
        </p:nvSpPr>
        <p:spPr>
          <a:xfrm>
            <a:off x="9181704" y="2770307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2D5AE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072F9011-C784-4231-B734-39085F12E235}"/>
              </a:ext>
            </a:extLst>
          </p:cNvPr>
          <p:cNvSpPr/>
          <p:nvPr/>
        </p:nvSpPr>
        <p:spPr>
          <a:xfrm>
            <a:off x="1168402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967840E4-AAED-4F99-9F1B-E6D894CBFC29}"/>
              </a:ext>
            </a:extLst>
          </p:cNvPr>
          <p:cNvSpPr/>
          <p:nvPr/>
        </p:nvSpPr>
        <p:spPr>
          <a:xfrm>
            <a:off x="1168402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E3F9DFC3-1166-4801-A2BB-42964C4285FA}"/>
              </a:ext>
            </a:extLst>
          </p:cNvPr>
          <p:cNvSpPr/>
          <p:nvPr/>
        </p:nvSpPr>
        <p:spPr>
          <a:xfrm>
            <a:off x="4477615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78C207F0-4E79-4880-9A20-32FE99988281}"/>
              </a:ext>
            </a:extLst>
          </p:cNvPr>
          <p:cNvSpPr/>
          <p:nvPr/>
        </p:nvSpPr>
        <p:spPr>
          <a:xfrm>
            <a:off x="4477615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AEE363E-4A49-4E29-8CCF-E76E1B16F2A2}"/>
              </a:ext>
            </a:extLst>
          </p:cNvPr>
          <p:cNvSpPr/>
          <p:nvPr/>
        </p:nvSpPr>
        <p:spPr>
          <a:xfrm>
            <a:off x="7792117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096E397E-7AF3-448D-960A-3C30B6C82AA8}"/>
              </a:ext>
            </a:extLst>
          </p:cNvPr>
          <p:cNvSpPr/>
          <p:nvPr/>
        </p:nvSpPr>
        <p:spPr>
          <a:xfrm>
            <a:off x="7792117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27" name="그래픽 7">
            <a:extLst>
              <a:ext uri="{FF2B5EF4-FFF2-40B4-BE49-F238E27FC236}">
                <a16:creationId xmlns:a16="http://schemas.microsoft.com/office/drawing/2014/main" id="{F3A89EF6-0984-47D2-B0AC-F87F6EB05A3B}"/>
              </a:ext>
            </a:extLst>
          </p:cNvPr>
          <p:cNvSpPr/>
          <p:nvPr/>
        </p:nvSpPr>
        <p:spPr>
          <a:xfrm>
            <a:off x="4531588" y="1835567"/>
            <a:ext cx="2990850" cy="638175"/>
          </a:xfrm>
          <a:prstGeom prst="roundRect">
            <a:avLst>
              <a:gd name="adj" fmla="val 50000"/>
            </a:avLst>
          </a:prstGeom>
          <a:solidFill>
            <a:srgbClr val="0C24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그래픽 7">
            <a:extLst>
              <a:ext uri="{FF2B5EF4-FFF2-40B4-BE49-F238E27FC236}">
                <a16:creationId xmlns:a16="http://schemas.microsoft.com/office/drawing/2014/main" id="{D7A19DAB-E32F-4A7B-BCF8-D153058A525C}"/>
              </a:ext>
            </a:extLst>
          </p:cNvPr>
          <p:cNvSpPr/>
          <p:nvPr/>
        </p:nvSpPr>
        <p:spPr>
          <a:xfrm>
            <a:off x="7846090" y="1835567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2D5A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6422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199A4586-5D92-4604-9AEB-00D6D2DFCAED}"/>
              </a:ext>
            </a:extLst>
          </p:cNvPr>
          <p:cNvCxnSpPr>
            <a:cxnSpLocks/>
          </p:cNvCxnSpPr>
          <p:nvPr/>
        </p:nvCxnSpPr>
        <p:spPr>
          <a:xfrm rot="16200000">
            <a:off x="4647137" y="-1704318"/>
            <a:ext cx="0" cy="9319674"/>
          </a:xfrm>
          <a:prstGeom prst="line">
            <a:avLst/>
          </a:prstGeom>
          <a:ln w="88900">
            <a:solidFill>
              <a:srgbClr val="2D5A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타원 11">
            <a:extLst>
              <a:ext uri="{FF2B5EF4-FFF2-40B4-BE49-F238E27FC236}">
                <a16:creationId xmlns:a16="http://schemas.microsoft.com/office/drawing/2014/main" id="{0AB34AEB-4E9A-4349-A8C6-E2304D1E50E0}"/>
              </a:ext>
            </a:extLst>
          </p:cNvPr>
          <p:cNvSpPr/>
          <p:nvPr/>
        </p:nvSpPr>
        <p:spPr>
          <a:xfrm>
            <a:off x="2552700" y="2770307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2D5AE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3FA031C1-99F6-4412-BAFA-0A41080FF921}"/>
              </a:ext>
            </a:extLst>
          </p:cNvPr>
          <p:cNvSpPr/>
          <p:nvPr/>
        </p:nvSpPr>
        <p:spPr>
          <a:xfrm>
            <a:off x="5867202" y="2770307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2D5AE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CAFCB3BC-45A6-4DFD-8099-CBE741CAB2DC}"/>
              </a:ext>
            </a:extLst>
          </p:cNvPr>
          <p:cNvSpPr/>
          <p:nvPr/>
        </p:nvSpPr>
        <p:spPr>
          <a:xfrm>
            <a:off x="9181704" y="2770307"/>
            <a:ext cx="319625" cy="319625"/>
          </a:xfrm>
          <a:prstGeom prst="ellipse">
            <a:avLst/>
          </a:prstGeom>
          <a:solidFill>
            <a:schemeClr val="bg1"/>
          </a:solidFill>
          <a:ln w="88900" cap="flat">
            <a:solidFill>
              <a:srgbClr val="2D5AE9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E88EE0B-5267-43A1-B609-EFD6B8D778EF}"/>
              </a:ext>
            </a:extLst>
          </p:cNvPr>
          <p:cNvSpPr/>
          <p:nvPr/>
        </p:nvSpPr>
        <p:spPr>
          <a:xfrm>
            <a:off x="1168402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62844CC8-AAB1-4A24-B371-E69DB09F4F90}"/>
              </a:ext>
            </a:extLst>
          </p:cNvPr>
          <p:cNvSpPr/>
          <p:nvPr/>
        </p:nvSpPr>
        <p:spPr>
          <a:xfrm>
            <a:off x="1168402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3F3FFC54-7164-481E-B566-741FC2DE5D1C}"/>
              </a:ext>
            </a:extLst>
          </p:cNvPr>
          <p:cNvSpPr/>
          <p:nvPr/>
        </p:nvSpPr>
        <p:spPr>
          <a:xfrm>
            <a:off x="4477615" y="3524067"/>
            <a:ext cx="30987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D76E5FB0-2CCE-477E-87D4-E8C29FE57944}"/>
              </a:ext>
            </a:extLst>
          </p:cNvPr>
          <p:cNvSpPr/>
          <p:nvPr/>
        </p:nvSpPr>
        <p:spPr>
          <a:xfrm>
            <a:off x="4477615" y="4068326"/>
            <a:ext cx="30987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edsafsdat</a:t>
            </a:r>
            <a:r>
              <a:rPr lang="en-US" altLang="ko-KR" sz="1400" dirty="0"/>
              <a:t>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  <a:endParaRPr lang="ko-KR" altLang="en-US" sz="1400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5FA0E869-3643-40AC-A207-A9224D24AC79}"/>
              </a:ext>
            </a:extLst>
          </p:cNvPr>
          <p:cNvSpPr/>
          <p:nvPr/>
        </p:nvSpPr>
        <p:spPr>
          <a:xfrm>
            <a:off x="7792117" y="3497923"/>
            <a:ext cx="30987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800" dirty="0">
                <a:latin typeface="+mj-lt"/>
              </a:rPr>
              <a:t>And Now !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그래픽 7">
            <a:extLst>
              <a:ext uri="{FF2B5EF4-FFF2-40B4-BE49-F238E27FC236}">
                <a16:creationId xmlns:a16="http://schemas.microsoft.com/office/drawing/2014/main" id="{5A71C6A8-CC5D-4085-98B1-A4036D3E5CCB}"/>
              </a:ext>
            </a:extLst>
          </p:cNvPr>
          <p:cNvSpPr/>
          <p:nvPr/>
        </p:nvSpPr>
        <p:spPr>
          <a:xfrm>
            <a:off x="1217087" y="1835567"/>
            <a:ext cx="2990850" cy="638175"/>
          </a:xfrm>
          <a:prstGeom prst="roundRect">
            <a:avLst>
              <a:gd name="adj" fmla="val 50000"/>
            </a:avLst>
          </a:prstGeom>
          <a:solidFill>
            <a:srgbClr val="0C247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1" name="그래픽 7">
            <a:extLst>
              <a:ext uri="{FF2B5EF4-FFF2-40B4-BE49-F238E27FC236}">
                <a16:creationId xmlns:a16="http://schemas.microsoft.com/office/drawing/2014/main" id="{4A39E9A9-4EF1-4B44-BD49-01C92904F88B}"/>
              </a:ext>
            </a:extLst>
          </p:cNvPr>
          <p:cNvSpPr/>
          <p:nvPr/>
        </p:nvSpPr>
        <p:spPr>
          <a:xfrm>
            <a:off x="4531588" y="1835567"/>
            <a:ext cx="2990850" cy="638175"/>
          </a:xfrm>
          <a:custGeom>
            <a:avLst/>
            <a:gdLst>
              <a:gd name="connsiteX0" fmla="*/ 2988469 w 2990850"/>
              <a:gd name="connsiteY0" fmla="*/ 7144 h 638175"/>
              <a:gd name="connsiteX1" fmla="*/ 7144 w 2990850"/>
              <a:gd name="connsiteY1" fmla="*/ 7144 h 638175"/>
              <a:gd name="connsiteX2" fmla="*/ 216694 w 2990850"/>
              <a:gd name="connsiteY2" fmla="*/ 321469 h 638175"/>
              <a:gd name="connsiteX3" fmla="*/ 7144 w 2990850"/>
              <a:gd name="connsiteY3" fmla="*/ 635794 h 638175"/>
              <a:gd name="connsiteX4" fmla="*/ 2988469 w 2990850"/>
              <a:gd name="connsiteY4" fmla="*/ 635794 h 638175"/>
              <a:gd name="connsiteX5" fmla="*/ 2778919 w 2990850"/>
              <a:gd name="connsiteY5" fmla="*/ 321469 h 638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990850" h="638175">
                <a:moveTo>
                  <a:pt x="2988469" y="7144"/>
                </a:moveTo>
                <a:lnTo>
                  <a:pt x="7144" y="7144"/>
                </a:lnTo>
                <a:lnTo>
                  <a:pt x="216694" y="321469"/>
                </a:lnTo>
                <a:lnTo>
                  <a:pt x="7144" y="635794"/>
                </a:lnTo>
                <a:lnTo>
                  <a:pt x="2988469" y="635794"/>
                </a:lnTo>
                <a:lnTo>
                  <a:pt x="2778919" y="321469"/>
                </a:lnTo>
                <a:close/>
              </a:path>
            </a:pathLst>
          </a:custGeom>
          <a:solidFill>
            <a:srgbClr val="2D5A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dirty="0">
                <a:solidFill>
                  <a:schemeClr val="bg1"/>
                </a:solidFill>
                <a:latin typeface="+mj-lt"/>
              </a:rPr>
              <a:t>00. 00. 20xx.</a:t>
            </a:r>
            <a:endParaRPr lang="ko-KR" altLang="en-US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91382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F6BF1DB2-F3CF-40A0-A6AA-ECD2F085565A}"/>
              </a:ext>
            </a:extLst>
          </p:cNvPr>
          <p:cNvSpPr txBox="1"/>
          <p:nvPr/>
        </p:nvSpPr>
        <p:spPr>
          <a:xfrm>
            <a:off x="3643817" y="1485856"/>
            <a:ext cx="49043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/>
              <a:t>Insert </a:t>
            </a:r>
            <a:r>
              <a:rPr lang="en-US" altLang="ko-KR"/>
              <a:t>Your </a:t>
            </a:r>
            <a:r>
              <a:rPr lang="en-US" altLang="ko-KR" dirty="0"/>
              <a:t>Title Here</a:t>
            </a:r>
            <a:endParaRPr lang="ko-KR" altLang="en-US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34D2355-07CF-4C43-B894-CDB96CFA25C0}"/>
              </a:ext>
            </a:extLst>
          </p:cNvPr>
          <p:cNvSpPr txBox="1"/>
          <p:nvPr/>
        </p:nvSpPr>
        <p:spPr>
          <a:xfrm>
            <a:off x="2168021" y="3871415"/>
            <a:ext cx="3398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2EC9B30F-81DE-46C7-9BE1-9FAA9BA6E04F}"/>
              </a:ext>
            </a:extLst>
          </p:cNvPr>
          <p:cNvSpPr/>
          <p:nvPr/>
        </p:nvSpPr>
        <p:spPr>
          <a:xfrm>
            <a:off x="2168018" y="3383224"/>
            <a:ext cx="3390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EC0C6E4-5D35-472A-BFD3-81B8CD076F0C}"/>
              </a:ext>
            </a:extLst>
          </p:cNvPr>
          <p:cNvSpPr txBox="1"/>
          <p:nvPr/>
        </p:nvSpPr>
        <p:spPr>
          <a:xfrm>
            <a:off x="6625721" y="3871415"/>
            <a:ext cx="33982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Lorem ipsum dolor sit </a:t>
            </a:r>
            <a:r>
              <a:rPr lang="en-US" altLang="ko-KR" sz="1600" dirty="0" err="1"/>
              <a:t>amet</a:t>
            </a:r>
            <a:r>
              <a:rPr lang="en-US" altLang="ko-KR" sz="1600" dirty="0"/>
              <a:t>, </a:t>
            </a:r>
            <a:r>
              <a:rPr lang="en-US" altLang="ko-KR" sz="1600" dirty="0" err="1"/>
              <a:t>consectetur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adipisicing</a:t>
            </a:r>
            <a:r>
              <a:rPr lang="en-US" altLang="ko-KR" sz="1600" dirty="0"/>
              <a:t> </a:t>
            </a:r>
            <a:r>
              <a:rPr lang="en-US" altLang="ko-KR" sz="1600" dirty="0" err="1"/>
              <a:t>elit</a:t>
            </a:r>
            <a:r>
              <a:rPr lang="en-US" altLang="ko-KR" sz="1600" dirty="0"/>
              <a:t>, sed do </a:t>
            </a:r>
            <a:r>
              <a:rPr lang="en-US" altLang="ko-KR" sz="1600" dirty="0" err="1"/>
              <a:t>eiusmod</a:t>
            </a:r>
            <a:r>
              <a:rPr lang="en-US" altLang="ko-KR" sz="1600" dirty="0"/>
              <a:t> </a:t>
            </a:r>
            <a:r>
              <a:rPr lang="en-US" altLang="ko-KR" sz="1600" dirty="0" err="1"/>
              <a:t>tempor</a:t>
            </a:r>
            <a:r>
              <a:rPr lang="en-US" altLang="ko-KR" sz="1600" dirty="0"/>
              <a:t> </a:t>
            </a:r>
            <a:r>
              <a:rPr lang="en-US" altLang="ko-KR" sz="1600" dirty="0" err="1"/>
              <a:t>incididunt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ut</a:t>
            </a:r>
            <a:r>
              <a:rPr lang="en-US" altLang="ko-KR" sz="1600" dirty="0"/>
              <a:t> </a:t>
            </a:r>
            <a:r>
              <a:rPr lang="en-US" altLang="ko-KR" sz="1600" dirty="0" err="1"/>
              <a:t>labore</a:t>
            </a:r>
            <a:r>
              <a:rPr lang="en-US" altLang="ko-KR" sz="1600" dirty="0"/>
              <a:t> et dolore magna </a:t>
            </a:r>
            <a:r>
              <a:rPr lang="en-US" altLang="ko-KR" sz="1600" dirty="0" err="1"/>
              <a:t>aliqua</a:t>
            </a:r>
            <a:r>
              <a:rPr lang="en-US" altLang="ko-KR" sz="1600" dirty="0"/>
              <a:t>.</a:t>
            </a:r>
            <a:endParaRPr lang="ko-KR" altLang="en-US" sz="1600" dirty="0"/>
          </a:p>
        </p:txBody>
      </p:sp>
      <p:sp>
        <p:nvSpPr>
          <p:cNvPr id="27" name="직사각형 26">
            <a:extLst>
              <a:ext uri="{FF2B5EF4-FFF2-40B4-BE49-F238E27FC236}">
                <a16:creationId xmlns:a16="http://schemas.microsoft.com/office/drawing/2014/main" id="{B9139B92-CA60-4FD2-8142-5300DDC82699}"/>
              </a:ext>
            </a:extLst>
          </p:cNvPr>
          <p:cNvSpPr/>
          <p:nvPr/>
        </p:nvSpPr>
        <p:spPr>
          <a:xfrm>
            <a:off x="6625718" y="3383224"/>
            <a:ext cx="3390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dirty="0">
                <a:latin typeface="+mj-lt"/>
              </a:rPr>
              <a:t>Lorem ipsum</a:t>
            </a:r>
            <a:endParaRPr lang="ko-KR" altLang="en-US" sz="2400" dirty="0">
              <a:latin typeface="+mj-lt"/>
            </a:endParaRPr>
          </a:p>
        </p:txBody>
      </p:sp>
      <p:pic>
        <p:nvPicPr>
          <p:cNvPr id="31" name="그래픽 30">
            <a:extLst>
              <a:ext uri="{FF2B5EF4-FFF2-40B4-BE49-F238E27FC236}">
                <a16:creationId xmlns:a16="http://schemas.microsoft.com/office/drawing/2014/main" id="{631B5A40-C58E-428D-AADE-400C60C1A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68018" y="2530306"/>
            <a:ext cx="631973" cy="642683"/>
          </a:xfrm>
          <a:prstGeom prst="rect">
            <a:avLst/>
          </a:prstGeom>
        </p:spPr>
      </p:pic>
      <p:pic>
        <p:nvPicPr>
          <p:cNvPr id="33" name="그래픽 32">
            <a:extLst>
              <a:ext uri="{FF2B5EF4-FFF2-40B4-BE49-F238E27FC236}">
                <a16:creationId xmlns:a16="http://schemas.microsoft.com/office/drawing/2014/main" id="{CCD27556-3E62-4B2D-8B6F-54EA86ED09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25718" y="2578505"/>
            <a:ext cx="546284" cy="546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42411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65A5D76C-B1E2-40C1-A59F-6DE86037038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그림 개체 틀 8">
            <a:extLst>
              <a:ext uri="{FF2B5EF4-FFF2-40B4-BE49-F238E27FC236}">
                <a16:creationId xmlns:a16="http://schemas.microsoft.com/office/drawing/2014/main" id="{8F7A549B-CEAC-4A56-BFA5-6ED70CEF942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0D4DCFC6-24CD-4D59-AD8C-DBCE07F2721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115299" y="965200"/>
            <a:ext cx="3429000" cy="4954222"/>
          </a:xfrm>
        </p:spPr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C5B83A2-E035-495C-A14F-D3684D562719}"/>
              </a:ext>
            </a:extLst>
          </p:cNvPr>
          <p:cNvSpPr txBox="1"/>
          <p:nvPr/>
        </p:nvSpPr>
        <p:spPr>
          <a:xfrm>
            <a:off x="1104745" y="216107"/>
            <a:ext cx="9982511" cy="1169551"/>
          </a:xfrm>
          <a:prstGeom prst="rect">
            <a:avLst/>
          </a:prstGeom>
          <a:noFill/>
          <a:effectLst>
            <a:outerShdw blurRad="127000" dist="38100" dir="2700000" algn="tl" rotWithShape="0">
              <a:srgbClr val="2D5AE9"/>
            </a:outerShdw>
          </a:effectLst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5400" b="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7000" dirty="0"/>
              <a:t>Happy Sons Day</a:t>
            </a:r>
            <a:endParaRPr lang="ko-KR" altLang="en-US" sz="7000" dirty="0"/>
          </a:p>
        </p:txBody>
      </p:sp>
    </p:spTree>
    <p:extLst>
      <p:ext uri="{BB962C8B-B14F-4D97-AF65-F5344CB8AC3E}">
        <p14:creationId xmlns:p14="http://schemas.microsoft.com/office/powerpoint/2010/main" val="33220465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타원 4">
            <a:extLst>
              <a:ext uri="{FF2B5EF4-FFF2-40B4-BE49-F238E27FC236}">
                <a16:creationId xmlns:a16="http://schemas.microsoft.com/office/drawing/2014/main" id="{F8A5FD01-46B7-4986-B768-DB1769512FFF}"/>
              </a:ext>
            </a:extLst>
          </p:cNvPr>
          <p:cNvSpPr/>
          <p:nvPr/>
        </p:nvSpPr>
        <p:spPr>
          <a:xfrm>
            <a:off x="1862085" y="3013481"/>
            <a:ext cx="1308270" cy="1308270"/>
          </a:xfrm>
          <a:prstGeom prst="ellipse">
            <a:avLst/>
          </a:prstGeom>
          <a:solidFill>
            <a:srgbClr val="2D5A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A4F61F-8F1D-47BC-8796-1B600BC51D8A}"/>
              </a:ext>
            </a:extLst>
          </p:cNvPr>
          <p:cNvSpPr txBox="1"/>
          <p:nvPr/>
        </p:nvSpPr>
        <p:spPr>
          <a:xfrm>
            <a:off x="968871" y="5064610"/>
            <a:ext cx="309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B6D177C3-981D-4351-8DCD-42AFB79ED7CE}"/>
              </a:ext>
            </a:extLst>
          </p:cNvPr>
          <p:cNvSpPr/>
          <p:nvPr/>
        </p:nvSpPr>
        <p:spPr>
          <a:xfrm>
            <a:off x="968871" y="4581986"/>
            <a:ext cx="309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CE9B21F5-8FE5-4A0B-A521-896276B8CE3D}"/>
              </a:ext>
            </a:extLst>
          </p:cNvPr>
          <p:cNvSpPr/>
          <p:nvPr/>
        </p:nvSpPr>
        <p:spPr>
          <a:xfrm>
            <a:off x="9021644" y="3013481"/>
            <a:ext cx="1308270" cy="1308270"/>
          </a:xfrm>
          <a:prstGeom prst="ellipse">
            <a:avLst/>
          </a:prstGeom>
          <a:solidFill>
            <a:srgbClr val="2D5A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B611726-C2FB-4337-A233-57A92AAE32B8}"/>
              </a:ext>
            </a:extLst>
          </p:cNvPr>
          <p:cNvSpPr txBox="1"/>
          <p:nvPr/>
        </p:nvSpPr>
        <p:spPr>
          <a:xfrm>
            <a:off x="8128429" y="5064610"/>
            <a:ext cx="309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7AFDFD9B-6C9C-4B02-88D6-63EEF3FD2644}"/>
              </a:ext>
            </a:extLst>
          </p:cNvPr>
          <p:cNvSpPr/>
          <p:nvPr/>
        </p:nvSpPr>
        <p:spPr>
          <a:xfrm>
            <a:off x="8128429" y="4581986"/>
            <a:ext cx="309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sp>
        <p:nvSpPr>
          <p:cNvPr id="28" name="타원 27">
            <a:extLst>
              <a:ext uri="{FF2B5EF4-FFF2-40B4-BE49-F238E27FC236}">
                <a16:creationId xmlns:a16="http://schemas.microsoft.com/office/drawing/2014/main" id="{2CF88B25-6CB2-4AF8-A755-70B80B7FC762}"/>
              </a:ext>
            </a:extLst>
          </p:cNvPr>
          <p:cNvSpPr/>
          <p:nvPr/>
        </p:nvSpPr>
        <p:spPr>
          <a:xfrm>
            <a:off x="5441865" y="3013481"/>
            <a:ext cx="1308270" cy="1308270"/>
          </a:xfrm>
          <a:prstGeom prst="ellipse">
            <a:avLst/>
          </a:prstGeom>
          <a:solidFill>
            <a:srgbClr val="2D5AE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A0297F2-7F21-4388-B6C7-631E9BDBD4A5}"/>
              </a:ext>
            </a:extLst>
          </p:cNvPr>
          <p:cNvSpPr txBox="1"/>
          <p:nvPr/>
        </p:nvSpPr>
        <p:spPr>
          <a:xfrm>
            <a:off x="4548651" y="5064610"/>
            <a:ext cx="3094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6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600" dirty="0" err="1">
                <a:solidFill>
                  <a:schemeClr val="tx1"/>
                </a:solidFill>
              </a:rPr>
              <a:t>amet</a:t>
            </a:r>
            <a:r>
              <a:rPr lang="en-US" altLang="ko-KR" sz="1600" dirty="0">
                <a:solidFill>
                  <a:schemeClr val="tx1"/>
                </a:solidFill>
              </a:rPr>
              <a:t>, </a:t>
            </a:r>
            <a:r>
              <a:rPr lang="en-US" altLang="ko-KR" sz="1600" dirty="0" err="1">
                <a:solidFill>
                  <a:schemeClr val="tx1"/>
                </a:solidFill>
              </a:rPr>
              <a:t>consectetur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adipiscing</a:t>
            </a:r>
            <a:r>
              <a:rPr lang="en-US" altLang="ko-KR" sz="1600" dirty="0">
                <a:solidFill>
                  <a:schemeClr val="tx1"/>
                </a:solidFill>
              </a:rPr>
              <a:t> </a:t>
            </a:r>
            <a:r>
              <a:rPr lang="en-US" altLang="ko-KR" sz="1600" dirty="0" err="1">
                <a:solidFill>
                  <a:schemeClr val="tx1"/>
                </a:solidFill>
              </a:rPr>
              <a:t>elit</a:t>
            </a:r>
            <a:endParaRPr lang="en-US" altLang="ko-KR" sz="1600" dirty="0">
              <a:solidFill>
                <a:schemeClr val="tx1"/>
              </a:solidFill>
            </a:endParaRP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C8F1652C-64F4-47F3-BB6B-B2B49DF1AADD}"/>
              </a:ext>
            </a:extLst>
          </p:cNvPr>
          <p:cNvSpPr/>
          <p:nvPr/>
        </p:nvSpPr>
        <p:spPr>
          <a:xfrm>
            <a:off x="4548651" y="4581986"/>
            <a:ext cx="3094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2C13B1E2-2BB7-4540-94CB-4FFFEDCF0F0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2569029"/>
          </a:xfrm>
        </p:spPr>
      </p:sp>
      <p:pic>
        <p:nvPicPr>
          <p:cNvPr id="36" name="그래픽 35">
            <a:extLst>
              <a:ext uri="{FF2B5EF4-FFF2-40B4-BE49-F238E27FC236}">
                <a16:creationId xmlns:a16="http://schemas.microsoft.com/office/drawing/2014/main" id="{3FD5AFBD-D09C-49B1-A7A2-9EC168C26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9779" y="3361616"/>
            <a:ext cx="612000" cy="612000"/>
          </a:xfrm>
          <a:prstGeom prst="rect">
            <a:avLst/>
          </a:prstGeom>
        </p:spPr>
      </p:pic>
      <p:pic>
        <p:nvPicPr>
          <p:cNvPr id="37" name="그래픽 36">
            <a:extLst>
              <a:ext uri="{FF2B5EF4-FFF2-40B4-BE49-F238E27FC236}">
                <a16:creationId xmlns:a16="http://schemas.microsoft.com/office/drawing/2014/main" id="{9D331254-C491-4249-BCF6-C361C502D8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2831" y="3371243"/>
            <a:ext cx="686339" cy="592746"/>
          </a:xfrm>
          <a:prstGeom prst="rect">
            <a:avLst/>
          </a:prstGeom>
        </p:spPr>
      </p:pic>
      <p:pic>
        <p:nvPicPr>
          <p:cNvPr id="38" name="그래픽 37">
            <a:extLst>
              <a:ext uri="{FF2B5EF4-FFF2-40B4-BE49-F238E27FC236}">
                <a16:creationId xmlns:a16="http://schemas.microsoft.com/office/drawing/2014/main" id="{BA8381F8-79B4-45EC-B146-3CDDD9A0CBD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71088" y="3343616"/>
            <a:ext cx="690264" cy="6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4421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645998D8-3483-4D7B-BF6A-4ADA08045688}"/>
              </a:ext>
            </a:extLst>
          </p:cNvPr>
          <p:cNvSpPr txBox="1"/>
          <p:nvPr/>
        </p:nvSpPr>
        <p:spPr>
          <a:xfrm>
            <a:off x="4267336" y="3429000"/>
            <a:ext cx="36054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36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D2EF467-1516-4CA3-A855-3F44444E7B2D}"/>
              </a:ext>
            </a:extLst>
          </p:cNvPr>
          <p:cNvSpPr txBox="1"/>
          <p:nvPr/>
        </p:nvSpPr>
        <p:spPr>
          <a:xfrm>
            <a:off x="4293262" y="4132837"/>
            <a:ext cx="35536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/>
              <a:t>01:00pm ~ 01:30pm</a:t>
            </a:r>
            <a:endParaRPr lang="ko-KR" altLang="en-US" dirty="0"/>
          </a:p>
        </p:txBody>
      </p: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16F49E6-F325-4C26-AFF3-847670B86DD3}"/>
              </a:ext>
            </a:extLst>
          </p:cNvPr>
          <p:cNvGrpSpPr/>
          <p:nvPr/>
        </p:nvGrpSpPr>
        <p:grpSpPr>
          <a:xfrm>
            <a:off x="5556381" y="2139864"/>
            <a:ext cx="1027384" cy="1170074"/>
            <a:chOff x="6830083" y="5571172"/>
            <a:chExt cx="342900" cy="390525"/>
          </a:xfrm>
          <a:solidFill>
            <a:srgbClr val="2D5AE9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069DCD2C-7582-46E3-B4FF-948231705B28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179A01C-368D-4506-BBD0-8878253E349E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4" name="그래픽 1">
            <a:extLst>
              <a:ext uri="{FF2B5EF4-FFF2-40B4-BE49-F238E27FC236}">
                <a16:creationId xmlns:a16="http://schemas.microsoft.com/office/drawing/2014/main" id="{78A3BCD1-B55D-456A-8C2F-97972A7D84E4}"/>
              </a:ext>
            </a:extLst>
          </p:cNvPr>
          <p:cNvGrpSpPr/>
          <p:nvPr/>
        </p:nvGrpSpPr>
        <p:grpSpPr>
          <a:xfrm>
            <a:off x="1166910" y="1326342"/>
            <a:ext cx="9654980" cy="4757526"/>
            <a:chOff x="1311832" y="1528784"/>
            <a:chExt cx="9568336" cy="4714832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005DB0FD-00F7-42BE-9A15-40BA89B7E932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2D282E11-C4A6-429C-86BB-4B52E21E2072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E1A4F47D-D62E-4E67-8E05-88F29FD69266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3A1C53D6-3554-42E0-B2DB-6E71AC8D9579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5355BD9-C837-4512-8771-68FDAEE63C58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EE8DC447-8F8D-4DAA-94E9-592C4C6D442D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id="{58C2E928-A483-4D98-A719-F93B4081C90C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3D0FBBD8-89CB-448B-88BF-3273D58A653C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CA6E7B4B-85E3-4391-B90B-3B5B95C6BE1F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7FF598D1-5AD8-4479-BA83-534385043802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DD5F0F79-70DD-42D9-9DC4-5E492149F924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85B0473-7DB3-4199-AE63-E35C44BFB601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9280604-3267-4C39-B8F4-373F42737DB0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3A345511-64E2-4DA4-ADC4-F100B61D255D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2B106995-0B81-440D-93BD-56415ABE3491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FC1043D5-3980-45B7-87A4-2A8D497BFC0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448B0CDE-FC80-43D0-8307-0B2B5CBF3C5E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id="{5B69C28D-1E5D-40A3-8CD4-CA5926E1B88D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8657AB00-2202-496B-8984-5C5A8935B4AF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A8859F00-829B-45D4-B4D5-80A322E21315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EB58324A-744A-43FB-BDCF-AA14FFA7969F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6375610F-0F12-43C5-98B2-86A7B06BAC39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2071AF94-45EB-48C6-BED8-3091F2BBCDCC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667AB3B2-DAA5-466A-B2F6-B90FCF79EA01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D46DE7EE-00E8-402D-8868-08C12DE23C3C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3C95785B-AB15-4DE8-8BF6-44CC10C544E9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AE879F28-1A3A-4293-B65A-4ADB19B8F7B6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0C7BE2A2-5742-4B1A-AFC7-40377D45E5C7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F21E2BFF-DDF9-4EFA-97C0-C861410C472B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9FB8C114-7077-48AF-BB3D-57C388156B9F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339E8669-5AEC-4418-BBDF-A1152A23E32C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77C8B7D7-E223-4DB5-B88B-5F47339BC178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039B5FB4-643F-4A1C-BB47-F1BF65D0160B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FC62B3E-31C0-464B-A79F-452B3FC3F5F9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F4839ABC-EEE3-4A12-9B66-1D11A5BD0814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55408AF-BCD2-4B51-9608-428CF5E475BF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9ECF9CC-3881-4BDD-A631-5762B23C929F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E7566B1D-642C-4046-8712-C75CA417F40D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7C98376E-EDF9-4547-AA21-C6615A86A1C7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FE9C3704-434C-4671-84CA-09A1276FD3B6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6E362278-DC01-458A-A7B4-A95F264833A1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B3862AB6-B168-4C41-9EED-9EA157120DE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3BFCE56E-C418-4C14-9BB6-1171157AD998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8D461589-E07D-4D9F-BF06-CFC8A996961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B7954986-BF31-48B4-9BC3-4F8DFDF0C2E7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DA40D4BC-80C5-4ED7-B923-28E98170D555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E5E18C52-C80E-4275-8DDF-31D7EA7DA300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DD933A8C-17EC-423E-A6DE-3C5086706E6D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64B9EE06-8C31-4A95-BEE8-8F6A1CF0360B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B14BA847-8D7E-4240-9012-CF08EBD389F6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D26767CF-5D58-45CF-B137-402498CA5E8E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4DF03422-148A-4A54-BAE8-DADDA17C12C1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BC794922-2BB2-4BFF-BC7D-30C4FCA63466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3254E3C9-2D55-4694-9A9D-243E35564548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5BFEF56F-9A46-4AC1-B978-913E9453DC8C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825F5315-46BF-45D7-B15A-9F3B4137473D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EC9BCD56-C33F-4DBA-B886-7C6A2271560D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F568D5E-5EB3-4E1F-85F2-5280123DCBE0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E3E51BB3-5422-4E72-87FC-0C799F609D24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24A27ECB-631C-4D4A-8D9A-08C1855696A6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8E364E69-6394-4962-AB40-7959BA91ED0B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9244065F-31CE-45D5-A591-6D40D68CC5EB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0C124C11-D334-41F1-9DEA-F4C1CC544278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A9E7EA1B-53CF-4F5C-AD34-C2310A1AC59B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791B2DC6-1B6A-4491-8940-89343FA731D4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71C09E46-28B6-4143-8AE3-1470D84BD27B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DE8B8D48-0324-47C8-809A-28472127804C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4856A57-10A9-414C-873E-4B2637C39932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08CF0A62-47B8-42B2-B725-739695B52FEC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969E4AB4-C914-4C50-A724-2512A3DD0DA0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EE697873-96D3-46F4-B62E-7A8F77BDDB79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82300168-CE7B-442E-9360-F0B44012962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D32B8D2-AA9C-4F37-A690-0D6BD9E6D921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E105B9EF-CE4E-4E10-B4ED-753B467737BB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5C8F60EC-AA40-47DC-934E-295D87C10748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FC1B686-C862-4EB9-90E5-97D4A6713DF8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609EE99B-684D-4A72-9171-2C4AFF025844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ECDF7068-EB7C-48E9-B4E6-765E1BDB7555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6F695C42-BD7A-471C-AA7D-3E51B29CA436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FEEF51DE-AE05-4536-8208-02953E1D043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7F80100E-06D9-457D-AAE4-1AF26DAB0E03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86F1E5C1-8DF0-4AE5-A3CA-04482D478895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B7ABE8FE-6E88-4112-82F0-011FDE228357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14EB1321-2A83-4573-8DB4-F0AEF75C2D7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4968E688-5F51-49AF-BA34-5F47F58733D9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68CDCE01-9E50-45AE-84E0-6EE0F801AB21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ADF37560-3527-4E2C-B878-065CAD73C82C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BB28A8A1-E3B7-4CF6-AD53-AA7CBF67FBE9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2FCE1666-32CD-44E3-A88C-9564C0FF89D1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10CFE9C5-EADD-41CB-BA07-048BB2626CBB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8E0FABC7-2CBE-48CF-8BB2-3128D513DAEE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4B8DFC0E-6436-4C66-BF8C-42E9A296F58E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id="{4EDA2C08-0CFE-4621-B5E9-2D960C65B654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FFD6AB98-C0F9-4190-A8A3-3D32A2161A01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37B9CDA4-909D-4B73-B741-6191066D0D31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C7821665-E72B-49E0-A7A5-E31D74BBD4F9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35902CC-EA60-4B66-AD86-5270606160A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6C4DDDBC-6E06-41A5-9E14-72777064519F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7DD975F-2FBB-43FE-87B1-152E874E6F62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83126911-CBF8-4FE0-B873-6D46D7EF9038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878F80D5-CC69-4077-B6AA-CBA524B1EF23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1E0AB956-F6B0-4412-9863-E8FF11182B39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E9421561-62E6-443E-A320-533A57ECF1AE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7D0E67A0-6C1C-44C5-A1D2-C0C223FB407E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9285ACB-FA67-4D0E-9E49-935E7DFAFBBA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CC4EE107-5F27-4AD7-A332-8F01DF198FD1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389A5F88-7115-4E0B-BA0B-B8E5BAD0E296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D93B7306-3BDE-45C8-BBF2-C306831B7BC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EC8A343E-4E4C-4887-880A-F1ADF46246F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6E5243DA-EC2D-467C-8135-2C4E833EB9DD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id="{411EAEDF-D21C-4638-86B5-EF91E2C11C36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D00567FD-ABC7-4B3F-B7F9-63378B057C82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49444620-014E-42F6-87B4-EE83F24B44FB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1780609E-0FBA-4018-A8D2-8C1F8C3EAB5F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E8493697-EE3D-4485-81BA-22B2357C3F3F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3834B298-F195-4576-A9DF-A3FB705FAAD6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B9E73622-7614-429E-BF96-99BB648C0B03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237C8ABB-49D4-47A5-88B4-81472380903B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2BC0499F-B952-4645-B8C1-B361F9B79DB6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id="{9387A60B-2FA7-49AD-9C6F-17ABCFC54EA5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id="{018A3563-B8F4-41B6-9D1F-D08B58F0A15A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08BD2290-95FB-46DC-BE55-DADAAD92AB91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486F71C1-8237-44F4-9DA5-9B7B154D790A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A550858C-BA07-45B9-9014-5DF56CB329DF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E646976-53D1-4D83-9EB7-AFA0277D789B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148A3DAC-8BAC-47E9-98A1-C36C7F4745E5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609F4EDD-24BD-492D-9E6B-805CE024550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66D4B6C7-F2B7-44BE-9949-14FB9EC3F1F5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065C3586-E597-49D1-8289-53635C0B4ED6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47E4D497-B375-4D7C-930B-BD0C9B89BFCF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694FCA7B-EAC9-4E79-8DBC-174E1CC538A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689C4DCA-FACF-4F2C-AB6F-510A077F137A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C46D5D9D-7987-490F-A2F0-F44C32F42E0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54341187-D662-48EA-B555-850AB92B953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92851C1-0956-4A6C-9908-C3336EE4E8E5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3A528A72-36F6-4469-AD13-81122C8A146A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91C2964D-4B60-401E-AF15-67F02B544DE3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33FE9AF-E882-4739-9A70-EF30B0BD755E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7A013C48-2D13-4496-A862-7DDD788CFFA9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AB41DB62-C0B9-429A-BBEB-A5DAE77EDA25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F240C472-4298-44A3-B609-7AC0900BE29B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B0332101-6982-46D7-83C2-AACFD6DF6F50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7E9CCACA-0BF5-472C-8EBA-DE9799D27CDA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C89C0DCB-9FAB-433C-B3B0-001E1F706B2A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E7279767-05D4-4A8B-A57B-0FD99142F076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8B581EE2-5DB0-4ACB-AF52-74658AF11805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07B6C385-51E9-4E5E-91F7-05058F355858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932DBCF7-5280-4B73-A4BA-1410650B8F5A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2008ECE9-D8E3-4AD2-8336-583AD3E1BCC8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08661828-59AB-403A-B5ED-A2824F29E7C5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B9BFA848-05C2-4F29-AB43-3B8352B40A4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D5E8705D-A39A-4359-B949-52D14DEE73A5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972C79A9-A9BA-4048-A1B8-C1722FCC5DDD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3DD57E9F-A693-4CC4-824A-2ED4D1DF91A6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86D01402-3FD8-4390-82FE-012FA29B0EB5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DCD463B-E3E4-4244-8817-F2211EC0E456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id="{8904380A-7F48-4F0F-B6D8-B78A4DE98AAD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5EB9353-6237-4D63-B99B-39BE5AEEAE34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4E356DA6-D162-4446-A1C3-11AD2550B5C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515566CE-7DED-47CB-989A-C5C5D257D983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5301ECCB-3570-4F93-99D2-7CFFD817E751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2CE951A2-A6CE-4EFC-9C1D-BA0117EF7FA8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7AAEFD1C-A817-4123-A424-3DEF91495219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D4F781DF-5D52-43A7-97B1-58DCD964C023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0A7743AB-80E1-43B2-B27B-57B49CA569CE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5168C5FB-2AB8-4CBD-B173-411CF2CA798A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C15F3975-D8E8-43C1-BFF0-9EDC8F05B66A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7220146A-6307-407A-9A0B-A5B127D5A850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89A2CC2B-8A69-4FF8-A1C4-FDD4E997B18B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FB1A44DE-B621-4B67-9BAD-A0E63F8CF8DD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B322D52C-D5F8-4FCB-8A6A-B24296CC7298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41F41639-3CF2-4E04-B204-45886C0F97E0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7DD7B85-2658-4EE9-9E15-6BB4B0F255F4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FC6745D2-504A-4484-AF77-ABD17D301DD0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AA4C51EF-98C5-4FBF-B785-43D5095C2504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94729852-16F2-4949-8C47-4363AE58006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A24E176-944F-47AB-948B-17D3AAE45822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31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63" name="자유형: 도형 362">
            <a:extLst>
              <a:ext uri="{FF2B5EF4-FFF2-40B4-BE49-F238E27FC236}">
                <a16:creationId xmlns:a16="http://schemas.microsoft.com/office/drawing/2014/main" id="{30B6A7FF-D685-4C8A-B868-A9C1A65FEDDC}"/>
              </a:ext>
            </a:extLst>
          </p:cNvPr>
          <p:cNvSpPr/>
          <p:nvPr/>
        </p:nvSpPr>
        <p:spPr>
          <a:xfrm>
            <a:off x="2895106" y="2770578"/>
            <a:ext cx="248940" cy="34021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D5AE9"/>
          </a:solidFill>
          <a:ln w="31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4" name="자유형: 도형 363">
            <a:extLst>
              <a:ext uri="{FF2B5EF4-FFF2-40B4-BE49-F238E27FC236}">
                <a16:creationId xmlns:a16="http://schemas.microsoft.com/office/drawing/2014/main" id="{1BB44B31-9F87-493B-ADFA-28697C66186D}"/>
              </a:ext>
            </a:extLst>
          </p:cNvPr>
          <p:cNvSpPr/>
          <p:nvPr/>
        </p:nvSpPr>
        <p:spPr>
          <a:xfrm>
            <a:off x="9246514" y="4654578"/>
            <a:ext cx="248940" cy="34021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D5AE9"/>
          </a:solidFill>
          <a:ln w="31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5" name="자유형: 도형 364">
            <a:extLst>
              <a:ext uri="{FF2B5EF4-FFF2-40B4-BE49-F238E27FC236}">
                <a16:creationId xmlns:a16="http://schemas.microsoft.com/office/drawing/2014/main" id="{5DB5DAC8-66D4-46B9-9D8E-46F987352BF1}"/>
              </a:ext>
            </a:extLst>
          </p:cNvPr>
          <p:cNvSpPr/>
          <p:nvPr/>
        </p:nvSpPr>
        <p:spPr>
          <a:xfrm>
            <a:off x="5538979" y="2440406"/>
            <a:ext cx="248940" cy="340218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2D5AE9"/>
          </a:solidFill>
          <a:ln w="317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66" name="TextBox 365">
            <a:extLst>
              <a:ext uri="{FF2B5EF4-FFF2-40B4-BE49-F238E27FC236}">
                <a16:creationId xmlns:a16="http://schemas.microsoft.com/office/drawing/2014/main" id="{FF7DAC3B-E937-441D-943C-5DAFAC64AA45}"/>
              </a:ext>
            </a:extLst>
          </p:cNvPr>
          <p:cNvSpPr txBox="1"/>
          <p:nvPr/>
        </p:nvSpPr>
        <p:spPr>
          <a:xfrm>
            <a:off x="2365403" y="774132"/>
            <a:ext cx="7435018" cy="461665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b="0" dirty="0">
                <a:solidFill>
                  <a:schemeClr val="tx1"/>
                </a:solidFill>
                <a:latin typeface="+mn-lt"/>
              </a:rPr>
              <a:t>World map slide</a:t>
            </a:r>
            <a:endParaRPr lang="ko-KR" altLang="en-US" b="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>
            <a:extLst>
              <a:ext uri="{FF2B5EF4-FFF2-40B4-BE49-F238E27FC236}">
                <a16:creationId xmlns:a16="http://schemas.microsoft.com/office/drawing/2014/main" id="{3205B256-5104-4239-A373-73734A8ED8C7}"/>
              </a:ext>
            </a:extLst>
          </p:cNvPr>
          <p:cNvSpPr txBox="1"/>
          <p:nvPr/>
        </p:nvSpPr>
        <p:spPr>
          <a:xfrm>
            <a:off x="3607739" y="1277162"/>
            <a:ext cx="48403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9D01EA-55A9-430E-9DB5-81860AA8E992}"/>
              </a:ext>
            </a:extLst>
          </p:cNvPr>
          <p:cNvSpPr txBox="1"/>
          <p:nvPr/>
        </p:nvSpPr>
        <p:spPr>
          <a:xfrm>
            <a:off x="1991544" y="3764957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C04A1DD0-B98A-4BB4-BEFF-2A48595FA247}"/>
              </a:ext>
            </a:extLst>
          </p:cNvPr>
          <p:cNvSpPr/>
          <p:nvPr/>
        </p:nvSpPr>
        <p:spPr>
          <a:xfrm>
            <a:off x="1991543" y="3213557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B89586F9-58A4-4FD9-BD53-6C1374546556}"/>
              </a:ext>
            </a:extLst>
          </p:cNvPr>
          <p:cNvSpPr/>
          <p:nvPr/>
        </p:nvSpPr>
        <p:spPr>
          <a:xfrm>
            <a:off x="1939765" y="2701352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01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C4FA995-ECD0-4E6F-B488-F26935B6CF91}"/>
              </a:ext>
            </a:extLst>
          </p:cNvPr>
          <p:cNvSpPr txBox="1"/>
          <p:nvPr/>
        </p:nvSpPr>
        <p:spPr>
          <a:xfrm>
            <a:off x="4844274" y="3764957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31D67F23-410B-4458-BE83-C5F013FC7A62}"/>
              </a:ext>
            </a:extLst>
          </p:cNvPr>
          <p:cNvSpPr/>
          <p:nvPr/>
        </p:nvSpPr>
        <p:spPr>
          <a:xfrm>
            <a:off x="4844273" y="3213557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2CD61959-90CA-4817-931F-F5E01C14525E}"/>
              </a:ext>
            </a:extLst>
          </p:cNvPr>
          <p:cNvSpPr/>
          <p:nvPr/>
        </p:nvSpPr>
        <p:spPr>
          <a:xfrm>
            <a:off x="4792495" y="2701352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02</a:t>
            </a:r>
            <a:endParaRPr lang="ko-KR" altLang="en-US" sz="28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DF6685D-2340-4483-A6FD-377198F899C2}"/>
              </a:ext>
            </a:extLst>
          </p:cNvPr>
          <p:cNvSpPr txBox="1"/>
          <p:nvPr/>
        </p:nvSpPr>
        <p:spPr>
          <a:xfrm>
            <a:off x="7697004" y="3764957"/>
            <a:ext cx="2555231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endParaRPr lang="en-US" altLang="ko-KR" sz="1400" dirty="0"/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endParaRPr lang="ko-KR" altLang="en-US" sz="1400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BA8AD654-BA0E-4ECB-9573-9D70467223CD}"/>
              </a:ext>
            </a:extLst>
          </p:cNvPr>
          <p:cNvSpPr/>
          <p:nvPr/>
        </p:nvSpPr>
        <p:spPr>
          <a:xfrm>
            <a:off x="7697003" y="3213557"/>
            <a:ext cx="25552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  <a:endParaRPr lang="ko-KR" altLang="en-US" sz="2000" dirty="0">
              <a:latin typeface="+mj-lt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08A3AF33-DA97-41B7-9D22-8505F83387EB}"/>
              </a:ext>
            </a:extLst>
          </p:cNvPr>
          <p:cNvSpPr/>
          <p:nvPr/>
        </p:nvSpPr>
        <p:spPr>
          <a:xfrm>
            <a:off x="7645225" y="2701352"/>
            <a:ext cx="21934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>
                <a:latin typeface="+mj-lt"/>
              </a:rPr>
              <a:t>03</a:t>
            </a:r>
            <a:endParaRPr lang="ko-KR" alt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908836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7682FBCC-62F1-47D1-80A9-F2E3F6BDF807}"/>
              </a:ext>
            </a:extLst>
          </p:cNvPr>
          <p:cNvSpPr/>
          <p:nvPr/>
        </p:nvSpPr>
        <p:spPr>
          <a:xfrm>
            <a:off x="1051086" y="1477408"/>
            <a:ext cx="5734725" cy="4047424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9F68FDC7-45A4-41BA-BB65-D27A921FC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956" y="904873"/>
            <a:ext cx="3200912" cy="520473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B0C192E-3080-47BD-9117-F32B07EE8D06}"/>
              </a:ext>
            </a:extLst>
          </p:cNvPr>
          <p:cNvSpPr txBox="1"/>
          <p:nvPr/>
        </p:nvSpPr>
        <p:spPr>
          <a:xfrm>
            <a:off x="1472328" y="3251873"/>
            <a:ext cx="4892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5A864F2-C1F6-4CB2-8963-8DB5802F2419}"/>
              </a:ext>
            </a:extLst>
          </p:cNvPr>
          <p:cNvSpPr txBox="1"/>
          <p:nvPr/>
        </p:nvSpPr>
        <p:spPr>
          <a:xfrm>
            <a:off x="1472328" y="1934486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Mobile project</a:t>
            </a: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2515434F-7453-407E-BF26-C32BD40C06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5FFDC9C0-7AA1-40B4-BB24-FB97B5BC5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6076" y="1017501"/>
            <a:ext cx="1418038" cy="18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A0334E5-8659-4355-99A1-32D7FCC1A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685" y="680591"/>
            <a:ext cx="4714778" cy="5969000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2F12D80C-1821-43B8-A47C-4CC584463F8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84E06C21-A36D-4A9F-82C6-97AE9744D078}"/>
              </a:ext>
            </a:extLst>
          </p:cNvPr>
          <p:cNvSpPr/>
          <p:nvPr/>
        </p:nvSpPr>
        <p:spPr>
          <a:xfrm>
            <a:off x="1051086" y="866775"/>
            <a:ext cx="5522969" cy="4047424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9FA4760-C0B1-476C-B7C1-4D1AA3936ECB}"/>
              </a:ext>
            </a:extLst>
          </p:cNvPr>
          <p:cNvSpPr txBox="1"/>
          <p:nvPr/>
        </p:nvSpPr>
        <p:spPr>
          <a:xfrm>
            <a:off x="1366450" y="2641240"/>
            <a:ext cx="489224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Ut </a:t>
            </a:r>
            <a:r>
              <a:rPr lang="en-US" altLang="ko-KR" sz="1400" dirty="0" err="1"/>
              <a:t>enim</a:t>
            </a:r>
            <a:r>
              <a:rPr lang="en-US" altLang="ko-KR" sz="1400" dirty="0"/>
              <a:t> ad minim </a:t>
            </a:r>
            <a:r>
              <a:rPr lang="en-US" altLang="ko-KR" sz="1400" dirty="0" err="1"/>
              <a:t>veniam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quis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nostrud</a:t>
            </a:r>
            <a:r>
              <a:rPr lang="en-US" altLang="ko-KR" sz="1400" dirty="0"/>
              <a:t> exercitation </a:t>
            </a:r>
            <a:r>
              <a:rPr lang="en-US" altLang="ko-KR" sz="1400" dirty="0" err="1"/>
              <a:t>ullamco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laboris</a:t>
            </a:r>
            <a:r>
              <a:rPr lang="en-US" altLang="ko-KR" sz="1400" dirty="0"/>
              <a:t> nisi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aliquip</a:t>
            </a:r>
            <a:r>
              <a:rPr lang="en-US" altLang="ko-KR" sz="1400" dirty="0"/>
              <a:t> ex </a:t>
            </a:r>
            <a:r>
              <a:rPr lang="en-US" altLang="ko-KR" sz="1400" dirty="0" err="1"/>
              <a:t>ea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commodo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consequat</a:t>
            </a:r>
            <a:r>
              <a:rPr lang="en-US" altLang="ko-KR" sz="1400" dirty="0"/>
              <a:t>. Duis </a:t>
            </a:r>
            <a:r>
              <a:rPr lang="en-US" altLang="ko-KR" sz="1400" dirty="0" err="1"/>
              <a:t>aute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irure</a:t>
            </a:r>
            <a:r>
              <a:rPr lang="en-US" altLang="ko-KR" sz="1400" dirty="0"/>
              <a:t> dolor in </a:t>
            </a:r>
            <a:r>
              <a:rPr lang="en-US" altLang="ko-KR" sz="1400" dirty="0" err="1"/>
              <a:t>reprehenderit</a:t>
            </a:r>
            <a:r>
              <a:rPr lang="en-US" altLang="ko-KR" sz="1400" dirty="0"/>
              <a:t> in </a:t>
            </a:r>
            <a:r>
              <a:rPr lang="en-US" altLang="ko-KR" sz="1400" dirty="0" err="1"/>
              <a:t>voluptate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velit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esse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cillum</a:t>
            </a:r>
            <a:r>
              <a:rPr lang="en-US" altLang="ko-KR" sz="1400" dirty="0"/>
              <a:t> dolore </a:t>
            </a:r>
            <a:r>
              <a:rPr lang="en-US" altLang="ko-KR" sz="1400" dirty="0" err="1"/>
              <a:t>eu</a:t>
            </a:r>
            <a:r>
              <a:rPr lang="en-US" altLang="ko-KR" sz="1400" dirty="0"/>
              <a:t> </a:t>
            </a:r>
            <a:r>
              <a:rPr lang="en-US" altLang="ko-KR" sz="1400" dirty="0" err="1"/>
              <a:t>fugiat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nulla</a:t>
            </a:r>
            <a:r>
              <a:rPr lang="en-US" altLang="ko-KR" sz="1400" dirty="0"/>
              <a:t> </a:t>
            </a:r>
            <a:r>
              <a:rPr lang="en-US" altLang="ko-KR" sz="1400" dirty="0" err="1"/>
              <a:t>pariatur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 err="1"/>
              <a:t>Excepteur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sint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occaecat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cupidatat</a:t>
            </a:r>
            <a:r>
              <a:rPr lang="en-US" altLang="ko-KR" sz="1400" dirty="0"/>
              <a:t> non </a:t>
            </a:r>
            <a:r>
              <a:rPr lang="en-US" altLang="ko-KR" sz="1400" dirty="0" err="1"/>
              <a:t>proident</a:t>
            </a:r>
            <a:r>
              <a:rPr lang="en-US" altLang="ko-KR" sz="1400" dirty="0"/>
              <a:t>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677B84-47FE-4D09-8B74-1B6F41BDBE83}"/>
              </a:ext>
            </a:extLst>
          </p:cNvPr>
          <p:cNvSpPr txBox="1"/>
          <p:nvPr/>
        </p:nvSpPr>
        <p:spPr>
          <a:xfrm>
            <a:off x="1366450" y="1323853"/>
            <a:ext cx="4457689" cy="95410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800" b="0" dirty="0"/>
              <a:t>Title text block &amp;</a:t>
            </a:r>
          </a:p>
          <a:p>
            <a:r>
              <a:rPr lang="en-US" altLang="ko-KR" sz="2800" b="0" dirty="0"/>
              <a:t>Tablet project</a:t>
            </a:r>
          </a:p>
        </p:txBody>
      </p:sp>
    </p:spTree>
    <p:extLst>
      <p:ext uri="{BB962C8B-B14F-4D97-AF65-F5344CB8AC3E}">
        <p14:creationId xmlns:p14="http://schemas.microsoft.com/office/powerpoint/2010/main" val="22869407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690577CC-5738-4154-AF8B-733C525CB4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776" y="775049"/>
            <a:ext cx="8920843" cy="5307901"/>
          </a:xfrm>
          <a:prstGeom prst="rect">
            <a:avLst/>
          </a:prstGeom>
        </p:spPr>
      </p:pic>
      <p:sp>
        <p:nvSpPr>
          <p:cNvPr id="5" name="그림 개체 틀 4">
            <a:extLst>
              <a:ext uri="{FF2B5EF4-FFF2-40B4-BE49-F238E27FC236}">
                <a16:creationId xmlns:a16="http://schemas.microsoft.com/office/drawing/2014/main" id="{79758ADE-3A59-40D8-A008-6150996CF97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44A7F37C-190D-473F-8BA2-5EFCBDF94404}"/>
              </a:ext>
            </a:extLst>
          </p:cNvPr>
          <p:cNvSpPr/>
          <p:nvPr/>
        </p:nvSpPr>
        <p:spPr>
          <a:xfrm>
            <a:off x="302134" y="1581260"/>
            <a:ext cx="3370028" cy="4047424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3EE546-A76E-4B48-AE1E-5884C63603D1}"/>
              </a:ext>
            </a:extLst>
          </p:cNvPr>
          <p:cNvSpPr txBox="1"/>
          <p:nvPr/>
        </p:nvSpPr>
        <p:spPr>
          <a:xfrm>
            <a:off x="445025" y="3294458"/>
            <a:ext cx="308424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 Duis </a:t>
            </a:r>
            <a:r>
              <a:rPr lang="en-US" altLang="ko-KR" sz="1200" dirty="0" err="1"/>
              <a:t>aute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irure</a:t>
            </a:r>
            <a:r>
              <a:rPr lang="en-US" altLang="ko-KR" sz="1200" dirty="0"/>
              <a:t> dolor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D036C06-A63B-4A56-AD71-8B8F0DAB941C}"/>
              </a:ext>
            </a:extLst>
          </p:cNvPr>
          <p:cNvSpPr txBox="1"/>
          <p:nvPr/>
        </p:nvSpPr>
        <p:spPr>
          <a:xfrm>
            <a:off x="445025" y="2345827"/>
            <a:ext cx="3084246" cy="830997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/>
              <a:t>Title text block &amp;</a:t>
            </a:r>
          </a:p>
          <a:p>
            <a:r>
              <a:rPr lang="en-US" altLang="ko-KR" sz="2400" b="0" dirty="0"/>
              <a:t>Desktop project</a:t>
            </a:r>
          </a:p>
        </p:txBody>
      </p:sp>
    </p:spTree>
    <p:extLst>
      <p:ext uri="{BB962C8B-B14F-4D97-AF65-F5344CB8AC3E}">
        <p14:creationId xmlns:p14="http://schemas.microsoft.com/office/powerpoint/2010/main" val="1077084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510" name="그래픽 509">
            <a:extLst>
              <a:ext uri="{FF2B5EF4-FFF2-40B4-BE49-F238E27FC236}">
                <a16:creationId xmlns:a16="http://schemas.microsoft.com/office/drawing/2014/main" id="{E9EFE945-7C75-4BB7-8D92-1E9F5EED87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1886" y="747555"/>
            <a:ext cx="544232" cy="412564"/>
          </a:xfrm>
          <a:prstGeom prst="rect">
            <a:avLst/>
          </a:prstGeom>
        </p:spPr>
      </p:pic>
      <p:pic>
        <p:nvPicPr>
          <p:cNvPr id="511" name="그래픽 510">
            <a:extLst>
              <a:ext uri="{FF2B5EF4-FFF2-40B4-BE49-F238E27FC236}">
                <a16:creationId xmlns:a16="http://schemas.microsoft.com/office/drawing/2014/main" id="{138D4CDE-3FD2-4CD1-A74E-10BE07C24D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6640" y="751943"/>
            <a:ext cx="474010" cy="403786"/>
          </a:xfrm>
          <a:prstGeom prst="rect">
            <a:avLst/>
          </a:prstGeom>
        </p:spPr>
      </p:pic>
      <p:pic>
        <p:nvPicPr>
          <p:cNvPr id="512" name="그래픽 511">
            <a:extLst>
              <a:ext uri="{FF2B5EF4-FFF2-40B4-BE49-F238E27FC236}">
                <a16:creationId xmlns:a16="http://schemas.microsoft.com/office/drawing/2014/main" id="{E2CE650B-F2B7-400D-9FAD-D8F40A792C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942238" y="716832"/>
            <a:ext cx="535454" cy="474008"/>
          </a:xfrm>
          <a:prstGeom prst="rect">
            <a:avLst/>
          </a:prstGeom>
        </p:spPr>
      </p:pic>
      <p:pic>
        <p:nvPicPr>
          <p:cNvPr id="513" name="그래픽 512">
            <a:extLst>
              <a:ext uri="{FF2B5EF4-FFF2-40B4-BE49-F238E27FC236}">
                <a16:creationId xmlns:a16="http://schemas.microsoft.com/office/drawing/2014/main" id="{9524DF21-E1E9-48AB-BA99-272E70FDA1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0805" y="708054"/>
            <a:ext cx="465232" cy="491564"/>
          </a:xfrm>
          <a:prstGeom prst="rect">
            <a:avLst/>
          </a:prstGeom>
        </p:spPr>
      </p:pic>
      <p:pic>
        <p:nvPicPr>
          <p:cNvPr id="514" name="그래픽 513">
            <a:extLst>
              <a:ext uri="{FF2B5EF4-FFF2-40B4-BE49-F238E27FC236}">
                <a16:creationId xmlns:a16="http://schemas.microsoft.com/office/drawing/2014/main" id="{8A5A1C41-C55E-48E3-84C7-860150D6E0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300586" y="703665"/>
            <a:ext cx="535456" cy="500344"/>
          </a:xfrm>
          <a:prstGeom prst="rect">
            <a:avLst/>
          </a:prstGeom>
        </p:spPr>
      </p:pic>
      <p:pic>
        <p:nvPicPr>
          <p:cNvPr id="515" name="그래픽 514">
            <a:extLst>
              <a:ext uri="{FF2B5EF4-FFF2-40B4-BE49-F238E27FC236}">
                <a16:creationId xmlns:a16="http://schemas.microsoft.com/office/drawing/2014/main" id="{2424E356-229E-483C-9353-67CABB79EC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09970" y="686109"/>
            <a:ext cx="517900" cy="535456"/>
          </a:xfrm>
          <a:prstGeom prst="rect">
            <a:avLst/>
          </a:prstGeom>
        </p:spPr>
      </p:pic>
      <p:pic>
        <p:nvPicPr>
          <p:cNvPr id="516" name="그래픽 515">
            <a:extLst>
              <a:ext uri="{FF2B5EF4-FFF2-40B4-BE49-F238E27FC236}">
                <a16:creationId xmlns:a16="http://schemas.microsoft.com/office/drawing/2014/main" id="{E4D5FD1C-ADB3-4959-8185-5A45AF63CD4B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56333" y="743165"/>
            <a:ext cx="474010" cy="421342"/>
          </a:xfrm>
          <a:prstGeom prst="rect">
            <a:avLst/>
          </a:prstGeom>
        </p:spPr>
      </p:pic>
      <p:pic>
        <p:nvPicPr>
          <p:cNvPr id="517" name="그래픽 516">
            <a:extLst>
              <a:ext uri="{FF2B5EF4-FFF2-40B4-BE49-F238E27FC236}">
                <a16:creationId xmlns:a16="http://schemas.microsoft.com/office/drawing/2014/main" id="{5426E3B0-B171-47CE-9C0A-388DFF4EEEC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04459" y="721221"/>
            <a:ext cx="359896" cy="465232"/>
          </a:xfrm>
          <a:prstGeom prst="rect">
            <a:avLst/>
          </a:prstGeom>
        </p:spPr>
      </p:pic>
      <p:pic>
        <p:nvPicPr>
          <p:cNvPr id="518" name="그래픽 517">
            <a:extLst>
              <a:ext uri="{FF2B5EF4-FFF2-40B4-BE49-F238E27FC236}">
                <a16:creationId xmlns:a16="http://schemas.microsoft.com/office/drawing/2014/main" id="{4D002742-1520-4393-B270-F450F4B99B6B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69953" y="760721"/>
            <a:ext cx="430120" cy="386230"/>
          </a:xfrm>
          <a:prstGeom prst="rect">
            <a:avLst/>
          </a:prstGeom>
        </p:spPr>
      </p:pic>
      <p:pic>
        <p:nvPicPr>
          <p:cNvPr id="519" name="그래픽 518">
            <a:extLst>
              <a:ext uri="{FF2B5EF4-FFF2-40B4-BE49-F238E27FC236}">
                <a16:creationId xmlns:a16="http://schemas.microsoft.com/office/drawing/2014/main" id="{BA23030B-C4B1-47F9-88AE-A88118AEE4A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47026" y="725609"/>
            <a:ext cx="324786" cy="456454"/>
          </a:xfrm>
          <a:prstGeom prst="rect">
            <a:avLst/>
          </a:prstGeom>
        </p:spPr>
      </p:pic>
      <p:pic>
        <p:nvPicPr>
          <p:cNvPr id="520" name="그래픽 519">
            <a:extLst>
              <a:ext uri="{FF2B5EF4-FFF2-40B4-BE49-F238E27FC236}">
                <a16:creationId xmlns:a16="http://schemas.microsoft.com/office/drawing/2014/main" id="{8EACE370-91C9-42E1-9D81-0F2894DBAF9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66483" y="791445"/>
            <a:ext cx="544232" cy="324784"/>
          </a:xfrm>
          <a:prstGeom prst="rect">
            <a:avLst/>
          </a:prstGeom>
        </p:spPr>
      </p:pic>
      <p:pic>
        <p:nvPicPr>
          <p:cNvPr id="521" name="그래픽 520">
            <a:extLst>
              <a:ext uri="{FF2B5EF4-FFF2-40B4-BE49-F238E27FC236}">
                <a16:creationId xmlns:a16="http://schemas.microsoft.com/office/drawing/2014/main" id="{4B2C8EEF-0B85-49F0-994A-2AB802B97F1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80812" y="712443"/>
            <a:ext cx="307230" cy="482788"/>
          </a:xfrm>
          <a:prstGeom prst="rect">
            <a:avLst/>
          </a:prstGeom>
        </p:spPr>
      </p:pic>
      <p:pic>
        <p:nvPicPr>
          <p:cNvPr id="522" name="그래픽 521">
            <a:extLst>
              <a:ext uri="{FF2B5EF4-FFF2-40B4-BE49-F238E27FC236}">
                <a16:creationId xmlns:a16="http://schemas.microsoft.com/office/drawing/2014/main" id="{96EA47FF-565A-499A-9CEB-0A116B5BDF9A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53832" y="1530457"/>
            <a:ext cx="500342" cy="324784"/>
          </a:xfrm>
          <a:prstGeom prst="rect">
            <a:avLst/>
          </a:prstGeom>
        </p:spPr>
      </p:pic>
      <p:pic>
        <p:nvPicPr>
          <p:cNvPr id="523" name="그래픽 522">
            <a:extLst>
              <a:ext uri="{FF2B5EF4-FFF2-40B4-BE49-F238E27FC236}">
                <a16:creationId xmlns:a16="http://schemas.microsoft.com/office/drawing/2014/main" id="{C4279834-71B2-471E-A824-FBEA4A4141C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299808" y="1442677"/>
            <a:ext cx="447676" cy="500344"/>
          </a:xfrm>
          <a:prstGeom prst="rect">
            <a:avLst/>
          </a:prstGeom>
        </p:spPr>
      </p:pic>
      <p:pic>
        <p:nvPicPr>
          <p:cNvPr id="524" name="그래픽 523">
            <a:extLst>
              <a:ext uri="{FF2B5EF4-FFF2-40B4-BE49-F238E27FC236}">
                <a16:creationId xmlns:a16="http://schemas.microsoft.com/office/drawing/2014/main" id="{128A37BC-ACBB-492A-8063-F64EED8F4C19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986127" y="1442677"/>
            <a:ext cx="447676" cy="500344"/>
          </a:xfrm>
          <a:prstGeom prst="rect">
            <a:avLst/>
          </a:prstGeom>
        </p:spPr>
      </p:pic>
      <p:pic>
        <p:nvPicPr>
          <p:cNvPr id="525" name="그래픽 524">
            <a:extLst>
              <a:ext uri="{FF2B5EF4-FFF2-40B4-BE49-F238E27FC236}">
                <a16:creationId xmlns:a16="http://schemas.microsoft.com/office/drawing/2014/main" id="{A07EAC5D-EDD4-4E44-A245-46A37104AE61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3383976" y="1451455"/>
            <a:ext cx="368674" cy="482788"/>
          </a:xfrm>
          <a:prstGeom prst="rect">
            <a:avLst/>
          </a:prstGeom>
        </p:spPr>
      </p:pic>
      <p:pic>
        <p:nvPicPr>
          <p:cNvPr id="526" name="그래픽 525">
            <a:extLst>
              <a:ext uri="{FF2B5EF4-FFF2-40B4-BE49-F238E27FC236}">
                <a16:creationId xmlns:a16="http://schemas.microsoft.com/office/drawing/2014/main" id="{AD47727B-763F-4282-A835-2C0F6B95A5D9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4084582" y="1429510"/>
            <a:ext cx="368674" cy="526676"/>
          </a:xfrm>
          <a:prstGeom prst="rect">
            <a:avLst/>
          </a:prstGeom>
        </p:spPr>
      </p:pic>
      <p:pic>
        <p:nvPicPr>
          <p:cNvPr id="527" name="그래픽 526">
            <a:extLst>
              <a:ext uri="{FF2B5EF4-FFF2-40B4-BE49-F238E27FC236}">
                <a16:creationId xmlns:a16="http://schemas.microsoft.com/office/drawing/2014/main" id="{E1F3C175-79F7-4B60-8833-B077019850F4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725612" y="1455844"/>
            <a:ext cx="535454" cy="474008"/>
          </a:xfrm>
          <a:prstGeom prst="rect">
            <a:avLst/>
          </a:prstGeom>
        </p:spPr>
      </p:pic>
      <p:pic>
        <p:nvPicPr>
          <p:cNvPr id="528" name="그래픽 527">
            <a:extLst>
              <a:ext uri="{FF2B5EF4-FFF2-40B4-BE49-F238E27FC236}">
                <a16:creationId xmlns:a16="http://schemas.microsoft.com/office/drawing/2014/main" id="{36A55CAF-F1B8-48F0-B4DA-A4A0D4F211EE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2581304" y="1460233"/>
            <a:ext cx="544232" cy="465232"/>
          </a:xfrm>
          <a:prstGeom prst="rect">
            <a:avLst/>
          </a:prstGeom>
        </p:spPr>
      </p:pic>
      <p:pic>
        <p:nvPicPr>
          <p:cNvPr id="529" name="그래픽 528">
            <a:extLst>
              <a:ext uri="{FF2B5EF4-FFF2-40B4-BE49-F238E27FC236}">
                <a16:creationId xmlns:a16="http://schemas.microsoft.com/office/drawing/2014/main" id="{7F164566-4381-4678-A478-B29283A111D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26403" y="1438288"/>
            <a:ext cx="316006" cy="509120"/>
          </a:xfrm>
          <a:prstGeom prst="rect">
            <a:avLst/>
          </a:prstGeom>
        </p:spPr>
      </p:pic>
      <p:pic>
        <p:nvPicPr>
          <p:cNvPr id="530" name="그래픽 529">
            <a:extLst>
              <a:ext uri="{FF2B5EF4-FFF2-40B4-BE49-F238E27FC236}">
                <a16:creationId xmlns:a16="http://schemas.microsoft.com/office/drawing/2014/main" id="{D876027A-20A5-4A7C-8B3E-B03164335C85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26064" y="1429510"/>
            <a:ext cx="517898" cy="526676"/>
          </a:xfrm>
          <a:prstGeom prst="rect">
            <a:avLst/>
          </a:prstGeom>
        </p:spPr>
      </p:pic>
      <p:pic>
        <p:nvPicPr>
          <p:cNvPr id="531" name="그래픽 530">
            <a:extLst>
              <a:ext uri="{FF2B5EF4-FFF2-40B4-BE49-F238E27FC236}">
                <a16:creationId xmlns:a16="http://schemas.microsoft.com/office/drawing/2014/main" id="{B949D136-BA3A-4038-A54E-7ED9DB2B2FDE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16303" y="1442677"/>
            <a:ext cx="386230" cy="500344"/>
          </a:xfrm>
          <a:prstGeom prst="rect">
            <a:avLst/>
          </a:prstGeom>
        </p:spPr>
      </p:pic>
      <p:pic>
        <p:nvPicPr>
          <p:cNvPr id="532" name="그래픽 531">
            <a:extLst>
              <a:ext uri="{FF2B5EF4-FFF2-40B4-BE49-F238E27FC236}">
                <a16:creationId xmlns:a16="http://schemas.microsoft.com/office/drawing/2014/main" id="{293C8AB8-961C-4B8B-A435-705175A277E9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45484" y="1499733"/>
            <a:ext cx="386230" cy="386230"/>
          </a:xfrm>
          <a:prstGeom prst="rect">
            <a:avLst/>
          </a:prstGeom>
        </p:spPr>
      </p:pic>
      <p:pic>
        <p:nvPicPr>
          <p:cNvPr id="533" name="그래픽 532">
            <a:extLst>
              <a:ext uri="{FF2B5EF4-FFF2-40B4-BE49-F238E27FC236}">
                <a16:creationId xmlns:a16="http://schemas.microsoft.com/office/drawing/2014/main" id="{A5787926-04B1-435F-B8C5-DDB33B83C739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14978" y="1469011"/>
            <a:ext cx="438898" cy="447676"/>
          </a:xfrm>
          <a:prstGeom prst="rect">
            <a:avLst/>
          </a:prstGeom>
        </p:spPr>
      </p:pic>
      <p:pic>
        <p:nvPicPr>
          <p:cNvPr id="534" name="그래픽 533">
            <a:extLst>
              <a:ext uri="{FF2B5EF4-FFF2-40B4-BE49-F238E27FC236}">
                <a16:creationId xmlns:a16="http://schemas.microsoft.com/office/drawing/2014/main" id="{2718C984-8107-42D0-AF74-C11A0D01D6A1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758" y="5719020"/>
            <a:ext cx="336488" cy="263338"/>
          </a:xfrm>
          <a:prstGeom prst="rect">
            <a:avLst/>
          </a:prstGeom>
        </p:spPr>
      </p:pic>
      <p:pic>
        <p:nvPicPr>
          <p:cNvPr id="535" name="그래픽 534">
            <a:extLst>
              <a:ext uri="{FF2B5EF4-FFF2-40B4-BE49-F238E27FC236}">
                <a16:creationId xmlns:a16="http://schemas.microsoft.com/office/drawing/2014/main" id="{1BFFC4B3-0794-40F5-803D-1D847F83FA72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55401" y="5682445"/>
            <a:ext cx="336488" cy="336488"/>
          </a:xfrm>
          <a:prstGeom prst="rect">
            <a:avLst/>
          </a:prstGeom>
        </p:spPr>
      </p:pic>
      <p:pic>
        <p:nvPicPr>
          <p:cNvPr id="536" name="그래픽 535">
            <a:extLst>
              <a:ext uri="{FF2B5EF4-FFF2-40B4-BE49-F238E27FC236}">
                <a16:creationId xmlns:a16="http://schemas.microsoft.com/office/drawing/2014/main" id="{DA9AEEE0-DC98-4475-8AEE-F057B1F09920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08804" y="5682445"/>
            <a:ext cx="402322" cy="336488"/>
          </a:xfrm>
          <a:prstGeom prst="rect">
            <a:avLst/>
          </a:prstGeom>
        </p:spPr>
      </p:pic>
      <p:pic>
        <p:nvPicPr>
          <p:cNvPr id="537" name="그래픽 536">
            <a:extLst>
              <a:ext uri="{FF2B5EF4-FFF2-40B4-BE49-F238E27FC236}">
                <a16:creationId xmlns:a16="http://schemas.microsoft.com/office/drawing/2014/main" id="{EEB3281D-7106-4227-BF34-1B554EDD2076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681519" y="5678788"/>
            <a:ext cx="343804" cy="343804"/>
          </a:xfrm>
          <a:prstGeom prst="rect">
            <a:avLst/>
          </a:prstGeom>
        </p:spPr>
      </p:pic>
      <p:pic>
        <p:nvPicPr>
          <p:cNvPr id="538" name="그래픽 537">
            <a:extLst>
              <a:ext uri="{FF2B5EF4-FFF2-40B4-BE49-F238E27FC236}">
                <a16:creationId xmlns:a16="http://schemas.microsoft.com/office/drawing/2014/main" id="{9CC9663B-6967-4F89-BBA9-A23AA01D2FE2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81782" y="5656843"/>
            <a:ext cx="373064" cy="387694"/>
          </a:xfrm>
          <a:prstGeom prst="rect">
            <a:avLst/>
          </a:prstGeom>
        </p:spPr>
      </p:pic>
      <p:pic>
        <p:nvPicPr>
          <p:cNvPr id="539" name="그래픽 538">
            <a:extLst>
              <a:ext uri="{FF2B5EF4-FFF2-40B4-BE49-F238E27FC236}">
                <a16:creationId xmlns:a16="http://schemas.microsoft.com/office/drawing/2014/main" id="{7D34AE3F-EFC7-456C-8401-952A5AA32E7E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972" y="5661964"/>
            <a:ext cx="359896" cy="377452"/>
          </a:xfrm>
          <a:prstGeom prst="rect">
            <a:avLst/>
          </a:prstGeom>
        </p:spPr>
      </p:pic>
      <p:pic>
        <p:nvPicPr>
          <p:cNvPr id="540" name="그래픽 539">
            <a:extLst>
              <a:ext uri="{FF2B5EF4-FFF2-40B4-BE49-F238E27FC236}">
                <a16:creationId xmlns:a16="http://schemas.microsoft.com/office/drawing/2014/main" id="{210E4109-0C47-4187-996B-189CD3567048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778279" y="5648796"/>
            <a:ext cx="430120" cy="403786"/>
          </a:xfrm>
          <a:prstGeom prst="rect">
            <a:avLst/>
          </a:prstGeom>
        </p:spPr>
      </p:pic>
      <p:pic>
        <p:nvPicPr>
          <p:cNvPr id="541" name="그래픽 540">
            <a:extLst>
              <a:ext uri="{FF2B5EF4-FFF2-40B4-BE49-F238E27FC236}">
                <a16:creationId xmlns:a16="http://schemas.microsoft.com/office/drawing/2014/main" id="{35237EFE-6B8C-4EC5-B050-90131CA849C4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391291" y="5653186"/>
            <a:ext cx="386230" cy="395008"/>
          </a:xfrm>
          <a:prstGeom prst="rect">
            <a:avLst/>
          </a:prstGeom>
        </p:spPr>
      </p:pic>
      <p:pic>
        <p:nvPicPr>
          <p:cNvPr id="542" name="그래픽 541">
            <a:extLst>
              <a:ext uri="{FF2B5EF4-FFF2-40B4-BE49-F238E27FC236}">
                <a16:creationId xmlns:a16="http://schemas.microsoft.com/office/drawing/2014/main" id="{309A01A0-896E-4FEE-BF18-EA4AD380A6A0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1897" y="5683908"/>
            <a:ext cx="386230" cy="333562"/>
          </a:xfrm>
          <a:prstGeom prst="rect">
            <a:avLst/>
          </a:prstGeom>
        </p:spPr>
      </p:pic>
      <p:pic>
        <p:nvPicPr>
          <p:cNvPr id="543" name="그래픽 542">
            <a:extLst>
              <a:ext uri="{FF2B5EF4-FFF2-40B4-BE49-F238E27FC236}">
                <a16:creationId xmlns:a16="http://schemas.microsoft.com/office/drawing/2014/main" id="{0369EA18-1203-4A6E-A9B0-8CD5E139AA0B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03137" y="5648796"/>
            <a:ext cx="412564" cy="403786"/>
          </a:xfrm>
          <a:prstGeom prst="rect">
            <a:avLst/>
          </a:prstGeom>
        </p:spPr>
      </p:pic>
      <p:pic>
        <p:nvPicPr>
          <p:cNvPr id="544" name="그래픽 543">
            <a:extLst>
              <a:ext uri="{FF2B5EF4-FFF2-40B4-BE49-F238E27FC236}">
                <a16:creationId xmlns:a16="http://schemas.microsoft.com/office/drawing/2014/main" id="{A392BC43-A8A1-42E2-A70F-62C03088FF67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19150" y="5635630"/>
            <a:ext cx="438898" cy="430120"/>
          </a:xfrm>
          <a:prstGeom prst="rect">
            <a:avLst/>
          </a:prstGeom>
        </p:spPr>
      </p:pic>
      <p:pic>
        <p:nvPicPr>
          <p:cNvPr id="545" name="그래픽 544">
            <a:extLst>
              <a:ext uri="{FF2B5EF4-FFF2-40B4-BE49-F238E27FC236}">
                <a16:creationId xmlns:a16="http://schemas.microsoft.com/office/drawing/2014/main" id="{B0590F6A-50CF-4F90-8F32-37471A45AE0C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23756" y="5640018"/>
            <a:ext cx="421342" cy="421342"/>
          </a:xfrm>
          <a:prstGeom prst="rect">
            <a:avLst/>
          </a:prstGeom>
        </p:spPr>
      </p:pic>
      <p:pic>
        <p:nvPicPr>
          <p:cNvPr id="546" name="그래픽 545">
            <a:extLst>
              <a:ext uri="{FF2B5EF4-FFF2-40B4-BE49-F238E27FC236}">
                <a16:creationId xmlns:a16="http://schemas.microsoft.com/office/drawing/2014/main" id="{2CD42EE8-4E6E-4EA2-855F-DC3BA686D7BC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719665" y="2187344"/>
            <a:ext cx="368674" cy="377452"/>
          </a:xfrm>
          <a:prstGeom prst="rect">
            <a:avLst/>
          </a:prstGeom>
        </p:spPr>
      </p:pic>
      <p:pic>
        <p:nvPicPr>
          <p:cNvPr id="547" name="그래픽 546">
            <a:extLst>
              <a:ext uri="{FF2B5EF4-FFF2-40B4-BE49-F238E27FC236}">
                <a16:creationId xmlns:a16="http://schemas.microsoft.com/office/drawing/2014/main" id="{E427F92D-E9F2-4CEB-AEBA-1E7011C6F57C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30530" y="2182954"/>
            <a:ext cx="386230" cy="386230"/>
          </a:xfrm>
          <a:prstGeom prst="rect">
            <a:avLst/>
          </a:prstGeom>
        </p:spPr>
      </p:pic>
      <p:pic>
        <p:nvPicPr>
          <p:cNvPr id="548" name="그래픽 547">
            <a:extLst>
              <a:ext uri="{FF2B5EF4-FFF2-40B4-BE49-F238E27FC236}">
                <a16:creationId xmlns:a16="http://schemas.microsoft.com/office/drawing/2014/main" id="{22B26C37-D414-44D3-ACB0-964D2A478F37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1986127" y="2152232"/>
            <a:ext cx="447676" cy="447676"/>
          </a:xfrm>
          <a:prstGeom prst="rect">
            <a:avLst/>
          </a:prstGeom>
        </p:spPr>
      </p:pic>
      <p:pic>
        <p:nvPicPr>
          <p:cNvPr id="549" name="그래픽 548">
            <a:extLst>
              <a:ext uri="{FF2B5EF4-FFF2-40B4-BE49-F238E27FC236}">
                <a16:creationId xmlns:a16="http://schemas.microsoft.com/office/drawing/2014/main" id="{DFA68B16-0BFE-48D6-9D99-E8E9F3ECF5D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26140" y="2174176"/>
            <a:ext cx="254562" cy="403786"/>
          </a:xfrm>
          <a:prstGeom prst="rect">
            <a:avLst/>
          </a:prstGeom>
        </p:spPr>
      </p:pic>
      <p:pic>
        <p:nvPicPr>
          <p:cNvPr id="550" name="그래픽 549">
            <a:extLst>
              <a:ext uri="{FF2B5EF4-FFF2-40B4-BE49-F238E27FC236}">
                <a16:creationId xmlns:a16="http://schemas.microsoft.com/office/drawing/2014/main" id="{13DC4A27-3B7D-4280-A271-51BE79347A7A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62032" y="2191732"/>
            <a:ext cx="412564" cy="368674"/>
          </a:xfrm>
          <a:prstGeom prst="rect">
            <a:avLst/>
          </a:prstGeom>
        </p:spPr>
      </p:pic>
      <p:pic>
        <p:nvPicPr>
          <p:cNvPr id="551" name="그래픽 550">
            <a:extLst>
              <a:ext uri="{FF2B5EF4-FFF2-40B4-BE49-F238E27FC236}">
                <a16:creationId xmlns:a16="http://schemas.microsoft.com/office/drawing/2014/main" id="{B8A780E5-914D-4171-808F-90362365291E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62637" y="2156620"/>
            <a:ext cx="412566" cy="438898"/>
          </a:xfrm>
          <a:prstGeom prst="rect">
            <a:avLst/>
          </a:prstGeom>
        </p:spPr>
      </p:pic>
      <p:pic>
        <p:nvPicPr>
          <p:cNvPr id="552" name="그래픽 551">
            <a:extLst>
              <a:ext uri="{FF2B5EF4-FFF2-40B4-BE49-F238E27FC236}">
                <a16:creationId xmlns:a16="http://schemas.microsoft.com/office/drawing/2014/main" id="{28547FE1-E5D5-4A47-A180-DC7228C8D985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61669" y="2143454"/>
            <a:ext cx="263338" cy="465232"/>
          </a:xfrm>
          <a:prstGeom prst="rect">
            <a:avLst/>
          </a:prstGeom>
        </p:spPr>
      </p:pic>
      <p:pic>
        <p:nvPicPr>
          <p:cNvPr id="553" name="그래픽 552">
            <a:extLst>
              <a:ext uri="{FF2B5EF4-FFF2-40B4-BE49-F238E27FC236}">
                <a16:creationId xmlns:a16="http://schemas.microsoft.com/office/drawing/2014/main" id="{8C4174A5-F127-4FA1-86F6-210B83827773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13237" y="2143454"/>
            <a:ext cx="342340" cy="465232"/>
          </a:xfrm>
          <a:prstGeom prst="rect">
            <a:avLst/>
          </a:prstGeom>
        </p:spPr>
      </p:pic>
      <p:pic>
        <p:nvPicPr>
          <p:cNvPr id="554" name="그래픽 553">
            <a:extLst>
              <a:ext uri="{FF2B5EF4-FFF2-40B4-BE49-F238E27FC236}">
                <a16:creationId xmlns:a16="http://schemas.microsoft.com/office/drawing/2014/main" id="{6DA093BD-6B3C-487C-A98E-788799F1F11B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61175" y="2204900"/>
            <a:ext cx="447676" cy="342340"/>
          </a:xfrm>
          <a:prstGeom prst="rect">
            <a:avLst/>
          </a:prstGeom>
        </p:spPr>
      </p:pic>
      <p:pic>
        <p:nvPicPr>
          <p:cNvPr id="555" name="그래픽 554">
            <a:extLst>
              <a:ext uri="{FF2B5EF4-FFF2-40B4-BE49-F238E27FC236}">
                <a16:creationId xmlns:a16="http://schemas.microsoft.com/office/drawing/2014/main" id="{BBAF7CFE-5C7F-4C7C-A516-1B397320D698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03137" y="2196122"/>
            <a:ext cx="412564" cy="359896"/>
          </a:xfrm>
          <a:prstGeom prst="rect">
            <a:avLst/>
          </a:prstGeom>
        </p:spPr>
      </p:pic>
      <p:pic>
        <p:nvPicPr>
          <p:cNvPr id="556" name="그래픽 555">
            <a:extLst>
              <a:ext uri="{FF2B5EF4-FFF2-40B4-BE49-F238E27FC236}">
                <a16:creationId xmlns:a16="http://schemas.microsoft.com/office/drawing/2014/main" id="{BFA25E5B-2D5F-4579-9D8C-99065A558F1A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23540" y="2182954"/>
            <a:ext cx="430120" cy="386230"/>
          </a:xfrm>
          <a:prstGeom prst="rect">
            <a:avLst/>
          </a:prstGeom>
        </p:spPr>
      </p:pic>
      <p:pic>
        <p:nvPicPr>
          <p:cNvPr id="557" name="그래픽 556">
            <a:extLst>
              <a:ext uri="{FF2B5EF4-FFF2-40B4-BE49-F238E27FC236}">
                <a16:creationId xmlns:a16="http://schemas.microsoft.com/office/drawing/2014/main" id="{E1B3E67C-8555-48EA-BD4C-A5CF0A6593C2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28145" y="2218066"/>
            <a:ext cx="412564" cy="316006"/>
          </a:xfrm>
          <a:prstGeom prst="rect">
            <a:avLst/>
          </a:prstGeom>
        </p:spPr>
      </p:pic>
      <p:pic>
        <p:nvPicPr>
          <p:cNvPr id="558" name="그래픽 557">
            <a:extLst>
              <a:ext uri="{FF2B5EF4-FFF2-40B4-BE49-F238E27FC236}">
                <a16:creationId xmlns:a16="http://schemas.microsoft.com/office/drawing/2014/main" id="{814CB742-E257-4F47-94EC-93E729287629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02109" y="2835627"/>
            <a:ext cx="403786" cy="403786"/>
          </a:xfrm>
          <a:prstGeom prst="rect">
            <a:avLst/>
          </a:prstGeom>
        </p:spPr>
      </p:pic>
      <p:pic>
        <p:nvPicPr>
          <p:cNvPr id="559" name="그래픽 558">
            <a:extLst>
              <a:ext uri="{FF2B5EF4-FFF2-40B4-BE49-F238E27FC236}">
                <a16:creationId xmlns:a16="http://schemas.microsoft.com/office/drawing/2014/main" id="{1F06DA0A-1B71-4EC7-B7A2-E160354CCE48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44429" y="2865619"/>
            <a:ext cx="358434" cy="343804"/>
          </a:xfrm>
          <a:prstGeom prst="rect">
            <a:avLst/>
          </a:prstGeom>
        </p:spPr>
      </p:pic>
      <p:pic>
        <p:nvPicPr>
          <p:cNvPr id="560" name="그래픽 559">
            <a:extLst>
              <a:ext uri="{FF2B5EF4-FFF2-40B4-BE49-F238E27FC236}">
                <a16:creationId xmlns:a16="http://schemas.microsoft.com/office/drawing/2014/main" id="{DD308059-52F6-470C-B19B-D15FE9811FC0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56350" y="2854646"/>
            <a:ext cx="307228" cy="365748"/>
          </a:xfrm>
          <a:prstGeom prst="rect">
            <a:avLst/>
          </a:prstGeom>
        </p:spPr>
      </p:pic>
      <p:pic>
        <p:nvPicPr>
          <p:cNvPr id="561" name="그래픽 560">
            <a:extLst>
              <a:ext uri="{FF2B5EF4-FFF2-40B4-BE49-F238E27FC236}">
                <a16:creationId xmlns:a16="http://schemas.microsoft.com/office/drawing/2014/main" id="{148CE81B-3A53-4D15-B501-0B8F0C892D22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77861" y="2836359"/>
            <a:ext cx="351118" cy="402324"/>
          </a:xfrm>
          <a:prstGeom prst="rect">
            <a:avLst/>
          </a:prstGeom>
        </p:spPr>
      </p:pic>
      <p:pic>
        <p:nvPicPr>
          <p:cNvPr id="562" name="그래픽 561">
            <a:extLst>
              <a:ext uri="{FF2B5EF4-FFF2-40B4-BE49-F238E27FC236}">
                <a16:creationId xmlns:a16="http://schemas.microsoft.com/office/drawing/2014/main" id="{619D757E-4533-4CB7-AD19-4E1130372BB3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340086" y="2796127"/>
            <a:ext cx="456454" cy="482788"/>
          </a:xfrm>
          <a:prstGeom prst="rect">
            <a:avLst/>
          </a:prstGeom>
        </p:spPr>
      </p:pic>
      <p:pic>
        <p:nvPicPr>
          <p:cNvPr id="563" name="그래픽 562">
            <a:extLst>
              <a:ext uri="{FF2B5EF4-FFF2-40B4-BE49-F238E27FC236}">
                <a16:creationId xmlns:a16="http://schemas.microsoft.com/office/drawing/2014/main" id="{6CC794CC-8246-448C-A18F-3E2B94DC6911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001192" y="2835627"/>
            <a:ext cx="535456" cy="403786"/>
          </a:xfrm>
          <a:prstGeom prst="rect">
            <a:avLst/>
          </a:prstGeom>
        </p:spPr>
      </p:pic>
      <p:pic>
        <p:nvPicPr>
          <p:cNvPr id="564" name="그래픽 563">
            <a:extLst>
              <a:ext uri="{FF2B5EF4-FFF2-40B4-BE49-F238E27FC236}">
                <a16:creationId xmlns:a16="http://schemas.microsoft.com/office/drawing/2014/main" id="{6018EFD4-0719-4478-A6C7-E55F292E4840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58011" y="2872933"/>
            <a:ext cx="270656" cy="329176"/>
          </a:xfrm>
          <a:prstGeom prst="rect">
            <a:avLst/>
          </a:prstGeom>
        </p:spPr>
      </p:pic>
      <p:pic>
        <p:nvPicPr>
          <p:cNvPr id="565" name="그래픽 564">
            <a:extLst>
              <a:ext uri="{FF2B5EF4-FFF2-40B4-BE49-F238E27FC236}">
                <a16:creationId xmlns:a16="http://schemas.microsoft.com/office/drawing/2014/main" id="{C882B3A4-DA9F-4E59-BC2A-86C0A7B67A77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357642" y="2931454"/>
            <a:ext cx="453528" cy="212134"/>
          </a:xfrm>
          <a:prstGeom prst="rect">
            <a:avLst/>
          </a:prstGeom>
        </p:spPr>
      </p:pic>
      <p:pic>
        <p:nvPicPr>
          <p:cNvPr id="566" name="그래픽 565">
            <a:extLst>
              <a:ext uri="{FF2B5EF4-FFF2-40B4-BE49-F238E27FC236}">
                <a16:creationId xmlns:a16="http://schemas.microsoft.com/office/drawing/2014/main" id="{25011FAB-1FEB-4F3F-973E-208EAC4CFD77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83851" y="2894879"/>
            <a:ext cx="402324" cy="285284"/>
          </a:xfrm>
          <a:prstGeom prst="rect">
            <a:avLst/>
          </a:prstGeom>
        </p:spPr>
      </p:pic>
      <p:pic>
        <p:nvPicPr>
          <p:cNvPr id="567" name="그래픽 566">
            <a:extLst>
              <a:ext uri="{FF2B5EF4-FFF2-40B4-BE49-F238E27FC236}">
                <a16:creationId xmlns:a16="http://schemas.microsoft.com/office/drawing/2014/main" id="{F0B59153-7CDC-4557-B44F-AD102DCD0A28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22887" y="2850989"/>
            <a:ext cx="373064" cy="373064"/>
          </a:xfrm>
          <a:prstGeom prst="rect">
            <a:avLst/>
          </a:prstGeom>
        </p:spPr>
      </p:pic>
      <p:pic>
        <p:nvPicPr>
          <p:cNvPr id="568" name="그래픽 567">
            <a:extLst>
              <a:ext uri="{FF2B5EF4-FFF2-40B4-BE49-F238E27FC236}">
                <a16:creationId xmlns:a16="http://schemas.microsoft.com/office/drawing/2014/main" id="{4FBE6C60-C053-4829-BAA0-ACE4F82D76CA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2068" y="2850989"/>
            <a:ext cx="373064" cy="373064"/>
          </a:xfrm>
          <a:prstGeom prst="rect">
            <a:avLst/>
          </a:prstGeom>
        </p:spPr>
      </p:pic>
      <p:pic>
        <p:nvPicPr>
          <p:cNvPr id="569" name="그래픽 568">
            <a:extLst>
              <a:ext uri="{FF2B5EF4-FFF2-40B4-BE49-F238E27FC236}">
                <a16:creationId xmlns:a16="http://schemas.microsoft.com/office/drawing/2014/main" id="{690BDA8E-106A-4B00-AE1C-735D3378ECE7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062525" y="2840016"/>
            <a:ext cx="343804" cy="395008"/>
          </a:xfrm>
          <a:prstGeom prst="rect">
            <a:avLst/>
          </a:prstGeom>
        </p:spPr>
      </p:pic>
      <p:pic>
        <p:nvPicPr>
          <p:cNvPr id="570" name="그래픽 569">
            <a:extLst>
              <a:ext uri="{FF2B5EF4-FFF2-40B4-BE49-F238E27FC236}">
                <a16:creationId xmlns:a16="http://schemas.microsoft.com/office/drawing/2014/main" id="{C7511721-293B-4232-A670-5047FF959080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17471" y="3564996"/>
            <a:ext cx="373064" cy="387694"/>
          </a:xfrm>
          <a:prstGeom prst="rect">
            <a:avLst/>
          </a:prstGeom>
        </p:spPr>
      </p:pic>
      <p:pic>
        <p:nvPicPr>
          <p:cNvPr id="571" name="그래픽 570">
            <a:extLst>
              <a:ext uri="{FF2B5EF4-FFF2-40B4-BE49-F238E27FC236}">
                <a16:creationId xmlns:a16="http://schemas.microsoft.com/office/drawing/2014/main" id="{89ED04D4-E45C-4923-86FC-8B586E5A1B0D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88318" y="3568652"/>
            <a:ext cx="270656" cy="380380"/>
          </a:xfrm>
          <a:prstGeom prst="rect">
            <a:avLst/>
          </a:prstGeom>
        </p:spPr>
      </p:pic>
      <p:pic>
        <p:nvPicPr>
          <p:cNvPr id="572" name="그래픽 571">
            <a:extLst>
              <a:ext uri="{FF2B5EF4-FFF2-40B4-BE49-F238E27FC236}">
                <a16:creationId xmlns:a16="http://schemas.microsoft.com/office/drawing/2014/main" id="{84A6662A-0390-488D-A2F3-9DC0074966A9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08803" y="3557681"/>
            <a:ext cx="402324" cy="402324"/>
          </a:xfrm>
          <a:prstGeom prst="rect">
            <a:avLst/>
          </a:prstGeom>
        </p:spPr>
      </p:pic>
      <p:pic>
        <p:nvPicPr>
          <p:cNvPr id="573" name="그래픽 572">
            <a:extLst>
              <a:ext uri="{FF2B5EF4-FFF2-40B4-BE49-F238E27FC236}">
                <a16:creationId xmlns:a16="http://schemas.microsoft.com/office/drawing/2014/main" id="{3AD3C9F3-A91C-4B6E-8CB5-C03DA363B690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55915" y="3623515"/>
            <a:ext cx="395010" cy="270656"/>
          </a:xfrm>
          <a:prstGeom prst="rect">
            <a:avLst/>
          </a:prstGeom>
        </p:spPr>
      </p:pic>
      <p:pic>
        <p:nvPicPr>
          <p:cNvPr id="574" name="그래픽 573">
            <a:extLst>
              <a:ext uri="{FF2B5EF4-FFF2-40B4-BE49-F238E27FC236}">
                <a16:creationId xmlns:a16="http://schemas.microsoft.com/office/drawing/2014/main" id="{75F225ED-8446-4A46-A759-AC9CC7F95AC0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400069" y="3590598"/>
            <a:ext cx="336488" cy="336488"/>
          </a:xfrm>
          <a:prstGeom prst="rect">
            <a:avLst/>
          </a:prstGeom>
        </p:spPr>
      </p:pic>
      <p:pic>
        <p:nvPicPr>
          <p:cNvPr id="575" name="그래픽 574">
            <a:extLst>
              <a:ext uri="{FF2B5EF4-FFF2-40B4-BE49-F238E27FC236}">
                <a16:creationId xmlns:a16="http://schemas.microsoft.com/office/drawing/2014/main" id="{08576CE4-8B60-4DDD-9371-1D5BDE99F32D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75073" y="3564996"/>
            <a:ext cx="387694" cy="387694"/>
          </a:xfrm>
          <a:prstGeom prst="rect">
            <a:avLst/>
          </a:prstGeom>
        </p:spPr>
      </p:pic>
      <p:pic>
        <p:nvPicPr>
          <p:cNvPr id="576" name="그래픽 575">
            <a:extLst>
              <a:ext uri="{FF2B5EF4-FFF2-40B4-BE49-F238E27FC236}">
                <a16:creationId xmlns:a16="http://schemas.microsoft.com/office/drawing/2014/main" id="{18977CA9-97E8-47FB-BB31-47B726E1A772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9492" y="3590598"/>
            <a:ext cx="387694" cy="336488"/>
          </a:xfrm>
          <a:prstGeom prst="rect">
            <a:avLst/>
          </a:prstGeom>
        </p:spPr>
      </p:pic>
      <p:pic>
        <p:nvPicPr>
          <p:cNvPr id="577" name="그래픽 576">
            <a:extLst>
              <a:ext uri="{FF2B5EF4-FFF2-40B4-BE49-F238E27FC236}">
                <a16:creationId xmlns:a16="http://schemas.microsoft.com/office/drawing/2014/main" id="{A4C41AE0-752C-483E-A2F1-10E6C4D66790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96627" y="3564997"/>
            <a:ext cx="175558" cy="387692"/>
          </a:xfrm>
          <a:prstGeom prst="rect">
            <a:avLst/>
          </a:prstGeom>
        </p:spPr>
      </p:pic>
      <p:pic>
        <p:nvPicPr>
          <p:cNvPr id="578" name="그래픽 577">
            <a:extLst>
              <a:ext uri="{FF2B5EF4-FFF2-40B4-BE49-F238E27FC236}">
                <a16:creationId xmlns:a16="http://schemas.microsoft.com/office/drawing/2014/main" id="{D5332E7C-0F90-45F3-A7DD-92FF6C0A1968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91166" y="3564996"/>
            <a:ext cx="387694" cy="387694"/>
          </a:xfrm>
          <a:prstGeom prst="rect">
            <a:avLst/>
          </a:prstGeom>
        </p:spPr>
      </p:pic>
      <p:pic>
        <p:nvPicPr>
          <p:cNvPr id="579" name="그래픽 578">
            <a:extLst>
              <a:ext uri="{FF2B5EF4-FFF2-40B4-BE49-F238E27FC236}">
                <a16:creationId xmlns:a16="http://schemas.microsoft.com/office/drawing/2014/main" id="{39A71975-0535-4A33-AC53-845DD3F6CA62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715572" y="3564996"/>
            <a:ext cx="387694" cy="387694"/>
          </a:xfrm>
          <a:prstGeom prst="rect">
            <a:avLst/>
          </a:prstGeom>
        </p:spPr>
      </p:pic>
      <p:pic>
        <p:nvPicPr>
          <p:cNvPr id="580" name="그래픽 579">
            <a:extLst>
              <a:ext uri="{FF2B5EF4-FFF2-40B4-BE49-F238E27FC236}">
                <a16:creationId xmlns:a16="http://schemas.microsoft.com/office/drawing/2014/main" id="{9BB62A46-4760-4CD7-8D09-5F69A336178E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474012" y="3586940"/>
            <a:ext cx="329176" cy="343806"/>
          </a:xfrm>
          <a:prstGeom prst="rect">
            <a:avLst/>
          </a:prstGeom>
        </p:spPr>
      </p:pic>
      <p:pic>
        <p:nvPicPr>
          <p:cNvPr id="581" name="그래픽 580">
            <a:extLst>
              <a:ext uri="{FF2B5EF4-FFF2-40B4-BE49-F238E27FC236}">
                <a16:creationId xmlns:a16="http://schemas.microsoft.com/office/drawing/2014/main" id="{6DC82948-2F22-42CA-A4E5-6AD4186EF883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8095443" y="3561338"/>
            <a:ext cx="277968" cy="395008"/>
          </a:xfrm>
          <a:prstGeom prst="rect">
            <a:avLst/>
          </a:prstGeom>
        </p:spPr>
      </p:pic>
      <p:pic>
        <p:nvPicPr>
          <p:cNvPr id="582" name="그래픽 581">
            <a:extLst>
              <a:ext uri="{FF2B5EF4-FFF2-40B4-BE49-F238E27FC236}">
                <a16:creationId xmlns:a16="http://schemas.microsoft.com/office/drawing/2014/main" id="{0AD0CDDF-4BCC-48ED-9D65-E10C32AF739F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32833" y="4233810"/>
            <a:ext cx="342340" cy="430120"/>
          </a:xfrm>
          <a:prstGeom prst="rect">
            <a:avLst/>
          </a:prstGeom>
        </p:spPr>
      </p:pic>
      <p:pic>
        <p:nvPicPr>
          <p:cNvPr id="583" name="그래픽 582">
            <a:extLst>
              <a:ext uri="{FF2B5EF4-FFF2-40B4-BE49-F238E27FC236}">
                <a16:creationId xmlns:a16="http://schemas.microsoft.com/office/drawing/2014/main" id="{93788D61-2786-4911-8D87-E9C54CCE2D0E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21752" y="4216254"/>
            <a:ext cx="403786" cy="465232"/>
          </a:xfrm>
          <a:prstGeom prst="rect">
            <a:avLst/>
          </a:prstGeom>
        </p:spPr>
      </p:pic>
      <p:pic>
        <p:nvPicPr>
          <p:cNvPr id="584" name="그래픽 583">
            <a:extLst>
              <a:ext uri="{FF2B5EF4-FFF2-40B4-BE49-F238E27FC236}">
                <a16:creationId xmlns:a16="http://schemas.microsoft.com/office/drawing/2014/main" id="{67FE7163-2B01-4600-BABE-F1CE15850EC7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12460" y="4220642"/>
            <a:ext cx="395010" cy="456454"/>
          </a:xfrm>
          <a:prstGeom prst="rect">
            <a:avLst/>
          </a:prstGeom>
        </p:spPr>
      </p:pic>
      <p:pic>
        <p:nvPicPr>
          <p:cNvPr id="585" name="그래픽 584">
            <a:extLst>
              <a:ext uri="{FF2B5EF4-FFF2-40B4-BE49-F238E27FC236}">
                <a16:creationId xmlns:a16="http://schemas.microsoft.com/office/drawing/2014/main" id="{69CF432A-0D1A-4A84-BF12-5B35C95C1CCE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25193" y="4220642"/>
            <a:ext cx="456454" cy="456454"/>
          </a:xfrm>
          <a:prstGeom prst="rect">
            <a:avLst/>
          </a:prstGeom>
        </p:spPr>
      </p:pic>
      <p:pic>
        <p:nvPicPr>
          <p:cNvPr id="586" name="그래픽 585">
            <a:extLst>
              <a:ext uri="{FF2B5EF4-FFF2-40B4-BE49-F238E27FC236}">
                <a16:creationId xmlns:a16="http://schemas.microsoft.com/office/drawing/2014/main" id="{4E708A2F-99BC-4B87-A89C-EAEA7E65C8E6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344476" y="4238198"/>
            <a:ext cx="447676" cy="421342"/>
          </a:xfrm>
          <a:prstGeom prst="rect">
            <a:avLst/>
          </a:prstGeom>
        </p:spPr>
      </p:pic>
      <p:pic>
        <p:nvPicPr>
          <p:cNvPr id="587" name="그래픽 586">
            <a:extLst>
              <a:ext uri="{FF2B5EF4-FFF2-40B4-BE49-F238E27FC236}">
                <a16:creationId xmlns:a16="http://schemas.microsoft.com/office/drawing/2014/main" id="{D57B16C9-A8D0-4E46-BD40-052D9B2CD85E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45813" y="4233078"/>
            <a:ext cx="446214" cy="431584"/>
          </a:xfrm>
          <a:prstGeom prst="rect">
            <a:avLst/>
          </a:prstGeom>
        </p:spPr>
      </p:pic>
      <p:pic>
        <p:nvPicPr>
          <p:cNvPr id="588" name="그래픽 587">
            <a:extLst>
              <a:ext uri="{FF2B5EF4-FFF2-40B4-BE49-F238E27FC236}">
                <a16:creationId xmlns:a16="http://schemas.microsoft.com/office/drawing/2014/main" id="{D358423C-6138-470C-A297-EADF916C60DA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25093" y="4233078"/>
            <a:ext cx="336490" cy="431584"/>
          </a:xfrm>
          <a:prstGeom prst="rect">
            <a:avLst/>
          </a:prstGeom>
        </p:spPr>
      </p:pic>
      <p:pic>
        <p:nvPicPr>
          <p:cNvPr id="589" name="그래픽 588">
            <a:extLst>
              <a:ext uri="{FF2B5EF4-FFF2-40B4-BE49-F238E27FC236}">
                <a16:creationId xmlns:a16="http://schemas.microsoft.com/office/drawing/2014/main" id="{F837105A-A3EF-4D9C-BE62-66E9803675C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361300" y="4247708"/>
            <a:ext cx="446214" cy="402324"/>
          </a:xfrm>
          <a:prstGeom prst="rect">
            <a:avLst/>
          </a:prstGeom>
        </p:spPr>
      </p:pic>
      <p:pic>
        <p:nvPicPr>
          <p:cNvPr id="590" name="그래픽 589">
            <a:extLst>
              <a:ext uri="{FF2B5EF4-FFF2-40B4-BE49-F238E27FC236}">
                <a16:creationId xmlns:a16="http://schemas.microsoft.com/office/drawing/2014/main" id="{942B856A-81BD-488F-8624-53BE8FC2C304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83851" y="4233078"/>
            <a:ext cx="402324" cy="431584"/>
          </a:xfrm>
          <a:prstGeom prst="rect">
            <a:avLst/>
          </a:prstGeom>
        </p:spPr>
      </p:pic>
      <p:pic>
        <p:nvPicPr>
          <p:cNvPr id="591" name="그래픽 590">
            <a:extLst>
              <a:ext uri="{FF2B5EF4-FFF2-40B4-BE49-F238E27FC236}">
                <a16:creationId xmlns:a16="http://schemas.microsoft.com/office/drawing/2014/main" id="{B54BC124-BFF7-4A1A-82B0-48FFA1863AF4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04599" y="4255023"/>
            <a:ext cx="409638" cy="387694"/>
          </a:xfrm>
          <a:prstGeom prst="rect">
            <a:avLst/>
          </a:prstGeom>
        </p:spPr>
      </p:pic>
      <p:pic>
        <p:nvPicPr>
          <p:cNvPr id="592" name="그래픽 591">
            <a:extLst>
              <a:ext uri="{FF2B5EF4-FFF2-40B4-BE49-F238E27FC236}">
                <a16:creationId xmlns:a16="http://schemas.microsoft.com/office/drawing/2014/main" id="{80274C13-38C3-47A6-A3F6-64B9318342A2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27818" y="4247707"/>
            <a:ext cx="387696" cy="402326"/>
          </a:xfrm>
          <a:prstGeom prst="rect">
            <a:avLst/>
          </a:prstGeom>
        </p:spPr>
      </p:pic>
      <p:pic>
        <p:nvPicPr>
          <p:cNvPr id="593" name="그래픽 592">
            <a:extLst>
              <a:ext uri="{FF2B5EF4-FFF2-40B4-BE49-F238E27FC236}">
                <a16:creationId xmlns:a16="http://schemas.microsoft.com/office/drawing/2014/main" id="{7C36D88B-93B3-4B96-A754-9C7B9AA7B001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04005" y="4328173"/>
            <a:ext cx="460844" cy="241394"/>
          </a:xfrm>
          <a:prstGeom prst="rect">
            <a:avLst/>
          </a:prstGeom>
        </p:spPr>
      </p:pic>
      <p:pic>
        <p:nvPicPr>
          <p:cNvPr id="594" name="그래픽 593">
            <a:extLst>
              <a:ext uri="{FF2B5EF4-FFF2-40B4-BE49-F238E27FC236}">
                <a16:creationId xmlns:a16="http://schemas.microsoft.com/office/drawing/2014/main" id="{F6FEAFF6-8302-4FAF-BDEA-F3686F3A88CE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775991" y="4983746"/>
            <a:ext cx="256024" cy="351118"/>
          </a:xfrm>
          <a:prstGeom prst="rect">
            <a:avLst/>
          </a:prstGeom>
        </p:spPr>
      </p:pic>
      <p:pic>
        <p:nvPicPr>
          <p:cNvPr id="595" name="그래픽 594">
            <a:extLst>
              <a:ext uri="{FF2B5EF4-FFF2-40B4-BE49-F238E27FC236}">
                <a16:creationId xmlns:a16="http://schemas.microsoft.com/office/drawing/2014/main" id="{A7862535-0547-47A4-849D-345EE20671CC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1329799" y="4965459"/>
            <a:ext cx="387694" cy="387694"/>
          </a:xfrm>
          <a:prstGeom prst="rect">
            <a:avLst/>
          </a:prstGeom>
        </p:spPr>
      </p:pic>
      <p:pic>
        <p:nvPicPr>
          <p:cNvPr id="596" name="그래픽 595">
            <a:extLst>
              <a:ext uri="{FF2B5EF4-FFF2-40B4-BE49-F238E27FC236}">
                <a16:creationId xmlns:a16="http://schemas.microsoft.com/office/drawing/2014/main" id="{64F297F8-E566-45DA-AE8C-2C4EF970091E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2027090" y="4976431"/>
            <a:ext cx="365748" cy="365748"/>
          </a:xfrm>
          <a:prstGeom prst="rect">
            <a:avLst/>
          </a:prstGeom>
        </p:spPr>
      </p:pic>
      <p:pic>
        <p:nvPicPr>
          <p:cNvPr id="597" name="그래픽 596">
            <a:extLst>
              <a:ext uri="{FF2B5EF4-FFF2-40B4-BE49-F238E27FC236}">
                <a16:creationId xmlns:a16="http://schemas.microsoft.com/office/drawing/2014/main" id="{8F58938C-F3AE-4725-8D23-91F43289DE1E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703463" y="4980088"/>
            <a:ext cx="299916" cy="358436"/>
          </a:xfrm>
          <a:prstGeom prst="rect">
            <a:avLst/>
          </a:prstGeom>
        </p:spPr>
      </p:pic>
      <p:pic>
        <p:nvPicPr>
          <p:cNvPr id="598" name="그래픽 597">
            <a:extLst>
              <a:ext uri="{FF2B5EF4-FFF2-40B4-BE49-F238E27FC236}">
                <a16:creationId xmlns:a16="http://schemas.microsoft.com/office/drawing/2014/main" id="{0D53B519-8D5B-4210-8CD1-115A2065822E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3473218" y="4965459"/>
            <a:ext cx="190190" cy="387694"/>
          </a:xfrm>
          <a:prstGeom prst="rect">
            <a:avLst/>
          </a:prstGeom>
        </p:spPr>
      </p:pic>
      <p:pic>
        <p:nvPicPr>
          <p:cNvPr id="599" name="그래픽 598">
            <a:extLst>
              <a:ext uri="{FF2B5EF4-FFF2-40B4-BE49-F238E27FC236}">
                <a16:creationId xmlns:a16="http://schemas.microsoft.com/office/drawing/2014/main" id="{494DAAFE-B85A-46B8-AE22-7E9242C97D78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4086045" y="4983746"/>
            <a:ext cx="365748" cy="351118"/>
          </a:xfrm>
          <a:prstGeom prst="rect">
            <a:avLst/>
          </a:prstGeom>
        </p:spPr>
      </p:pic>
      <p:pic>
        <p:nvPicPr>
          <p:cNvPr id="600" name="그래픽 599">
            <a:extLst>
              <a:ext uri="{FF2B5EF4-FFF2-40B4-BE49-F238E27FC236}">
                <a16:creationId xmlns:a16="http://schemas.microsoft.com/office/drawing/2014/main" id="{2A8EA19A-45F4-4452-9B5C-0370AA5230AE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806807" y="5002034"/>
            <a:ext cx="373064" cy="314544"/>
          </a:xfrm>
          <a:prstGeom prst="rect">
            <a:avLst/>
          </a:prstGeom>
        </p:spPr>
      </p:pic>
      <p:pic>
        <p:nvPicPr>
          <p:cNvPr id="601" name="그래픽 600">
            <a:extLst>
              <a:ext uri="{FF2B5EF4-FFF2-40B4-BE49-F238E27FC236}">
                <a16:creationId xmlns:a16="http://schemas.microsoft.com/office/drawing/2014/main" id="{71BCEE94-0F16-4584-9A81-6936230FF2D6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5423477" y="4980089"/>
            <a:ext cx="321858" cy="358434"/>
          </a:xfrm>
          <a:prstGeom prst="rect">
            <a:avLst/>
          </a:prstGeom>
        </p:spPr>
      </p:pic>
      <p:pic>
        <p:nvPicPr>
          <p:cNvPr id="602" name="그래픽 601">
            <a:extLst>
              <a:ext uri="{FF2B5EF4-FFF2-40B4-BE49-F238E27FC236}">
                <a16:creationId xmlns:a16="http://schemas.microsoft.com/office/drawing/2014/main" id="{BAF80D04-65C4-4512-9774-CED5C7A1A471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6149685" y="4983745"/>
            <a:ext cx="270656" cy="351120"/>
          </a:xfrm>
          <a:prstGeom prst="rect">
            <a:avLst/>
          </a:prstGeom>
        </p:spPr>
      </p:pic>
      <p:pic>
        <p:nvPicPr>
          <p:cNvPr id="603" name="그래픽 602">
            <a:extLst>
              <a:ext uri="{FF2B5EF4-FFF2-40B4-BE49-F238E27FC236}">
                <a16:creationId xmlns:a16="http://schemas.microsoft.com/office/drawing/2014/main" id="{23D15BE6-0076-4C46-BF4A-4CDF912F2F6A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7517" y="5013006"/>
            <a:ext cx="343804" cy="292598"/>
          </a:xfrm>
          <a:prstGeom prst="rect">
            <a:avLst/>
          </a:prstGeom>
        </p:spPr>
      </p:pic>
      <p:pic>
        <p:nvPicPr>
          <p:cNvPr id="604" name="그래픽 603">
            <a:extLst>
              <a:ext uri="{FF2B5EF4-FFF2-40B4-BE49-F238E27FC236}">
                <a16:creationId xmlns:a16="http://schemas.microsoft.com/office/drawing/2014/main" id="{32C565CE-3DA0-410F-95DE-53C45C40A578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44753" y="4965459"/>
            <a:ext cx="387694" cy="387694"/>
          </a:xfrm>
          <a:prstGeom prst="rect">
            <a:avLst/>
          </a:prstGeom>
        </p:spPr>
      </p:pic>
      <p:pic>
        <p:nvPicPr>
          <p:cNvPr id="605" name="그래픽 604">
            <a:extLst>
              <a:ext uri="{FF2B5EF4-FFF2-40B4-BE49-F238E27FC236}">
                <a16:creationId xmlns:a16="http://schemas.microsoft.com/office/drawing/2014/main" id="{4C4E6A47-B8A0-4510-B580-70D93D6B9547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69840" y="4991061"/>
            <a:ext cx="329174" cy="33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01424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TextBox 507">
            <a:extLst>
              <a:ext uri="{FF2B5EF4-FFF2-40B4-BE49-F238E27FC236}">
                <a16:creationId xmlns:a16="http://schemas.microsoft.com/office/drawing/2014/main" id="{B2C71ADE-DB77-4728-A5EE-9F30E13174E6}"/>
              </a:ext>
            </a:extLst>
          </p:cNvPr>
          <p:cNvSpPr txBox="1"/>
          <p:nvPr/>
        </p:nvSpPr>
        <p:spPr>
          <a:xfrm>
            <a:off x="8901253" y="3810471"/>
            <a:ext cx="26820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400" b="0" dirty="0">
                <a:solidFill>
                  <a:schemeClr val="bg1"/>
                </a:solidFill>
              </a:rPr>
              <a:t>Icon</a:t>
            </a:r>
          </a:p>
        </p:txBody>
      </p:sp>
      <p:sp>
        <p:nvSpPr>
          <p:cNvPr id="509" name="TextBox 508">
            <a:extLst>
              <a:ext uri="{FF2B5EF4-FFF2-40B4-BE49-F238E27FC236}">
                <a16:creationId xmlns:a16="http://schemas.microsoft.com/office/drawing/2014/main" id="{17750799-55B6-408D-AE07-6A1FAE6252C7}"/>
              </a:ext>
            </a:extLst>
          </p:cNvPr>
          <p:cNvSpPr txBox="1"/>
          <p:nvPr/>
        </p:nvSpPr>
        <p:spPr>
          <a:xfrm>
            <a:off x="8960549" y="4394448"/>
            <a:ext cx="26227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You can resize these icons keeping the quality.</a:t>
            </a:r>
          </a:p>
          <a:p>
            <a:endParaRPr lang="en-US" altLang="ko-KR" sz="1400" dirty="0">
              <a:solidFill>
                <a:schemeClr val="bg1"/>
              </a:solidFill>
            </a:endParaRPr>
          </a:p>
          <a:p>
            <a:r>
              <a:rPr lang="en-US" altLang="ko-KR" sz="1400" dirty="0">
                <a:solidFill>
                  <a:schemeClr val="bg1"/>
                </a:solidFill>
              </a:rPr>
              <a:t>You can change the stroke and fill color; just select the icon and click on the paint bucket/pen.</a:t>
            </a: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0484B289-34F9-4351-8550-43182D4ADC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81209" y="786704"/>
            <a:ext cx="445586" cy="337784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7D7FE0A6-654B-46C9-A7E3-CA7D6EBDD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05624" y="790297"/>
            <a:ext cx="388090" cy="330596"/>
          </a:xfrm>
          <a:prstGeom prst="rect">
            <a:avLst/>
          </a:prstGeom>
        </p:spPr>
      </p:pic>
      <p:pic>
        <p:nvPicPr>
          <p:cNvPr id="5" name="그래픽 4">
            <a:extLst>
              <a:ext uri="{FF2B5EF4-FFF2-40B4-BE49-F238E27FC236}">
                <a16:creationId xmlns:a16="http://schemas.microsoft.com/office/drawing/2014/main" id="{2AA02C74-B8E0-493F-A027-B530E3C8D48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005312" y="761549"/>
            <a:ext cx="438400" cy="388092"/>
          </a:xfrm>
          <a:prstGeom prst="rect">
            <a:avLst/>
          </a:prstGeom>
        </p:spPr>
      </p:pic>
      <p:pic>
        <p:nvPicPr>
          <p:cNvPr id="6" name="그래픽 5">
            <a:extLst>
              <a:ext uri="{FF2B5EF4-FFF2-40B4-BE49-F238E27FC236}">
                <a16:creationId xmlns:a16="http://schemas.microsoft.com/office/drawing/2014/main" id="{C402FDA0-C88F-4C08-86FF-EF5984B6228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25497" y="754362"/>
            <a:ext cx="380906" cy="402466"/>
          </a:xfrm>
          <a:prstGeom prst="rect">
            <a:avLst/>
          </a:prstGeom>
        </p:spPr>
      </p:pic>
      <p:pic>
        <p:nvPicPr>
          <p:cNvPr id="7" name="그래픽 6">
            <a:extLst>
              <a:ext uri="{FF2B5EF4-FFF2-40B4-BE49-F238E27FC236}">
                <a16:creationId xmlns:a16="http://schemas.microsoft.com/office/drawing/2014/main" id="{D163F433-2A43-4542-88C5-23F9E37C11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88560" y="750770"/>
            <a:ext cx="438400" cy="409652"/>
          </a:xfrm>
          <a:prstGeom prst="rect">
            <a:avLst/>
          </a:prstGeom>
        </p:spPr>
      </p:pic>
      <p:pic>
        <p:nvPicPr>
          <p:cNvPr id="8" name="그래픽 7">
            <a:extLst>
              <a:ext uri="{FF2B5EF4-FFF2-40B4-BE49-F238E27FC236}">
                <a16:creationId xmlns:a16="http://schemas.microsoft.com/office/drawing/2014/main" id="{218E59DD-878B-4416-92C6-72F06BF50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45615" y="736396"/>
            <a:ext cx="424026" cy="438400"/>
          </a:xfrm>
          <a:prstGeom prst="rect">
            <a:avLst/>
          </a:prstGeom>
        </p:spPr>
      </p:pic>
      <p:pic>
        <p:nvPicPr>
          <p:cNvPr id="9" name="그래픽 8">
            <a:extLst>
              <a:ext uri="{FF2B5EF4-FFF2-40B4-BE49-F238E27FC236}">
                <a16:creationId xmlns:a16="http://schemas.microsoft.com/office/drawing/2014/main" id="{5ED24957-3B9C-4EDB-B838-25353D0F879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780239" y="783111"/>
            <a:ext cx="388090" cy="344968"/>
          </a:xfrm>
          <a:prstGeom prst="rect">
            <a:avLst/>
          </a:prstGeom>
        </p:spPr>
      </p:pic>
      <p:pic>
        <p:nvPicPr>
          <p:cNvPr id="10" name="그래픽 9">
            <a:extLst>
              <a:ext uri="{FF2B5EF4-FFF2-40B4-BE49-F238E27FC236}">
                <a16:creationId xmlns:a16="http://schemas.microsoft.com/office/drawing/2014/main" id="{3DB51A3D-E2A1-4001-BCB0-FFF8710A7A8E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469715" y="765144"/>
            <a:ext cx="294662" cy="380904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207CE326-6ACD-4817-B1CF-BBECCC98AC93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056542" y="797484"/>
            <a:ext cx="352158" cy="316222"/>
          </a:xfrm>
          <a:prstGeom prst="rect">
            <a:avLst/>
          </a:prstGeom>
        </p:spPr>
      </p:pic>
      <p:pic>
        <p:nvPicPr>
          <p:cNvPr id="12" name="그래픽 11">
            <a:extLst>
              <a:ext uri="{FF2B5EF4-FFF2-40B4-BE49-F238E27FC236}">
                <a16:creationId xmlns:a16="http://schemas.microsoft.com/office/drawing/2014/main" id="{272F23D0-530A-41EF-A520-158BBA687A27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762535" y="768736"/>
            <a:ext cx="265916" cy="373718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8139D72A-4C29-4EDD-958C-653F9759D5F9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7394144" y="822639"/>
            <a:ext cx="445586" cy="265914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B209FDC-7E96-44D1-AA6C-C304668BC609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8078493" y="757956"/>
            <a:ext cx="251542" cy="39528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180A8F21-070C-422D-BEE0-AC9C6AF8830B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87529" y="1560690"/>
            <a:ext cx="409652" cy="265914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38FD211B-4372-4ABD-B786-77C20152912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333600" y="1488820"/>
            <a:ext cx="366532" cy="409654"/>
          </a:xfrm>
          <a:prstGeom prst="rect">
            <a:avLst/>
          </a:prstGeom>
        </p:spPr>
      </p:pic>
      <p:pic>
        <p:nvPicPr>
          <p:cNvPr id="17" name="그래픽 16">
            <a:extLst>
              <a:ext uri="{FF2B5EF4-FFF2-40B4-BE49-F238E27FC236}">
                <a16:creationId xmlns:a16="http://schemas.microsoft.com/office/drawing/2014/main" id="{5BB204E8-B297-4A75-8071-3B5F2331A5E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2053257" y="1488820"/>
            <a:ext cx="366532" cy="409654"/>
          </a:xfrm>
          <a:prstGeom prst="rect">
            <a:avLst/>
          </a:prstGeom>
        </p:spPr>
      </p:pic>
      <p:pic>
        <p:nvPicPr>
          <p:cNvPr id="18" name="그래픽 17">
            <a:extLst>
              <a:ext uri="{FF2B5EF4-FFF2-40B4-BE49-F238E27FC236}">
                <a16:creationId xmlns:a16="http://schemas.microsoft.com/office/drawing/2014/main" id="{BF4B6EE0-D063-419E-B536-BB0AF96E14FC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2668291" y="1503195"/>
            <a:ext cx="445586" cy="380904"/>
          </a:xfrm>
          <a:prstGeom prst="rect">
            <a:avLst/>
          </a:prstGeom>
        </p:spPr>
      </p:pic>
      <p:pic>
        <p:nvPicPr>
          <p:cNvPr id="19" name="그래픽 18">
            <a:extLst>
              <a:ext uri="{FF2B5EF4-FFF2-40B4-BE49-F238E27FC236}">
                <a16:creationId xmlns:a16="http://schemas.microsoft.com/office/drawing/2014/main" id="{4315D23D-9945-4E8B-8C3A-67D220A9E130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3405118" y="1496008"/>
            <a:ext cx="301848" cy="395278"/>
          </a:xfrm>
          <a:prstGeom prst="rect">
            <a:avLst/>
          </a:prstGeom>
        </p:spPr>
      </p:pic>
      <p:pic>
        <p:nvPicPr>
          <p:cNvPr id="20" name="그래픽 19">
            <a:extLst>
              <a:ext uri="{FF2B5EF4-FFF2-40B4-BE49-F238E27FC236}">
                <a16:creationId xmlns:a16="http://schemas.microsoft.com/office/drawing/2014/main" id="{239AAE34-8690-4380-AAC1-027A6173C01C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133968" y="1478040"/>
            <a:ext cx="301848" cy="431212"/>
          </a:xfrm>
          <a:prstGeom prst="rect">
            <a:avLst/>
          </a:prstGeom>
        </p:spPr>
      </p:pic>
      <p:pic>
        <p:nvPicPr>
          <p:cNvPr id="21" name="그래픽 20">
            <a:extLst>
              <a:ext uri="{FF2B5EF4-FFF2-40B4-BE49-F238E27FC236}">
                <a16:creationId xmlns:a16="http://schemas.microsoft.com/office/drawing/2014/main" id="{EB2813F9-34D4-4EE0-8C82-88E516CB94FD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4734758" y="1499600"/>
            <a:ext cx="438400" cy="388092"/>
          </a:xfrm>
          <a:prstGeom prst="rect">
            <a:avLst/>
          </a:prstGeom>
        </p:spPr>
      </p:pic>
      <p:pic>
        <p:nvPicPr>
          <p:cNvPr id="22" name="그래픽 21">
            <a:extLst>
              <a:ext uri="{FF2B5EF4-FFF2-40B4-BE49-F238E27FC236}">
                <a16:creationId xmlns:a16="http://schemas.microsoft.com/office/drawing/2014/main" id="{088E7DA0-598A-433E-AFB9-3E70BFB4606B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5493142" y="1485226"/>
            <a:ext cx="258728" cy="416840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E0064228-9185-4EDB-848C-09D0CEBBEF51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6051827" y="1478040"/>
            <a:ext cx="424026" cy="431212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9D0CC77F-6399-48A4-9EF6-3BBC26B9C46A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6768767" y="1488821"/>
            <a:ext cx="316222" cy="409652"/>
          </a:xfrm>
          <a:prstGeom prst="rect">
            <a:avLst/>
          </a:prstGeom>
        </p:spPr>
      </p:pic>
      <p:pic>
        <p:nvPicPr>
          <p:cNvPr id="25" name="그래픽 24">
            <a:extLst>
              <a:ext uri="{FF2B5EF4-FFF2-40B4-BE49-F238E27FC236}">
                <a16:creationId xmlns:a16="http://schemas.microsoft.com/office/drawing/2014/main" id="{44BE064A-DA8A-4F31-85C3-4B93FDF768E8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458826" y="1535535"/>
            <a:ext cx="316222" cy="316222"/>
          </a:xfrm>
          <a:prstGeom prst="rect">
            <a:avLst/>
          </a:prstGeom>
        </p:spPr>
      </p:pic>
      <p:pic>
        <p:nvPicPr>
          <p:cNvPr id="26" name="그래픽 25">
            <a:extLst>
              <a:ext uri="{FF2B5EF4-FFF2-40B4-BE49-F238E27FC236}">
                <a16:creationId xmlns:a16="http://schemas.microsoft.com/office/drawing/2014/main" id="{F0A9619E-57D6-49C4-BFEE-38416812B36C}"/>
              </a:ext>
            </a:extLst>
          </p:cNvPr>
          <p:cNvPicPr>
            <a:picLocks noChangeAspect="1"/>
          </p:cNvPicPr>
          <p:nvPr/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8024591" y="1510381"/>
            <a:ext cx="359344" cy="366532"/>
          </a:xfrm>
          <a:prstGeom prst="rect">
            <a:avLst/>
          </a:prstGeom>
        </p:spPr>
      </p:pic>
      <p:pic>
        <p:nvPicPr>
          <p:cNvPr id="27" name="그래픽 26">
            <a:extLst>
              <a:ext uri="{FF2B5EF4-FFF2-40B4-BE49-F238E27FC236}">
                <a16:creationId xmlns:a16="http://schemas.microsoft.com/office/drawing/2014/main" id="{73188C5B-2F2D-4036-AC23-431FEEF31B36}"/>
              </a:ext>
            </a:extLst>
          </p:cNvPr>
          <p:cNvPicPr>
            <a:picLocks noChangeAspect="1"/>
          </p:cNvPicPr>
          <p:nvPr/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5616" y="2212463"/>
            <a:ext cx="301848" cy="323410"/>
          </a:xfrm>
          <a:prstGeom prst="rect">
            <a:avLst/>
          </a:prstGeom>
        </p:spPr>
      </p:pic>
      <p:pic>
        <p:nvPicPr>
          <p:cNvPr id="28" name="그래픽 27">
            <a:extLst>
              <a:ext uri="{FF2B5EF4-FFF2-40B4-BE49-F238E27FC236}">
                <a16:creationId xmlns:a16="http://schemas.microsoft.com/office/drawing/2014/main" id="{E2B31981-B098-4811-99CE-EC08C7ADDFD6}"/>
              </a:ext>
            </a:extLst>
          </p:cNvPr>
          <p:cNvPicPr>
            <a:picLocks noChangeAspect="1"/>
          </p:cNvPicPr>
          <p:nvPr/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1365627" y="2205276"/>
            <a:ext cx="316222" cy="337784"/>
          </a:xfrm>
          <a:prstGeom prst="rect">
            <a:avLst/>
          </a:prstGeom>
        </p:spPr>
      </p:pic>
      <p:pic>
        <p:nvPicPr>
          <p:cNvPr id="29" name="그래픽 28">
            <a:extLst>
              <a:ext uri="{FF2B5EF4-FFF2-40B4-BE49-F238E27FC236}">
                <a16:creationId xmlns:a16="http://schemas.microsoft.com/office/drawing/2014/main" id="{B2F873F4-0D81-4933-9684-0A8A4EAB11BE}"/>
              </a:ext>
            </a:extLst>
          </p:cNvPr>
          <p:cNvPicPr>
            <a:picLocks noChangeAspect="1"/>
          </p:cNvPicPr>
          <p:nvPr/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2034867" y="2190902"/>
            <a:ext cx="366532" cy="366532"/>
          </a:xfrm>
          <a:prstGeom prst="rect">
            <a:avLst/>
          </a:prstGeom>
        </p:spPr>
      </p:pic>
      <p:pic>
        <p:nvPicPr>
          <p:cNvPr id="30" name="그래픽 29">
            <a:extLst>
              <a:ext uri="{FF2B5EF4-FFF2-40B4-BE49-F238E27FC236}">
                <a16:creationId xmlns:a16="http://schemas.microsoft.com/office/drawing/2014/main" id="{96512386-A39D-4EB7-AF79-4701A7C6DDF4}"/>
              </a:ext>
            </a:extLst>
          </p:cNvPr>
          <p:cNvPicPr>
            <a:picLocks noChangeAspect="1"/>
          </p:cNvPicPr>
          <p:nvPr/>
        </p:nvPicPr>
        <p:blipFill>
          <a:blip r:embed="rId56">
            <a:extLst>
              <a:ext uri="{96DAC541-7B7A-43D3-8B79-37D633B846F1}">
                <asvg:svgBlip xmlns:asvg="http://schemas.microsoft.com/office/drawing/2016/SVG/main" r:embed="rId57"/>
              </a:ext>
            </a:extLst>
          </a:blip>
          <a:stretch>
            <a:fillRect/>
          </a:stretch>
        </p:blipFill>
        <p:spPr>
          <a:xfrm>
            <a:off x="2766904" y="2208869"/>
            <a:ext cx="208420" cy="330596"/>
          </a:xfrm>
          <a:prstGeom prst="rect">
            <a:avLst/>
          </a:prstGeom>
        </p:spPr>
      </p:pic>
      <p:pic>
        <p:nvPicPr>
          <p:cNvPr id="31" name="그래픽 30">
            <a:extLst>
              <a:ext uri="{FF2B5EF4-FFF2-40B4-BE49-F238E27FC236}">
                <a16:creationId xmlns:a16="http://schemas.microsoft.com/office/drawing/2014/main" id="{20E9ACF9-D8CC-41A5-A034-4288C586A157}"/>
              </a:ext>
            </a:extLst>
          </p:cNvPr>
          <p:cNvPicPr>
            <a:picLocks noChangeAspect="1"/>
          </p:cNvPicPr>
          <p:nvPr/>
        </p:nvPicPr>
        <p:blipFill>
          <a:blip r:embed="rId58">
            <a:extLst>
              <a:ext uri="{96DAC541-7B7A-43D3-8B79-37D633B846F1}">
                <asvg:svgBlip xmlns:asvg="http://schemas.microsoft.com/office/drawing/2016/SVG/main" r:embed="rId59"/>
              </a:ext>
            </a:extLst>
          </a:blip>
          <a:stretch>
            <a:fillRect/>
          </a:stretch>
        </p:blipFill>
        <p:spPr>
          <a:xfrm>
            <a:off x="3395390" y="2223243"/>
            <a:ext cx="337784" cy="301848"/>
          </a:xfrm>
          <a:prstGeom prst="rect">
            <a:avLst/>
          </a:prstGeom>
        </p:spPr>
      </p:pic>
      <p:pic>
        <p:nvPicPr>
          <p:cNvPr id="480" name="그래픽 479">
            <a:extLst>
              <a:ext uri="{FF2B5EF4-FFF2-40B4-BE49-F238E27FC236}">
                <a16:creationId xmlns:a16="http://schemas.microsoft.com/office/drawing/2014/main" id="{BAC117BD-873C-488D-929A-DB05A7873FB9}"/>
              </a:ext>
            </a:extLst>
          </p:cNvPr>
          <p:cNvPicPr>
            <a:picLocks noChangeAspect="1"/>
          </p:cNvPicPr>
          <p:nvPr/>
        </p:nvPicPr>
        <p:blipFill>
          <a:blip r:embed="rId60">
            <a:extLst>
              <a:ext uri="{96DAC541-7B7A-43D3-8B79-37D633B846F1}">
                <asvg:svgBlip xmlns:asvg="http://schemas.microsoft.com/office/drawing/2016/SVG/main" r:embed="rId61"/>
              </a:ext>
            </a:extLst>
          </a:blip>
          <a:stretch>
            <a:fillRect/>
          </a:stretch>
        </p:blipFill>
        <p:spPr>
          <a:xfrm>
            <a:off x="4088253" y="2194495"/>
            <a:ext cx="337784" cy="359344"/>
          </a:xfrm>
          <a:prstGeom prst="rect">
            <a:avLst/>
          </a:prstGeom>
        </p:spPr>
      </p:pic>
      <p:pic>
        <p:nvPicPr>
          <p:cNvPr id="481" name="그래픽 480">
            <a:extLst>
              <a:ext uri="{FF2B5EF4-FFF2-40B4-BE49-F238E27FC236}">
                <a16:creationId xmlns:a16="http://schemas.microsoft.com/office/drawing/2014/main" id="{A92D717B-80FE-4997-80F5-2DDB4DE799E2}"/>
              </a:ext>
            </a:extLst>
          </p:cNvPr>
          <p:cNvPicPr>
            <a:picLocks noChangeAspect="1"/>
          </p:cNvPicPr>
          <p:nvPr/>
        </p:nvPicPr>
        <p:blipFill>
          <a:blip r:embed="rId62">
            <a:extLst>
              <a:ext uri="{96DAC541-7B7A-43D3-8B79-37D633B846F1}">
                <asvg:svgBlip xmlns:asvg="http://schemas.microsoft.com/office/drawing/2016/SVG/main" r:embed="rId63"/>
              </a:ext>
            </a:extLst>
          </a:blip>
          <a:stretch>
            <a:fillRect/>
          </a:stretch>
        </p:blipFill>
        <p:spPr>
          <a:xfrm>
            <a:off x="4885535" y="2183716"/>
            <a:ext cx="215606" cy="380904"/>
          </a:xfrm>
          <a:prstGeom prst="rect">
            <a:avLst/>
          </a:prstGeom>
        </p:spPr>
      </p:pic>
      <p:pic>
        <p:nvPicPr>
          <p:cNvPr id="482" name="그래픽 481">
            <a:extLst>
              <a:ext uri="{FF2B5EF4-FFF2-40B4-BE49-F238E27FC236}">
                <a16:creationId xmlns:a16="http://schemas.microsoft.com/office/drawing/2014/main" id="{CE8A3623-E73F-49DC-A2EA-4167037BB4BA}"/>
              </a:ext>
            </a:extLst>
          </p:cNvPr>
          <p:cNvPicPr>
            <a:picLocks noChangeAspect="1"/>
          </p:cNvPicPr>
          <p:nvPr/>
        </p:nvPicPr>
        <p:blipFill>
          <a:blip r:embed="rId64">
            <a:extLst>
              <a:ext uri="{96DAC541-7B7A-43D3-8B79-37D633B846F1}">
                <asvg:svgBlip xmlns:asvg="http://schemas.microsoft.com/office/drawing/2016/SVG/main" r:embed="rId65"/>
              </a:ext>
            </a:extLst>
          </a:blip>
          <a:stretch>
            <a:fillRect/>
          </a:stretch>
        </p:blipFill>
        <p:spPr>
          <a:xfrm>
            <a:off x="5438144" y="2183716"/>
            <a:ext cx="280288" cy="380904"/>
          </a:xfrm>
          <a:prstGeom prst="rect">
            <a:avLst/>
          </a:prstGeom>
        </p:spPr>
      </p:pic>
      <p:pic>
        <p:nvPicPr>
          <p:cNvPr id="483" name="그래픽 482">
            <a:extLst>
              <a:ext uri="{FF2B5EF4-FFF2-40B4-BE49-F238E27FC236}">
                <a16:creationId xmlns:a16="http://schemas.microsoft.com/office/drawing/2014/main" id="{99EE2376-E5F2-46A1-9113-CEBE6DBF1171}"/>
              </a:ext>
            </a:extLst>
          </p:cNvPr>
          <p:cNvPicPr>
            <a:picLocks noChangeAspect="1"/>
          </p:cNvPicPr>
          <p:nvPr/>
        </p:nvPicPr>
        <p:blipFill>
          <a:blip r:embed="rId66">
            <a:extLst>
              <a:ext uri="{96DAC541-7B7A-43D3-8B79-37D633B846F1}">
                <asvg:svgBlip xmlns:asvg="http://schemas.microsoft.com/office/drawing/2016/SVG/main" r:embed="rId67"/>
              </a:ext>
            </a:extLst>
          </a:blip>
          <a:stretch>
            <a:fillRect/>
          </a:stretch>
        </p:blipFill>
        <p:spPr>
          <a:xfrm>
            <a:off x="6098140" y="2234023"/>
            <a:ext cx="366532" cy="280290"/>
          </a:xfrm>
          <a:prstGeom prst="rect">
            <a:avLst/>
          </a:prstGeom>
        </p:spPr>
      </p:pic>
      <p:pic>
        <p:nvPicPr>
          <p:cNvPr id="484" name="그래픽 483">
            <a:extLst>
              <a:ext uri="{FF2B5EF4-FFF2-40B4-BE49-F238E27FC236}">
                <a16:creationId xmlns:a16="http://schemas.microsoft.com/office/drawing/2014/main" id="{36B4C837-E1B4-40B6-A9EF-8D6998013398}"/>
              </a:ext>
            </a:extLst>
          </p:cNvPr>
          <p:cNvPicPr>
            <a:picLocks noChangeAspect="1"/>
          </p:cNvPicPr>
          <p:nvPr/>
        </p:nvPicPr>
        <p:blipFill>
          <a:blip r:embed="rId68">
            <a:extLst>
              <a:ext uri="{96DAC541-7B7A-43D3-8B79-37D633B846F1}">
                <asvg:svgBlip xmlns:asvg="http://schemas.microsoft.com/office/drawing/2016/SVG/main" r:embed="rId69"/>
              </a:ext>
            </a:extLst>
          </a:blip>
          <a:stretch>
            <a:fillRect/>
          </a:stretch>
        </p:blipFill>
        <p:spPr>
          <a:xfrm>
            <a:off x="6721572" y="2223243"/>
            <a:ext cx="337784" cy="301848"/>
          </a:xfrm>
          <a:prstGeom prst="rect">
            <a:avLst/>
          </a:prstGeom>
        </p:spPr>
      </p:pic>
      <p:pic>
        <p:nvPicPr>
          <p:cNvPr id="485" name="그래픽 484">
            <a:extLst>
              <a:ext uri="{FF2B5EF4-FFF2-40B4-BE49-F238E27FC236}">
                <a16:creationId xmlns:a16="http://schemas.microsoft.com/office/drawing/2014/main" id="{B2263F83-E63E-4743-92C3-15FCAC8DE03C}"/>
              </a:ext>
            </a:extLst>
          </p:cNvPr>
          <p:cNvPicPr>
            <a:picLocks noChangeAspect="1"/>
          </p:cNvPicPr>
          <p:nvPr/>
        </p:nvPicPr>
        <p:blipFill>
          <a:blip r:embed="rId70">
            <a:extLst>
              <a:ext uri="{96DAC541-7B7A-43D3-8B79-37D633B846F1}">
                <asvg:svgBlip xmlns:asvg="http://schemas.microsoft.com/office/drawing/2016/SVG/main" r:embed="rId71"/>
              </a:ext>
            </a:extLst>
          </a:blip>
          <a:stretch>
            <a:fillRect/>
          </a:stretch>
        </p:blipFill>
        <p:spPr>
          <a:xfrm>
            <a:off x="7440859" y="2216056"/>
            <a:ext cx="352158" cy="316222"/>
          </a:xfrm>
          <a:prstGeom prst="rect">
            <a:avLst/>
          </a:prstGeom>
        </p:spPr>
      </p:pic>
      <p:pic>
        <p:nvPicPr>
          <p:cNvPr id="486" name="그래픽 485">
            <a:extLst>
              <a:ext uri="{FF2B5EF4-FFF2-40B4-BE49-F238E27FC236}">
                <a16:creationId xmlns:a16="http://schemas.microsoft.com/office/drawing/2014/main" id="{436A59D2-5663-4C5F-896E-F9D339A389B4}"/>
              </a:ext>
            </a:extLst>
          </p:cNvPr>
          <p:cNvPicPr>
            <a:picLocks noChangeAspect="1"/>
          </p:cNvPicPr>
          <p:nvPr/>
        </p:nvPicPr>
        <p:blipFill>
          <a:blip r:embed="rId72">
            <a:extLst>
              <a:ext uri="{96DAC541-7B7A-43D3-8B79-37D633B846F1}">
                <asvg:svgBlip xmlns:asvg="http://schemas.microsoft.com/office/drawing/2016/SVG/main" r:embed="rId73"/>
              </a:ext>
            </a:extLst>
          </a:blip>
          <a:stretch>
            <a:fillRect/>
          </a:stretch>
        </p:blipFill>
        <p:spPr>
          <a:xfrm>
            <a:off x="8035372" y="2244803"/>
            <a:ext cx="337784" cy="258728"/>
          </a:xfrm>
          <a:prstGeom prst="rect">
            <a:avLst/>
          </a:prstGeom>
        </p:spPr>
      </p:pic>
      <p:pic>
        <p:nvPicPr>
          <p:cNvPr id="487" name="그래픽 486">
            <a:extLst>
              <a:ext uri="{FF2B5EF4-FFF2-40B4-BE49-F238E27FC236}">
                <a16:creationId xmlns:a16="http://schemas.microsoft.com/office/drawing/2014/main" id="{8D6C92F9-09D8-4F6F-9C72-D2900BE54717}"/>
              </a:ext>
            </a:extLst>
          </p:cNvPr>
          <p:cNvPicPr>
            <a:picLocks noChangeAspect="1"/>
          </p:cNvPicPr>
          <p:nvPr/>
        </p:nvPicPr>
        <p:blipFill>
          <a:blip r:embed="rId74">
            <a:extLst>
              <a:ext uri="{96DAC541-7B7A-43D3-8B79-37D633B846F1}">
                <asvg:svgBlip xmlns:asvg="http://schemas.microsoft.com/office/drawing/2016/SVG/main" r:embed="rId75"/>
              </a:ext>
            </a:extLst>
          </a:blip>
          <a:stretch>
            <a:fillRect/>
          </a:stretch>
        </p:blipFill>
        <p:spPr>
          <a:xfrm>
            <a:off x="664974" y="2903214"/>
            <a:ext cx="330596" cy="330596"/>
          </a:xfrm>
          <a:prstGeom prst="rect">
            <a:avLst/>
          </a:prstGeom>
        </p:spPr>
      </p:pic>
      <p:pic>
        <p:nvPicPr>
          <p:cNvPr id="488" name="그래픽 487">
            <a:extLst>
              <a:ext uri="{FF2B5EF4-FFF2-40B4-BE49-F238E27FC236}">
                <a16:creationId xmlns:a16="http://schemas.microsoft.com/office/drawing/2014/main" id="{EC9FFBC0-931E-4FA7-A0E4-56D22237D079}"/>
              </a:ext>
            </a:extLst>
          </p:cNvPr>
          <p:cNvPicPr>
            <a:picLocks noChangeAspect="1"/>
          </p:cNvPicPr>
          <p:nvPr/>
        </p:nvPicPr>
        <p:blipFill>
          <a:blip r:embed="rId76">
            <a:extLst>
              <a:ext uri="{96DAC541-7B7A-43D3-8B79-37D633B846F1}">
                <asvg:svgBlip xmlns:asvg="http://schemas.microsoft.com/office/drawing/2016/SVG/main" r:embed="rId77"/>
              </a:ext>
            </a:extLst>
          </a:blip>
          <a:stretch>
            <a:fillRect/>
          </a:stretch>
        </p:blipFill>
        <p:spPr>
          <a:xfrm>
            <a:off x="1359566" y="2899621"/>
            <a:ext cx="352158" cy="337784"/>
          </a:xfrm>
          <a:prstGeom prst="rect">
            <a:avLst/>
          </a:prstGeom>
        </p:spPr>
      </p:pic>
      <p:pic>
        <p:nvPicPr>
          <p:cNvPr id="489" name="그래픽 488">
            <a:extLst>
              <a:ext uri="{FF2B5EF4-FFF2-40B4-BE49-F238E27FC236}">
                <a16:creationId xmlns:a16="http://schemas.microsoft.com/office/drawing/2014/main" id="{6DE9A329-1075-4A99-8569-26507494C341}"/>
              </a:ext>
            </a:extLst>
          </p:cNvPr>
          <p:cNvPicPr>
            <a:picLocks noChangeAspect="1"/>
          </p:cNvPicPr>
          <p:nvPr/>
        </p:nvPicPr>
        <p:blipFill>
          <a:blip r:embed="rId78">
            <a:extLst>
              <a:ext uri="{96DAC541-7B7A-43D3-8B79-37D633B846F1}">
                <asvg:svgBlip xmlns:asvg="http://schemas.microsoft.com/office/drawing/2016/SVG/main" r:embed="rId79"/>
              </a:ext>
            </a:extLst>
          </a:blip>
          <a:stretch>
            <a:fillRect/>
          </a:stretch>
        </p:blipFill>
        <p:spPr>
          <a:xfrm>
            <a:off x="2035228" y="2888841"/>
            <a:ext cx="301848" cy="359342"/>
          </a:xfrm>
          <a:prstGeom prst="rect">
            <a:avLst/>
          </a:prstGeom>
        </p:spPr>
      </p:pic>
      <p:pic>
        <p:nvPicPr>
          <p:cNvPr id="490" name="그래픽 489">
            <a:extLst>
              <a:ext uri="{FF2B5EF4-FFF2-40B4-BE49-F238E27FC236}">
                <a16:creationId xmlns:a16="http://schemas.microsoft.com/office/drawing/2014/main" id="{DCF83B15-E8F4-4F1F-8CFD-37A0A74B42EB}"/>
              </a:ext>
            </a:extLst>
          </p:cNvPr>
          <p:cNvPicPr>
            <a:picLocks noChangeAspect="1"/>
          </p:cNvPicPr>
          <p:nvPr/>
        </p:nvPicPr>
        <p:blipFill>
          <a:blip r:embed="rId80">
            <a:extLst>
              <a:ext uri="{96DAC541-7B7A-43D3-8B79-37D633B846F1}">
                <asvg:svgBlip xmlns:asvg="http://schemas.microsoft.com/office/drawing/2016/SVG/main" r:embed="rId81"/>
              </a:ext>
            </a:extLst>
          </a:blip>
          <a:stretch>
            <a:fillRect/>
          </a:stretch>
        </p:blipFill>
        <p:spPr>
          <a:xfrm>
            <a:off x="2703785" y="2870874"/>
            <a:ext cx="344970" cy="395278"/>
          </a:xfrm>
          <a:prstGeom prst="rect">
            <a:avLst/>
          </a:prstGeom>
        </p:spPr>
      </p:pic>
      <p:pic>
        <p:nvPicPr>
          <p:cNvPr id="491" name="그래픽 490">
            <a:extLst>
              <a:ext uri="{FF2B5EF4-FFF2-40B4-BE49-F238E27FC236}">
                <a16:creationId xmlns:a16="http://schemas.microsoft.com/office/drawing/2014/main" id="{F539FB72-D0ED-4F90-8DF0-40BDA2CF7C13}"/>
              </a:ext>
            </a:extLst>
          </p:cNvPr>
          <p:cNvPicPr>
            <a:picLocks noChangeAspect="1"/>
          </p:cNvPicPr>
          <p:nvPr/>
        </p:nvPicPr>
        <p:blipFill>
          <a:blip r:embed="rId82">
            <a:extLst>
              <a:ext uri="{96DAC541-7B7A-43D3-8B79-37D633B846F1}">
                <asvg:svgBlip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3372549" y="2870873"/>
            <a:ext cx="373718" cy="395280"/>
          </a:xfrm>
          <a:prstGeom prst="rect">
            <a:avLst/>
          </a:prstGeom>
        </p:spPr>
      </p:pic>
      <p:pic>
        <p:nvPicPr>
          <p:cNvPr id="492" name="그래픽 491">
            <a:extLst>
              <a:ext uri="{FF2B5EF4-FFF2-40B4-BE49-F238E27FC236}">
                <a16:creationId xmlns:a16="http://schemas.microsoft.com/office/drawing/2014/main" id="{21D58F18-F677-4846-A69C-FF4328A39E12}"/>
              </a:ext>
            </a:extLst>
          </p:cNvPr>
          <p:cNvPicPr>
            <a:picLocks noChangeAspect="1"/>
          </p:cNvPicPr>
          <p:nvPr/>
        </p:nvPicPr>
        <p:blipFill>
          <a:blip r:embed="rId84">
            <a:extLst>
              <a:ext uri="{96DAC541-7B7A-43D3-8B79-37D633B846F1}">
                <asvg:svgBlip xmlns:asvg="http://schemas.microsoft.com/office/drawing/2016/SVG/main" r:embed="rId85"/>
              </a:ext>
            </a:extLst>
          </a:blip>
          <a:stretch>
            <a:fillRect/>
          </a:stretch>
        </p:blipFill>
        <p:spPr>
          <a:xfrm>
            <a:off x="4033538" y="2903214"/>
            <a:ext cx="438400" cy="330596"/>
          </a:xfrm>
          <a:prstGeom prst="rect">
            <a:avLst/>
          </a:prstGeom>
        </p:spPr>
      </p:pic>
      <p:pic>
        <p:nvPicPr>
          <p:cNvPr id="493" name="그래픽 492">
            <a:extLst>
              <a:ext uri="{FF2B5EF4-FFF2-40B4-BE49-F238E27FC236}">
                <a16:creationId xmlns:a16="http://schemas.microsoft.com/office/drawing/2014/main" id="{531557A2-D5A7-4936-A606-A01587C6B546}"/>
              </a:ext>
            </a:extLst>
          </p:cNvPr>
          <p:cNvPicPr>
            <a:picLocks noChangeAspect="1"/>
          </p:cNvPicPr>
          <p:nvPr/>
        </p:nvPicPr>
        <p:blipFill>
          <a:blip r:embed="rId86">
            <a:extLst>
              <a:ext uri="{96DAC541-7B7A-43D3-8B79-37D633B846F1}">
                <asvg:svgBlip xmlns:asvg="http://schemas.microsoft.com/office/drawing/2016/SVG/main" r:embed="rId87"/>
              </a:ext>
            </a:extLst>
          </a:blip>
          <a:stretch>
            <a:fillRect/>
          </a:stretch>
        </p:blipFill>
        <p:spPr>
          <a:xfrm>
            <a:off x="4886130" y="2906807"/>
            <a:ext cx="265916" cy="323412"/>
          </a:xfrm>
          <a:prstGeom prst="rect">
            <a:avLst/>
          </a:prstGeom>
        </p:spPr>
      </p:pic>
      <p:pic>
        <p:nvPicPr>
          <p:cNvPr id="494" name="그래픽 493">
            <a:extLst>
              <a:ext uri="{FF2B5EF4-FFF2-40B4-BE49-F238E27FC236}">
                <a16:creationId xmlns:a16="http://schemas.microsoft.com/office/drawing/2014/main" id="{B2E688BF-C7D7-4904-B01F-74700D6DF97E}"/>
              </a:ext>
            </a:extLst>
          </p:cNvPr>
          <p:cNvPicPr>
            <a:picLocks noChangeAspect="1"/>
          </p:cNvPicPr>
          <p:nvPr/>
        </p:nvPicPr>
        <p:blipFill>
          <a:blip r:embed="rId88">
            <a:extLst>
              <a:ext uri="{96DAC541-7B7A-43D3-8B79-37D633B846F1}">
                <asvg:svgBlip xmlns:asvg="http://schemas.microsoft.com/office/drawing/2016/SVG/main" r:embed="rId89"/>
              </a:ext>
            </a:extLst>
          </a:blip>
          <a:stretch>
            <a:fillRect/>
          </a:stretch>
        </p:blipFill>
        <p:spPr>
          <a:xfrm>
            <a:off x="5400157" y="2964303"/>
            <a:ext cx="445586" cy="208420"/>
          </a:xfrm>
          <a:prstGeom prst="rect">
            <a:avLst/>
          </a:prstGeom>
        </p:spPr>
      </p:pic>
      <p:pic>
        <p:nvPicPr>
          <p:cNvPr id="495" name="그래픽 494">
            <a:extLst>
              <a:ext uri="{FF2B5EF4-FFF2-40B4-BE49-F238E27FC236}">
                <a16:creationId xmlns:a16="http://schemas.microsoft.com/office/drawing/2014/main" id="{6E007533-A4CD-43A8-B6A8-6569D489B44D}"/>
              </a:ext>
            </a:extLst>
          </p:cNvPr>
          <p:cNvPicPr>
            <a:picLocks noChangeAspect="1"/>
          </p:cNvPicPr>
          <p:nvPr/>
        </p:nvPicPr>
        <p:blipFill>
          <a:blip r:embed="rId90">
            <a:extLst>
              <a:ext uri="{96DAC541-7B7A-43D3-8B79-37D633B846F1}">
                <asvg:svgBlip xmlns:asvg="http://schemas.microsoft.com/office/drawing/2016/SVG/main" r:embed="rId91"/>
              </a:ext>
            </a:extLst>
          </a:blip>
          <a:stretch>
            <a:fillRect/>
          </a:stretch>
        </p:blipFill>
        <p:spPr>
          <a:xfrm>
            <a:off x="6058799" y="2928369"/>
            <a:ext cx="395278" cy="280288"/>
          </a:xfrm>
          <a:prstGeom prst="rect">
            <a:avLst/>
          </a:prstGeom>
        </p:spPr>
      </p:pic>
      <p:pic>
        <p:nvPicPr>
          <p:cNvPr id="496" name="그래픽 495">
            <a:extLst>
              <a:ext uri="{FF2B5EF4-FFF2-40B4-BE49-F238E27FC236}">
                <a16:creationId xmlns:a16="http://schemas.microsoft.com/office/drawing/2014/main" id="{4C1205DA-BA9A-4769-AF19-4DF57F983D17}"/>
              </a:ext>
            </a:extLst>
          </p:cNvPr>
          <p:cNvPicPr>
            <a:picLocks noChangeAspect="1"/>
          </p:cNvPicPr>
          <p:nvPr/>
        </p:nvPicPr>
        <p:blipFill>
          <a:blip r:embed="rId92">
            <a:extLst>
              <a:ext uri="{96DAC541-7B7A-43D3-8B79-37D633B846F1}">
                <asvg:svgBlip xmlns:asvg="http://schemas.microsoft.com/office/drawing/2016/SVG/main" r:embed="rId93"/>
              </a:ext>
            </a:extLst>
          </a:blip>
          <a:stretch>
            <a:fillRect/>
          </a:stretch>
        </p:blipFill>
        <p:spPr>
          <a:xfrm>
            <a:off x="6726789" y="2885247"/>
            <a:ext cx="366532" cy="366532"/>
          </a:xfrm>
          <a:prstGeom prst="rect">
            <a:avLst/>
          </a:prstGeom>
        </p:spPr>
      </p:pic>
      <p:pic>
        <p:nvPicPr>
          <p:cNvPr id="497" name="그래픽 496">
            <a:extLst>
              <a:ext uri="{FF2B5EF4-FFF2-40B4-BE49-F238E27FC236}">
                <a16:creationId xmlns:a16="http://schemas.microsoft.com/office/drawing/2014/main" id="{7C4E52CA-F03F-462C-A54C-88A2886BF5D0}"/>
              </a:ext>
            </a:extLst>
          </p:cNvPr>
          <p:cNvPicPr>
            <a:picLocks noChangeAspect="1"/>
          </p:cNvPicPr>
          <p:nvPr/>
        </p:nvPicPr>
        <p:blipFill>
          <a:blip r:embed="rId94">
            <a:extLst>
              <a:ext uri="{96DAC541-7B7A-43D3-8B79-37D633B846F1}">
                <asvg:svgBlip xmlns:asvg="http://schemas.microsoft.com/office/drawing/2016/SVG/main" r:embed="rId95"/>
              </a:ext>
            </a:extLst>
          </a:blip>
          <a:stretch>
            <a:fillRect/>
          </a:stretch>
        </p:blipFill>
        <p:spPr>
          <a:xfrm>
            <a:off x="7433672" y="2885247"/>
            <a:ext cx="366532" cy="366532"/>
          </a:xfrm>
          <a:prstGeom prst="rect">
            <a:avLst/>
          </a:prstGeom>
        </p:spPr>
      </p:pic>
      <p:pic>
        <p:nvPicPr>
          <p:cNvPr id="498" name="그래픽 497">
            <a:extLst>
              <a:ext uri="{FF2B5EF4-FFF2-40B4-BE49-F238E27FC236}">
                <a16:creationId xmlns:a16="http://schemas.microsoft.com/office/drawing/2014/main" id="{8A862569-65E1-4B6F-AC7C-2D832B33E125}"/>
              </a:ext>
            </a:extLst>
          </p:cNvPr>
          <p:cNvPicPr>
            <a:picLocks noChangeAspect="1"/>
          </p:cNvPicPr>
          <p:nvPr/>
        </p:nvPicPr>
        <p:blipFill>
          <a:blip r:embed="rId96">
            <a:extLst>
              <a:ext uri="{96DAC541-7B7A-43D3-8B79-37D633B846F1}">
                <asvg:svgBlip xmlns:asvg="http://schemas.microsoft.com/office/drawing/2016/SVG/main" r:embed="rId97"/>
              </a:ext>
            </a:extLst>
          </a:blip>
          <a:stretch>
            <a:fillRect/>
          </a:stretch>
        </p:blipFill>
        <p:spPr>
          <a:xfrm>
            <a:off x="8035372" y="2874466"/>
            <a:ext cx="337784" cy="388092"/>
          </a:xfrm>
          <a:prstGeom prst="rect">
            <a:avLst/>
          </a:prstGeom>
        </p:spPr>
      </p:pic>
      <p:pic>
        <p:nvPicPr>
          <p:cNvPr id="499" name="그래픽 498">
            <a:extLst>
              <a:ext uri="{FF2B5EF4-FFF2-40B4-BE49-F238E27FC236}">
                <a16:creationId xmlns:a16="http://schemas.microsoft.com/office/drawing/2014/main" id="{23AD431F-B6B3-4D17-9435-C24F81B62EBB}"/>
              </a:ext>
            </a:extLst>
          </p:cNvPr>
          <p:cNvPicPr>
            <a:picLocks noChangeAspect="1"/>
          </p:cNvPicPr>
          <p:nvPr/>
        </p:nvPicPr>
        <p:blipFill>
          <a:blip r:embed="rId98">
            <a:extLst>
              <a:ext uri="{96DAC541-7B7A-43D3-8B79-37D633B846F1}">
                <asvg:svgBlip xmlns:asvg="http://schemas.microsoft.com/office/drawing/2016/SVG/main" r:embed="rId99"/>
              </a:ext>
            </a:extLst>
          </a:blip>
          <a:stretch>
            <a:fillRect/>
          </a:stretch>
        </p:blipFill>
        <p:spPr>
          <a:xfrm>
            <a:off x="732330" y="3561063"/>
            <a:ext cx="366532" cy="380906"/>
          </a:xfrm>
          <a:prstGeom prst="rect">
            <a:avLst/>
          </a:prstGeom>
        </p:spPr>
      </p:pic>
      <p:pic>
        <p:nvPicPr>
          <p:cNvPr id="500" name="그래픽 499">
            <a:extLst>
              <a:ext uri="{FF2B5EF4-FFF2-40B4-BE49-F238E27FC236}">
                <a16:creationId xmlns:a16="http://schemas.microsoft.com/office/drawing/2014/main" id="{D3F77427-C370-4E85-B294-5FB27B999390}"/>
              </a:ext>
            </a:extLst>
          </p:cNvPr>
          <p:cNvPicPr>
            <a:picLocks noChangeAspect="1"/>
          </p:cNvPicPr>
          <p:nvPr/>
        </p:nvPicPr>
        <p:blipFill>
          <a:blip r:embed="rId100">
            <a:extLst>
              <a:ext uri="{96DAC541-7B7A-43D3-8B79-37D633B846F1}">
                <asvg:svgBlip xmlns:asvg="http://schemas.microsoft.com/office/drawing/2016/SVG/main" r:embed="rId101"/>
              </a:ext>
            </a:extLst>
          </a:blip>
          <a:stretch>
            <a:fillRect/>
          </a:stretch>
        </p:blipFill>
        <p:spPr>
          <a:xfrm>
            <a:off x="1335067" y="3564656"/>
            <a:ext cx="273102" cy="373718"/>
          </a:xfrm>
          <a:prstGeom prst="rect">
            <a:avLst/>
          </a:prstGeom>
        </p:spPr>
      </p:pic>
      <p:pic>
        <p:nvPicPr>
          <p:cNvPr id="501" name="그래픽 500">
            <a:extLst>
              <a:ext uri="{FF2B5EF4-FFF2-40B4-BE49-F238E27FC236}">
                <a16:creationId xmlns:a16="http://schemas.microsoft.com/office/drawing/2014/main" id="{264AD641-BF18-49C6-90D3-B64E1AC94A55}"/>
              </a:ext>
            </a:extLst>
          </p:cNvPr>
          <p:cNvPicPr>
            <a:picLocks noChangeAspect="1"/>
          </p:cNvPicPr>
          <p:nvPr/>
        </p:nvPicPr>
        <p:blipFill>
          <a:blip r:embed="rId102">
            <a:extLst>
              <a:ext uri="{96DAC541-7B7A-43D3-8B79-37D633B846F1}">
                <asvg:svgBlip xmlns:asvg="http://schemas.microsoft.com/office/drawing/2016/SVG/main" r:embed="rId103"/>
              </a:ext>
            </a:extLst>
          </a:blip>
          <a:stretch>
            <a:fillRect/>
          </a:stretch>
        </p:blipFill>
        <p:spPr>
          <a:xfrm>
            <a:off x="2015435" y="3553877"/>
            <a:ext cx="395278" cy="395278"/>
          </a:xfrm>
          <a:prstGeom prst="rect">
            <a:avLst/>
          </a:prstGeom>
        </p:spPr>
      </p:pic>
      <p:pic>
        <p:nvPicPr>
          <p:cNvPr id="502" name="그래픽 501">
            <a:extLst>
              <a:ext uri="{FF2B5EF4-FFF2-40B4-BE49-F238E27FC236}">
                <a16:creationId xmlns:a16="http://schemas.microsoft.com/office/drawing/2014/main" id="{0C9A4FCC-5380-46F1-895A-5795C20085EA}"/>
              </a:ext>
            </a:extLst>
          </p:cNvPr>
          <p:cNvPicPr>
            <a:picLocks noChangeAspect="1"/>
          </p:cNvPicPr>
          <p:nvPr/>
        </p:nvPicPr>
        <p:blipFill>
          <a:blip r:embed="rId104">
            <a:extLst>
              <a:ext uri="{96DAC541-7B7A-43D3-8B79-37D633B846F1}">
                <asvg:svgBlip xmlns:asvg="http://schemas.microsoft.com/office/drawing/2016/SVG/main" r:embed="rId105"/>
              </a:ext>
            </a:extLst>
          </a:blip>
          <a:stretch>
            <a:fillRect/>
          </a:stretch>
        </p:blipFill>
        <p:spPr>
          <a:xfrm>
            <a:off x="2638542" y="3618559"/>
            <a:ext cx="395278" cy="265914"/>
          </a:xfrm>
          <a:prstGeom prst="rect">
            <a:avLst/>
          </a:prstGeom>
        </p:spPr>
      </p:pic>
      <p:pic>
        <p:nvPicPr>
          <p:cNvPr id="503" name="그래픽 502">
            <a:extLst>
              <a:ext uri="{FF2B5EF4-FFF2-40B4-BE49-F238E27FC236}">
                <a16:creationId xmlns:a16="http://schemas.microsoft.com/office/drawing/2014/main" id="{4C4079A1-7AF6-4982-8E22-ABDA0F05EC4D}"/>
              </a:ext>
            </a:extLst>
          </p:cNvPr>
          <p:cNvPicPr>
            <a:picLocks noChangeAspect="1"/>
          </p:cNvPicPr>
          <p:nvPr/>
        </p:nvPicPr>
        <p:blipFill>
          <a:blip r:embed="rId106">
            <a:extLst>
              <a:ext uri="{96DAC541-7B7A-43D3-8B79-37D633B846F1}">
                <asvg:svgBlip xmlns:asvg="http://schemas.microsoft.com/office/drawing/2016/SVG/main" r:embed="rId107"/>
              </a:ext>
            </a:extLst>
          </a:blip>
          <a:stretch>
            <a:fillRect/>
          </a:stretch>
        </p:blipFill>
        <p:spPr>
          <a:xfrm>
            <a:off x="3431590" y="3586217"/>
            <a:ext cx="330596" cy="330596"/>
          </a:xfrm>
          <a:prstGeom prst="rect">
            <a:avLst/>
          </a:prstGeom>
        </p:spPr>
      </p:pic>
      <p:pic>
        <p:nvPicPr>
          <p:cNvPr id="504" name="그래픽 503">
            <a:extLst>
              <a:ext uri="{FF2B5EF4-FFF2-40B4-BE49-F238E27FC236}">
                <a16:creationId xmlns:a16="http://schemas.microsoft.com/office/drawing/2014/main" id="{B8863CA6-C3C2-4C4E-B13E-4C825E7F0106}"/>
              </a:ext>
            </a:extLst>
          </p:cNvPr>
          <p:cNvPicPr>
            <a:picLocks noChangeAspect="1"/>
          </p:cNvPicPr>
          <p:nvPr/>
        </p:nvPicPr>
        <p:blipFill>
          <a:blip r:embed="rId108">
            <a:extLst>
              <a:ext uri="{96DAC541-7B7A-43D3-8B79-37D633B846F1}">
                <asvg:svgBlip xmlns:asvg="http://schemas.microsoft.com/office/drawing/2016/SVG/main" r:embed="rId109"/>
              </a:ext>
            </a:extLst>
          </a:blip>
          <a:stretch>
            <a:fillRect/>
          </a:stretch>
        </p:blipFill>
        <p:spPr>
          <a:xfrm>
            <a:off x="4100385" y="3561063"/>
            <a:ext cx="380906" cy="380906"/>
          </a:xfrm>
          <a:prstGeom prst="rect">
            <a:avLst/>
          </a:prstGeom>
        </p:spPr>
      </p:pic>
      <p:pic>
        <p:nvPicPr>
          <p:cNvPr id="505" name="그래픽 504">
            <a:extLst>
              <a:ext uri="{FF2B5EF4-FFF2-40B4-BE49-F238E27FC236}">
                <a16:creationId xmlns:a16="http://schemas.microsoft.com/office/drawing/2014/main" id="{338ED33F-167A-4C73-BDD9-7BB5DF569064}"/>
              </a:ext>
            </a:extLst>
          </p:cNvPr>
          <p:cNvPicPr>
            <a:picLocks noChangeAspect="1"/>
          </p:cNvPicPr>
          <p:nvPr/>
        </p:nvPicPr>
        <p:blipFill>
          <a:blip r:embed="rId110">
            <a:extLst>
              <a:ext uri="{96DAC541-7B7A-43D3-8B79-37D633B846F1}">
                <asvg:svgBlip xmlns:asvg="http://schemas.microsoft.com/office/drawing/2016/SVG/main" r:embed="rId111"/>
              </a:ext>
            </a:extLst>
          </a:blip>
          <a:stretch>
            <a:fillRect/>
          </a:stretch>
        </p:blipFill>
        <p:spPr>
          <a:xfrm>
            <a:off x="4814929" y="3579030"/>
            <a:ext cx="380906" cy="344970"/>
          </a:xfrm>
          <a:prstGeom prst="rect">
            <a:avLst/>
          </a:prstGeom>
        </p:spPr>
      </p:pic>
      <p:pic>
        <p:nvPicPr>
          <p:cNvPr id="506" name="그래픽 505">
            <a:extLst>
              <a:ext uri="{FF2B5EF4-FFF2-40B4-BE49-F238E27FC236}">
                <a16:creationId xmlns:a16="http://schemas.microsoft.com/office/drawing/2014/main" id="{647FDE14-BF89-4675-9E76-EBF7334610AB}"/>
              </a:ext>
            </a:extLst>
          </p:cNvPr>
          <p:cNvPicPr>
            <a:picLocks noChangeAspect="1"/>
          </p:cNvPicPr>
          <p:nvPr/>
        </p:nvPicPr>
        <p:blipFill>
          <a:blip r:embed="rId112">
            <a:extLst>
              <a:ext uri="{96DAC541-7B7A-43D3-8B79-37D633B846F1}">
                <asvg:svgBlip xmlns:asvg="http://schemas.microsoft.com/office/drawing/2016/SVG/main" r:embed="rId113"/>
              </a:ext>
            </a:extLst>
          </a:blip>
          <a:stretch>
            <a:fillRect/>
          </a:stretch>
        </p:blipFill>
        <p:spPr>
          <a:xfrm>
            <a:off x="5424905" y="3561064"/>
            <a:ext cx="179672" cy="380904"/>
          </a:xfrm>
          <a:prstGeom prst="rect">
            <a:avLst/>
          </a:prstGeom>
        </p:spPr>
      </p:pic>
      <p:pic>
        <p:nvPicPr>
          <p:cNvPr id="507" name="그래픽 506">
            <a:extLst>
              <a:ext uri="{FF2B5EF4-FFF2-40B4-BE49-F238E27FC236}">
                <a16:creationId xmlns:a16="http://schemas.microsoft.com/office/drawing/2014/main" id="{2AFBFD31-785C-4322-9DDA-A9AFC13DE293}"/>
              </a:ext>
            </a:extLst>
          </p:cNvPr>
          <p:cNvPicPr>
            <a:picLocks noChangeAspect="1"/>
          </p:cNvPicPr>
          <p:nvPr/>
        </p:nvPicPr>
        <p:blipFill>
          <a:blip r:embed="rId114">
            <a:extLst>
              <a:ext uri="{96DAC541-7B7A-43D3-8B79-37D633B846F1}">
                <asvg:svgBlip xmlns:asvg="http://schemas.microsoft.com/office/drawing/2016/SVG/main" r:embed="rId115"/>
              </a:ext>
            </a:extLst>
          </a:blip>
          <a:stretch>
            <a:fillRect/>
          </a:stretch>
        </p:blipFill>
        <p:spPr>
          <a:xfrm>
            <a:off x="6058082" y="3561063"/>
            <a:ext cx="380906" cy="380906"/>
          </a:xfrm>
          <a:prstGeom prst="rect">
            <a:avLst/>
          </a:prstGeom>
        </p:spPr>
      </p:pic>
      <p:pic>
        <p:nvPicPr>
          <p:cNvPr id="606" name="그래픽 605">
            <a:extLst>
              <a:ext uri="{FF2B5EF4-FFF2-40B4-BE49-F238E27FC236}">
                <a16:creationId xmlns:a16="http://schemas.microsoft.com/office/drawing/2014/main" id="{A4B47C94-F527-4144-B09B-226DCE669C8A}"/>
              </a:ext>
            </a:extLst>
          </p:cNvPr>
          <p:cNvPicPr>
            <a:picLocks noChangeAspect="1"/>
          </p:cNvPicPr>
          <p:nvPr/>
        </p:nvPicPr>
        <p:blipFill>
          <a:blip r:embed="rId116">
            <a:extLst>
              <a:ext uri="{96DAC541-7B7A-43D3-8B79-37D633B846F1}">
                <asvg:svgBlip xmlns:asvg="http://schemas.microsoft.com/office/drawing/2016/SVG/main" r:embed="rId117"/>
              </a:ext>
            </a:extLst>
          </a:blip>
          <a:stretch>
            <a:fillRect/>
          </a:stretch>
        </p:blipFill>
        <p:spPr>
          <a:xfrm>
            <a:off x="6701066" y="3561063"/>
            <a:ext cx="380906" cy="380906"/>
          </a:xfrm>
          <a:prstGeom prst="rect">
            <a:avLst/>
          </a:prstGeom>
        </p:spPr>
      </p:pic>
      <p:pic>
        <p:nvPicPr>
          <p:cNvPr id="607" name="그래픽 606">
            <a:extLst>
              <a:ext uri="{FF2B5EF4-FFF2-40B4-BE49-F238E27FC236}">
                <a16:creationId xmlns:a16="http://schemas.microsoft.com/office/drawing/2014/main" id="{2D5A126C-9993-4B88-9440-B18F2BD61B21}"/>
              </a:ext>
            </a:extLst>
          </p:cNvPr>
          <p:cNvPicPr>
            <a:picLocks noChangeAspect="1"/>
          </p:cNvPicPr>
          <p:nvPr/>
        </p:nvPicPr>
        <p:blipFill>
          <a:blip r:embed="rId118">
            <a:extLst>
              <a:ext uri="{96DAC541-7B7A-43D3-8B79-37D633B846F1}">
                <asvg:svgBlip xmlns:asvg="http://schemas.microsoft.com/office/drawing/2016/SVG/main" r:embed="rId119"/>
              </a:ext>
            </a:extLst>
          </a:blip>
          <a:stretch>
            <a:fillRect/>
          </a:stretch>
        </p:blipFill>
        <p:spPr>
          <a:xfrm>
            <a:off x="7455233" y="3582624"/>
            <a:ext cx="323410" cy="337784"/>
          </a:xfrm>
          <a:prstGeom prst="rect">
            <a:avLst/>
          </a:prstGeom>
        </p:spPr>
      </p:pic>
      <p:pic>
        <p:nvPicPr>
          <p:cNvPr id="608" name="그래픽 607">
            <a:extLst>
              <a:ext uri="{FF2B5EF4-FFF2-40B4-BE49-F238E27FC236}">
                <a16:creationId xmlns:a16="http://schemas.microsoft.com/office/drawing/2014/main" id="{036D4DCE-D77A-480D-A496-E595CC9D0AE4}"/>
              </a:ext>
            </a:extLst>
          </p:cNvPr>
          <p:cNvPicPr>
            <a:picLocks noChangeAspect="1"/>
          </p:cNvPicPr>
          <p:nvPr/>
        </p:nvPicPr>
        <p:blipFill>
          <a:blip r:embed="rId120">
            <a:extLst>
              <a:ext uri="{96DAC541-7B7A-43D3-8B79-37D633B846F1}">
                <asvg:svgBlip xmlns:asvg="http://schemas.microsoft.com/office/drawing/2016/SVG/main" r:embed="rId121"/>
              </a:ext>
            </a:extLst>
          </a:blip>
          <a:stretch>
            <a:fillRect/>
          </a:stretch>
        </p:blipFill>
        <p:spPr>
          <a:xfrm>
            <a:off x="8110638" y="3557469"/>
            <a:ext cx="273102" cy="388092"/>
          </a:xfrm>
          <a:prstGeom prst="rect">
            <a:avLst/>
          </a:prstGeom>
        </p:spPr>
      </p:pic>
      <p:pic>
        <p:nvPicPr>
          <p:cNvPr id="609" name="그래픽 608">
            <a:extLst>
              <a:ext uri="{FF2B5EF4-FFF2-40B4-BE49-F238E27FC236}">
                <a16:creationId xmlns:a16="http://schemas.microsoft.com/office/drawing/2014/main" id="{851A2B57-4A3F-4A8A-A559-40B85D95C3A3}"/>
              </a:ext>
            </a:extLst>
          </p:cNvPr>
          <p:cNvPicPr>
            <a:picLocks noChangeAspect="1"/>
          </p:cNvPicPr>
          <p:nvPr/>
        </p:nvPicPr>
        <p:blipFill>
          <a:blip r:embed="rId122">
            <a:extLst>
              <a:ext uri="{96DAC541-7B7A-43D3-8B79-37D633B846F1}">
                <asvg:svgBlip xmlns:asvg="http://schemas.microsoft.com/office/drawing/2016/SVG/main" r:embed="rId123"/>
              </a:ext>
            </a:extLst>
          </a:blip>
          <a:stretch>
            <a:fillRect/>
          </a:stretch>
        </p:blipFill>
        <p:spPr>
          <a:xfrm>
            <a:off x="748445" y="4287466"/>
            <a:ext cx="280288" cy="352156"/>
          </a:xfrm>
          <a:prstGeom prst="rect">
            <a:avLst/>
          </a:prstGeom>
        </p:spPr>
      </p:pic>
      <p:pic>
        <p:nvPicPr>
          <p:cNvPr id="610" name="그래픽 609">
            <a:extLst>
              <a:ext uri="{FF2B5EF4-FFF2-40B4-BE49-F238E27FC236}">
                <a16:creationId xmlns:a16="http://schemas.microsoft.com/office/drawing/2014/main" id="{064A0F1C-0565-47D4-854E-317DCB0008E2}"/>
              </a:ext>
            </a:extLst>
          </p:cNvPr>
          <p:cNvPicPr>
            <a:picLocks noChangeAspect="1"/>
          </p:cNvPicPr>
          <p:nvPr/>
        </p:nvPicPr>
        <p:blipFill>
          <a:blip r:embed="rId124">
            <a:extLst>
              <a:ext uri="{96DAC541-7B7A-43D3-8B79-37D633B846F1}">
                <asvg:svgBlip xmlns:asvg="http://schemas.microsoft.com/office/drawing/2016/SVG/main" r:embed="rId125"/>
              </a:ext>
            </a:extLst>
          </a:blip>
          <a:stretch>
            <a:fillRect/>
          </a:stretch>
        </p:blipFill>
        <p:spPr>
          <a:xfrm>
            <a:off x="1351567" y="4273092"/>
            <a:ext cx="330596" cy="380904"/>
          </a:xfrm>
          <a:prstGeom prst="rect">
            <a:avLst/>
          </a:prstGeom>
        </p:spPr>
      </p:pic>
      <p:pic>
        <p:nvPicPr>
          <p:cNvPr id="611" name="그래픽 610">
            <a:extLst>
              <a:ext uri="{FF2B5EF4-FFF2-40B4-BE49-F238E27FC236}">
                <a16:creationId xmlns:a16="http://schemas.microsoft.com/office/drawing/2014/main" id="{C1C7F859-93A9-41C9-B48F-D6D594E500E1}"/>
              </a:ext>
            </a:extLst>
          </p:cNvPr>
          <p:cNvPicPr>
            <a:picLocks noChangeAspect="1"/>
          </p:cNvPicPr>
          <p:nvPr/>
        </p:nvPicPr>
        <p:blipFill>
          <a:blip r:embed="rId126">
            <a:extLst>
              <a:ext uri="{96DAC541-7B7A-43D3-8B79-37D633B846F1}">
                <asvg:svgBlip xmlns:asvg="http://schemas.microsoft.com/office/drawing/2016/SVG/main" r:embed="rId127"/>
              </a:ext>
            </a:extLst>
          </a:blip>
          <a:stretch>
            <a:fillRect/>
          </a:stretch>
        </p:blipFill>
        <p:spPr>
          <a:xfrm>
            <a:off x="2048259" y="4276684"/>
            <a:ext cx="323410" cy="373718"/>
          </a:xfrm>
          <a:prstGeom prst="rect">
            <a:avLst/>
          </a:prstGeom>
        </p:spPr>
      </p:pic>
      <p:pic>
        <p:nvPicPr>
          <p:cNvPr id="612" name="그래픽 611">
            <a:extLst>
              <a:ext uri="{FF2B5EF4-FFF2-40B4-BE49-F238E27FC236}">
                <a16:creationId xmlns:a16="http://schemas.microsoft.com/office/drawing/2014/main" id="{14EE8376-A031-4B9A-9B30-A84199284E98}"/>
              </a:ext>
            </a:extLst>
          </p:cNvPr>
          <p:cNvPicPr>
            <a:picLocks noChangeAspect="1"/>
          </p:cNvPicPr>
          <p:nvPr/>
        </p:nvPicPr>
        <p:blipFill>
          <a:blip r:embed="rId128">
            <a:extLst>
              <a:ext uri="{96DAC541-7B7A-43D3-8B79-37D633B846F1}">
                <asvg:svgBlip xmlns:asvg="http://schemas.microsoft.com/office/drawing/2016/SVG/main" r:embed="rId129"/>
              </a:ext>
            </a:extLst>
          </a:blip>
          <a:stretch>
            <a:fillRect/>
          </a:stretch>
        </p:blipFill>
        <p:spPr>
          <a:xfrm>
            <a:off x="2660203" y="4276684"/>
            <a:ext cx="373718" cy="373718"/>
          </a:xfrm>
          <a:prstGeom prst="rect">
            <a:avLst/>
          </a:prstGeom>
        </p:spPr>
      </p:pic>
      <p:pic>
        <p:nvPicPr>
          <p:cNvPr id="613" name="그래픽 612">
            <a:extLst>
              <a:ext uri="{FF2B5EF4-FFF2-40B4-BE49-F238E27FC236}">
                <a16:creationId xmlns:a16="http://schemas.microsoft.com/office/drawing/2014/main" id="{5675CBE2-C4A2-4D83-B6A1-96168F57E9BA}"/>
              </a:ext>
            </a:extLst>
          </p:cNvPr>
          <p:cNvPicPr>
            <a:picLocks noChangeAspect="1"/>
          </p:cNvPicPr>
          <p:nvPr/>
        </p:nvPicPr>
        <p:blipFill>
          <a:blip r:embed="rId130">
            <a:extLst>
              <a:ext uri="{96DAC541-7B7A-43D3-8B79-37D633B846F1}">
                <asvg:svgBlip xmlns:asvg="http://schemas.microsoft.com/office/drawing/2016/SVG/main" r:embed="rId131"/>
              </a:ext>
            </a:extLst>
          </a:blip>
          <a:stretch>
            <a:fillRect/>
          </a:stretch>
        </p:blipFill>
        <p:spPr>
          <a:xfrm>
            <a:off x="3380206" y="4291058"/>
            <a:ext cx="366532" cy="344970"/>
          </a:xfrm>
          <a:prstGeom prst="rect">
            <a:avLst/>
          </a:prstGeom>
        </p:spPr>
      </p:pic>
      <p:pic>
        <p:nvPicPr>
          <p:cNvPr id="614" name="그래픽 613">
            <a:extLst>
              <a:ext uri="{FF2B5EF4-FFF2-40B4-BE49-F238E27FC236}">
                <a16:creationId xmlns:a16="http://schemas.microsoft.com/office/drawing/2014/main" id="{E95400C4-4A0D-404C-9465-649B8F15DF20}"/>
              </a:ext>
            </a:extLst>
          </p:cNvPr>
          <p:cNvPicPr>
            <a:picLocks noChangeAspect="1"/>
          </p:cNvPicPr>
          <p:nvPr/>
        </p:nvPicPr>
        <p:blipFill>
          <a:blip r:embed="rId132">
            <a:extLst>
              <a:ext uri="{96DAC541-7B7A-43D3-8B79-37D633B846F1}">
                <asvg:svgBlip xmlns:asvg="http://schemas.microsoft.com/office/drawing/2016/SVG/main" r:embed="rId133"/>
              </a:ext>
            </a:extLst>
          </a:blip>
          <a:stretch>
            <a:fillRect/>
          </a:stretch>
        </p:blipFill>
        <p:spPr>
          <a:xfrm>
            <a:off x="4032225" y="4247937"/>
            <a:ext cx="438400" cy="431212"/>
          </a:xfrm>
          <a:prstGeom prst="rect">
            <a:avLst/>
          </a:prstGeom>
        </p:spPr>
      </p:pic>
      <p:pic>
        <p:nvPicPr>
          <p:cNvPr id="615" name="그래픽 614">
            <a:extLst>
              <a:ext uri="{FF2B5EF4-FFF2-40B4-BE49-F238E27FC236}">
                <a16:creationId xmlns:a16="http://schemas.microsoft.com/office/drawing/2014/main" id="{9F7BE855-CDC7-4F40-B548-774ED42B912E}"/>
              </a:ext>
            </a:extLst>
          </p:cNvPr>
          <p:cNvPicPr>
            <a:picLocks noChangeAspect="1"/>
          </p:cNvPicPr>
          <p:nvPr/>
        </p:nvPicPr>
        <p:blipFill>
          <a:blip r:embed="rId134">
            <a:extLst>
              <a:ext uri="{96DAC541-7B7A-43D3-8B79-37D633B846F1}">
                <asvg:svgBlip xmlns:asvg="http://schemas.microsoft.com/office/drawing/2016/SVG/main" r:embed="rId135"/>
              </a:ext>
            </a:extLst>
          </a:blip>
          <a:stretch>
            <a:fillRect/>
          </a:stretch>
        </p:blipFill>
        <p:spPr>
          <a:xfrm>
            <a:off x="4796652" y="4244343"/>
            <a:ext cx="380906" cy="438402"/>
          </a:xfrm>
          <a:prstGeom prst="rect">
            <a:avLst/>
          </a:prstGeom>
        </p:spPr>
      </p:pic>
      <p:pic>
        <p:nvPicPr>
          <p:cNvPr id="616" name="그래픽 615">
            <a:extLst>
              <a:ext uri="{FF2B5EF4-FFF2-40B4-BE49-F238E27FC236}">
                <a16:creationId xmlns:a16="http://schemas.microsoft.com/office/drawing/2014/main" id="{90D44EFE-9A4B-4C5A-B9A6-8445599604A4}"/>
              </a:ext>
            </a:extLst>
          </p:cNvPr>
          <p:cNvPicPr>
            <a:picLocks noChangeAspect="1"/>
          </p:cNvPicPr>
          <p:nvPr/>
        </p:nvPicPr>
        <p:blipFill>
          <a:blip r:embed="rId136">
            <a:extLst>
              <a:ext uri="{96DAC541-7B7A-43D3-8B79-37D633B846F1}">
                <asvg:svgBlip xmlns:asvg="http://schemas.microsoft.com/office/drawing/2016/SVG/main" r:embed="rId137"/>
              </a:ext>
            </a:extLst>
          </a:blip>
          <a:stretch>
            <a:fillRect/>
          </a:stretch>
        </p:blipFill>
        <p:spPr>
          <a:xfrm>
            <a:off x="5401341" y="4265905"/>
            <a:ext cx="438400" cy="395278"/>
          </a:xfrm>
          <a:prstGeom prst="rect">
            <a:avLst/>
          </a:prstGeom>
        </p:spPr>
      </p:pic>
      <p:pic>
        <p:nvPicPr>
          <p:cNvPr id="617" name="그래픽 616">
            <a:extLst>
              <a:ext uri="{FF2B5EF4-FFF2-40B4-BE49-F238E27FC236}">
                <a16:creationId xmlns:a16="http://schemas.microsoft.com/office/drawing/2014/main" id="{DB6731C8-2C4E-4B46-8544-3D4C307EB92C}"/>
              </a:ext>
            </a:extLst>
          </p:cNvPr>
          <p:cNvPicPr>
            <a:picLocks noChangeAspect="1"/>
          </p:cNvPicPr>
          <p:nvPr/>
        </p:nvPicPr>
        <p:blipFill>
          <a:blip r:embed="rId138">
            <a:extLst>
              <a:ext uri="{96DAC541-7B7A-43D3-8B79-37D633B846F1}">
                <asvg:svgBlip xmlns:asvg="http://schemas.microsoft.com/office/drawing/2016/SVG/main" r:embed="rId139"/>
              </a:ext>
            </a:extLst>
          </a:blip>
          <a:stretch>
            <a:fillRect/>
          </a:stretch>
        </p:blipFill>
        <p:spPr>
          <a:xfrm>
            <a:off x="6074911" y="4244343"/>
            <a:ext cx="380906" cy="438402"/>
          </a:xfrm>
          <a:prstGeom prst="rect">
            <a:avLst/>
          </a:prstGeom>
        </p:spPr>
      </p:pic>
      <p:pic>
        <p:nvPicPr>
          <p:cNvPr id="618" name="그래픽 617">
            <a:extLst>
              <a:ext uri="{FF2B5EF4-FFF2-40B4-BE49-F238E27FC236}">
                <a16:creationId xmlns:a16="http://schemas.microsoft.com/office/drawing/2014/main" id="{D25A2F0B-40D6-40D0-A9F7-4081914C5EA5}"/>
              </a:ext>
            </a:extLst>
          </p:cNvPr>
          <p:cNvPicPr>
            <a:picLocks noChangeAspect="1"/>
          </p:cNvPicPr>
          <p:nvPr/>
        </p:nvPicPr>
        <p:blipFill>
          <a:blip r:embed="rId140">
            <a:extLst>
              <a:ext uri="{96DAC541-7B7A-43D3-8B79-37D633B846F1}">
                <asvg:svgBlip xmlns:asvg="http://schemas.microsoft.com/office/drawing/2016/SVG/main" r:embed="rId141"/>
              </a:ext>
            </a:extLst>
          </a:blip>
          <a:stretch>
            <a:fillRect/>
          </a:stretch>
        </p:blipFill>
        <p:spPr>
          <a:xfrm>
            <a:off x="6689231" y="4273092"/>
            <a:ext cx="402464" cy="380904"/>
          </a:xfrm>
          <a:prstGeom prst="rect">
            <a:avLst/>
          </a:prstGeom>
        </p:spPr>
      </p:pic>
      <p:pic>
        <p:nvPicPr>
          <p:cNvPr id="619" name="그래픽 618">
            <a:extLst>
              <a:ext uri="{FF2B5EF4-FFF2-40B4-BE49-F238E27FC236}">
                <a16:creationId xmlns:a16="http://schemas.microsoft.com/office/drawing/2014/main" id="{C0F4662C-0E67-4BB4-9E76-7D0E975660D3}"/>
              </a:ext>
            </a:extLst>
          </p:cNvPr>
          <p:cNvPicPr>
            <a:picLocks noChangeAspect="1"/>
          </p:cNvPicPr>
          <p:nvPr/>
        </p:nvPicPr>
        <p:blipFill>
          <a:blip r:embed="rId142">
            <a:extLst>
              <a:ext uri="{96DAC541-7B7A-43D3-8B79-37D633B846F1}">
                <asvg:svgBlip xmlns:asvg="http://schemas.microsoft.com/office/drawing/2016/SVG/main" r:embed="rId143"/>
              </a:ext>
            </a:extLst>
          </a:blip>
          <a:stretch>
            <a:fillRect/>
          </a:stretch>
        </p:blipFill>
        <p:spPr>
          <a:xfrm>
            <a:off x="7392617" y="4265904"/>
            <a:ext cx="380906" cy="395280"/>
          </a:xfrm>
          <a:prstGeom prst="rect">
            <a:avLst/>
          </a:prstGeom>
        </p:spPr>
      </p:pic>
      <p:pic>
        <p:nvPicPr>
          <p:cNvPr id="620" name="그래픽 619">
            <a:extLst>
              <a:ext uri="{FF2B5EF4-FFF2-40B4-BE49-F238E27FC236}">
                <a16:creationId xmlns:a16="http://schemas.microsoft.com/office/drawing/2014/main" id="{93431966-EF9A-4ABB-8069-1A8172FF2878}"/>
              </a:ext>
            </a:extLst>
          </p:cNvPr>
          <p:cNvPicPr>
            <a:picLocks noChangeAspect="1"/>
          </p:cNvPicPr>
          <p:nvPr/>
        </p:nvPicPr>
        <p:blipFill>
          <a:blip r:embed="rId144">
            <a:extLst>
              <a:ext uri="{96DAC541-7B7A-43D3-8B79-37D633B846F1}">
                <asvg:svgBlip xmlns:asvg="http://schemas.microsoft.com/office/drawing/2016/SVG/main" r:embed="rId145"/>
              </a:ext>
            </a:extLst>
          </a:blip>
          <a:stretch>
            <a:fillRect/>
          </a:stretch>
        </p:blipFill>
        <p:spPr>
          <a:xfrm>
            <a:off x="7970690" y="4341366"/>
            <a:ext cx="467148" cy="244354"/>
          </a:xfrm>
          <a:prstGeom prst="rect">
            <a:avLst/>
          </a:prstGeom>
        </p:spPr>
      </p:pic>
      <p:pic>
        <p:nvPicPr>
          <p:cNvPr id="621" name="그래픽 620">
            <a:extLst>
              <a:ext uri="{FF2B5EF4-FFF2-40B4-BE49-F238E27FC236}">
                <a16:creationId xmlns:a16="http://schemas.microsoft.com/office/drawing/2014/main" id="{E105E7C3-AF57-4807-9204-1AF0E43F5CA2}"/>
              </a:ext>
            </a:extLst>
          </p:cNvPr>
          <p:cNvPicPr>
            <a:picLocks noChangeAspect="1"/>
          </p:cNvPicPr>
          <p:nvPr/>
        </p:nvPicPr>
        <p:blipFill>
          <a:blip r:embed="rId146">
            <a:extLst>
              <a:ext uri="{96DAC541-7B7A-43D3-8B79-37D633B846F1}">
                <asvg:svgBlip xmlns:asvg="http://schemas.microsoft.com/office/drawing/2016/SVG/main" r:embed="rId147"/>
              </a:ext>
            </a:extLst>
          </a:blip>
          <a:stretch>
            <a:fillRect/>
          </a:stretch>
        </p:blipFill>
        <p:spPr>
          <a:xfrm>
            <a:off x="770995" y="5022252"/>
            <a:ext cx="258728" cy="330596"/>
          </a:xfrm>
          <a:prstGeom prst="rect">
            <a:avLst/>
          </a:prstGeom>
        </p:spPr>
      </p:pic>
      <p:pic>
        <p:nvPicPr>
          <p:cNvPr id="622" name="그래픽 621">
            <a:extLst>
              <a:ext uri="{FF2B5EF4-FFF2-40B4-BE49-F238E27FC236}">
                <a16:creationId xmlns:a16="http://schemas.microsoft.com/office/drawing/2014/main" id="{017856AE-F8CB-4DD4-A8D7-0B804C8F0566}"/>
              </a:ext>
            </a:extLst>
          </p:cNvPr>
          <p:cNvPicPr>
            <a:picLocks noChangeAspect="1"/>
          </p:cNvPicPr>
          <p:nvPr/>
        </p:nvPicPr>
        <p:blipFill>
          <a:blip r:embed="rId148">
            <a:extLst>
              <a:ext uri="{96DAC541-7B7A-43D3-8B79-37D633B846F1}">
                <asvg:svgBlip xmlns:asvg="http://schemas.microsoft.com/office/drawing/2016/SVG/main" r:embed="rId149"/>
              </a:ext>
            </a:extLst>
          </a:blip>
          <a:stretch>
            <a:fillRect/>
          </a:stretch>
        </p:blipFill>
        <p:spPr>
          <a:xfrm>
            <a:off x="1333192" y="4997098"/>
            <a:ext cx="380906" cy="380906"/>
          </a:xfrm>
          <a:prstGeom prst="rect">
            <a:avLst/>
          </a:prstGeom>
        </p:spPr>
      </p:pic>
      <p:pic>
        <p:nvPicPr>
          <p:cNvPr id="623" name="그래픽 622">
            <a:extLst>
              <a:ext uri="{FF2B5EF4-FFF2-40B4-BE49-F238E27FC236}">
                <a16:creationId xmlns:a16="http://schemas.microsoft.com/office/drawing/2014/main" id="{C2A19A9D-A198-4701-870B-DA9FEBD87623}"/>
              </a:ext>
            </a:extLst>
          </p:cNvPr>
          <p:cNvPicPr>
            <a:picLocks noChangeAspect="1"/>
          </p:cNvPicPr>
          <p:nvPr/>
        </p:nvPicPr>
        <p:blipFill>
          <a:blip r:embed="rId150">
            <a:extLst>
              <a:ext uri="{96DAC541-7B7A-43D3-8B79-37D633B846F1}">
                <asvg:svgBlip xmlns:asvg="http://schemas.microsoft.com/office/drawing/2016/SVG/main" r:embed="rId151"/>
              </a:ext>
            </a:extLst>
          </a:blip>
          <a:stretch>
            <a:fillRect/>
          </a:stretch>
        </p:blipFill>
        <p:spPr>
          <a:xfrm>
            <a:off x="2038460" y="5007878"/>
            <a:ext cx="359344" cy="359344"/>
          </a:xfrm>
          <a:prstGeom prst="rect">
            <a:avLst/>
          </a:prstGeom>
        </p:spPr>
      </p:pic>
      <p:pic>
        <p:nvPicPr>
          <p:cNvPr id="624" name="그래픽 623">
            <a:extLst>
              <a:ext uri="{FF2B5EF4-FFF2-40B4-BE49-F238E27FC236}">
                <a16:creationId xmlns:a16="http://schemas.microsoft.com/office/drawing/2014/main" id="{2A37CABA-39C1-4D4C-856F-EE6C7EC09861}"/>
              </a:ext>
            </a:extLst>
          </p:cNvPr>
          <p:cNvPicPr>
            <a:picLocks noChangeAspect="1"/>
          </p:cNvPicPr>
          <p:nvPr/>
        </p:nvPicPr>
        <p:blipFill>
          <a:blip r:embed="rId152">
            <a:extLst>
              <a:ext uri="{96DAC541-7B7A-43D3-8B79-37D633B846F1}">
                <asvg:svgBlip xmlns:asvg="http://schemas.microsoft.com/office/drawing/2016/SVG/main" r:embed="rId153"/>
              </a:ext>
            </a:extLst>
          </a:blip>
          <a:stretch>
            <a:fillRect/>
          </a:stretch>
        </p:blipFill>
        <p:spPr>
          <a:xfrm>
            <a:off x="2697496" y="5011473"/>
            <a:ext cx="294662" cy="352156"/>
          </a:xfrm>
          <a:prstGeom prst="rect">
            <a:avLst/>
          </a:prstGeom>
        </p:spPr>
      </p:pic>
      <p:pic>
        <p:nvPicPr>
          <p:cNvPr id="625" name="그래픽 624">
            <a:extLst>
              <a:ext uri="{FF2B5EF4-FFF2-40B4-BE49-F238E27FC236}">
                <a16:creationId xmlns:a16="http://schemas.microsoft.com/office/drawing/2014/main" id="{79B67D48-BA3A-4C19-B0F3-E373F6CFBA51}"/>
              </a:ext>
            </a:extLst>
          </p:cNvPr>
          <p:cNvPicPr>
            <a:picLocks noChangeAspect="1"/>
          </p:cNvPicPr>
          <p:nvPr/>
        </p:nvPicPr>
        <p:blipFill>
          <a:blip r:embed="rId154">
            <a:extLst>
              <a:ext uri="{96DAC541-7B7A-43D3-8B79-37D633B846F1}">
                <asvg:svgBlip xmlns:asvg="http://schemas.microsoft.com/office/drawing/2016/SVG/main" r:embed="rId155"/>
              </a:ext>
            </a:extLst>
          </a:blip>
          <a:stretch>
            <a:fillRect/>
          </a:stretch>
        </p:blipFill>
        <p:spPr>
          <a:xfrm>
            <a:off x="3462074" y="4997099"/>
            <a:ext cx="186858" cy="380904"/>
          </a:xfrm>
          <a:prstGeom prst="rect">
            <a:avLst/>
          </a:prstGeom>
        </p:spPr>
      </p:pic>
      <p:pic>
        <p:nvPicPr>
          <p:cNvPr id="626" name="그래픽 625">
            <a:extLst>
              <a:ext uri="{FF2B5EF4-FFF2-40B4-BE49-F238E27FC236}">
                <a16:creationId xmlns:a16="http://schemas.microsoft.com/office/drawing/2014/main" id="{7391370F-36BF-4F40-82BB-709A6553AF54}"/>
              </a:ext>
            </a:extLst>
          </p:cNvPr>
          <p:cNvPicPr>
            <a:picLocks noChangeAspect="1"/>
          </p:cNvPicPr>
          <p:nvPr/>
        </p:nvPicPr>
        <p:blipFill>
          <a:blip r:embed="rId156">
            <a:extLst>
              <a:ext uri="{96DAC541-7B7A-43D3-8B79-37D633B846F1}">
                <asvg:svgBlip xmlns:asvg="http://schemas.microsoft.com/office/drawing/2016/SVG/main" r:embed="rId157"/>
              </a:ext>
            </a:extLst>
          </a:blip>
          <a:stretch>
            <a:fillRect/>
          </a:stretch>
        </p:blipFill>
        <p:spPr>
          <a:xfrm>
            <a:off x="4088316" y="5015065"/>
            <a:ext cx="359344" cy="344970"/>
          </a:xfrm>
          <a:prstGeom prst="rect">
            <a:avLst/>
          </a:prstGeom>
        </p:spPr>
      </p:pic>
      <p:pic>
        <p:nvPicPr>
          <p:cNvPr id="627" name="그래픽 626">
            <a:extLst>
              <a:ext uri="{FF2B5EF4-FFF2-40B4-BE49-F238E27FC236}">
                <a16:creationId xmlns:a16="http://schemas.microsoft.com/office/drawing/2014/main" id="{E5F52194-4DF4-498B-A61F-37240DD0CE24}"/>
              </a:ext>
            </a:extLst>
          </p:cNvPr>
          <p:cNvPicPr>
            <a:picLocks noChangeAspect="1"/>
          </p:cNvPicPr>
          <p:nvPr/>
        </p:nvPicPr>
        <p:blipFill>
          <a:blip r:embed="rId158">
            <a:extLst>
              <a:ext uri="{96DAC541-7B7A-43D3-8B79-37D633B846F1}">
                <asvg:svgBlip xmlns:asvg="http://schemas.microsoft.com/office/drawing/2016/SVG/main" r:embed="rId159"/>
              </a:ext>
            </a:extLst>
          </a:blip>
          <a:stretch>
            <a:fillRect/>
          </a:stretch>
        </p:blipFill>
        <p:spPr>
          <a:xfrm>
            <a:off x="4819598" y="5033033"/>
            <a:ext cx="366532" cy="309036"/>
          </a:xfrm>
          <a:prstGeom prst="rect">
            <a:avLst/>
          </a:prstGeom>
        </p:spPr>
      </p:pic>
      <p:pic>
        <p:nvPicPr>
          <p:cNvPr id="628" name="그래픽 627">
            <a:extLst>
              <a:ext uri="{FF2B5EF4-FFF2-40B4-BE49-F238E27FC236}">
                <a16:creationId xmlns:a16="http://schemas.microsoft.com/office/drawing/2014/main" id="{04DB9842-1562-40B5-A47B-811809D81235}"/>
              </a:ext>
            </a:extLst>
          </p:cNvPr>
          <p:cNvPicPr>
            <a:picLocks noChangeAspect="1"/>
          </p:cNvPicPr>
          <p:nvPr/>
        </p:nvPicPr>
        <p:blipFill>
          <a:blip r:embed="rId160">
            <a:extLst>
              <a:ext uri="{96DAC541-7B7A-43D3-8B79-37D633B846F1}">
                <asvg:svgBlip xmlns:asvg="http://schemas.microsoft.com/office/drawing/2016/SVG/main" r:embed="rId161"/>
              </a:ext>
            </a:extLst>
          </a:blip>
          <a:stretch>
            <a:fillRect/>
          </a:stretch>
        </p:blipFill>
        <p:spPr>
          <a:xfrm>
            <a:off x="5438203" y="5011472"/>
            <a:ext cx="316222" cy="352158"/>
          </a:xfrm>
          <a:prstGeom prst="rect">
            <a:avLst/>
          </a:prstGeom>
        </p:spPr>
      </p:pic>
      <p:pic>
        <p:nvPicPr>
          <p:cNvPr id="629" name="그래픽 628">
            <a:extLst>
              <a:ext uri="{FF2B5EF4-FFF2-40B4-BE49-F238E27FC236}">
                <a16:creationId xmlns:a16="http://schemas.microsoft.com/office/drawing/2014/main" id="{0C423252-44A2-4307-8DCF-E65CD269C91A}"/>
              </a:ext>
            </a:extLst>
          </p:cNvPr>
          <p:cNvPicPr>
            <a:picLocks noChangeAspect="1"/>
          </p:cNvPicPr>
          <p:nvPr/>
        </p:nvPicPr>
        <p:blipFill>
          <a:blip r:embed="rId162">
            <a:extLst>
              <a:ext uri="{96DAC541-7B7A-43D3-8B79-37D633B846F1}">
                <asvg:svgBlip xmlns:asvg="http://schemas.microsoft.com/office/drawing/2016/SVG/main" r:embed="rId163"/>
              </a:ext>
            </a:extLst>
          </a:blip>
          <a:stretch>
            <a:fillRect/>
          </a:stretch>
        </p:blipFill>
        <p:spPr>
          <a:xfrm>
            <a:off x="6097535" y="5018659"/>
            <a:ext cx="265916" cy="337784"/>
          </a:xfrm>
          <a:prstGeom prst="rect">
            <a:avLst/>
          </a:prstGeom>
        </p:spPr>
      </p:pic>
      <p:pic>
        <p:nvPicPr>
          <p:cNvPr id="630" name="그래픽 629">
            <a:extLst>
              <a:ext uri="{FF2B5EF4-FFF2-40B4-BE49-F238E27FC236}">
                <a16:creationId xmlns:a16="http://schemas.microsoft.com/office/drawing/2014/main" id="{8B567DC1-634F-447C-B336-779FBFAF0E40}"/>
              </a:ext>
            </a:extLst>
          </p:cNvPr>
          <p:cNvPicPr>
            <a:picLocks noChangeAspect="1"/>
          </p:cNvPicPr>
          <p:nvPr/>
        </p:nvPicPr>
        <p:blipFill>
          <a:blip r:embed="rId164">
            <a:extLst>
              <a:ext uri="{96DAC541-7B7A-43D3-8B79-37D633B846F1}">
                <asvg:svgBlip xmlns:asvg="http://schemas.microsoft.com/office/drawing/2016/SVG/main" r:embed="rId165"/>
              </a:ext>
            </a:extLst>
          </a:blip>
          <a:stretch>
            <a:fillRect/>
          </a:stretch>
        </p:blipFill>
        <p:spPr>
          <a:xfrm>
            <a:off x="6757986" y="5043812"/>
            <a:ext cx="337784" cy="287476"/>
          </a:xfrm>
          <a:prstGeom prst="rect">
            <a:avLst/>
          </a:prstGeom>
        </p:spPr>
      </p:pic>
      <p:pic>
        <p:nvPicPr>
          <p:cNvPr id="631" name="그래픽 630">
            <a:extLst>
              <a:ext uri="{FF2B5EF4-FFF2-40B4-BE49-F238E27FC236}">
                <a16:creationId xmlns:a16="http://schemas.microsoft.com/office/drawing/2014/main" id="{3B26F036-AF43-4445-8671-9EDB7E40659D}"/>
              </a:ext>
            </a:extLst>
          </p:cNvPr>
          <p:cNvPicPr>
            <a:picLocks noChangeAspect="1"/>
          </p:cNvPicPr>
          <p:nvPr/>
        </p:nvPicPr>
        <p:blipFill>
          <a:blip r:embed="rId166">
            <a:extLst>
              <a:ext uri="{96DAC541-7B7A-43D3-8B79-37D633B846F1}">
                <asvg:svgBlip xmlns:asvg="http://schemas.microsoft.com/office/drawing/2016/SVG/main" r:embed="rId167"/>
              </a:ext>
            </a:extLst>
          </a:blip>
          <a:stretch>
            <a:fillRect/>
          </a:stretch>
        </p:blipFill>
        <p:spPr>
          <a:xfrm>
            <a:off x="7433672" y="5000691"/>
            <a:ext cx="366532" cy="373718"/>
          </a:xfrm>
          <a:prstGeom prst="rect">
            <a:avLst/>
          </a:prstGeom>
        </p:spPr>
      </p:pic>
      <p:pic>
        <p:nvPicPr>
          <p:cNvPr id="632" name="그래픽 631">
            <a:extLst>
              <a:ext uri="{FF2B5EF4-FFF2-40B4-BE49-F238E27FC236}">
                <a16:creationId xmlns:a16="http://schemas.microsoft.com/office/drawing/2014/main" id="{FC6E084D-7FC1-4422-8F92-736DF38A607F}"/>
              </a:ext>
            </a:extLst>
          </p:cNvPr>
          <p:cNvPicPr>
            <a:picLocks noChangeAspect="1"/>
          </p:cNvPicPr>
          <p:nvPr/>
        </p:nvPicPr>
        <p:blipFill>
          <a:blip r:embed="rId168">
            <a:extLst>
              <a:ext uri="{96DAC541-7B7A-43D3-8B79-37D633B846F1}">
                <asvg:svgBlip xmlns:asvg="http://schemas.microsoft.com/office/drawing/2016/SVG/main" r:embed="rId169"/>
              </a:ext>
            </a:extLst>
          </a:blip>
          <a:stretch>
            <a:fillRect/>
          </a:stretch>
        </p:blipFill>
        <p:spPr>
          <a:xfrm>
            <a:off x="8049746" y="5033033"/>
            <a:ext cx="309036" cy="309036"/>
          </a:xfrm>
          <a:prstGeom prst="rect">
            <a:avLst/>
          </a:prstGeom>
        </p:spPr>
      </p:pic>
      <p:pic>
        <p:nvPicPr>
          <p:cNvPr id="633" name="그래픽 632">
            <a:extLst>
              <a:ext uri="{FF2B5EF4-FFF2-40B4-BE49-F238E27FC236}">
                <a16:creationId xmlns:a16="http://schemas.microsoft.com/office/drawing/2014/main" id="{6A370947-2142-4598-AA6E-3847EF2B6000}"/>
              </a:ext>
            </a:extLst>
          </p:cNvPr>
          <p:cNvPicPr>
            <a:picLocks noChangeAspect="1"/>
          </p:cNvPicPr>
          <p:nvPr/>
        </p:nvPicPr>
        <p:blipFill>
          <a:blip r:embed="rId170">
            <a:extLst>
              <a:ext uri="{96DAC541-7B7A-43D3-8B79-37D633B846F1}">
                <asvg:svgBlip xmlns:asvg="http://schemas.microsoft.com/office/drawing/2016/SVG/main" r:embed="rId171"/>
              </a:ext>
            </a:extLst>
          </a:blip>
          <a:stretch>
            <a:fillRect/>
          </a:stretch>
        </p:blipFill>
        <p:spPr>
          <a:xfrm>
            <a:off x="6112613" y="5712772"/>
            <a:ext cx="316222" cy="273100"/>
          </a:xfrm>
          <a:prstGeom prst="rect">
            <a:avLst/>
          </a:prstGeom>
        </p:spPr>
      </p:pic>
      <p:pic>
        <p:nvPicPr>
          <p:cNvPr id="634" name="그래픽 633">
            <a:extLst>
              <a:ext uri="{FF2B5EF4-FFF2-40B4-BE49-F238E27FC236}">
                <a16:creationId xmlns:a16="http://schemas.microsoft.com/office/drawing/2014/main" id="{8DFEA920-885D-4A84-8BEE-F4B63C86B3B6}"/>
              </a:ext>
            </a:extLst>
          </p:cNvPr>
          <p:cNvPicPr>
            <a:picLocks noChangeAspect="1"/>
          </p:cNvPicPr>
          <p:nvPr/>
        </p:nvPicPr>
        <p:blipFill>
          <a:blip r:embed="rId172">
            <a:extLst>
              <a:ext uri="{96DAC541-7B7A-43D3-8B79-37D633B846F1}">
                <asvg:svgBlip xmlns:asvg="http://schemas.microsoft.com/office/drawing/2016/SVG/main" r:embed="rId173"/>
              </a:ext>
            </a:extLst>
          </a:blip>
          <a:stretch>
            <a:fillRect/>
          </a:stretch>
        </p:blipFill>
        <p:spPr>
          <a:xfrm>
            <a:off x="729177" y="5719958"/>
            <a:ext cx="330596" cy="258728"/>
          </a:xfrm>
          <a:prstGeom prst="rect">
            <a:avLst/>
          </a:prstGeom>
        </p:spPr>
      </p:pic>
      <p:pic>
        <p:nvPicPr>
          <p:cNvPr id="635" name="그래픽 634">
            <a:extLst>
              <a:ext uri="{FF2B5EF4-FFF2-40B4-BE49-F238E27FC236}">
                <a16:creationId xmlns:a16="http://schemas.microsoft.com/office/drawing/2014/main" id="{25A72B8F-B15D-4A5F-8FA0-9BE5180DE976}"/>
              </a:ext>
            </a:extLst>
          </p:cNvPr>
          <p:cNvPicPr>
            <a:picLocks noChangeAspect="1"/>
          </p:cNvPicPr>
          <p:nvPr/>
        </p:nvPicPr>
        <p:blipFill>
          <a:blip r:embed="rId174">
            <a:extLst>
              <a:ext uri="{96DAC541-7B7A-43D3-8B79-37D633B846F1}">
                <asvg:svgBlip xmlns:asvg="http://schemas.microsoft.com/office/drawing/2016/SVG/main" r:embed="rId175"/>
              </a:ext>
            </a:extLst>
          </a:blip>
          <a:stretch>
            <a:fillRect/>
          </a:stretch>
        </p:blipFill>
        <p:spPr>
          <a:xfrm>
            <a:off x="1333743" y="5684024"/>
            <a:ext cx="330596" cy="330596"/>
          </a:xfrm>
          <a:prstGeom prst="rect">
            <a:avLst/>
          </a:prstGeom>
        </p:spPr>
      </p:pic>
      <p:pic>
        <p:nvPicPr>
          <p:cNvPr id="636" name="그래픽 635">
            <a:extLst>
              <a:ext uri="{FF2B5EF4-FFF2-40B4-BE49-F238E27FC236}">
                <a16:creationId xmlns:a16="http://schemas.microsoft.com/office/drawing/2014/main" id="{D41D1B81-85DD-44FB-BFB4-3EA8F857E934}"/>
              </a:ext>
            </a:extLst>
          </p:cNvPr>
          <p:cNvPicPr>
            <a:picLocks noChangeAspect="1"/>
          </p:cNvPicPr>
          <p:nvPr/>
        </p:nvPicPr>
        <p:blipFill>
          <a:blip r:embed="rId176">
            <a:extLst>
              <a:ext uri="{96DAC541-7B7A-43D3-8B79-37D633B846F1}">
                <asvg:svgBlip xmlns:asvg="http://schemas.microsoft.com/office/drawing/2016/SVG/main" r:embed="rId177"/>
              </a:ext>
            </a:extLst>
          </a:blip>
          <a:stretch>
            <a:fillRect/>
          </a:stretch>
        </p:blipFill>
        <p:spPr>
          <a:xfrm>
            <a:off x="2037494" y="5684024"/>
            <a:ext cx="395278" cy="330596"/>
          </a:xfrm>
          <a:prstGeom prst="rect">
            <a:avLst/>
          </a:prstGeom>
        </p:spPr>
      </p:pic>
      <p:pic>
        <p:nvPicPr>
          <p:cNvPr id="637" name="그래픽 636">
            <a:extLst>
              <a:ext uri="{FF2B5EF4-FFF2-40B4-BE49-F238E27FC236}">
                <a16:creationId xmlns:a16="http://schemas.microsoft.com/office/drawing/2014/main" id="{74072678-C08C-413F-889F-914CE49373F2}"/>
              </a:ext>
            </a:extLst>
          </p:cNvPr>
          <p:cNvPicPr>
            <a:picLocks noChangeAspect="1"/>
          </p:cNvPicPr>
          <p:nvPr/>
        </p:nvPicPr>
        <p:blipFill>
          <a:blip r:embed="rId178">
            <a:extLst>
              <a:ext uri="{96DAC541-7B7A-43D3-8B79-37D633B846F1}">
                <asvg:svgBlip xmlns:asvg="http://schemas.microsoft.com/office/drawing/2016/SVG/main" r:embed="rId179"/>
              </a:ext>
            </a:extLst>
          </a:blip>
          <a:stretch>
            <a:fillRect/>
          </a:stretch>
        </p:blipFill>
        <p:spPr>
          <a:xfrm>
            <a:off x="2691672" y="5680431"/>
            <a:ext cx="337784" cy="337784"/>
          </a:xfrm>
          <a:prstGeom prst="rect">
            <a:avLst/>
          </a:prstGeom>
        </p:spPr>
      </p:pic>
      <p:pic>
        <p:nvPicPr>
          <p:cNvPr id="638" name="그래픽 637">
            <a:extLst>
              <a:ext uri="{FF2B5EF4-FFF2-40B4-BE49-F238E27FC236}">
                <a16:creationId xmlns:a16="http://schemas.microsoft.com/office/drawing/2014/main" id="{69FF891A-B856-41D2-A8B3-3383F9953090}"/>
              </a:ext>
            </a:extLst>
          </p:cNvPr>
          <p:cNvPicPr>
            <a:picLocks noChangeAspect="1"/>
          </p:cNvPicPr>
          <p:nvPr/>
        </p:nvPicPr>
        <p:blipFill>
          <a:blip r:embed="rId180">
            <a:extLst>
              <a:ext uri="{96DAC541-7B7A-43D3-8B79-37D633B846F1}">
                <asvg:svgBlip xmlns:asvg="http://schemas.microsoft.com/office/drawing/2016/SVG/main" r:embed="rId181"/>
              </a:ext>
            </a:extLst>
          </a:blip>
          <a:stretch>
            <a:fillRect/>
          </a:stretch>
        </p:blipFill>
        <p:spPr>
          <a:xfrm>
            <a:off x="3390209" y="5658870"/>
            <a:ext cx="366532" cy="380906"/>
          </a:xfrm>
          <a:prstGeom prst="rect">
            <a:avLst/>
          </a:prstGeom>
        </p:spPr>
      </p:pic>
      <p:pic>
        <p:nvPicPr>
          <p:cNvPr id="639" name="그래픽 638">
            <a:extLst>
              <a:ext uri="{FF2B5EF4-FFF2-40B4-BE49-F238E27FC236}">
                <a16:creationId xmlns:a16="http://schemas.microsoft.com/office/drawing/2014/main" id="{785F4B4C-CE3E-40E5-9D41-302A683EC23A}"/>
              </a:ext>
            </a:extLst>
          </p:cNvPr>
          <p:cNvPicPr>
            <a:picLocks noChangeAspect="1"/>
          </p:cNvPicPr>
          <p:nvPr/>
        </p:nvPicPr>
        <p:blipFill>
          <a:blip r:embed="rId182">
            <a:extLst>
              <a:ext uri="{96DAC541-7B7A-43D3-8B79-37D633B846F1}">
                <asvg:svgBlip xmlns:asvg="http://schemas.microsoft.com/office/drawing/2016/SVG/main" r:embed="rId183"/>
              </a:ext>
            </a:extLst>
          </a:blip>
          <a:stretch>
            <a:fillRect/>
          </a:stretch>
        </p:blipFill>
        <p:spPr>
          <a:xfrm>
            <a:off x="4111654" y="5694805"/>
            <a:ext cx="294662" cy="309036"/>
          </a:xfrm>
          <a:prstGeom prst="rect">
            <a:avLst/>
          </a:prstGeom>
        </p:spPr>
      </p:pic>
      <p:pic>
        <p:nvPicPr>
          <p:cNvPr id="640" name="그래픽 639">
            <a:extLst>
              <a:ext uri="{FF2B5EF4-FFF2-40B4-BE49-F238E27FC236}">
                <a16:creationId xmlns:a16="http://schemas.microsoft.com/office/drawing/2014/main" id="{3972555B-072B-4D89-B9CF-F6DA499686C0}"/>
              </a:ext>
            </a:extLst>
          </p:cNvPr>
          <p:cNvPicPr>
            <a:picLocks noChangeAspect="1"/>
          </p:cNvPicPr>
          <p:nvPr/>
        </p:nvPicPr>
        <p:blipFill>
          <a:blip r:embed="rId184">
            <a:extLst>
              <a:ext uri="{96DAC541-7B7A-43D3-8B79-37D633B846F1}">
                <asvg:svgBlip xmlns:asvg="http://schemas.microsoft.com/office/drawing/2016/SVG/main" r:embed="rId185"/>
              </a:ext>
            </a:extLst>
          </a:blip>
          <a:stretch>
            <a:fillRect/>
          </a:stretch>
        </p:blipFill>
        <p:spPr>
          <a:xfrm>
            <a:off x="4803104" y="5684024"/>
            <a:ext cx="352158" cy="330596"/>
          </a:xfrm>
          <a:prstGeom prst="rect">
            <a:avLst/>
          </a:prstGeom>
        </p:spPr>
      </p:pic>
      <p:pic>
        <p:nvPicPr>
          <p:cNvPr id="641" name="그래픽 640">
            <a:extLst>
              <a:ext uri="{FF2B5EF4-FFF2-40B4-BE49-F238E27FC236}">
                <a16:creationId xmlns:a16="http://schemas.microsoft.com/office/drawing/2014/main" id="{2E4A43E5-3E6B-4634-AEAD-6B10BD462510}"/>
              </a:ext>
            </a:extLst>
          </p:cNvPr>
          <p:cNvPicPr>
            <a:picLocks noChangeAspect="1"/>
          </p:cNvPicPr>
          <p:nvPr/>
        </p:nvPicPr>
        <p:blipFill>
          <a:blip r:embed="rId186">
            <a:extLst>
              <a:ext uri="{96DAC541-7B7A-43D3-8B79-37D633B846F1}">
                <asvg:svgBlip xmlns:asvg="http://schemas.microsoft.com/office/drawing/2016/SVG/main" r:embed="rId187"/>
              </a:ext>
            </a:extLst>
          </a:blip>
          <a:stretch>
            <a:fillRect/>
          </a:stretch>
        </p:blipFill>
        <p:spPr>
          <a:xfrm>
            <a:off x="5472079" y="5687618"/>
            <a:ext cx="316222" cy="323410"/>
          </a:xfrm>
          <a:prstGeom prst="rect">
            <a:avLst/>
          </a:prstGeom>
        </p:spPr>
      </p:pic>
      <p:pic>
        <p:nvPicPr>
          <p:cNvPr id="642" name="그래픽 641">
            <a:extLst>
              <a:ext uri="{FF2B5EF4-FFF2-40B4-BE49-F238E27FC236}">
                <a16:creationId xmlns:a16="http://schemas.microsoft.com/office/drawing/2014/main" id="{2DA80DFD-08E8-41C8-93A6-E6947223D130}"/>
              </a:ext>
            </a:extLst>
          </p:cNvPr>
          <p:cNvPicPr>
            <a:picLocks noChangeAspect="1"/>
          </p:cNvPicPr>
          <p:nvPr/>
        </p:nvPicPr>
        <p:blipFill>
          <a:blip r:embed="rId188">
            <a:extLst>
              <a:ext uri="{96DAC541-7B7A-43D3-8B79-37D633B846F1}">
                <asvg:svgBlip xmlns:asvg="http://schemas.microsoft.com/office/drawing/2016/SVG/main" r:embed="rId189"/>
              </a:ext>
            </a:extLst>
          </a:blip>
          <a:stretch>
            <a:fillRect/>
          </a:stretch>
        </p:blipFill>
        <p:spPr>
          <a:xfrm>
            <a:off x="6739463" y="5684024"/>
            <a:ext cx="337784" cy="330596"/>
          </a:xfrm>
          <a:prstGeom prst="rect">
            <a:avLst/>
          </a:prstGeom>
        </p:spPr>
      </p:pic>
      <p:pic>
        <p:nvPicPr>
          <p:cNvPr id="643" name="그래픽 642">
            <a:extLst>
              <a:ext uri="{FF2B5EF4-FFF2-40B4-BE49-F238E27FC236}">
                <a16:creationId xmlns:a16="http://schemas.microsoft.com/office/drawing/2014/main" id="{388991B6-BE7F-428F-B15E-593A46F41C10}"/>
              </a:ext>
            </a:extLst>
          </p:cNvPr>
          <p:cNvPicPr>
            <a:picLocks noChangeAspect="1"/>
          </p:cNvPicPr>
          <p:nvPr/>
        </p:nvPicPr>
        <p:blipFill>
          <a:blip r:embed="rId190">
            <a:extLst>
              <a:ext uri="{96DAC541-7B7A-43D3-8B79-37D633B846F1}">
                <asvg:svgBlip xmlns:asvg="http://schemas.microsoft.com/office/drawing/2016/SVG/main" r:embed="rId191"/>
              </a:ext>
            </a:extLst>
          </a:blip>
          <a:stretch>
            <a:fillRect/>
          </a:stretch>
        </p:blipFill>
        <p:spPr>
          <a:xfrm>
            <a:off x="7456315" y="5673244"/>
            <a:ext cx="359344" cy="352158"/>
          </a:xfrm>
          <a:prstGeom prst="rect">
            <a:avLst/>
          </a:prstGeom>
        </p:spPr>
      </p:pic>
      <p:pic>
        <p:nvPicPr>
          <p:cNvPr id="644" name="그래픽 643">
            <a:extLst>
              <a:ext uri="{FF2B5EF4-FFF2-40B4-BE49-F238E27FC236}">
                <a16:creationId xmlns:a16="http://schemas.microsoft.com/office/drawing/2014/main" id="{57BE0970-873E-4EAB-ADD2-F553437B1E1C}"/>
              </a:ext>
            </a:extLst>
          </p:cNvPr>
          <p:cNvPicPr>
            <a:picLocks noChangeAspect="1"/>
          </p:cNvPicPr>
          <p:nvPr/>
        </p:nvPicPr>
        <p:blipFill>
          <a:blip r:embed="rId192">
            <a:extLst>
              <a:ext uri="{96DAC541-7B7A-43D3-8B79-37D633B846F1}">
                <asvg:svgBlip xmlns:asvg="http://schemas.microsoft.com/office/drawing/2016/SVG/main" r:embed="rId193"/>
              </a:ext>
            </a:extLst>
          </a:blip>
          <a:stretch>
            <a:fillRect/>
          </a:stretch>
        </p:blipFill>
        <p:spPr>
          <a:xfrm>
            <a:off x="8038128" y="5676837"/>
            <a:ext cx="344970" cy="344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723771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A8623A6-41FF-4FE0-B7BB-EBA3247CCFAF}"/>
              </a:ext>
            </a:extLst>
          </p:cNvPr>
          <p:cNvSpPr txBox="1"/>
          <p:nvPr/>
        </p:nvSpPr>
        <p:spPr>
          <a:xfrm>
            <a:off x="2921000" y="2502239"/>
            <a:ext cx="6350000" cy="1323439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8000" b="0" dirty="0"/>
              <a:t>Thanks !</a:t>
            </a:r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B65F12E-62C7-4A63-B225-94E13DDDD21F}"/>
              </a:ext>
            </a:extLst>
          </p:cNvPr>
          <p:cNvSpPr txBox="1"/>
          <p:nvPr/>
        </p:nvSpPr>
        <p:spPr>
          <a:xfrm>
            <a:off x="1361567" y="1351508"/>
            <a:ext cx="9468866" cy="4154984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r>
              <a:rPr lang="en-US" altLang="ko-KR" sz="2000" dirty="0">
                <a:latin typeface="+mj-lt"/>
              </a:rPr>
              <a:t>You are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Use our templates for personal or commercial presentations or prints. (For presentation purposes only)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Edit, and customize our templates for your own needs.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Link a page to a presentation template on your website or your blog.</a:t>
            </a:r>
          </a:p>
          <a:p>
            <a:endParaRPr lang="en-US" altLang="ko-KR" sz="1400" dirty="0"/>
          </a:p>
          <a:p>
            <a:r>
              <a:rPr lang="en-US" altLang="ko-KR" sz="1400" dirty="0"/>
              <a:t>It cannot be used as any design derivative other than for presentation purposes.</a:t>
            </a:r>
          </a:p>
          <a:p>
            <a:r>
              <a:rPr lang="en-US" altLang="ko-KR" sz="1400" dirty="0"/>
              <a:t>(Example: brochure, catalog, business card, web, etc.)  </a:t>
            </a:r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en-US" altLang="ko-KR" sz="2000" dirty="0">
                <a:latin typeface="+mj-lt"/>
              </a:rPr>
              <a:t>You are not allowed to:</a:t>
            </a:r>
          </a:p>
          <a:p>
            <a:endParaRPr lang="en-US" altLang="ko-KR" sz="1400" dirty="0"/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Republish or redistribute our presentation templates, offline or online and even for free.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Sell, rent or sub-license our presentation templates.</a:t>
            </a:r>
          </a:p>
          <a:p>
            <a:pPr marL="342900" indent="-342900">
              <a:buFont typeface="+mj-lt"/>
              <a:buAutoNum type="arabicPeriod"/>
            </a:pPr>
            <a:r>
              <a:rPr lang="en-US" altLang="ko-KR" sz="1400" dirty="0"/>
              <a:t>Extract any part of the presentation templates (background, images …) in order to use your website or personal blog.    </a:t>
            </a:r>
          </a:p>
          <a:p>
            <a:endParaRPr lang="en-US" altLang="ko-KR" sz="1400" dirty="0"/>
          </a:p>
          <a:p>
            <a:r>
              <a:rPr lang="en-US" altLang="ko-KR" sz="1400" dirty="0"/>
              <a:t>by </a:t>
            </a:r>
            <a:r>
              <a:rPr lang="en-US" altLang="ko-KR" sz="1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PPTMON.com</a:t>
            </a:r>
            <a:endParaRPr lang="en-US" altLang="ko-KR" sz="1400" dirty="0"/>
          </a:p>
        </p:txBody>
      </p:sp>
    </p:spTree>
    <p:extLst>
      <p:ext uri="{BB962C8B-B14F-4D97-AF65-F5344CB8AC3E}">
        <p14:creationId xmlns:p14="http://schemas.microsoft.com/office/powerpoint/2010/main" val="11281595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9">
            <a:extLst>
              <a:ext uri="{FF2B5EF4-FFF2-40B4-BE49-F238E27FC236}">
                <a16:creationId xmlns:a16="http://schemas.microsoft.com/office/drawing/2014/main" id="{8B8F1397-878B-4B0C-915F-B71C9E16CFE5}"/>
              </a:ext>
            </a:extLst>
          </p:cNvPr>
          <p:cNvSpPr/>
          <p:nvPr/>
        </p:nvSpPr>
        <p:spPr>
          <a:xfrm>
            <a:off x="2861580" y="3908213"/>
            <a:ext cx="65710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2400" dirty="0">
                <a:solidFill>
                  <a:srgbClr val="FF3635"/>
                </a:solidFill>
                <a:latin typeface="+mj-lt"/>
              </a:rPr>
              <a:t>… and we’re so excited to celebrate with you!</a:t>
            </a:r>
            <a:endParaRPr lang="ko-KR" altLang="en-US" sz="2400" dirty="0">
              <a:solidFill>
                <a:srgbClr val="FF3635"/>
              </a:solidFill>
              <a:latin typeface="+mj-lt"/>
            </a:endParaRPr>
          </a:p>
        </p:txBody>
      </p:sp>
      <p:pic>
        <p:nvPicPr>
          <p:cNvPr id="6" name="Graphic 1">
            <a:hlinkClick r:id="rId2"/>
            <a:extLst>
              <a:ext uri="{FF2B5EF4-FFF2-40B4-BE49-F238E27FC236}">
                <a16:creationId xmlns:a16="http://schemas.microsoft.com/office/drawing/2014/main" id="{283D96D6-CEA0-401F-A36D-73661BD045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9957"/>
          <a:stretch/>
        </p:blipFill>
        <p:spPr>
          <a:xfrm>
            <a:off x="4697448" y="2889334"/>
            <a:ext cx="2797104" cy="307778"/>
          </a:xfrm>
          <a:prstGeom prst="rect">
            <a:avLst/>
          </a:prstGeom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B6440AC8-5B8F-4783-A463-6C0A9F2F9C62}"/>
              </a:ext>
            </a:extLst>
          </p:cNvPr>
          <p:cNvSpPr/>
          <p:nvPr/>
        </p:nvSpPr>
        <p:spPr>
          <a:xfrm>
            <a:off x="4048196" y="2488122"/>
            <a:ext cx="183095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2807DF49-B3D8-47D5-B9CE-30BA3F1314C4}"/>
              </a:ext>
            </a:extLst>
          </p:cNvPr>
          <p:cNvSpPr/>
          <p:nvPr/>
        </p:nvSpPr>
        <p:spPr>
          <a:xfrm>
            <a:off x="4630492" y="3336713"/>
            <a:ext cx="303320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http://pptmon.com/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>
            <a:extLst>
              <a:ext uri="{FF2B5EF4-FFF2-40B4-BE49-F238E27FC236}">
                <a16:creationId xmlns:a16="http://schemas.microsoft.com/office/drawing/2014/main" id="{4E0E2371-A472-4441-8399-CC4AB0A437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0" y="2365290"/>
            <a:ext cx="2590800" cy="67985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B600E28C-52BF-480C-AB80-5C22D3F308AF}"/>
              </a:ext>
            </a:extLst>
          </p:cNvPr>
          <p:cNvSpPr/>
          <p:nvPr/>
        </p:nvSpPr>
        <p:spPr>
          <a:xfrm>
            <a:off x="3724043" y="3381059"/>
            <a:ext cx="338667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Playfair Display Font download by </a:t>
            </a:r>
            <a:endParaRPr lang="ko-KR" altLang="en-US" sz="1100" dirty="0"/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0A671DC1-DEF3-4AB2-8293-8C33FF3C4F3B}"/>
              </a:ext>
            </a:extLst>
          </p:cNvPr>
          <p:cNvSpPr/>
          <p:nvPr/>
        </p:nvSpPr>
        <p:spPr>
          <a:xfrm>
            <a:off x="3724043" y="3642669"/>
            <a:ext cx="5129930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https://fonts.google.com/specimen/Playfair+Display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B1455757-EA78-4033-8AA2-31DCF83A5984}"/>
              </a:ext>
            </a:extLst>
          </p:cNvPr>
          <p:cNvSpPr/>
          <p:nvPr/>
        </p:nvSpPr>
        <p:spPr>
          <a:xfrm>
            <a:off x="3724043" y="4165889"/>
            <a:ext cx="338667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/>
              <a:t>Rubik Font download by </a:t>
            </a:r>
            <a:endParaRPr lang="ko-KR" altLang="en-US" sz="1100" dirty="0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381DB347-63C5-4127-B71B-AD2FDDCE4432}"/>
              </a:ext>
            </a:extLst>
          </p:cNvPr>
          <p:cNvSpPr/>
          <p:nvPr/>
        </p:nvSpPr>
        <p:spPr>
          <a:xfrm>
            <a:off x="3724043" y="4427499"/>
            <a:ext cx="638515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1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https://fonts.google.com/specimen/Rubik</a:t>
            </a:r>
            <a:r>
              <a:rPr lang="en-US" altLang="ko-KR" sz="1100" dirty="0"/>
              <a:t> Ctrl + Click</a:t>
            </a:r>
            <a:r>
              <a:rPr lang="ko-KR" altLang="en-US" sz="1100" dirty="0"/>
              <a:t> </a:t>
            </a:r>
            <a:r>
              <a:rPr lang="en-US" altLang="ko-KR" sz="1100" dirty="0"/>
              <a:t>to follow link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41968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>
            <a:extLst>
              <a:ext uri="{FF2B5EF4-FFF2-40B4-BE49-F238E27FC236}">
                <a16:creationId xmlns:a16="http://schemas.microsoft.com/office/drawing/2014/main" id="{11C5718B-51C2-4ED5-9E82-B1293957141F}"/>
              </a:ext>
            </a:extLst>
          </p:cNvPr>
          <p:cNvSpPr txBox="1"/>
          <p:nvPr/>
        </p:nvSpPr>
        <p:spPr>
          <a:xfrm>
            <a:off x="2718736" y="1215976"/>
            <a:ext cx="67545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4" name="타원 33">
            <a:extLst>
              <a:ext uri="{FF2B5EF4-FFF2-40B4-BE49-F238E27FC236}">
                <a16:creationId xmlns:a16="http://schemas.microsoft.com/office/drawing/2014/main" id="{244A7D7E-7BDA-47CA-A62B-B75E6934CEF6}"/>
              </a:ext>
            </a:extLst>
          </p:cNvPr>
          <p:cNvSpPr/>
          <p:nvPr/>
        </p:nvSpPr>
        <p:spPr>
          <a:xfrm>
            <a:off x="5466173" y="2767991"/>
            <a:ext cx="1259658" cy="1259656"/>
          </a:xfrm>
          <a:prstGeom prst="ellipse">
            <a:avLst/>
          </a:prstGeom>
          <a:solidFill>
            <a:srgbClr val="2D5AE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5C6ED2C4-B337-40BD-B5B4-9C7F48BA9B9F}"/>
              </a:ext>
            </a:extLst>
          </p:cNvPr>
          <p:cNvSpPr/>
          <p:nvPr/>
        </p:nvSpPr>
        <p:spPr>
          <a:xfrm>
            <a:off x="4586200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err="1"/>
              <a:t>Consectetur</a:t>
            </a:r>
            <a:r>
              <a:rPr lang="en-US" altLang="ko-KR" sz="2400" dirty="0"/>
              <a:t> </a:t>
            </a:r>
            <a:r>
              <a:rPr lang="en-US" altLang="ko-KR" sz="2400" dirty="0" err="1"/>
              <a:t>adipiscing</a:t>
            </a:r>
            <a:r>
              <a:rPr lang="en-US" altLang="ko-KR" sz="2400" dirty="0"/>
              <a:t> </a:t>
            </a:r>
            <a:r>
              <a:rPr lang="en-US" altLang="ko-KR" sz="2400" dirty="0" err="1"/>
              <a:t>elit</a:t>
            </a:r>
            <a:endParaRPr lang="en-US" altLang="ko-KR" sz="2400" dirty="0"/>
          </a:p>
        </p:txBody>
      </p:sp>
      <p:sp>
        <p:nvSpPr>
          <p:cNvPr id="36" name="타원 35">
            <a:extLst>
              <a:ext uri="{FF2B5EF4-FFF2-40B4-BE49-F238E27FC236}">
                <a16:creationId xmlns:a16="http://schemas.microsoft.com/office/drawing/2014/main" id="{54B9849B-76DD-424A-A1C5-986A52068561}"/>
              </a:ext>
            </a:extLst>
          </p:cNvPr>
          <p:cNvSpPr/>
          <p:nvPr/>
        </p:nvSpPr>
        <p:spPr>
          <a:xfrm>
            <a:off x="2321743" y="2767991"/>
            <a:ext cx="1259658" cy="1259656"/>
          </a:xfrm>
          <a:prstGeom prst="ellipse">
            <a:avLst/>
          </a:prstGeom>
          <a:solidFill>
            <a:srgbClr val="2D5AE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8494F415-EEF9-45C0-A1CD-B2317434B6CA}"/>
              </a:ext>
            </a:extLst>
          </p:cNvPr>
          <p:cNvSpPr/>
          <p:nvPr/>
        </p:nvSpPr>
        <p:spPr>
          <a:xfrm>
            <a:off x="1441771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Lorem ipsum dolor sit </a:t>
            </a:r>
            <a:r>
              <a:rPr lang="en-US" altLang="ko-KR" sz="2400" dirty="0" err="1"/>
              <a:t>amet</a:t>
            </a:r>
            <a:endParaRPr lang="en-US" altLang="ko-KR" sz="2400" dirty="0"/>
          </a:p>
        </p:txBody>
      </p:sp>
      <p:sp>
        <p:nvSpPr>
          <p:cNvPr id="38" name="타원 37">
            <a:extLst>
              <a:ext uri="{FF2B5EF4-FFF2-40B4-BE49-F238E27FC236}">
                <a16:creationId xmlns:a16="http://schemas.microsoft.com/office/drawing/2014/main" id="{DB8F9D2D-9C96-4E96-8E83-91FB790751BF}"/>
              </a:ext>
            </a:extLst>
          </p:cNvPr>
          <p:cNvSpPr/>
          <p:nvPr/>
        </p:nvSpPr>
        <p:spPr>
          <a:xfrm>
            <a:off x="8615459" y="2767991"/>
            <a:ext cx="1259658" cy="1259656"/>
          </a:xfrm>
          <a:prstGeom prst="ellipse">
            <a:avLst/>
          </a:prstGeom>
          <a:solidFill>
            <a:srgbClr val="2D5AE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0EB4FBD2-3A71-4272-8CF2-9516EBEE4EFC}"/>
              </a:ext>
            </a:extLst>
          </p:cNvPr>
          <p:cNvSpPr/>
          <p:nvPr/>
        </p:nvSpPr>
        <p:spPr>
          <a:xfrm>
            <a:off x="7735486" y="4421432"/>
            <a:ext cx="30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/>
              <a:t>Sed do </a:t>
            </a:r>
            <a:r>
              <a:rPr lang="en-US" altLang="ko-KR" sz="2400" dirty="0" err="1"/>
              <a:t>eiusmod</a:t>
            </a:r>
            <a:r>
              <a:rPr lang="en-US" altLang="ko-KR" sz="2400" dirty="0"/>
              <a:t> </a:t>
            </a:r>
            <a:r>
              <a:rPr lang="en-US" altLang="ko-KR" sz="2400" dirty="0" err="1"/>
              <a:t>tempor</a:t>
            </a:r>
            <a:endParaRPr lang="en-US" altLang="ko-KR" sz="2400" dirty="0"/>
          </a:p>
        </p:txBody>
      </p:sp>
      <p:pic>
        <p:nvPicPr>
          <p:cNvPr id="40" name="그래픽 39">
            <a:extLst>
              <a:ext uri="{FF2B5EF4-FFF2-40B4-BE49-F238E27FC236}">
                <a16:creationId xmlns:a16="http://schemas.microsoft.com/office/drawing/2014/main" id="{096207D1-CE30-4AB9-A58B-11DAE4C9C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951590" y="3137824"/>
            <a:ext cx="587396" cy="519990"/>
          </a:xfrm>
          <a:prstGeom prst="rect">
            <a:avLst/>
          </a:prstGeom>
        </p:spPr>
      </p:pic>
      <p:pic>
        <p:nvPicPr>
          <p:cNvPr id="41" name="그래픽 40">
            <a:extLst>
              <a:ext uri="{FF2B5EF4-FFF2-40B4-BE49-F238E27FC236}">
                <a16:creationId xmlns:a16="http://schemas.microsoft.com/office/drawing/2014/main" id="{A34BBBCB-D6E3-4485-B828-44608BF85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840821" y="3142638"/>
            <a:ext cx="510362" cy="510362"/>
          </a:xfrm>
          <a:prstGeom prst="rect">
            <a:avLst/>
          </a:prstGeom>
        </p:spPr>
      </p:pic>
      <p:pic>
        <p:nvPicPr>
          <p:cNvPr id="42" name="그래픽 41">
            <a:extLst>
              <a:ext uri="{FF2B5EF4-FFF2-40B4-BE49-F238E27FC236}">
                <a16:creationId xmlns:a16="http://schemas.microsoft.com/office/drawing/2014/main" id="{D6862362-6CE8-4C45-A6B0-0C4AF7AC129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707511" y="3148210"/>
            <a:ext cx="488122" cy="499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123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07EEFB20-8D8E-4C39-942B-094AF0506988}"/>
              </a:ext>
            </a:extLst>
          </p:cNvPr>
          <p:cNvSpPr txBox="1"/>
          <p:nvPr/>
        </p:nvSpPr>
        <p:spPr>
          <a:xfrm>
            <a:off x="2624488" y="2551838"/>
            <a:ext cx="6943024" cy="1754326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pPr algn="ctr"/>
            <a:r>
              <a:rPr lang="en-US" altLang="ko-KR" sz="54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54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40C0280-E8BD-4A56-8008-B6B6DD5C27E2}"/>
              </a:ext>
            </a:extLst>
          </p:cNvPr>
          <p:cNvSpPr txBox="1"/>
          <p:nvPr/>
        </p:nvSpPr>
        <p:spPr>
          <a:xfrm>
            <a:off x="1064081" y="1492900"/>
            <a:ext cx="37389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Section break</a:t>
            </a:r>
          </a:p>
          <a:p>
            <a:r>
              <a:rPr lang="en-US" altLang="ko-KR" sz="2800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3667619-4810-4CB1-AF10-AC79072BF92F}"/>
              </a:ext>
            </a:extLst>
          </p:cNvPr>
          <p:cNvSpPr txBox="1"/>
          <p:nvPr/>
        </p:nvSpPr>
        <p:spPr>
          <a:xfrm>
            <a:off x="1064081" y="2485107"/>
            <a:ext cx="3729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incididunt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ut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labore</a:t>
            </a:r>
            <a:r>
              <a:rPr lang="en-US" altLang="ko-KR" sz="1200" dirty="0">
                <a:solidFill>
                  <a:schemeClr val="tx1"/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/>
                </a:solidFill>
              </a:rPr>
              <a:t>aliqua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D3DA1FA-B3E3-4D65-892E-22C156F608A9}"/>
              </a:ext>
            </a:extLst>
          </p:cNvPr>
          <p:cNvSpPr txBox="1"/>
          <p:nvPr/>
        </p:nvSpPr>
        <p:spPr>
          <a:xfrm>
            <a:off x="5905413" y="2485229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EEBBD053-612A-4EBD-8A0E-DD340A549960}"/>
              </a:ext>
            </a:extLst>
          </p:cNvPr>
          <p:cNvSpPr/>
          <p:nvPr/>
        </p:nvSpPr>
        <p:spPr>
          <a:xfrm>
            <a:off x="5905412" y="1983325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3A874A3-9164-45B0-984C-0A3B7784901D}"/>
              </a:ext>
            </a:extLst>
          </p:cNvPr>
          <p:cNvSpPr/>
          <p:nvPr/>
        </p:nvSpPr>
        <p:spPr>
          <a:xfrm>
            <a:off x="5905412" y="1544766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01.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BA1A824-1337-4960-A347-9198BBE12951}"/>
              </a:ext>
            </a:extLst>
          </p:cNvPr>
          <p:cNvSpPr txBox="1"/>
          <p:nvPr/>
        </p:nvSpPr>
        <p:spPr>
          <a:xfrm>
            <a:off x="8750480" y="2485229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4DE8F89-3EB1-463B-97AC-8E1CE7576CA0}"/>
              </a:ext>
            </a:extLst>
          </p:cNvPr>
          <p:cNvSpPr/>
          <p:nvPr/>
        </p:nvSpPr>
        <p:spPr>
          <a:xfrm>
            <a:off x="8750479" y="1983325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5AB67875-15D2-4686-87EC-B17447A9CEFF}"/>
              </a:ext>
            </a:extLst>
          </p:cNvPr>
          <p:cNvSpPr/>
          <p:nvPr/>
        </p:nvSpPr>
        <p:spPr>
          <a:xfrm>
            <a:off x="8750479" y="1544766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02.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08F9E64-6D9D-42AB-BE13-CCFC0D33E188}"/>
              </a:ext>
            </a:extLst>
          </p:cNvPr>
          <p:cNvSpPr txBox="1"/>
          <p:nvPr/>
        </p:nvSpPr>
        <p:spPr>
          <a:xfrm>
            <a:off x="5905413" y="4718770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F1874AAB-25CD-488E-B042-EE42CE82DC6F}"/>
              </a:ext>
            </a:extLst>
          </p:cNvPr>
          <p:cNvSpPr/>
          <p:nvPr/>
        </p:nvSpPr>
        <p:spPr>
          <a:xfrm>
            <a:off x="5905412" y="4216866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90D517A6-B6A2-46CE-B0C2-A7E48DCB9035}"/>
              </a:ext>
            </a:extLst>
          </p:cNvPr>
          <p:cNvSpPr/>
          <p:nvPr/>
        </p:nvSpPr>
        <p:spPr>
          <a:xfrm>
            <a:off x="5905412" y="3778307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03.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6E81E7F-79B2-44F7-A96D-F39F1882753F}"/>
              </a:ext>
            </a:extLst>
          </p:cNvPr>
          <p:cNvSpPr txBox="1"/>
          <p:nvPr/>
        </p:nvSpPr>
        <p:spPr>
          <a:xfrm>
            <a:off x="8750480" y="4718770"/>
            <a:ext cx="23774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/>
                </a:solidFill>
              </a:rPr>
              <a:t>amet</a:t>
            </a:r>
            <a:r>
              <a:rPr lang="en-US" altLang="ko-KR" sz="1200" dirty="0">
                <a:solidFill>
                  <a:schemeClr val="tx1"/>
                </a:solidFill>
              </a:rPr>
              <a:t>, </a:t>
            </a:r>
            <a:r>
              <a:rPr lang="en-US" altLang="ko-KR" sz="1200" dirty="0" err="1">
                <a:solidFill>
                  <a:schemeClr val="tx1"/>
                </a:solidFill>
              </a:rPr>
              <a:t>consectetur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adipisicing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elit</a:t>
            </a:r>
            <a:r>
              <a:rPr lang="en-US" altLang="ko-KR" sz="1200" dirty="0">
                <a:solidFill>
                  <a:schemeClr val="tx1"/>
                </a:solidFill>
              </a:rPr>
              <a:t>, sed do </a:t>
            </a:r>
            <a:r>
              <a:rPr lang="en-US" altLang="ko-KR" sz="1200" dirty="0" err="1">
                <a:solidFill>
                  <a:schemeClr val="tx1"/>
                </a:solidFill>
              </a:rPr>
              <a:t>eiusmod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err="1">
                <a:solidFill>
                  <a:schemeClr val="tx1"/>
                </a:solidFill>
              </a:rPr>
              <a:t>tempor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37E0A7AB-98C1-4806-A327-FF471BB13337}"/>
              </a:ext>
            </a:extLst>
          </p:cNvPr>
          <p:cNvSpPr/>
          <p:nvPr/>
        </p:nvSpPr>
        <p:spPr>
          <a:xfrm>
            <a:off x="8750479" y="4216866"/>
            <a:ext cx="23774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29E9071A-2266-498C-91AE-ED7EC2B74060}"/>
              </a:ext>
            </a:extLst>
          </p:cNvPr>
          <p:cNvSpPr/>
          <p:nvPr/>
        </p:nvSpPr>
        <p:spPr>
          <a:xfrm>
            <a:off x="8750479" y="3778307"/>
            <a:ext cx="23774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dirty="0">
                <a:latin typeface="+mj-lt"/>
              </a:rPr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3827816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FDB20B4-8D3F-4D2E-8978-DCF1517D357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42576F4-D408-4F19-9AD0-C3E19C0CA10E}"/>
              </a:ext>
            </a:extLst>
          </p:cNvPr>
          <p:cNvSpPr/>
          <p:nvPr/>
        </p:nvSpPr>
        <p:spPr>
          <a:xfrm>
            <a:off x="5199574" y="1219156"/>
            <a:ext cx="6271114" cy="4392371"/>
          </a:xfrm>
          <a:prstGeom prst="roundRect">
            <a:avLst>
              <a:gd name="adj" fmla="val 6679"/>
            </a:avLst>
          </a:prstGeom>
          <a:gradFill>
            <a:gsLst>
              <a:gs pos="0">
                <a:schemeClr val="bg1">
                  <a:alpha val="80000"/>
                </a:schemeClr>
              </a:gs>
              <a:gs pos="50000">
                <a:schemeClr val="bg1">
                  <a:alpha val="7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 w="9525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3D4869-01EB-44EC-8BBD-5AB083C5B428}"/>
              </a:ext>
            </a:extLst>
          </p:cNvPr>
          <p:cNvSpPr txBox="1"/>
          <p:nvPr/>
        </p:nvSpPr>
        <p:spPr>
          <a:xfrm>
            <a:off x="5886445" y="2529104"/>
            <a:ext cx="50225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dirty="0"/>
              <a:t>Lorem ipsum dolor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2B88133-51B5-449D-B738-4C09201402FC}"/>
              </a:ext>
            </a:extLst>
          </p:cNvPr>
          <p:cNvSpPr txBox="1"/>
          <p:nvPr/>
        </p:nvSpPr>
        <p:spPr>
          <a:xfrm>
            <a:off x="5886445" y="2986249"/>
            <a:ext cx="50225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r>
              <a:rPr lang="en-US" altLang="ko-KR" sz="1400" dirty="0"/>
              <a:t>, sed do </a:t>
            </a:r>
            <a:r>
              <a:rPr lang="en-US" altLang="ko-KR" sz="1400" dirty="0" err="1"/>
              <a:t>eiusmod</a:t>
            </a:r>
            <a:r>
              <a:rPr lang="en-US" altLang="ko-KR" sz="1400" dirty="0"/>
              <a:t> </a:t>
            </a:r>
            <a:r>
              <a:rPr lang="en-US" altLang="ko-KR" sz="1400" dirty="0" err="1"/>
              <a:t>tempor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incididunt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ut</a:t>
            </a:r>
            <a:r>
              <a:rPr lang="en-US" altLang="ko-KR" sz="1400" dirty="0"/>
              <a:t> </a:t>
            </a:r>
            <a:r>
              <a:rPr lang="en-US" altLang="ko-KR" sz="1400" dirty="0" err="1"/>
              <a:t>labore</a:t>
            </a:r>
            <a:r>
              <a:rPr lang="en-US" altLang="ko-KR" sz="1400" dirty="0"/>
              <a:t> et dolore magna </a:t>
            </a:r>
            <a:r>
              <a:rPr lang="en-US" altLang="ko-KR" sz="1400" dirty="0" err="1"/>
              <a:t>aliqua</a:t>
            </a:r>
            <a:r>
              <a:rPr lang="en-US" altLang="ko-KR" sz="1400" dirty="0"/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DCDC0F-8D56-4C4D-98E2-D7FC992D8A18}"/>
              </a:ext>
            </a:extLst>
          </p:cNvPr>
          <p:cNvSpPr txBox="1"/>
          <p:nvPr/>
        </p:nvSpPr>
        <p:spPr>
          <a:xfrm>
            <a:off x="6042369" y="3890007"/>
            <a:ext cx="4842282" cy="1384995"/>
          </a:xfrm>
          <a:prstGeom prst="rect">
            <a:avLst/>
          </a:prstGeom>
        </p:spPr>
        <p:txBody>
          <a:bodyPr wrap="square" rtlCol="0">
            <a:spAutoFit/>
          </a:bodyPr>
          <a:lstStyle>
            <a:defPPr>
              <a:defRPr lang="ko-KR"/>
            </a:defPPr>
            <a:lvl1pPr marL="171450" indent="-171450">
              <a:buFont typeface="Wingdings" panose="05000000000000000000" pitchFamily="2" charset="2"/>
              <a:buChar char="§"/>
              <a:defRPr sz="1200">
                <a:solidFill>
                  <a:srgbClr val="4D4D4D"/>
                </a:solidFill>
              </a:defRPr>
            </a:lvl1pPr>
          </a:lstStyle>
          <a:p>
            <a:r>
              <a:rPr lang="en-US" altLang="ko-KR" sz="14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400" dirty="0" err="1">
                <a:solidFill>
                  <a:schemeClr val="tx1"/>
                </a:solidFill>
              </a:rPr>
              <a:t>amet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consectetur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adipisicing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elit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Sed do </a:t>
            </a:r>
            <a:r>
              <a:rPr lang="en-US" altLang="ko-KR" sz="1400" dirty="0" err="1">
                <a:solidFill>
                  <a:schemeClr val="tx1"/>
                </a:solidFill>
              </a:rPr>
              <a:t>eiusmod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tempor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incididunt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labore</a:t>
            </a:r>
            <a:r>
              <a:rPr lang="en-US" altLang="ko-KR" sz="1400" dirty="0">
                <a:solidFill>
                  <a:schemeClr val="tx1"/>
                </a:solidFill>
              </a:rPr>
              <a:t> et dolore magna </a:t>
            </a:r>
            <a:r>
              <a:rPr lang="en-US" altLang="ko-KR" sz="1400" dirty="0" err="1">
                <a:solidFill>
                  <a:schemeClr val="tx1"/>
                </a:solidFill>
              </a:rPr>
              <a:t>aliqua</a:t>
            </a:r>
            <a:endParaRPr lang="en-US" altLang="ko-KR" sz="1400" dirty="0">
              <a:solidFill>
                <a:schemeClr val="tx1"/>
              </a:solidFill>
            </a:endParaRPr>
          </a:p>
          <a:p>
            <a:r>
              <a:rPr lang="en-US" altLang="ko-KR" sz="1400" dirty="0">
                <a:solidFill>
                  <a:schemeClr val="tx1"/>
                </a:solidFill>
              </a:rPr>
              <a:t>Ut </a:t>
            </a:r>
            <a:r>
              <a:rPr lang="en-US" altLang="ko-KR" sz="1400" dirty="0" err="1">
                <a:solidFill>
                  <a:schemeClr val="tx1"/>
                </a:solidFill>
              </a:rPr>
              <a:t>enim</a:t>
            </a:r>
            <a:r>
              <a:rPr lang="en-US" altLang="ko-KR" sz="1400" dirty="0">
                <a:solidFill>
                  <a:schemeClr val="tx1"/>
                </a:solidFill>
              </a:rPr>
              <a:t> ad minim </a:t>
            </a:r>
            <a:r>
              <a:rPr lang="en-US" altLang="ko-KR" sz="1400" dirty="0" err="1">
                <a:solidFill>
                  <a:schemeClr val="tx1"/>
                </a:solidFill>
              </a:rPr>
              <a:t>veniam</a:t>
            </a:r>
            <a:r>
              <a:rPr lang="en-US" altLang="ko-KR" sz="1400" dirty="0">
                <a:solidFill>
                  <a:schemeClr val="tx1"/>
                </a:solidFill>
              </a:rPr>
              <a:t>, </a:t>
            </a:r>
            <a:r>
              <a:rPr lang="en-US" altLang="ko-KR" sz="1400" dirty="0" err="1">
                <a:solidFill>
                  <a:schemeClr val="tx1"/>
                </a:solidFill>
              </a:rPr>
              <a:t>quis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nostrud</a:t>
            </a:r>
            <a:r>
              <a:rPr lang="en-US" altLang="ko-KR" sz="1400" dirty="0">
                <a:solidFill>
                  <a:schemeClr val="tx1"/>
                </a:solidFill>
              </a:rPr>
              <a:t> exercitation </a:t>
            </a:r>
            <a:r>
              <a:rPr lang="en-US" altLang="ko-KR" sz="1400" dirty="0" err="1">
                <a:solidFill>
                  <a:schemeClr val="tx1"/>
                </a:solidFill>
              </a:rPr>
              <a:t>ullamco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laboris</a:t>
            </a:r>
            <a:r>
              <a:rPr lang="en-US" altLang="ko-KR" sz="1400" dirty="0">
                <a:solidFill>
                  <a:schemeClr val="tx1"/>
                </a:solidFill>
              </a:rPr>
              <a:t> nisi </a:t>
            </a:r>
            <a:r>
              <a:rPr lang="en-US" altLang="ko-KR" sz="1400" dirty="0" err="1">
                <a:solidFill>
                  <a:schemeClr val="tx1"/>
                </a:solidFill>
              </a:rPr>
              <a:t>ut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aliquip</a:t>
            </a:r>
            <a:r>
              <a:rPr lang="en-US" altLang="ko-KR" sz="1400" dirty="0">
                <a:solidFill>
                  <a:schemeClr val="tx1"/>
                </a:solidFill>
              </a:rPr>
              <a:t> ex </a:t>
            </a:r>
            <a:r>
              <a:rPr lang="en-US" altLang="ko-KR" sz="1400" dirty="0" err="1">
                <a:solidFill>
                  <a:schemeClr val="tx1"/>
                </a:solidFill>
              </a:rPr>
              <a:t>ea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commodo</a:t>
            </a: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err="1">
                <a:solidFill>
                  <a:schemeClr val="tx1"/>
                </a:solidFill>
              </a:rPr>
              <a:t>consequat</a:t>
            </a:r>
            <a:endParaRPr lang="ko-KR" altLang="en-US" sz="1400" dirty="0">
              <a:solidFill>
                <a:schemeClr val="tx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C0B2D01-581B-417C-BF09-23EDF6FBAF72}"/>
              </a:ext>
            </a:extLst>
          </p:cNvPr>
          <p:cNvSpPr txBox="1"/>
          <p:nvPr/>
        </p:nvSpPr>
        <p:spPr>
          <a:xfrm>
            <a:off x="5761308" y="1555681"/>
            <a:ext cx="48422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dirty="0">
                <a:latin typeface="+mj-lt"/>
                <a:cs typeface="Arial" panose="020B0604020202020204" pitchFamily="34" charset="0"/>
              </a:rPr>
              <a:t>Introduction</a:t>
            </a:r>
            <a:endParaRPr lang="ko-KR" altLang="en-US" sz="3200" dirty="0"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75527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>
            <a:extLst>
              <a:ext uri="{FF2B5EF4-FFF2-40B4-BE49-F238E27FC236}">
                <a16:creationId xmlns:a16="http://schemas.microsoft.com/office/drawing/2014/main" id="{F60CA1FB-C23E-4512-B05B-8EF38252167E}"/>
              </a:ext>
            </a:extLst>
          </p:cNvPr>
          <p:cNvSpPr txBox="1"/>
          <p:nvPr/>
        </p:nvSpPr>
        <p:spPr>
          <a:xfrm>
            <a:off x="2484726" y="1212596"/>
            <a:ext cx="72225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800">
                <a:solidFill>
                  <a:schemeClr val="bg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dirty="0">
                <a:solidFill>
                  <a:schemeClr val="tx1"/>
                </a:solidFill>
              </a:rPr>
              <a:t>Subject title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타원 30">
            <a:extLst>
              <a:ext uri="{FF2B5EF4-FFF2-40B4-BE49-F238E27FC236}">
                <a16:creationId xmlns:a16="http://schemas.microsoft.com/office/drawing/2014/main" id="{AFC27570-DB80-4DDA-8DF3-6D7D3D6A763A}"/>
              </a:ext>
            </a:extLst>
          </p:cNvPr>
          <p:cNvSpPr/>
          <p:nvPr/>
        </p:nvSpPr>
        <p:spPr>
          <a:xfrm>
            <a:off x="1819637" y="2349711"/>
            <a:ext cx="1446078" cy="1446078"/>
          </a:xfrm>
          <a:prstGeom prst="ellipse">
            <a:avLst/>
          </a:prstGeom>
          <a:solidFill>
            <a:srgbClr val="2D5AE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C00684E-828F-4D83-B3F1-5642662F0B51}"/>
              </a:ext>
            </a:extLst>
          </p:cNvPr>
          <p:cNvSpPr txBox="1"/>
          <p:nvPr/>
        </p:nvSpPr>
        <p:spPr>
          <a:xfrm>
            <a:off x="1110252" y="4625822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80EC4539-65E1-48F3-8A61-DE809697318C}"/>
              </a:ext>
            </a:extLst>
          </p:cNvPr>
          <p:cNvSpPr/>
          <p:nvPr/>
        </p:nvSpPr>
        <p:spPr>
          <a:xfrm>
            <a:off x="1110252" y="4068170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DA3DEF87-9E66-4D76-AE58-B4710216F601}"/>
              </a:ext>
            </a:extLst>
          </p:cNvPr>
          <p:cNvSpPr/>
          <p:nvPr/>
        </p:nvSpPr>
        <p:spPr>
          <a:xfrm>
            <a:off x="8926285" y="2349711"/>
            <a:ext cx="1446078" cy="1446078"/>
          </a:xfrm>
          <a:prstGeom prst="ellipse">
            <a:avLst/>
          </a:prstGeom>
          <a:solidFill>
            <a:srgbClr val="2D5AE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A9507179-DE01-4451-A199-EE8828E769A2}"/>
              </a:ext>
            </a:extLst>
          </p:cNvPr>
          <p:cNvSpPr txBox="1"/>
          <p:nvPr/>
        </p:nvSpPr>
        <p:spPr>
          <a:xfrm>
            <a:off x="8216900" y="4625822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48" name="직사각형 47">
            <a:extLst>
              <a:ext uri="{FF2B5EF4-FFF2-40B4-BE49-F238E27FC236}">
                <a16:creationId xmlns:a16="http://schemas.microsoft.com/office/drawing/2014/main" id="{FF0F8B4D-07C4-497F-95AE-D1E1C133153E}"/>
              </a:ext>
            </a:extLst>
          </p:cNvPr>
          <p:cNvSpPr/>
          <p:nvPr/>
        </p:nvSpPr>
        <p:spPr>
          <a:xfrm>
            <a:off x="8216900" y="4068170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sp>
        <p:nvSpPr>
          <p:cNvPr id="49" name="타원 48">
            <a:extLst>
              <a:ext uri="{FF2B5EF4-FFF2-40B4-BE49-F238E27FC236}">
                <a16:creationId xmlns:a16="http://schemas.microsoft.com/office/drawing/2014/main" id="{62700D53-A7D5-42B1-8B1D-76B9EC86A978}"/>
              </a:ext>
            </a:extLst>
          </p:cNvPr>
          <p:cNvSpPr/>
          <p:nvPr/>
        </p:nvSpPr>
        <p:spPr>
          <a:xfrm>
            <a:off x="5372961" y="2349711"/>
            <a:ext cx="1446078" cy="1446078"/>
          </a:xfrm>
          <a:prstGeom prst="ellipse">
            <a:avLst/>
          </a:prstGeom>
          <a:solidFill>
            <a:srgbClr val="2D5AE9"/>
          </a:solidFill>
          <a:ln w="7620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4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CEC59764-67F2-4550-9661-D74BC78ED536}"/>
              </a:ext>
            </a:extLst>
          </p:cNvPr>
          <p:cNvSpPr txBox="1"/>
          <p:nvPr/>
        </p:nvSpPr>
        <p:spPr>
          <a:xfrm>
            <a:off x="4663576" y="4625822"/>
            <a:ext cx="2864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sz="1800" dirty="0">
                <a:solidFill>
                  <a:schemeClr val="tx1"/>
                </a:solidFill>
              </a:rPr>
              <a:t>Lorem ipsum dolor sit </a:t>
            </a:r>
            <a:r>
              <a:rPr lang="en-US" altLang="ko-KR" sz="1800" dirty="0" err="1">
                <a:solidFill>
                  <a:schemeClr val="tx1"/>
                </a:solidFill>
              </a:rPr>
              <a:t>amet</a:t>
            </a:r>
            <a:r>
              <a:rPr lang="en-US" altLang="ko-KR" sz="1800" dirty="0">
                <a:solidFill>
                  <a:schemeClr val="tx1"/>
                </a:solidFill>
              </a:rPr>
              <a:t>, </a:t>
            </a:r>
            <a:r>
              <a:rPr lang="en-US" altLang="ko-KR" sz="1800" dirty="0" err="1">
                <a:solidFill>
                  <a:schemeClr val="tx1"/>
                </a:solidFill>
              </a:rPr>
              <a:t>consectetur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adipiscing</a:t>
            </a:r>
            <a:r>
              <a:rPr lang="en-US" altLang="ko-KR" sz="1800" dirty="0">
                <a:solidFill>
                  <a:schemeClr val="tx1"/>
                </a:solidFill>
              </a:rPr>
              <a:t> </a:t>
            </a:r>
            <a:r>
              <a:rPr lang="en-US" altLang="ko-KR" sz="1800" dirty="0" err="1">
                <a:solidFill>
                  <a:schemeClr val="tx1"/>
                </a:solidFill>
              </a:rPr>
              <a:t>elit</a:t>
            </a:r>
            <a:r>
              <a:rPr lang="en-US" altLang="ko-KR" sz="1800" dirty="0">
                <a:solidFill>
                  <a:schemeClr val="tx1"/>
                </a:solidFill>
              </a:rPr>
              <a:t>, sed do</a:t>
            </a: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62EA8196-C37B-458E-9C76-2A70924AA707}"/>
              </a:ext>
            </a:extLst>
          </p:cNvPr>
          <p:cNvSpPr/>
          <p:nvPr/>
        </p:nvSpPr>
        <p:spPr>
          <a:xfrm>
            <a:off x="4663576" y="4068170"/>
            <a:ext cx="28648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>
                <a:latin typeface="+mj-lt"/>
              </a:rPr>
              <a:t>Lorem ipsum dolor</a:t>
            </a:r>
          </a:p>
        </p:txBody>
      </p:sp>
      <p:pic>
        <p:nvPicPr>
          <p:cNvPr id="52" name="그래픽 51">
            <a:extLst>
              <a:ext uri="{FF2B5EF4-FFF2-40B4-BE49-F238E27FC236}">
                <a16:creationId xmlns:a16="http://schemas.microsoft.com/office/drawing/2014/main" id="{EB6B65B3-BB84-43F4-86C4-35D1967F63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46309" y="2805223"/>
            <a:ext cx="499382" cy="535054"/>
          </a:xfrm>
          <a:prstGeom prst="rect">
            <a:avLst/>
          </a:prstGeom>
        </p:spPr>
      </p:pic>
      <p:pic>
        <p:nvPicPr>
          <p:cNvPr id="53" name="그래픽 52">
            <a:extLst>
              <a:ext uri="{FF2B5EF4-FFF2-40B4-BE49-F238E27FC236}">
                <a16:creationId xmlns:a16="http://schemas.microsoft.com/office/drawing/2014/main" id="{3E33EF67-F208-4674-8683-98946544D5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46126" y="2769552"/>
            <a:ext cx="606396" cy="606396"/>
          </a:xfrm>
          <a:prstGeom prst="rect">
            <a:avLst/>
          </a:prstGeom>
        </p:spPr>
      </p:pic>
      <p:pic>
        <p:nvPicPr>
          <p:cNvPr id="54" name="그래픽 53">
            <a:extLst>
              <a:ext uri="{FF2B5EF4-FFF2-40B4-BE49-F238E27FC236}">
                <a16:creationId xmlns:a16="http://schemas.microsoft.com/office/drawing/2014/main" id="{131B4C68-2812-4848-A303-C0058AE059E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51368" y="2799278"/>
            <a:ext cx="582616" cy="546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0625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그래픽 33">
            <a:extLst>
              <a:ext uri="{FF2B5EF4-FFF2-40B4-BE49-F238E27FC236}">
                <a16:creationId xmlns:a16="http://schemas.microsoft.com/office/drawing/2014/main" id="{9A1F4986-CE1C-4093-818D-3DD1D54177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59242" y="2432632"/>
            <a:ext cx="264750" cy="192215"/>
          </a:xfrm>
          <a:prstGeom prst="rect">
            <a:avLst/>
          </a:prstGeom>
        </p:spPr>
      </p:pic>
      <p:pic>
        <p:nvPicPr>
          <p:cNvPr id="35" name="그래픽 34">
            <a:extLst>
              <a:ext uri="{FF2B5EF4-FFF2-40B4-BE49-F238E27FC236}">
                <a16:creationId xmlns:a16="http://schemas.microsoft.com/office/drawing/2014/main" id="{D333E0DF-60CE-4453-9562-E19C5CCD315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68008" y="2432631"/>
            <a:ext cx="264750" cy="192215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94FBE428-918F-426E-8480-71666C0F4A85}"/>
              </a:ext>
            </a:extLst>
          </p:cNvPr>
          <p:cNvSpPr txBox="1"/>
          <p:nvPr/>
        </p:nvSpPr>
        <p:spPr>
          <a:xfrm>
            <a:off x="3109394" y="2576624"/>
            <a:ext cx="59732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dirty="0"/>
              <a:t>Lorem ipsum dolor sit </a:t>
            </a:r>
            <a:r>
              <a:rPr lang="en-US" altLang="ko-KR" sz="2000" dirty="0" err="1"/>
              <a:t>amet</a:t>
            </a:r>
            <a:r>
              <a:rPr lang="en-US" altLang="ko-KR" sz="2000" dirty="0"/>
              <a:t>, </a:t>
            </a:r>
            <a:r>
              <a:rPr lang="en-US" altLang="ko-KR" sz="2000" dirty="0" err="1"/>
              <a:t>consectetur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adipiscing</a:t>
            </a:r>
            <a:r>
              <a:rPr lang="en-US" altLang="ko-KR" sz="2000" dirty="0"/>
              <a:t> </a:t>
            </a:r>
            <a:r>
              <a:rPr lang="en-US" altLang="ko-KR" sz="2000" dirty="0" err="1"/>
              <a:t>elit</a:t>
            </a:r>
            <a:r>
              <a:rPr lang="en-US" altLang="ko-KR" sz="2000" dirty="0"/>
              <a:t>, sed do </a:t>
            </a:r>
            <a:r>
              <a:rPr lang="en-US" altLang="ko-KR" sz="2000" dirty="0" err="1"/>
              <a:t>eiusmod</a:t>
            </a:r>
            <a:r>
              <a:rPr lang="en-US" altLang="ko-KR" sz="2000" dirty="0"/>
              <a:t> </a:t>
            </a:r>
            <a:r>
              <a:rPr lang="en-US" altLang="ko-KR" sz="2000" dirty="0" err="1"/>
              <a:t>tempor</a:t>
            </a:r>
            <a:r>
              <a:rPr lang="en-US" altLang="ko-KR" sz="2000" dirty="0"/>
              <a:t> </a:t>
            </a:r>
            <a:r>
              <a:rPr lang="en-US" altLang="ko-KR" sz="2000" dirty="0" err="1"/>
              <a:t>incididunt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ut</a:t>
            </a:r>
            <a:r>
              <a:rPr lang="en-US" altLang="ko-KR" sz="2000" dirty="0"/>
              <a:t> </a:t>
            </a:r>
            <a:r>
              <a:rPr lang="en-US" altLang="ko-KR" sz="2000" dirty="0" err="1"/>
              <a:t>labore</a:t>
            </a:r>
            <a:r>
              <a:rPr lang="en-US" altLang="ko-KR" sz="2000" dirty="0"/>
              <a:t> et dolore magna </a:t>
            </a:r>
            <a:r>
              <a:rPr lang="en-US" altLang="ko-KR" sz="2000" dirty="0" err="1"/>
              <a:t>aliqua</a:t>
            </a:r>
            <a:r>
              <a:rPr lang="en-US" altLang="ko-KR" sz="2000" dirty="0"/>
              <a:t>.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BC1DECC4-6895-4359-A5C4-A60051DC17E5}"/>
              </a:ext>
            </a:extLst>
          </p:cNvPr>
          <p:cNvSpPr txBox="1"/>
          <p:nvPr/>
        </p:nvSpPr>
        <p:spPr>
          <a:xfrm>
            <a:off x="3418673" y="4028841"/>
            <a:ext cx="53546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i="1" dirty="0">
                <a:latin typeface="+mj-lt"/>
              </a:rPr>
              <a:t>- John Doe</a:t>
            </a:r>
          </a:p>
        </p:txBody>
      </p:sp>
    </p:spTree>
    <p:extLst>
      <p:ext uri="{BB962C8B-B14F-4D97-AF65-F5344CB8AC3E}">
        <p14:creationId xmlns:p14="http://schemas.microsoft.com/office/powerpoint/2010/main" val="15186530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1242B76C-010F-4500-BA69-20509B99B97E}"/>
              </a:ext>
            </a:extLst>
          </p:cNvPr>
          <p:cNvSpPr txBox="1"/>
          <p:nvPr/>
        </p:nvSpPr>
        <p:spPr>
          <a:xfrm>
            <a:off x="488930" y="5204433"/>
            <a:ext cx="3206771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6" name="직사각형 35">
            <a:extLst>
              <a:ext uri="{FF2B5EF4-FFF2-40B4-BE49-F238E27FC236}">
                <a16:creationId xmlns:a16="http://schemas.microsoft.com/office/drawing/2014/main" id="{65346690-B120-43EE-A38F-EF10451E2DF5}"/>
              </a:ext>
            </a:extLst>
          </p:cNvPr>
          <p:cNvSpPr/>
          <p:nvPr/>
        </p:nvSpPr>
        <p:spPr>
          <a:xfrm>
            <a:off x="488929" y="4833446"/>
            <a:ext cx="32067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396793A0-AEBA-4886-A79D-931E4F34120B}"/>
              </a:ext>
            </a:extLst>
          </p:cNvPr>
          <p:cNvSpPr txBox="1"/>
          <p:nvPr/>
        </p:nvSpPr>
        <p:spPr>
          <a:xfrm>
            <a:off x="4286230" y="5204433"/>
            <a:ext cx="3206771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DFC21264-2B67-447B-853F-F4481E2ABACF}"/>
              </a:ext>
            </a:extLst>
          </p:cNvPr>
          <p:cNvSpPr/>
          <p:nvPr/>
        </p:nvSpPr>
        <p:spPr>
          <a:xfrm>
            <a:off x="4286229" y="4833446"/>
            <a:ext cx="32067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C40CF6-4C82-478A-8939-E4D67A84C912}"/>
              </a:ext>
            </a:extLst>
          </p:cNvPr>
          <p:cNvSpPr txBox="1"/>
          <p:nvPr/>
        </p:nvSpPr>
        <p:spPr>
          <a:xfrm>
            <a:off x="8426430" y="5204433"/>
            <a:ext cx="3206771" cy="523220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r>
              <a:rPr lang="en-US" altLang="ko-KR" sz="1400" dirty="0"/>
              <a:t>Lorem ipsum dolor sit </a:t>
            </a:r>
            <a:r>
              <a:rPr lang="en-US" altLang="ko-KR" sz="1400" dirty="0" err="1"/>
              <a:t>amet</a:t>
            </a:r>
            <a:r>
              <a:rPr lang="en-US" altLang="ko-KR" sz="1400" dirty="0"/>
              <a:t>, </a:t>
            </a:r>
            <a:r>
              <a:rPr lang="en-US" altLang="ko-KR" sz="1400" dirty="0" err="1"/>
              <a:t>consectetur</a:t>
            </a:r>
            <a:r>
              <a:rPr lang="en-US" altLang="ko-KR" sz="1400" dirty="0"/>
              <a:t> </a:t>
            </a:r>
            <a:r>
              <a:rPr lang="en-US" altLang="ko-KR" sz="1400" dirty="0" err="1"/>
              <a:t>adipisicing</a:t>
            </a:r>
            <a:r>
              <a:rPr lang="en-US" altLang="ko-KR" sz="1400" dirty="0"/>
              <a:t> </a:t>
            </a:r>
            <a:r>
              <a:rPr lang="en-US" altLang="ko-KR" sz="1400" dirty="0" err="1"/>
              <a:t>elit</a:t>
            </a:r>
            <a:endParaRPr lang="ko-KR" altLang="en-US" sz="14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EAB129A1-BD9D-4B1F-B6A6-8B55DF7FCE80}"/>
              </a:ext>
            </a:extLst>
          </p:cNvPr>
          <p:cNvSpPr/>
          <p:nvPr/>
        </p:nvSpPr>
        <p:spPr>
          <a:xfrm>
            <a:off x="8426429" y="4833446"/>
            <a:ext cx="32067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000" dirty="0">
                <a:latin typeface="+mj-lt"/>
              </a:rPr>
              <a:t>Lorem ipsum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767B64E-CFFB-4201-85B9-A4AD91B3BE8B}"/>
              </a:ext>
            </a:extLst>
          </p:cNvPr>
          <p:cNvSpPr txBox="1"/>
          <p:nvPr/>
        </p:nvSpPr>
        <p:spPr>
          <a:xfrm>
            <a:off x="1828800" y="914929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2400" b="1">
                <a:solidFill>
                  <a:srgbClr val="404931"/>
                </a:solidFill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3200" b="0" dirty="0">
                <a:solidFill>
                  <a:schemeClr val="tx1"/>
                </a:solidFill>
              </a:rPr>
              <a:t>Your slide title here</a:t>
            </a:r>
            <a:endParaRPr lang="ko-KR" altLang="en-US" sz="3200" b="0" dirty="0">
              <a:solidFill>
                <a:schemeClr val="tx1"/>
              </a:solidFill>
            </a:endParaRPr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18D3B4C-ECE5-4357-8A57-45DC70703293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164D32B-D0DB-461F-AA58-1C05C98CC56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2D378C09-0ECD-4E9E-99B6-71023CF7A98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32955158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layfair Display Black - Rubik Light">
      <a:majorFont>
        <a:latin typeface="Playfair Display Black"/>
        <a:ea typeface="Arial Unicode MS"/>
        <a:cs typeface=""/>
      </a:majorFont>
      <a:minorFont>
        <a:latin typeface="Rubik Light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2D5AE9"/>
        </a:solidFill>
        <a:ln w="76200" cap="flat">
          <a:noFill/>
          <a:prstDash val="solid"/>
          <a:miter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2400" dirty="0" smtClean="0">
            <a:solidFill>
              <a:schemeClr val="bg1"/>
            </a:solidFill>
            <a:latin typeface="+mj-lt"/>
          </a:defRPr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3122</TotalTime>
  <Words>1274</Words>
  <Application>Microsoft Office PowerPoint</Application>
  <PresentationFormat>와이드스크린</PresentationFormat>
  <Paragraphs>164</Paragraphs>
  <Slides>28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5" baseType="lpstr">
      <vt:lpstr>Arial</vt:lpstr>
      <vt:lpstr>Rubik Light</vt:lpstr>
      <vt:lpstr>Arial Unicode MS</vt:lpstr>
      <vt:lpstr>맑은 고딕</vt:lpstr>
      <vt:lpstr>Wingdings</vt:lpstr>
      <vt:lpstr>Playfair Display Black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playdot</cp:lastModifiedBy>
  <cp:revision>226</cp:revision>
  <dcterms:created xsi:type="dcterms:W3CDTF">2019-04-06T05:20:47Z</dcterms:created>
  <dcterms:modified xsi:type="dcterms:W3CDTF">2022-02-10T08:13:54Z</dcterms:modified>
</cp:coreProperties>
</file>