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71" r:id="rId4"/>
    <p:sldId id="472" r:id="rId5"/>
    <p:sldId id="473" r:id="rId6"/>
    <p:sldId id="448" r:id="rId7"/>
    <p:sldId id="455" r:id="rId8"/>
    <p:sldId id="388" r:id="rId9"/>
    <p:sldId id="457" r:id="rId10"/>
    <p:sldId id="461" r:id="rId11"/>
    <p:sldId id="462" r:id="rId12"/>
    <p:sldId id="456" r:id="rId13"/>
    <p:sldId id="463" r:id="rId14"/>
    <p:sldId id="460" r:id="rId15"/>
    <p:sldId id="458" r:id="rId16"/>
    <p:sldId id="464" r:id="rId17"/>
    <p:sldId id="470" r:id="rId18"/>
    <p:sldId id="292" r:id="rId19"/>
    <p:sldId id="287" r:id="rId20"/>
    <p:sldId id="288" r:id="rId21"/>
    <p:sldId id="468" r:id="rId22"/>
    <p:sldId id="469" r:id="rId23"/>
    <p:sldId id="291" r:id="rId24"/>
    <p:sldId id="294" r:id="rId25"/>
    <p:sldId id="293" r:id="rId26"/>
    <p:sldId id="355" r:id="rId27"/>
    <p:sldId id="295" r:id="rId28"/>
    <p:sldId id="348" r:id="rId29"/>
  </p:sldIdLst>
  <p:sldSz cx="12192000" cy="6858000"/>
  <p:notesSz cx="6858000" cy="9144000"/>
  <p:embeddedFontLst>
    <p:embeddedFont>
      <p:font typeface="맑은 고딕" panose="020B0503020000020004" pitchFamily="50" charset="-127"/>
      <p:regular r:id="rId32"/>
      <p:bold r:id="rId33"/>
    </p:embeddedFont>
    <p:embeddedFont>
      <p:font typeface="Mrs Sheppards" panose="02000603000000020004" pitchFamily="2" charset="0"/>
      <p:regular r:id="rId34"/>
    </p:embeddedFont>
    <p:embeddedFont>
      <p:font typeface="Poppins Light" panose="00000400000000000000" pitchFamily="2" charset="0"/>
      <p:regular r:id="rId35"/>
      <p:italic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06D"/>
    <a:srgbClr val="931B1E"/>
    <a:srgbClr val="FFBBC1"/>
    <a:srgbClr val="F48194"/>
    <a:srgbClr val="FAD3D4"/>
    <a:srgbClr val="FBDCDD"/>
    <a:srgbClr val="CF465A"/>
    <a:srgbClr val="FF7684"/>
    <a:srgbClr val="FF5764"/>
    <a:srgbClr val="FF5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63" autoAdjust="0"/>
    <p:restoredTop sz="94660"/>
  </p:normalViewPr>
  <p:slideViewPr>
    <p:cSldViewPr snapToGrid="0">
      <p:cViewPr>
        <p:scale>
          <a:sx n="75" d="100"/>
          <a:sy n="75" d="100"/>
        </p:scale>
        <p:origin x="620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2022-02-16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E8A287E-A4A1-4F90-9099-86322215EF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621" y="428203"/>
            <a:ext cx="6384758" cy="28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6E3F91C-7CE9-4F16-8E1C-6961958C77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659" y="105879"/>
            <a:ext cx="1534660" cy="261130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B07A7CC-306A-468C-99DF-C4F5977E7EC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3" y="4120130"/>
            <a:ext cx="2137153" cy="26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223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1DC781D-6689-4006-B5DB-0DA6DF4B7B5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763" y="174376"/>
            <a:ext cx="2395805" cy="26113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CEE0ED6-397B-420E-B38B-7B7C332B138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" y="4246700"/>
            <a:ext cx="2118125" cy="26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356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43AE327-53A9-463B-969B-88E815D1AF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39935" y="144380"/>
            <a:ext cx="2526007" cy="26113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15D307B1-6BB4-4CC4-8739-0B3E6F6A76E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576" y="4208200"/>
            <a:ext cx="2372924" cy="26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2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A9C4A77-A66F-4586-86EF-0B2F60B28A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" r="5922"/>
          <a:stretch/>
        </p:blipFill>
        <p:spPr>
          <a:xfrm rot="16200000">
            <a:off x="150587" y="-150587"/>
            <a:ext cx="2081626" cy="23828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674CEB6-13DB-4297-9247-E0AAA361E8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9" b="11154"/>
          <a:stretch/>
        </p:blipFill>
        <p:spPr>
          <a:xfrm rot="10800000">
            <a:off x="10362880" y="-1"/>
            <a:ext cx="1829119" cy="214268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DE03460-5112-46EC-A816-593BC62C69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4" b="3992"/>
          <a:stretch/>
        </p:blipFill>
        <p:spPr>
          <a:xfrm>
            <a:off x="10019688" y="4542607"/>
            <a:ext cx="2172311" cy="231539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458CB37-03D5-41C3-A9D3-A3315A8BE2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3" b="12488"/>
          <a:stretch/>
        </p:blipFill>
        <p:spPr>
          <a:xfrm flipH="1">
            <a:off x="-1" y="4747499"/>
            <a:ext cx="2136446" cy="2110501"/>
          </a:xfrm>
          <a:prstGeom prst="rect">
            <a:avLst/>
          </a:prstGeom>
        </p:spPr>
      </p:pic>
      <p:sp>
        <p:nvSpPr>
          <p:cNvPr id="29" name="그림 개체 틀 17">
            <a:extLst>
              <a:ext uri="{FF2B5EF4-FFF2-40B4-BE49-F238E27FC236}">
                <a16:creationId xmlns:a16="http://schemas.microsoft.com/office/drawing/2014/main" id="{3D38FAED-38F1-4753-B78A-336D67A2898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244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95745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76BB2B75-05A9-4570-A04E-D0EB202E251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21433" y="732971"/>
            <a:ext cx="3499134" cy="5392058"/>
          </a:xfrm>
          <a:prstGeom prst="roundRect">
            <a:avLst>
              <a:gd name="adj" fmla="val 57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E874EF8-D0CB-4DFF-85AC-5DCF31C37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" r="6765"/>
          <a:stretch/>
        </p:blipFill>
        <p:spPr>
          <a:xfrm rot="16200000">
            <a:off x="163865" y="-163869"/>
            <a:ext cx="1995813" cy="232354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FAB9054-E9DF-4C68-9C2F-44B3CD7CB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2" b="16578"/>
          <a:stretch/>
        </p:blipFill>
        <p:spPr>
          <a:xfrm>
            <a:off x="0" y="4911629"/>
            <a:ext cx="1558460" cy="194637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56FA611-EA94-43A8-B182-00D2E35AB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" b="11572"/>
          <a:stretch/>
        </p:blipFill>
        <p:spPr>
          <a:xfrm rot="10800000">
            <a:off x="10351992" y="-1"/>
            <a:ext cx="1840007" cy="206318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FD78107-99D2-4D46-A658-C9FD63B4F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2" b="15753"/>
          <a:stretch/>
        </p:blipFill>
        <p:spPr>
          <a:xfrm>
            <a:off x="10246985" y="4892379"/>
            <a:ext cx="1945015" cy="19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499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59CC504-8F0B-4195-BB39-3C32C88A52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7" r="7476"/>
          <a:stretch/>
        </p:blipFill>
        <p:spPr>
          <a:xfrm>
            <a:off x="10772082" y="-1"/>
            <a:ext cx="1419918" cy="231343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A3E2240-40EA-4791-A7DB-724B42348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" b="15093"/>
          <a:stretch/>
        </p:blipFill>
        <p:spPr>
          <a:xfrm flipV="1">
            <a:off x="0" y="-1"/>
            <a:ext cx="2060703" cy="2217183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3D359794-0C7A-45C0-99A5-B49A183BBC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7342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AB4C3ECC-4D11-475E-87E9-D8140A0C267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13717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66B6C1A0-B4AE-41A5-8EE5-F8FA4443D14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40091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25320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2F39AF9-A1F4-4F0B-A3EE-3A7EA7BC9C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9" r="7402"/>
          <a:stretch/>
        </p:blipFill>
        <p:spPr>
          <a:xfrm rot="16200000">
            <a:off x="117054" y="-117055"/>
            <a:ext cx="1713971" cy="194808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5EFB0EC-18F0-41CD-BF4F-3E63031116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7" r="3247"/>
          <a:stretch/>
        </p:blipFill>
        <p:spPr>
          <a:xfrm>
            <a:off x="11044831" y="0"/>
            <a:ext cx="1147169" cy="194047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FE68137-2D81-4528-BB64-761FBF43B7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6" b="10207"/>
          <a:stretch/>
        </p:blipFill>
        <p:spPr>
          <a:xfrm>
            <a:off x="0" y="5046449"/>
            <a:ext cx="1353731" cy="181155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9BCBD92-DB1E-4366-8742-0B0A950E4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87" b="11638"/>
          <a:stretch/>
        </p:blipFill>
        <p:spPr>
          <a:xfrm>
            <a:off x="10561953" y="5075325"/>
            <a:ext cx="1630048" cy="178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16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46A2F660-75A2-426F-8607-9EB04AEDC3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2501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CD35F883-E160-4338-9C91-E0FF2F64C2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72934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6562D5DC-FA26-4D60-A8C3-3F44013F0C6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93367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AF8A2271-087C-4074-8FA8-8904F06399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13799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268A7F3-1B2C-4060-80E9-D50097E8D0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763" r="3510"/>
          <a:stretch/>
        </p:blipFill>
        <p:spPr>
          <a:xfrm rot="10800000">
            <a:off x="1" y="4682627"/>
            <a:ext cx="1323078" cy="217537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9DE2923-E337-4768-A284-6A41F7E21C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0" b="6763"/>
          <a:stretch/>
        </p:blipFill>
        <p:spPr>
          <a:xfrm>
            <a:off x="10130268" y="4682629"/>
            <a:ext cx="2061732" cy="217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248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1FDA9DB6-5296-4DE7-8757-EB2487FEA19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59D7EFB-7169-4BA1-942A-C96A9B7A9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6" r="5990"/>
          <a:stretch/>
        </p:blipFill>
        <p:spPr>
          <a:xfrm rot="16200000">
            <a:off x="137927" y="-137927"/>
            <a:ext cx="2003926" cy="227978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318084D-1C68-4EF1-9B62-D580BB2E0C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5" b="13748"/>
          <a:stretch/>
        </p:blipFill>
        <p:spPr>
          <a:xfrm>
            <a:off x="0" y="4854074"/>
            <a:ext cx="1563334" cy="200392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FCDCC1A-ED7B-4B29-9FD3-BEE5A0C1E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 b="15405"/>
          <a:stretch/>
        </p:blipFill>
        <p:spPr>
          <a:xfrm rot="10800000">
            <a:off x="10377634" y="0"/>
            <a:ext cx="1814366" cy="196542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C7C1FD9-4AB1-4526-AC9E-4F5937A49E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9" b="6460"/>
          <a:stretch/>
        </p:blipFill>
        <p:spPr>
          <a:xfrm>
            <a:off x="10060494" y="4684738"/>
            <a:ext cx="2131506" cy="217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12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FAD1F85D-AA98-471A-A619-BE13BA5EC9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03E9C80-7DB5-4675-A45E-9D78BD02E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" b="13636"/>
          <a:stretch/>
        </p:blipFill>
        <p:spPr>
          <a:xfrm>
            <a:off x="0" y="4889593"/>
            <a:ext cx="1729190" cy="196840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BCAC1B4-44C8-4F91-8E7F-852033C8E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7" b="5686"/>
          <a:stretch/>
        </p:blipFill>
        <p:spPr>
          <a:xfrm flipH="1" flipV="1">
            <a:off x="-1" y="-1"/>
            <a:ext cx="2111353" cy="214961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F35C76D-CCDB-4729-9DAD-6CC4FBFCB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6" r="4297"/>
          <a:stretch/>
        </p:blipFill>
        <p:spPr>
          <a:xfrm>
            <a:off x="10910081" y="-1"/>
            <a:ext cx="1281919" cy="217332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24B7B5A6-601A-46AA-816B-6111999821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54" b="16170"/>
          <a:stretch/>
        </p:blipFill>
        <p:spPr>
          <a:xfrm>
            <a:off x="10434715" y="4947345"/>
            <a:ext cx="1757285" cy="191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3557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BFF02D5-597A-4A8F-811B-0BF1B326B75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87" y="198548"/>
            <a:ext cx="2347903" cy="255909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F3E2C07-D832-48DF-AB1A-7839E2ED813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4410" y="198548"/>
            <a:ext cx="1503976" cy="255909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6EDAA86-009C-4A4F-B86B-BDDA4D2E90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10" y="4298910"/>
            <a:ext cx="2075775" cy="255909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7BB3B1E-B9BA-4312-9DEC-54B872D1D86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190" y="4296216"/>
            <a:ext cx="2325480" cy="255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798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05E8FD00-8160-46D1-A3B3-E1B12C7F4D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EF9E4D2-EA02-4F03-8643-F4CDCE830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6" r="2960"/>
          <a:stretch/>
        </p:blipFill>
        <p:spPr>
          <a:xfrm rot="10800000" flipH="1" flipV="1">
            <a:off x="10057689" y="1"/>
            <a:ext cx="2134311" cy="229305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0526BE2-E00C-409A-9968-F44AEE3196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3" r="1623"/>
          <a:stretch/>
        </p:blipFill>
        <p:spPr>
          <a:xfrm rot="16200000" flipH="1" flipV="1">
            <a:off x="10351861" y="5017862"/>
            <a:ext cx="1385978" cy="22942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B1FFDAE-9D36-448E-97DC-FECBC0FBC1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" b="10967"/>
          <a:stretch/>
        </p:blipFill>
        <p:spPr>
          <a:xfrm rot="16200000" flipH="1" flipV="1">
            <a:off x="130091" y="-130094"/>
            <a:ext cx="1874126" cy="213431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3507F9D-534F-4B72-908F-412AE9DDCA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51" b="4869"/>
          <a:stretch/>
        </p:blipFill>
        <p:spPr>
          <a:xfrm rot="16200000" flipH="1" flipV="1">
            <a:off x="103129" y="4680624"/>
            <a:ext cx="2074246" cy="228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8621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F01A31FC-8087-415F-870B-DA6EC4D2D23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873" y="422282"/>
            <a:ext cx="2347903" cy="255909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03063AA-F83A-4613-A565-E4033664E6F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04507" y="348433"/>
            <a:ext cx="2475502" cy="255909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7CB021C-8C00-411A-A24C-2A05F472588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24" y="4113219"/>
            <a:ext cx="2094423" cy="255909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20FCB3A-42ED-4071-964E-E64FC86B6A9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274" y="3969727"/>
            <a:ext cx="2475502" cy="255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311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E8A287E-A4A1-4F90-9099-86322215EF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621" y="910803"/>
            <a:ext cx="6384758" cy="28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8728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A64AE3D-6AC3-4F03-9442-F1A4BCE2C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" r="6861"/>
          <a:stretch/>
        </p:blipFill>
        <p:spPr>
          <a:xfrm rot="16200000">
            <a:off x="134295" y="-134296"/>
            <a:ext cx="1723985" cy="199257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8321720-32C0-43B3-9032-D055E72D8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"/>
          <a:stretch/>
        </p:blipFill>
        <p:spPr>
          <a:xfrm>
            <a:off x="10968231" y="0"/>
            <a:ext cx="1185669" cy="199207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0D24D58-1B53-431F-8E81-D267767959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8" b="8319"/>
          <a:stretch/>
        </p:blipFill>
        <p:spPr>
          <a:xfrm>
            <a:off x="0" y="5008349"/>
            <a:ext cx="1519758" cy="184965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4B590FD-AF51-4BAC-8FBE-99668A787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10" b="16502"/>
          <a:stretch/>
        </p:blipFill>
        <p:spPr>
          <a:xfrm>
            <a:off x="10659543" y="5173449"/>
            <a:ext cx="1532458" cy="168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239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F122FA9-86E3-4D98-AD31-6272EE7DF4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8666" y="236266"/>
            <a:ext cx="1850985" cy="201747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3D0E976-E25E-40A8-9088-FFEBD7570F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806966" y="185970"/>
            <a:ext cx="1951578" cy="201747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CC485C8-AC73-4B8C-BE9E-9FD7F41E44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2" y="4687504"/>
            <a:ext cx="1636451" cy="20174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7366BF6-DA14-4B6A-9565-E5B771493E9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360" y="4687504"/>
            <a:ext cx="1951578" cy="201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964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78FE6B71-E0AB-4F1D-AE68-9589EEFF98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6062" y="280835"/>
            <a:ext cx="1185669" cy="201747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CE1F8F1-D509-4587-9E86-879E17CF4A9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380356" y="4774928"/>
            <a:ext cx="1636451" cy="201747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A6CBDEC-7F71-4274-9F14-928688E15A8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261433" y="138730"/>
            <a:ext cx="1651152" cy="201747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CE371B-16EE-4E62-8870-B3242692EBA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8148" y="4742851"/>
            <a:ext cx="1833307" cy="201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210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4A4705F-2AD2-467B-A164-82E34CD4A3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" r="5922"/>
          <a:stretch/>
        </p:blipFill>
        <p:spPr>
          <a:xfrm rot="5400000" flipH="1">
            <a:off x="9959785" y="-150587"/>
            <a:ext cx="2081626" cy="23828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4531226-BCC4-49F0-8A44-CBDCC82A37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9" b="11154"/>
          <a:stretch/>
        </p:blipFill>
        <p:spPr>
          <a:xfrm rot="10800000" flipH="1">
            <a:off x="-1" y="-1"/>
            <a:ext cx="1829119" cy="214268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777ED19-616F-4696-BBE3-2687C048D0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4" b="3992"/>
          <a:stretch/>
        </p:blipFill>
        <p:spPr>
          <a:xfrm flipH="1">
            <a:off x="-1" y="4542607"/>
            <a:ext cx="2172311" cy="231539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EA7543C-D4EC-400B-8F8E-2D0D13062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3" b="12488"/>
          <a:stretch/>
        </p:blipFill>
        <p:spPr>
          <a:xfrm>
            <a:off x="10055553" y="4747499"/>
            <a:ext cx="2136446" cy="211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095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6E5F6B8-47EF-4909-A3B7-0687FC98E8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5788" y="195650"/>
            <a:ext cx="1850985" cy="201747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7E3C23F-6A0A-405A-AC39-A54387C3366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025" y="112405"/>
            <a:ext cx="1185669" cy="201747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15057D2-003B-477C-AB40-24CC29FB10F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34" y="4728121"/>
            <a:ext cx="1651152" cy="201747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4BE97B7-040D-47EB-8C4B-6370C5E3392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721" y="4562483"/>
            <a:ext cx="1951578" cy="201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30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082FFA2-FE5D-41B0-AC8D-104E9D697D53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9" r:id="rId2"/>
    <p:sldLayoutId id="2147483690" r:id="rId3"/>
    <p:sldLayoutId id="2147483691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72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1.svg"/><Relationship Id="rId21" Type="http://schemas.openxmlformats.org/officeDocument/2006/relationships/image" Target="../media/image55.svg"/><Relationship Id="rId42" Type="http://schemas.openxmlformats.org/officeDocument/2006/relationships/image" Target="../media/image76.png"/><Relationship Id="rId47" Type="http://schemas.openxmlformats.org/officeDocument/2006/relationships/image" Target="../media/image81.svg"/><Relationship Id="rId63" Type="http://schemas.openxmlformats.org/officeDocument/2006/relationships/image" Target="../media/image97.svg"/><Relationship Id="rId68" Type="http://schemas.openxmlformats.org/officeDocument/2006/relationships/image" Target="../media/image102.png"/><Relationship Id="rId84" Type="http://schemas.openxmlformats.org/officeDocument/2006/relationships/image" Target="../media/image118.png"/><Relationship Id="rId89" Type="http://schemas.openxmlformats.org/officeDocument/2006/relationships/image" Target="../media/image123.svg"/><Relationship Id="rId112" Type="http://schemas.openxmlformats.org/officeDocument/2006/relationships/image" Target="../media/image146.png"/><Relationship Id="rId133" Type="http://schemas.openxmlformats.org/officeDocument/2006/relationships/image" Target="../media/image167.svg"/><Relationship Id="rId138" Type="http://schemas.openxmlformats.org/officeDocument/2006/relationships/image" Target="../media/image172.png"/><Relationship Id="rId154" Type="http://schemas.openxmlformats.org/officeDocument/2006/relationships/image" Target="../media/image188.png"/><Relationship Id="rId159" Type="http://schemas.openxmlformats.org/officeDocument/2006/relationships/image" Target="../media/image193.svg"/><Relationship Id="rId175" Type="http://schemas.openxmlformats.org/officeDocument/2006/relationships/image" Target="../media/image209.svg"/><Relationship Id="rId170" Type="http://schemas.openxmlformats.org/officeDocument/2006/relationships/image" Target="../media/image204.png"/><Relationship Id="rId191" Type="http://schemas.openxmlformats.org/officeDocument/2006/relationships/image" Target="../media/image225.svg"/><Relationship Id="rId16" Type="http://schemas.openxmlformats.org/officeDocument/2006/relationships/image" Target="../media/image50.png"/><Relationship Id="rId107" Type="http://schemas.openxmlformats.org/officeDocument/2006/relationships/image" Target="../media/image141.svg"/><Relationship Id="rId11" Type="http://schemas.openxmlformats.org/officeDocument/2006/relationships/image" Target="../media/image45.svg"/><Relationship Id="rId32" Type="http://schemas.openxmlformats.org/officeDocument/2006/relationships/image" Target="../media/image66.png"/><Relationship Id="rId37" Type="http://schemas.openxmlformats.org/officeDocument/2006/relationships/image" Target="../media/image71.svg"/><Relationship Id="rId53" Type="http://schemas.openxmlformats.org/officeDocument/2006/relationships/image" Target="../media/image87.svg"/><Relationship Id="rId58" Type="http://schemas.openxmlformats.org/officeDocument/2006/relationships/image" Target="../media/image92.png"/><Relationship Id="rId74" Type="http://schemas.openxmlformats.org/officeDocument/2006/relationships/image" Target="../media/image108.png"/><Relationship Id="rId79" Type="http://schemas.openxmlformats.org/officeDocument/2006/relationships/image" Target="../media/image113.svg"/><Relationship Id="rId102" Type="http://schemas.openxmlformats.org/officeDocument/2006/relationships/image" Target="../media/image136.png"/><Relationship Id="rId123" Type="http://schemas.openxmlformats.org/officeDocument/2006/relationships/image" Target="../media/image157.svg"/><Relationship Id="rId128" Type="http://schemas.openxmlformats.org/officeDocument/2006/relationships/image" Target="../media/image162.png"/><Relationship Id="rId144" Type="http://schemas.openxmlformats.org/officeDocument/2006/relationships/image" Target="../media/image178.png"/><Relationship Id="rId149" Type="http://schemas.openxmlformats.org/officeDocument/2006/relationships/image" Target="../media/image183.svg"/><Relationship Id="rId5" Type="http://schemas.openxmlformats.org/officeDocument/2006/relationships/image" Target="../media/image39.svg"/><Relationship Id="rId90" Type="http://schemas.openxmlformats.org/officeDocument/2006/relationships/image" Target="../media/image124.png"/><Relationship Id="rId95" Type="http://schemas.openxmlformats.org/officeDocument/2006/relationships/image" Target="../media/image129.svg"/><Relationship Id="rId160" Type="http://schemas.openxmlformats.org/officeDocument/2006/relationships/image" Target="../media/image194.png"/><Relationship Id="rId165" Type="http://schemas.openxmlformats.org/officeDocument/2006/relationships/image" Target="../media/image199.svg"/><Relationship Id="rId181" Type="http://schemas.openxmlformats.org/officeDocument/2006/relationships/image" Target="../media/image215.svg"/><Relationship Id="rId186" Type="http://schemas.openxmlformats.org/officeDocument/2006/relationships/image" Target="../media/image220.png"/><Relationship Id="rId22" Type="http://schemas.openxmlformats.org/officeDocument/2006/relationships/image" Target="../media/image56.png"/><Relationship Id="rId27" Type="http://schemas.openxmlformats.org/officeDocument/2006/relationships/image" Target="../media/image61.svg"/><Relationship Id="rId43" Type="http://schemas.openxmlformats.org/officeDocument/2006/relationships/image" Target="../media/image77.svg"/><Relationship Id="rId48" Type="http://schemas.openxmlformats.org/officeDocument/2006/relationships/image" Target="../media/image82.png"/><Relationship Id="rId64" Type="http://schemas.openxmlformats.org/officeDocument/2006/relationships/image" Target="../media/image98.png"/><Relationship Id="rId69" Type="http://schemas.openxmlformats.org/officeDocument/2006/relationships/image" Target="../media/image103.svg"/><Relationship Id="rId113" Type="http://schemas.openxmlformats.org/officeDocument/2006/relationships/image" Target="../media/image147.svg"/><Relationship Id="rId118" Type="http://schemas.openxmlformats.org/officeDocument/2006/relationships/image" Target="../media/image152.png"/><Relationship Id="rId134" Type="http://schemas.openxmlformats.org/officeDocument/2006/relationships/image" Target="../media/image168.png"/><Relationship Id="rId139" Type="http://schemas.openxmlformats.org/officeDocument/2006/relationships/image" Target="../media/image173.svg"/><Relationship Id="rId80" Type="http://schemas.openxmlformats.org/officeDocument/2006/relationships/image" Target="../media/image114.png"/><Relationship Id="rId85" Type="http://schemas.openxmlformats.org/officeDocument/2006/relationships/image" Target="../media/image119.svg"/><Relationship Id="rId150" Type="http://schemas.openxmlformats.org/officeDocument/2006/relationships/image" Target="../media/image184.png"/><Relationship Id="rId155" Type="http://schemas.openxmlformats.org/officeDocument/2006/relationships/image" Target="../media/image189.svg"/><Relationship Id="rId171" Type="http://schemas.openxmlformats.org/officeDocument/2006/relationships/image" Target="../media/image205.svg"/><Relationship Id="rId176" Type="http://schemas.openxmlformats.org/officeDocument/2006/relationships/image" Target="../media/image210.png"/><Relationship Id="rId192" Type="http://schemas.openxmlformats.org/officeDocument/2006/relationships/image" Target="../media/image226.png"/><Relationship Id="rId12" Type="http://schemas.openxmlformats.org/officeDocument/2006/relationships/image" Target="../media/image46.png"/><Relationship Id="rId17" Type="http://schemas.openxmlformats.org/officeDocument/2006/relationships/image" Target="../media/image51.svg"/><Relationship Id="rId33" Type="http://schemas.openxmlformats.org/officeDocument/2006/relationships/image" Target="../media/image67.svg"/><Relationship Id="rId38" Type="http://schemas.openxmlformats.org/officeDocument/2006/relationships/image" Target="../media/image72.png"/><Relationship Id="rId59" Type="http://schemas.openxmlformats.org/officeDocument/2006/relationships/image" Target="../media/image93.svg"/><Relationship Id="rId103" Type="http://schemas.openxmlformats.org/officeDocument/2006/relationships/image" Target="../media/image137.svg"/><Relationship Id="rId108" Type="http://schemas.openxmlformats.org/officeDocument/2006/relationships/image" Target="../media/image142.png"/><Relationship Id="rId124" Type="http://schemas.openxmlformats.org/officeDocument/2006/relationships/image" Target="../media/image158.png"/><Relationship Id="rId129" Type="http://schemas.openxmlformats.org/officeDocument/2006/relationships/image" Target="../media/image163.svg"/><Relationship Id="rId54" Type="http://schemas.openxmlformats.org/officeDocument/2006/relationships/image" Target="../media/image88.png"/><Relationship Id="rId70" Type="http://schemas.openxmlformats.org/officeDocument/2006/relationships/image" Target="../media/image104.png"/><Relationship Id="rId75" Type="http://schemas.openxmlformats.org/officeDocument/2006/relationships/image" Target="../media/image109.svg"/><Relationship Id="rId91" Type="http://schemas.openxmlformats.org/officeDocument/2006/relationships/image" Target="../media/image125.svg"/><Relationship Id="rId96" Type="http://schemas.openxmlformats.org/officeDocument/2006/relationships/image" Target="../media/image130.png"/><Relationship Id="rId140" Type="http://schemas.openxmlformats.org/officeDocument/2006/relationships/image" Target="../media/image174.png"/><Relationship Id="rId145" Type="http://schemas.openxmlformats.org/officeDocument/2006/relationships/image" Target="../media/image179.svg"/><Relationship Id="rId161" Type="http://schemas.openxmlformats.org/officeDocument/2006/relationships/image" Target="../media/image195.svg"/><Relationship Id="rId166" Type="http://schemas.openxmlformats.org/officeDocument/2006/relationships/image" Target="../media/image200.png"/><Relationship Id="rId182" Type="http://schemas.openxmlformats.org/officeDocument/2006/relationships/image" Target="../media/image216.png"/><Relationship Id="rId187" Type="http://schemas.openxmlformats.org/officeDocument/2006/relationships/image" Target="../media/image221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0.png"/><Relationship Id="rId23" Type="http://schemas.openxmlformats.org/officeDocument/2006/relationships/image" Target="../media/image57.svg"/><Relationship Id="rId28" Type="http://schemas.openxmlformats.org/officeDocument/2006/relationships/image" Target="../media/image62.png"/><Relationship Id="rId49" Type="http://schemas.openxmlformats.org/officeDocument/2006/relationships/image" Target="../media/image83.svg"/><Relationship Id="rId114" Type="http://schemas.openxmlformats.org/officeDocument/2006/relationships/image" Target="../media/image148.png"/><Relationship Id="rId119" Type="http://schemas.openxmlformats.org/officeDocument/2006/relationships/image" Target="../media/image153.svg"/><Relationship Id="rId44" Type="http://schemas.openxmlformats.org/officeDocument/2006/relationships/image" Target="../media/image78.png"/><Relationship Id="rId60" Type="http://schemas.openxmlformats.org/officeDocument/2006/relationships/image" Target="../media/image94.png"/><Relationship Id="rId65" Type="http://schemas.openxmlformats.org/officeDocument/2006/relationships/image" Target="../media/image99.svg"/><Relationship Id="rId81" Type="http://schemas.openxmlformats.org/officeDocument/2006/relationships/image" Target="../media/image115.svg"/><Relationship Id="rId86" Type="http://schemas.openxmlformats.org/officeDocument/2006/relationships/image" Target="../media/image120.png"/><Relationship Id="rId130" Type="http://schemas.openxmlformats.org/officeDocument/2006/relationships/image" Target="../media/image164.png"/><Relationship Id="rId135" Type="http://schemas.openxmlformats.org/officeDocument/2006/relationships/image" Target="../media/image169.svg"/><Relationship Id="rId151" Type="http://schemas.openxmlformats.org/officeDocument/2006/relationships/image" Target="../media/image185.svg"/><Relationship Id="rId156" Type="http://schemas.openxmlformats.org/officeDocument/2006/relationships/image" Target="../media/image190.png"/><Relationship Id="rId177" Type="http://schemas.openxmlformats.org/officeDocument/2006/relationships/image" Target="../media/image211.svg"/><Relationship Id="rId172" Type="http://schemas.openxmlformats.org/officeDocument/2006/relationships/image" Target="../media/image206.png"/><Relationship Id="rId193" Type="http://schemas.openxmlformats.org/officeDocument/2006/relationships/image" Target="../media/image227.svg"/><Relationship Id="rId13" Type="http://schemas.openxmlformats.org/officeDocument/2006/relationships/image" Target="../media/image47.svg"/><Relationship Id="rId18" Type="http://schemas.openxmlformats.org/officeDocument/2006/relationships/image" Target="../media/image52.png"/><Relationship Id="rId39" Type="http://schemas.openxmlformats.org/officeDocument/2006/relationships/image" Target="../media/image73.svg"/><Relationship Id="rId109" Type="http://schemas.openxmlformats.org/officeDocument/2006/relationships/image" Target="../media/image143.svg"/><Relationship Id="rId34" Type="http://schemas.openxmlformats.org/officeDocument/2006/relationships/image" Target="../media/image68.png"/><Relationship Id="rId50" Type="http://schemas.openxmlformats.org/officeDocument/2006/relationships/image" Target="../media/image84.png"/><Relationship Id="rId55" Type="http://schemas.openxmlformats.org/officeDocument/2006/relationships/image" Target="../media/image89.svg"/><Relationship Id="rId76" Type="http://schemas.openxmlformats.org/officeDocument/2006/relationships/image" Target="../media/image110.png"/><Relationship Id="rId97" Type="http://schemas.openxmlformats.org/officeDocument/2006/relationships/image" Target="../media/image131.svg"/><Relationship Id="rId104" Type="http://schemas.openxmlformats.org/officeDocument/2006/relationships/image" Target="../media/image138.png"/><Relationship Id="rId120" Type="http://schemas.openxmlformats.org/officeDocument/2006/relationships/image" Target="../media/image154.png"/><Relationship Id="rId125" Type="http://schemas.openxmlformats.org/officeDocument/2006/relationships/image" Target="../media/image159.svg"/><Relationship Id="rId141" Type="http://schemas.openxmlformats.org/officeDocument/2006/relationships/image" Target="../media/image175.svg"/><Relationship Id="rId146" Type="http://schemas.openxmlformats.org/officeDocument/2006/relationships/image" Target="../media/image180.png"/><Relationship Id="rId167" Type="http://schemas.openxmlformats.org/officeDocument/2006/relationships/image" Target="../media/image201.svg"/><Relationship Id="rId188" Type="http://schemas.openxmlformats.org/officeDocument/2006/relationships/image" Target="../media/image222.png"/><Relationship Id="rId7" Type="http://schemas.openxmlformats.org/officeDocument/2006/relationships/image" Target="../media/image41.svg"/><Relationship Id="rId71" Type="http://schemas.openxmlformats.org/officeDocument/2006/relationships/image" Target="../media/image105.svg"/><Relationship Id="rId92" Type="http://schemas.openxmlformats.org/officeDocument/2006/relationships/image" Target="../media/image126.png"/><Relationship Id="rId162" Type="http://schemas.openxmlformats.org/officeDocument/2006/relationships/image" Target="../media/image196.png"/><Relationship Id="rId183" Type="http://schemas.openxmlformats.org/officeDocument/2006/relationships/image" Target="../media/image217.svg"/><Relationship Id="rId2" Type="http://schemas.openxmlformats.org/officeDocument/2006/relationships/image" Target="../media/image36.png"/><Relationship Id="rId29" Type="http://schemas.openxmlformats.org/officeDocument/2006/relationships/image" Target="../media/image63.svg"/><Relationship Id="rId24" Type="http://schemas.openxmlformats.org/officeDocument/2006/relationships/image" Target="../media/image58.png"/><Relationship Id="rId40" Type="http://schemas.openxmlformats.org/officeDocument/2006/relationships/image" Target="../media/image74.png"/><Relationship Id="rId45" Type="http://schemas.openxmlformats.org/officeDocument/2006/relationships/image" Target="../media/image79.svg"/><Relationship Id="rId66" Type="http://schemas.openxmlformats.org/officeDocument/2006/relationships/image" Target="../media/image100.png"/><Relationship Id="rId87" Type="http://schemas.openxmlformats.org/officeDocument/2006/relationships/image" Target="../media/image121.svg"/><Relationship Id="rId110" Type="http://schemas.openxmlformats.org/officeDocument/2006/relationships/image" Target="../media/image144.png"/><Relationship Id="rId115" Type="http://schemas.openxmlformats.org/officeDocument/2006/relationships/image" Target="../media/image149.svg"/><Relationship Id="rId131" Type="http://schemas.openxmlformats.org/officeDocument/2006/relationships/image" Target="../media/image165.svg"/><Relationship Id="rId136" Type="http://schemas.openxmlformats.org/officeDocument/2006/relationships/image" Target="../media/image170.png"/><Relationship Id="rId157" Type="http://schemas.openxmlformats.org/officeDocument/2006/relationships/image" Target="../media/image191.svg"/><Relationship Id="rId178" Type="http://schemas.openxmlformats.org/officeDocument/2006/relationships/image" Target="../media/image212.png"/><Relationship Id="rId61" Type="http://schemas.openxmlformats.org/officeDocument/2006/relationships/image" Target="../media/image95.svg"/><Relationship Id="rId82" Type="http://schemas.openxmlformats.org/officeDocument/2006/relationships/image" Target="../media/image116.png"/><Relationship Id="rId152" Type="http://schemas.openxmlformats.org/officeDocument/2006/relationships/image" Target="../media/image186.png"/><Relationship Id="rId173" Type="http://schemas.openxmlformats.org/officeDocument/2006/relationships/image" Target="../media/image207.svg"/><Relationship Id="rId19" Type="http://schemas.openxmlformats.org/officeDocument/2006/relationships/image" Target="../media/image53.svg"/><Relationship Id="rId14" Type="http://schemas.openxmlformats.org/officeDocument/2006/relationships/image" Target="../media/image48.png"/><Relationship Id="rId30" Type="http://schemas.openxmlformats.org/officeDocument/2006/relationships/image" Target="../media/image64.png"/><Relationship Id="rId35" Type="http://schemas.openxmlformats.org/officeDocument/2006/relationships/image" Target="../media/image69.svg"/><Relationship Id="rId56" Type="http://schemas.openxmlformats.org/officeDocument/2006/relationships/image" Target="../media/image90.png"/><Relationship Id="rId77" Type="http://schemas.openxmlformats.org/officeDocument/2006/relationships/image" Target="../media/image111.svg"/><Relationship Id="rId100" Type="http://schemas.openxmlformats.org/officeDocument/2006/relationships/image" Target="../media/image134.png"/><Relationship Id="rId105" Type="http://schemas.openxmlformats.org/officeDocument/2006/relationships/image" Target="../media/image139.svg"/><Relationship Id="rId126" Type="http://schemas.openxmlformats.org/officeDocument/2006/relationships/image" Target="../media/image160.png"/><Relationship Id="rId147" Type="http://schemas.openxmlformats.org/officeDocument/2006/relationships/image" Target="../media/image181.svg"/><Relationship Id="rId168" Type="http://schemas.openxmlformats.org/officeDocument/2006/relationships/image" Target="../media/image202.png"/><Relationship Id="rId8" Type="http://schemas.openxmlformats.org/officeDocument/2006/relationships/image" Target="../media/image42.png"/><Relationship Id="rId51" Type="http://schemas.openxmlformats.org/officeDocument/2006/relationships/image" Target="../media/image85.svg"/><Relationship Id="rId72" Type="http://schemas.openxmlformats.org/officeDocument/2006/relationships/image" Target="../media/image106.png"/><Relationship Id="rId93" Type="http://schemas.openxmlformats.org/officeDocument/2006/relationships/image" Target="../media/image127.svg"/><Relationship Id="rId98" Type="http://schemas.openxmlformats.org/officeDocument/2006/relationships/image" Target="../media/image132.png"/><Relationship Id="rId121" Type="http://schemas.openxmlformats.org/officeDocument/2006/relationships/image" Target="../media/image155.svg"/><Relationship Id="rId142" Type="http://schemas.openxmlformats.org/officeDocument/2006/relationships/image" Target="../media/image176.png"/><Relationship Id="rId163" Type="http://schemas.openxmlformats.org/officeDocument/2006/relationships/image" Target="../media/image197.svg"/><Relationship Id="rId184" Type="http://schemas.openxmlformats.org/officeDocument/2006/relationships/image" Target="../media/image218.png"/><Relationship Id="rId189" Type="http://schemas.openxmlformats.org/officeDocument/2006/relationships/image" Target="../media/image223.svg"/><Relationship Id="rId3" Type="http://schemas.openxmlformats.org/officeDocument/2006/relationships/image" Target="../media/image37.svg"/><Relationship Id="rId25" Type="http://schemas.openxmlformats.org/officeDocument/2006/relationships/image" Target="../media/image59.svg"/><Relationship Id="rId46" Type="http://schemas.openxmlformats.org/officeDocument/2006/relationships/image" Target="../media/image80.png"/><Relationship Id="rId67" Type="http://schemas.openxmlformats.org/officeDocument/2006/relationships/image" Target="../media/image101.svg"/><Relationship Id="rId116" Type="http://schemas.openxmlformats.org/officeDocument/2006/relationships/image" Target="../media/image150.png"/><Relationship Id="rId137" Type="http://schemas.openxmlformats.org/officeDocument/2006/relationships/image" Target="../media/image171.svg"/><Relationship Id="rId158" Type="http://schemas.openxmlformats.org/officeDocument/2006/relationships/image" Target="../media/image192.png"/><Relationship Id="rId20" Type="http://schemas.openxmlformats.org/officeDocument/2006/relationships/image" Target="../media/image54.png"/><Relationship Id="rId41" Type="http://schemas.openxmlformats.org/officeDocument/2006/relationships/image" Target="../media/image75.svg"/><Relationship Id="rId62" Type="http://schemas.openxmlformats.org/officeDocument/2006/relationships/image" Target="../media/image96.png"/><Relationship Id="rId83" Type="http://schemas.openxmlformats.org/officeDocument/2006/relationships/image" Target="../media/image117.svg"/><Relationship Id="rId88" Type="http://schemas.openxmlformats.org/officeDocument/2006/relationships/image" Target="../media/image122.png"/><Relationship Id="rId111" Type="http://schemas.openxmlformats.org/officeDocument/2006/relationships/image" Target="../media/image145.svg"/><Relationship Id="rId132" Type="http://schemas.openxmlformats.org/officeDocument/2006/relationships/image" Target="../media/image166.png"/><Relationship Id="rId153" Type="http://schemas.openxmlformats.org/officeDocument/2006/relationships/image" Target="../media/image187.svg"/><Relationship Id="rId174" Type="http://schemas.openxmlformats.org/officeDocument/2006/relationships/image" Target="../media/image208.png"/><Relationship Id="rId179" Type="http://schemas.openxmlformats.org/officeDocument/2006/relationships/image" Target="../media/image213.svg"/><Relationship Id="rId190" Type="http://schemas.openxmlformats.org/officeDocument/2006/relationships/image" Target="../media/image224.png"/><Relationship Id="rId15" Type="http://schemas.openxmlformats.org/officeDocument/2006/relationships/image" Target="../media/image49.svg"/><Relationship Id="rId36" Type="http://schemas.openxmlformats.org/officeDocument/2006/relationships/image" Target="../media/image70.png"/><Relationship Id="rId57" Type="http://schemas.openxmlformats.org/officeDocument/2006/relationships/image" Target="../media/image91.svg"/><Relationship Id="rId106" Type="http://schemas.openxmlformats.org/officeDocument/2006/relationships/image" Target="../media/image140.png"/><Relationship Id="rId127" Type="http://schemas.openxmlformats.org/officeDocument/2006/relationships/image" Target="../media/image161.svg"/><Relationship Id="rId10" Type="http://schemas.openxmlformats.org/officeDocument/2006/relationships/image" Target="../media/image44.png"/><Relationship Id="rId31" Type="http://schemas.openxmlformats.org/officeDocument/2006/relationships/image" Target="../media/image65.svg"/><Relationship Id="rId52" Type="http://schemas.openxmlformats.org/officeDocument/2006/relationships/image" Target="../media/image86.png"/><Relationship Id="rId73" Type="http://schemas.openxmlformats.org/officeDocument/2006/relationships/image" Target="../media/image107.svg"/><Relationship Id="rId78" Type="http://schemas.openxmlformats.org/officeDocument/2006/relationships/image" Target="../media/image112.png"/><Relationship Id="rId94" Type="http://schemas.openxmlformats.org/officeDocument/2006/relationships/image" Target="../media/image128.png"/><Relationship Id="rId99" Type="http://schemas.openxmlformats.org/officeDocument/2006/relationships/image" Target="../media/image133.svg"/><Relationship Id="rId101" Type="http://schemas.openxmlformats.org/officeDocument/2006/relationships/image" Target="../media/image135.svg"/><Relationship Id="rId122" Type="http://schemas.openxmlformats.org/officeDocument/2006/relationships/image" Target="../media/image156.png"/><Relationship Id="rId143" Type="http://schemas.openxmlformats.org/officeDocument/2006/relationships/image" Target="../media/image177.svg"/><Relationship Id="rId148" Type="http://schemas.openxmlformats.org/officeDocument/2006/relationships/image" Target="../media/image182.png"/><Relationship Id="rId164" Type="http://schemas.openxmlformats.org/officeDocument/2006/relationships/image" Target="../media/image198.png"/><Relationship Id="rId169" Type="http://schemas.openxmlformats.org/officeDocument/2006/relationships/image" Target="../media/image203.svg"/><Relationship Id="rId185" Type="http://schemas.openxmlformats.org/officeDocument/2006/relationships/image" Target="../media/image219.sv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180" Type="http://schemas.openxmlformats.org/officeDocument/2006/relationships/image" Target="../media/image214.png"/><Relationship Id="rId26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2.svg"/><Relationship Id="rId21" Type="http://schemas.openxmlformats.org/officeDocument/2006/relationships/image" Target="../media/image247.svg"/><Relationship Id="rId42" Type="http://schemas.openxmlformats.org/officeDocument/2006/relationships/image" Target="../media/image268.png"/><Relationship Id="rId47" Type="http://schemas.openxmlformats.org/officeDocument/2006/relationships/image" Target="../media/image273.svg"/><Relationship Id="rId63" Type="http://schemas.openxmlformats.org/officeDocument/2006/relationships/image" Target="../media/image289.svg"/><Relationship Id="rId68" Type="http://schemas.openxmlformats.org/officeDocument/2006/relationships/image" Target="../media/image294.png"/><Relationship Id="rId84" Type="http://schemas.openxmlformats.org/officeDocument/2006/relationships/image" Target="../media/image310.png"/><Relationship Id="rId89" Type="http://schemas.openxmlformats.org/officeDocument/2006/relationships/image" Target="../media/image315.svg"/><Relationship Id="rId112" Type="http://schemas.openxmlformats.org/officeDocument/2006/relationships/image" Target="../media/image338.png"/><Relationship Id="rId133" Type="http://schemas.openxmlformats.org/officeDocument/2006/relationships/image" Target="../media/image358.svg"/><Relationship Id="rId138" Type="http://schemas.openxmlformats.org/officeDocument/2006/relationships/image" Target="../media/image363.png"/><Relationship Id="rId154" Type="http://schemas.openxmlformats.org/officeDocument/2006/relationships/image" Target="../media/image379.png"/><Relationship Id="rId159" Type="http://schemas.openxmlformats.org/officeDocument/2006/relationships/image" Target="../media/image384.svg"/><Relationship Id="rId175" Type="http://schemas.openxmlformats.org/officeDocument/2006/relationships/image" Target="../media/image400.svg"/><Relationship Id="rId170" Type="http://schemas.openxmlformats.org/officeDocument/2006/relationships/image" Target="../media/image395.png"/><Relationship Id="rId191" Type="http://schemas.openxmlformats.org/officeDocument/2006/relationships/image" Target="../media/image416.svg"/><Relationship Id="rId16" Type="http://schemas.openxmlformats.org/officeDocument/2006/relationships/image" Target="../media/image242.png"/><Relationship Id="rId107" Type="http://schemas.openxmlformats.org/officeDocument/2006/relationships/image" Target="../media/image333.svg"/><Relationship Id="rId11" Type="http://schemas.openxmlformats.org/officeDocument/2006/relationships/image" Target="../media/image237.svg"/><Relationship Id="rId32" Type="http://schemas.openxmlformats.org/officeDocument/2006/relationships/image" Target="../media/image258.png"/><Relationship Id="rId37" Type="http://schemas.openxmlformats.org/officeDocument/2006/relationships/image" Target="../media/image263.svg"/><Relationship Id="rId53" Type="http://schemas.openxmlformats.org/officeDocument/2006/relationships/image" Target="../media/image279.svg"/><Relationship Id="rId58" Type="http://schemas.openxmlformats.org/officeDocument/2006/relationships/image" Target="../media/image284.png"/><Relationship Id="rId74" Type="http://schemas.openxmlformats.org/officeDocument/2006/relationships/image" Target="../media/image300.png"/><Relationship Id="rId79" Type="http://schemas.openxmlformats.org/officeDocument/2006/relationships/image" Target="../media/image305.svg"/><Relationship Id="rId102" Type="http://schemas.openxmlformats.org/officeDocument/2006/relationships/image" Target="../media/image328.png"/><Relationship Id="rId123" Type="http://schemas.openxmlformats.org/officeDocument/2006/relationships/image" Target="../media/image348.svg"/><Relationship Id="rId128" Type="http://schemas.openxmlformats.org/officeDocument/2006/relationships/image" Target="../media/image353.png"/><Relationship Id="rId144" Type="http://schemas.openxmlformats.org/officeDocument/2006/relationships/image" Target="../media/image369.png"/><Relationship Id="rId149" Type="http://schemas.openxmlformats.org/officeDocument/2006/relationships/image" Target="../media/image374.svg"/><Relationship Id="rId5" Type="http://schemas.openxmlformats.org/officeDocument/2006/relationships/image" Target="../media/image231.svg"/><Relationship Id="rId90" Type="http://schemas.openxmlformats.org/officeDocument/2006/relationships/image" Target="../media/image316.png"/><Relationship Id="rId95" Type="http://schemas.openxmlformats.org/officeDocument/2006/relationships/image" Target="../media/image321.svg"/><Relationship Id="rId160" Type="http://schemas.openxmlformats.org/officeDocument/2006/relationships/image" Target="../media/image385.png"/><Relationship Id="rId165" Type="http://schemas.openxmlformats.org/officeDocument/2006/relationships/image" Target="../media/image390.svg"/><Relationship Id="rId181" Type="http://schemas.openxmlformats.org/officeDocument/2006/relationships/image" Target="../media/image406.svg"/><Relationship Id="rId186" Type="http://schemas.openxmlformats.org/officeDocument/2006/relationships/image" Target="../media/image411.png"/><Relationship Id="rId22" Type="http://schemas.openxmlformats.org/officeDocument/2006/relationships/image" Target="../media/image248.png"/><Relationship Id="rId27" Type="http://schemas.openxmlformats.org/officeDocument/2006/relationships/image" Target="../media/image253.svg"/><Relationship Id="rId43" Type="http://schemas.openxmlformats.org/officeDocument/2006/relationships/image" Target="../media/image269.svg"/><Relationship Id="rId48" Type="http://schemas.openxmlformats.org/officeDocument/2006/relationships/image" Target="../media/image274.png"/><Relationship Id="rId64" Type="http://schemas.openxmlformats.org/officeDocument/2006/relationships/image" Target="../media/image290.png"/><Relationship Id="rId69" Type="http://schemas.openxmlformats.org/officeDocument/2006/relationships/image" Target="../media/image295.svg"/><Relationship Id="rId113" Type="http://schemas.openxmlformats.org/officeDocument/2006/relationships/image" Target="../media/image339.svg"/><Relationship Id="rId118" Type="http://schemas.openxmlformats.org/officeDocument/2006/relationships/image" Target="../media/image343.png"/><Relationship Id="rId134" Type="http://schemas.openxmlformats.org/officeDocument/2006/relationships/image" Target="../media/image359.png"/><Relationship Id="rId139" Type="http://schemas.openxmlformats.org/officeDocument/2006/relationships/image" Target="../media/image364.svg"/><Relationship Id="rId80" Type="http://schemas.openxmlformats.org/officeDocument/2006/relationships/image" Target="../media/image306.png"/><Relationship Id="rId85" Type="http://schemas.openxmlformats.org/officeDocument/2006/relationships/image" Target="../media/image311.svg"/><Relationship Id="rId150" Type="http://schemas.openxmlformats.org/officeDocument/2006/relationships/image" Target="../media/image375.png"/><Relationship Id="rId155" Type="http://schemas.openxmlformats.org/officeDocument/2006/relationships/image" Target="../media/image380.svg"/><Relationship Id="rId171" Type="http://schemas.openxmlformats.org/officeDocument/2006/relationships/image" Target="../media/image396.svg"/><Relationship Id="rId176" Type="http://schemas.openxmlformats.org/officeDocument/2006/relationships/image" Target="../media/image401.png"/><Relationship Id="rId192" Type="http://schemas.openxmlformats.org/officeDocument/2006/relationships/image" Target="../media/image417.png"/><Relationship Id="rId12" Type="http://schemas.openxmlformats.org/officeDocument/2006/relationships/image" Target="../media/image238.png"/><Relationship Id="rId17" Type="http://schemas.openxmlformats.org/officeDocument/2006/relationships/image" Target="../media/image243.svg"/><Relationship Id="rId33" Type="http://schemas.openxmlformats.org/officeDocument/2006/relationships/image" Target="../media/image259.svg"/><Relationship Id="rId38" Type="http://schemas.openxmlformats.org/officeDocument/2006/relationships/image" Target="../media/image264.png"/><Relationship Id="rId59" Type="http://schemas.openxmlformats.org/officeDocument/2006/relationships/image" Target="../media/image285.svg"/><Relationship Id="rId103" Type="http://schemas.openxmlformats.org/officeDocument/2006/relationships/image" Target="../media/image329.svg"/><Relationship Id="rId108" Type="http://schemas.openxmlformats.org/officeDocument/2006/relationships/image" Target="../media/image334.png"/><Relationship Id="rId124" Type="http://schemas.openxmlformats.org/officeDocument/2006/relationships/image" Target="../media/image349.png"/><Relationship Id="rId129" Type="http://schemas.openxmlformats.org/officeDocument/2006/relationships/image" Target="../media/image354.svg"/><Relationship Id="rId54" Type="http://schemas.openxmlformats.org/officeDocument/2006/relationships/image" Target="../media/image280.png"/><Relationship Id="rId70" Type="http://schemas.openxmlformats.org/officeDocument/2006/relationships/image" Target="../media/image296.png"/><Relationship Id="rId75" Type="http://schemas.openxmlformats.org/officeDocument/2006/relationships/image" Target="../media/image301.svg"/><Relationship Id="rId91" Type="http://schemas.openxmlformats.org/officeDocument/2006/relationships/image" Target="../media/image317.svg"/><Relationship Id="rId96" Type="http://schemas.openxmlformats.org/officeDocument/2006/relationships/image" Target="../media/image322.png"/><Relationship Id="rId140" Type="http://schemas.openxmlformats.org/officeDocument/2006/relationships/image" Target="../media/image365.png"/><Relationship Id="rId145" Type="http://schemas.openxmlformats.org/officeDocument/2006/relationships/image" Target="../media/image370.svg"/><Relationship Id="rId161" Type="http://schemas.openxmlformats.org/officeDocument/2006/relationships/image" Target="../media/image386.svg"/><Relationship Id="rId166" Type="http://schemas.openxmlformats.org/officeDocument/2006/relationships/image" Target="../media/image391.png"/><Relationship Id="rId182" Type="http://schemas.openxmlformats.org/officeDocument/2006/relationships/image" Target="../media/image407.png"/><Relationship Id="rId187" Type="http://schemas.openxmlformats.org/officeDocument/2006/relationships/image" Target="../media/image412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32.png"/><Relationship Id="rId23" Type="http://schemas.openxmlformats.org/officeDocument/2006/relationships/image" Target="../media/image249.svg"/><Relationship Id="rId28" Type="http://schemas.openxmlformats.org/officeDocument/2006/relationships/image" Target="../media/image254.png"/><Relationship Id="rId49" Type="http://schemas.openxmlformats.org/officeDocument/2006/relationships/image" Target="../media/image275.svg"/><Relationship Id="rId114" Type="http://schemas.openxmlformats.org/officeDocument/2006/relationships/image" Target="../media/image340.png"/><Relationship Id="rId119" Type="http://schemas.openxmlformats.org/officeDocument/2006/relationships/image" Target="../media/image344.svg"/><Relationship Id="rId44" Type="http://schemas.openxmlformats.org/officeDocument/2006/relationships/image" Target="../media/image270.png"/><Relationship Id="rId60" Type="http://schemas.openxmlformats.org/officeDocument/2006/relationships/image" Target="../media/image286.png"/><Relationship Id="rId65" Type="http://schemas.openxmlformats.org/officeDocument/2006/relationships/image" Target="../media/image291.svg"/><Relationship Id="rId81" Type="http://schemas.openxmlformats.org/officeDocument/2006/relationships/image" Target="../media/image307.svg"/><Relationship Id="rId86" Type="http://schemas.openxmlformats.org/officeDocument/2006/relationships/image" Target="../media/image312.png"/><Relationship Id="rId130" Type="http://schemas.openxmlformats.org/officeDocument/2006/relationships/image" Target="../media/image355.png"/><Relationship Id="rId135" Type="http://schemas.openxmlformats.org/officeDocument/2006/relationships/image" Target="../media/image360.svg"/><Relationship Id="rId151" Type="http://schemas.openxmlformats.org/officeDocument/2006/relationships/image" Target="../media/image376.svg"/><Relationship Id="rId156" Type="http://schemas.openxmlformats.org/officeDocument/2006/relationships/image" Target="../media/image381.png"/><Relationship Id="rId177" Type="http://schemas.openxmlformats.org/officeDocument/2006/relationships/image" Target="../media/image402.svg"/><Relationship Id="rId172" Type="http://schemas.openxmlformats.org/officeDocument/2006/relationships/image" Target="../media/image397.png"/><Relationship Id="rId193" Type="http://schemas.openxmlformats.org/officeDocument/2006/relationships/image" Target="../media/image418.svg"/><Relationship Id="rId13" Type="http://schemas.openxmlformats.org/officeDocument/2006/relationships/image" Target="../media/image239.svg"/><Relationship Id="rId18" Type="http://schemas.openxmlformats.org/officeDocument/2006/relationships/image" Target="../media/image244.png"/><Relationship Id="rId39" Type="http://schemas.openxmlformats.org/officeDocument/2006/relationships/image" Target="../media/image265.svg"/><Relationship Id="rId109" Type="http://schemas.openxmlformats.org/officeDocument/2006/relationships/image" Target="../media/image335.svg"/><Relationship Id="rId34" Type="http://schemas.openxmlformats.org/officeDocument/2006/relationships/image" Target="../media/image260.png"/><Relationship Id="rId50" Type="http://schemas.openxmlformats.org/officeDocument/2006/relationships/image" Target="../media/image276.png"/><Relationship Id="rId55" Type="http://schemas.openxmlformats.org/officeDocument/2006/relationships/image" Target="../media/image281.svg"/><Relationship Id="rId76" Type="http://schemas.openxmlformats.org/officeDocument/2006/relationships/image" Target="../media/image302.png"/><Relationship Id="rId97" Type="http://schemas.openxmlformats.org/officeDocument/2006/relationships/image" Target="../media/image323.svg"/><Relationship Id="rId104" Type="http://schemas.openxmlformats.org/officeDocument/2006/relationships/image" Target="../media/image330.png"/><Relationship Id="rId120" Type="http://schemas.openxmlformats.org/officeDocument/2006/relationships/image" Target="../media/image345.png"/><Relationship Id="rId125" Type="http://schemas.openxmlformats.org/officeDocument/2006/relationships/image" Target="../media/image350.svg"/><Relationship Id="rId141" Type="http://schemas.openxmlformats.org/officeDocument/2006/relationships/image" Target="../media/image366.svg"/><Relationship Id="rId146" Type="http://schemas.openxmlformats.org/officeDocument/2006/relationships/image" Target="../media/image371.png"/><Relationship Id="rId167" Type="http://schemas.openxmlformats.org/officeDocument/2006/relationships/image" Target="../media/image392.svg"/><Relationship Id="rId188" Type="http://schemas.openxmlformats.org/officeDocument/2006/relationships/image" Target="../media/image413.png"/><Relationship Id="rId7" Type="http://schemas.openxmlformats.org/officeDocument/2006/relationships/image" Target="../media/image233.svg"/><Relationship Id="rId71" Type="http://schemas.openxmlformats.org/officeDocument/2006/relationships/image" Target="../media/image297.svg"/><Relationship Id="rId92" Type="http://schemas.openxmlformats.org/officeDocument/2006/relationships/image" Target="../media/image318.png"/><Relationship Id="rId162" Type="http://schemas.openxmlformats.org/officeDocument/2006/relationships/image" Target="../media/image387.png"/><Relationship Id="rId183" Type="http://schemas.openxmlformats.org/officeDocument/2006/relationships/image" Target="../media/image408.svg"/><Relationship Id="rId2" Type="http://schemas.openxmlformats.org/officeDocument/2006/relationships/image" Target="../media/image228.png"/><Relationship Id="rId29" Type="http://schemas.openxmlformats.org/officeDocument/2006/relationships/image" Target="../media/image255.svg"/><Relationship Id="rId24" Type="http://schemas.openxmlformats.org/officeDocument/2006/relationships/image" Target="../media/image250.png"/><Relationship Id="rId40" Type="http://schemas.openxmlformats.org/officeDocument/2006/relationships/image" Target="../media/image266.png"/><Relationship Id="rId45" Type="http://schemas.openxmlformats.org/officeDocument/2006/relationships/image" Target="../media/image271.svg"/><Relationship Id="rId66" Type="http://schemas.openxmlformats.org/officeDocument/2006/relationships/image" Target="../media/image292.png"/><Relationship Id="rId87" Type="http://schemas.openxmlformats.org/officeDocument/2006/relationships/image" Target="../media/image313.svg"/><Relationship Id="rId110" Type="http://schemas.openxmlformats.org/officeDocument/2006/relationships/image" Target="../media/image336.png"/><Relationship Id="rId115" Type="http://schemas.openxmlformats.org/officeDocument/2006/relationships/image" Target="../media/image341.svg"/><Relationship Id="rId131" Type="http://schemas.openxmlformats.org/officeDocument/2006/relationships/image" Target="../media/image356.svg"/><Relationship Id="rId136" Type="http://schemas.openxmlformats.org/officeDocument/2006/relationships/image" Target="../media/image361.png"/><Relationship Id="rId157" Type="http://schemas.openxmlformats.org/officeDocument/2006/relationships/image" Target="../media/image382.svg"/><Relationship Id="rId178" Type="http://schemas.openxmlformats.org/officeDocument/2006/relationships/image" Target="../media/image403.png"/><Relationship Id="rId61" Type="http://schemas.openxmlformats.org/officeDocument/2006/relationships/image" Target="../media/image287.svg"/><Relationship Id="rId82" Type="http://schemas.openxmlformats.org/officeDocument/2006/relationships/image" Target="../media/image308.png"/><Relationship Id="rId152" Type="http://schemas.openxmlformats.org/officeDocument/2006/relationships/image" Target="../media/image377.png"/><Relationship Id="rId173" Type="http://schemas.openxmlformats.org/officeDocument/2006/relationships/image" Target="../media/image398.svg"/><Relationship Id="rId19" Type="http://schemas.openxmlformats.org/officeDocument/2006/relationships/image" Target="../media/image245.svg"/><Relationship Id="rId14" Type="http://schemas.openxmlformats.org/officeDocument/2006/relationships/image" Target="../media/image240.png"/><Relationship Id="rId30" Type="http://schemas.openxmlformats.org/officeDocument/2006/relationships/image" Target="../media/image256.png"/><Relationship Id="rId35" Type="http://schemas.openxmlformats.org/officeDocument/2006/relationships/image" Target="../media/image261.svg"/><Relationship Id="rId56" Type="http://schemas.openxmlformats.org/officeDocument/2006/relationships/image" Target="../media/image282.png"/><Relationship Id="rId77" Type="http://schemas.openxmlformats.org/officeDocument/2006/relationships/image" Target="../media/image303.svg"/><Relationship Id="rId100" Type="http://schemas.openxmlformats.org/officeDocument/2006/relationships/image" Target="../media/image326.png"/><Relationship Id="rId105" Type="http://schemas.openxmlformats.org/officeDocument/2006/relationships/image" Target="../media/image331.svg"/><Relationship Id="rId126" Type="http://schemas.openxmlformats.org/officeDocument/2006/relationships/image" Target="../media/image351.png"/><Relationship Id="rId147" Type="http://schemas.openxmlformats.org/officeDocument/2006/relationships/image" Target="../media/image372.svg"/><Relationship Id="rId168" Type="http://schemas.openxmlformats.org/officeDocument/2006/relationships/image" Target="../media/image393.png"/><Relationship Id="rId8" Type="http://schemas.openxmlformats.org/officeDocument/2006/relationships/image" Target="../media/image234.png"/><Relationship Id="rId51" Type="http://schemas.openxmlformats.org/officeDocument/2006/relationships/image" Target="../media/image277.svg"/><Relationship Id="rId72" Type="http://schemas.openxmlformats.org/officeDocument/2006/relationships/image" Target="../media/image298.png"/><Relationship Id="rId93" Type="http://schemas.openxmlformats.org/officeDocument/2006/relationships/image" Target="../media/image319.svg"/><Relationship Id="rId98" Type="http://schemas.openxmlformats.org/officeDocument/2006/relationships/image" Target="../media/image324.png"/><Relationship Id="rId121" Type="http://schemas.openxmlformats.org/officeDocument/2006/relationships/image" Target="../media/image346.svg"/><Relationship Id="rId142" Type="http://schemas.openxmlformats.org/officeDocument/2006/relationships/image" Target="../media/image367.png"/><Relationship Id="rId163" Type="http://schemas.openxmlformats.org/officeDocument/2006/relationships/image" Target="../media/image388.svg"/><Relationship Id="rId184" Type="http://schemas.openxmlformats.org/officeDocument/2006/relationships/image" Target="../media/image409.png"/><Relationship Id="rId189" Type="http://schemas.openxmlformats.org/officeDocument/2006/relationships/image" Target="../media/image414.svg"/><Relationship Id="rId3" Type="http://schemas.openxmlformats.org/officeDocument/2006/relationships/image" Target="../media/image229.svg"/><Relationship Id="rId25" Type="http://schemas.openxmlformats.org/officeDocument/2006/relationships/image" Target="../media/image251.svg"/><Relationship Id="rId46" Type="http://schemas.openxmlformats.org/officeDocument/2006/relationships/image" Target="../media/image272.png"/><Relationship Id="rId67" Type="http://schemas.openxmlformats.org/officeDocument/2006/relationships/image" Target="../media/image293.svg"/><Relationship Id="rId116" Type="http://schemas.openxmlformats.org/officeDocument/2006/relationships/image" Target="../media/image174.png"/><Relationship Id="rId137" Type="http://schemas.openxmlformats.org/officeDocument/2006/relationships/image" Target="../media/image362.svg"/><Relationship Id="rId158" Type="http://schemas.openxmlformats.org/officeDocument/2006/relationships/image" Target="../media/image383.png"/><Relationship Id="rId20" Type="http://schemas.openxmlformats.org/officeDocument/2006/relationships/image" Target="../media/image246.png"/><Relationship Id="rId41" Type="http://schemas.openxmlformats.org/officeDocument/2006/relationships/image" Target="../media/image267.svg"/><Relationship Id="rId62" Type="http://schemas.openxmlformats.org/officeDocument/2006/relationships/image" Target="../media/image288.png"/><Relationship Id="rId83" Type="http://schemas.openxmlformats.org/officeDocument/2006/relationships/image" Target="../media/image309.svg"/><Relationship Id="rId88" Type="http://schemas.openxmlformats.org/officeDocument/2006/relationships/image" Target="../media/image314.png"/><Relationship Id="rId111" Type="http://schemas.openxmlformats.org/officeDocument/2006/relationships/image" Target="../media/image337.svg"/><Relationship Id="rId132" Type="http://schemas.openxmlformats.org/officeDocument/2006/relationships/image" Target="../media/image357.png"/><Relationship Id="rId153" Type="http://schemas.openxmlformats.org/officeDocument/2006/relationships/image" Target="../media/image378.svg"/><Relationship Id="rId174" Type="http://schemas.openxmlformats.org/officeDocument/2006/relationships/image" Target="../media/image399.png"/><Relationship Id="rId179" Type="http://schemas.openxmlformats.org/officeDocument/2006/relationships/image" Target="../media/image404.svg"/><Relationship Id="rId190" Type="http://schemas.openxmlformats.org/officeDocument/2006/relationships/image" Target="../media/image415.png"/><Relationship Id="rId15" Type="http://schemas.openxmlformats.org/officeDocument/2006/relationships/image" Target="../media/image241.svg"/><Relationship Id="rId36" Type="http://schemas.openxmlformats.org/officeDocument/2006/relationships/image" Target="../media/image262.png"/><Relationship Id="rId57" Type="http://schemas.openxmlformats.org/officeDocument/2006/relationships/image" Target="../media/image283.svg"/><Relationship Id="rId106" Type="http://schemas.openxmlformats.org/officeDocument/2006/relationships/image" Target="../media/image332.png"/><Relationship Id="rId127" Type="http://schemas.openxmlformats.org/officeDocument/2006/relationships/image" Target="../media/image352.svg"/><Relationship Id="rId10" Type="http://schemas.openxmlformats.org/officeDocument/2006/relationships/image" Target="../media/image236.png"/><Relationship Id="rId31" Type="http://schemas.openxmlformats.org/officeDocument/2006/relationships/image" Target="../media/image257.svg"/><Relationship Id="rId52" Type="http://schemas.openxmlformats.org/officeDocument/2006/relationships/image" Target="../media/image278.png"/><Relationship Id="rId73" Type="http://schemas.openxmlformats.org/officeDocument/2006/relationships/image" Target="../media/image299.svg"/><Relationship Id="rId78" Type="http://schemas.openxmlformats.org/officeDocument/2006/relationships/image" Target="../media/image304.png"/><Relationship Id="rId94" Type="http://schemas.openxmlformats.org/officeDocument/2006/relationships/image" Target="../media/image320.png"/><Relationship Id="rId99" Type="http://schemas.openxmlformats.org/officeDocument/2006/relationships/image" Target="../media/image325.svg"/><Relationship Id="rId101" Type="http://schemas.openxmlformats.org/officeDocument/2006/relationships/image" Target="../media/image327.svg"/><Relationship Id="rId122" Type="http://schemas.openxmlformats.org/officeDocument/2006/relationships/image" Target="../media/image347.png"/><Relationship Id="rId143" Type="http://schemas.openxmlformats.org/officeDocument/2006/relationships/image" Target="../media/image368.svg"/><Relationship Id="rId148" Type="http://schemas.openxmlformats.org/officeDocument/2006/relationships/image" Target="../media/image373.png"/><Relationship Id="rId164" Type="http://schemas.openxmlformats.org/officeDocument/2006/relationships/image" Target="../media/image389.png"/><Relationship Id="rId169" Type="http://schemas.openxmlformats.org/officeDocument/2006/relationships/image" Target="../media/image394.svg"/><Relationship Id="rId185" Type="http://schemas.openxmlformats.org/officeDocument/2006/relationships/image" Target="../media/image410.svg"/><Relationship Id="rId4" Type="http://schemas.openxmlformats.org/officeDocument/2006/relationships/image" Target="../media/image230.png"/><Relationship Id="rId9" Type="http://schemas.openxmlformats.org/officeDocument/2006/relationships/image" Target="../media/image235.svg"/><Relationship Id="rId180" Type="http://schemas.openxmlformats.org/officeDocument/2006/relationships/image" Target="../media/image405.png"/><Relationship Id="rId26" Type="http://schemas.openxmlformats.org/officeDocument/2006/relationships/image" Target="../media/image25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rs+Sheppards" TargetMode="External"/><Relationship Id="rId2" Type="http://schemas.openxmlformats.org/officeDocument/2006/relationships/image" Target="../media/image419.png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1B05EA-F39C-478A-9CD0-A0363E9145D7}"/>
              </a:ext>
            </a:extLst>
          </p:cNvPr>
          <p:cNvSpPr txBox="1"/>
          <p:nvPr/>
        </p:nvSpPr>
        <p:spPr>
          <a:xfrm>
            <a:off x="2268355" y="4868670"/>
            <a:ext cx="765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0541C19-4FF2-4620-A260-8FAD523971DA}"/>
              </a:ext>
            </a:extLst>
          </p:cNvPr>
          <p:cNvSpPr/>
          <p:nvPr/>
        </p:nvSpPr>
        <p:spPr>
          <a:xfrm>
            <a:off x="4318535" y="5618276"/>
            <a:ext cx="3554930" cy="557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March 14, 2022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7CB09DB-5F19-4559-A0A3-B7BCCCAE9053}"/>
              </a:ext>
            </a:extLst>
          </p:cNvPr>
          <p:cNvSpPr/>
          <p:nvPr/>
        </p:nvSpPr>
        <p:spPr>
          <a:xfrm>
            <a:off x="2268355" y="3668341"/>
            <a:ext cx="7655290" cy="1200329"/>
          </a:xfrm>
          <a:prstGeom prst="rect">
            <a:avLst/>
          </a:prstGeom>
          <a:effectLst/>
        </p:spPr>
        <p:txBody>
          <a:bodyPr vert="horz" wrap="square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  <a:latin typeface="+mj-lt"/>
              </a:rPr>
              <a:t>National  Pi Day</a:t>
            </a:r>
            <a:endParaRPr lang="ko-KR" altLang="en-US" sz="7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>
            <a:extLst>
              <a:ext uri="{FF2B5EF4-FFF2-40B4-BE49-F238E27FC236}">
                <a16:creationId xmlns:a16="http://schemas.microsoft.com/office/drawing/2014/main" id="{5668F6BD-9985-4200-BC0B-F02B24C3179D}"/>
              </a:ext>
            </a:extLst>
          </p:cNvPr>
          <p:cNvSpPr txBox="1"/>
          <p:nvPr/>
        </p:nvSpPr>
        <p:spPr>
          <a:xfrm>
            <a:off x="1182915" y="1602514"/>
            <a:ext cx="3685722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sz="3600" dirty="0">
                <a:solidFill>
                  <a:schemeClr val="bg1"/>
                </a:solidFill>
              </a:rPr>
              <a:t>Enter Your Title Here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8B76491-BE1E-408F-AD4E-8D6A65B41B91}"/>
              </a:ext>
            </a:extLst>
          </p:cNvPr>
          <p:cNvSpPr txBox="1"/>
          <p:nvPr/>
        </p:nvSpPr>
        <p:spPr>
          <a:xfrm>
            <a:off x="6438900" y="2433511"/>
            <a:ext cx="45701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6698D9DA-7897-4C89-B812-002F1CA1EE7A}"/>
              </a:ext>
            </a:extLst>
          </p:cNvPr>
          <p:cNvSpPr/>
          <p:nvPr/>
        </p:nvSpPr>
        <p:spPr>
          <a:xfrm>
            <a:off x="6438900" y="1602514"/>
            <a:ext cx="4560283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DCA6CF6-188C-4948-89D7-84F2D7C419ED}"/>
              </a:ext>
            </a:extLst>
          </p:cNvPr>
          <p:cNvSpPr txBox="1"/>
          <p:nvPr/>
        </p:nvSpPr>
        <p:spPr>
          <a:xfrm>
            <a:off x="6438900" y="4516823"/>
            <a:ext cx="45701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74256530-D22A-42ED-AD8B-5B0AC9B55086}"/>
              </a:ext>
            </a:extLst>
          </p:cNvPr>
          <p:cNvSpPr/>
          <p:nvPr/>
        </p:nvSpPr>
        <p:spPr>
          <a:xfrm>
            <a:off x="6438900" y="3685826"/>
            <a:ext cx="4560283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>
                <a:solidFill>
                  <a:schemeClr val="bg1"/>
                </a:solidFill>
                <a:latin typeface="+mj-lt"/>
              </a:rPr>
              <a:t>Consectetur adipiscing elit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00DEDE6-CE5F-419B-820B-2F7791525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915" y="2990040"/>
            <a:ext cx="2262929" cy="226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285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577FEF3-1541-40EE-AB9D-8A246C86B4E5}"/>
              </a:ext>
            </a:extLst>
          </p:cNvPr>
          <p:cNvSpPr txBox="1"/>
          <p:nvPr/>
        </p:nvSpPr>
        <p:spPr>
          <a:xfrm>
            <a:off x="1611086" y="4654892"/>
            <a:ext cx="417133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91707-11A5-4F5A-8173-54C3EFDBA437}"/>
              </a:ext>
            </a:extLst>
          </p:cNvPr>
          <p:cNvSpPr txBox="1"/>
          <p:nvPr/>
        </p:nvSpPr>
        <p:spPr>
          <a:xfrm>
            <a:off x="6409584" y="4654892"/>
            <a:ext cx="417133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et dolore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그래픽 13">
            <a:extLst>
              <a:ext uri="{FF2B5EF4-FFF2-40B4-BE49-F238E27FC236}">
                <a16:creationId xmlns:a16="http://schemas.microsoft.com/office/drawing/2014/main" id="{E18537B3-A65C-49F2-BD1F-E7F801D7FBB6}"/>
              </a:ext>
            </a:extLst>
          </p:cNvPr>
          <p:cNvSpPr/>
          <p:nvPr/>
        </p:nvSpPr>
        <p:spPr>
          <a:xfrm>
            <a:off x="3184049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21" name="그래픽 13">
            <a:extLst>
              <a:ext uri="{FF2B5EF4-FFF2-40B4-BE49-F238E27FC236}">
                <a16:creationId xmlns:a16="http://schemas.microsoft.com/office/drawing/2014/main" id="{18791FE1-0DDB-4EBB-AACD-4B913DBC4EBC}"/>
              </a:ext>
            </a:extLst>
          </p:cNvPr>
          <p:cNvSpPr/>
          <p:nvPr/>
        </p:nvSpPr>
        <p:spPr>
          <a:xfrm>
            <a:off x="7982548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70B4E-16A4-46BD-894E-0CF1753C808A}"/>
              </a:ext>
            </a:extLst>
          </p:cNvPr>
          <p:cNvSpPr txBox="1"/>
          <p:nvPr/>
        </p:nvSpPr>
        <p:spPr>
          <a:xfrm>
            <a:off x="2679700" y="1207122"/>
            <a:ext cx="68326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/>
              <a:t>Enter Your Title Here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72295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4521FBC-4863-4A74-BA46-9EB986139460}"/>
              </a:ext>
            </a:extLst>
          </p:cNvPr>
          <p:cNvSpPr txBox="1"/>
          <p:nvPr/>
        </p:nvSpPr>
        <p:spPr>
          <a:xfrm>
            <a:off x="3431688" y="3635954"/>
            <a:ext cx="2481132" cy="2062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89B2038-E16B-4F84-BD12-83F617E6FA82}"/>
              </a:ext>
            </a:extLst>
          </p:cNvPr>
          <p:cNvSpPr/>
          <p:nvPr/>
        </p:nvSpPr>
        <p:spPr>
          <a:xfrm>
            <a:off x="3431688" y="3035359"/>
            <a:ext cx="2481134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CA713A-503D-4E5C-A9D1-E1FFE7231BE1}"/>
              </a:ext>
            </a:extLst>
          </p:cNvPr>
          <p:cNvSpPr txBox="1"/>
          <p:nvPr/>
        </p:nvSpPr>
        <p:spPr>
          <a:xfrm>
            <a:off x="6279177" y="3635954"/>
            <a:ext cx="2481132" cy="2062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18684A8-B6B0-4AB0-BD14-D2307BA64051}"/>
              </a:ext>
            </a:extLst>
          </p:cNvPr>
          <p:cNvSpPr/>
          <p:nvPr/>
        </p:nvSpPr>
        <p:spPr>
          <a:xfrm>
            <a:off x="6279177" y="3035359"/>
            <a:ext cx="2481134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BCB984-3289-4217-8658-6F9E4EF83ED1}"/>
              </a:ext>
            </a:extLst>
          </p:cNvPr>
          <p:cNvSpPr txBox="1"/>
          <p:nvPr/>
        </p:nvSpPr>
        <p:spPr>
          <a:xfrm>
            <a:off x="9126666" y="3635954"/>
            <a:ext cx="2481132" cy="206210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BCB2D9E-583D-402F-BCE3-810C10469180}"/>
              </a:ext>
            </a:extLst>
          </p:cNvPr>
          <p:cNvSpPr/>
          <p:nvPr/>
        </p:nvSpPr>
        <p:spPr>
          <a:xfrm>
            <a:off x="9126666" y="3035358"/>
            <a:ext cx="2481134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7973ED-572E-4BB6-B277-F6915D4E874F}"/>
              </a:ext>
            </a:extLst>
          </p:cNvPr>
          <p:cNvSpPr txBox="1"/>
          <p:nvPr/>
        </p:nvSpPr>
        <p:spPr>
          <a:xfrm>
            <a:off x="584200" y="3635954"/>
            <a:ext cx="2481132" cy="2062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F2A7576-CB5E-4165-B562-DDCF62A595C7}"/>
              </a:ext>
            </a:extLst>
          </p:cNvPr>
          <p:cNvSpPr/>
          <p:nvPr/>
        </p:nvSpPr>
        <p:spPr>
          <a:xfrm>
            <a:off x="584200" y="3035359"/>
            <a:ext cx="2481134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2785A78-6D7B-44FB-830C-0BDAB6B8F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75" y="1524554"/>
            <a:ext cx="2014713" cy="146762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3C7E547-710F-4A5A-A465-1A47171B5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339" y="1726026"/>
            <a:ext cx="1303830" cy="106468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C449713-D3C3-45E5-A7EF-CCEE3FE14F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379" y="1568780"/>
            <a:ext cx="1290727" cy="137917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F8B1F37-C3B3-4549-942B-F68B281387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648" y="1596626"/>
            <a:ext cx="976235" cy="13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86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7B19BF1-B502-4721-9BCA-3F44FA16E8BF}"/>
              </a:ext>
            </a:extLst>
          </p:cNvPr>
          <p:cNvSpPr txBox="1"/>
          <p:nvPr/>
        </p:nvSpPr>
        <p:spPr>
          <a:xfrm>
            <a:off x="1798747" y="1948509"/>
            <a:ext cx="3920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FBF9E0-A42F-4831-8B34-9D66575B5121}"/>
              </a:ext>
            </a:extLst>
          </p:cNvPr>
          <p:cNvSpPr txBox="1"/>
          <p:nvPr/>
        </p:nvSpPr>
        <p:spPr>
          <a:xfrm>
            <a:off x="1839037" y="2444002"/>
            <a:ext cx="3889061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2E1B0F-85F7-4006-A222-6604D1282EC0}"/>
              </a:ext>
            </a:extLst>
          </p:cNvPr>
          <p:cNvSpPr txBox="1"/>
          <p:nvPr/>
        </p:nvSpPr>
        <p:spPr>
          <a:xfrm>
            <a:off x="6983666" y="1948509"/>
            <a:ext cx="3920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92798B-77B0-4D61-ACA2-CED21DDBB889}"/>
              </a:ext>
            </a:extLst>
          </p:cNvPr>
          <p:cNvSpPr txBox="1"/>
          <p:nvPr/>
        </p:nvSpPr>
        <p:spPr>
          <a:xfrm>
            <a:off x="7023956" y="2444002"/>
            <a:ext cx="3889061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545A2E-76A9-452E-BF14-BFA4112AF22F}"/>
              </a:ext>
            </a:extLst>
          </p:cNvPr>
          <p:cNvSpPr txBox="1"/>
          <p:nvPr/>
        </p:nvSpPr>
        <p:spPr>
          <a:xfrm>
            <a:off x="1798747" y="3890780"/>
            <a:ext cx="3920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485CB4-1EFF-49C7-A238-5DED48F0252F}"/>
              </a:ext>
            </a:extLst>
          </p:cNvPr>
          <p:cNvSpPr txBox="1"/>
          <p:nvPr/>
        </p:nvSpPr>
        <p:spPr>
          <a:xfrm>
            <a:off x="1839037" y="4386273"/>
            <a:ext cx="3889061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818308-B9BC-4BBB-AB25-76927A6FE752}"/>
              </a:ext>
            </a:extLst>
          </p:cNvPr>
          <p:cNvSpPr txBox="1"/>
          <p:nvPr/>
        </p:nvSpPr>
        <p:spPr>
          <a:xfrm>
            <a:off x="6983666" y="3890780"/>
            <a:ext cx="3920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6FE563-435A-435E-9844-CB66BDC27595}"/>
              </a:ext>
            </a:extLst>
          </p:cNvPr>
          <p:cNvSpPr txBox="1"/>
          <p:nvPr/>
        </p:nvSpPr>
        <p:spPr>
          <a:xfrm>
            <a:off x="7023956" y="4386273"/>
            <a:ext cx="3889061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A2BB5963-D5B8-471B-BB05-B493F5495F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391" r="88451"/>
          <a:stretch/>
        </p:blipFill>
        <p:spPr>
          <a:xfrm>
            <a:off x="1185485" y="1724955"/>
            <a:ext cx="666714" cy="56787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A1EE566E-FAE6-4E0C-B459-912DB5F4CD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844" t="79903" r="77340"/>
          <a:stretch/>
        </p:blipFill>
        <p:spPr>
          <a:xfrm>
            <a:off x="6422643" y="3906020"/>
            <a:ext cx="392540" cy="34703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9B8AEB-3BE1-4138-9650-BA3A374155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391" r="88451"/>
          <a:stretch/>
        </p:blipFill>
        <p:spPr>
          <a:xfrm>
            <a:off x="6357242" y="1708707"/>
            <a:ext cx="666714" cy="56787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DAAA57B5-46CC-415B-BA97-00CE4AB34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391" r="88451"/>
          <a:stretch/>
        </p:blipFill>
        <p:spPr>
          <a:xfrm>
            <a:off x="1185485" y="3656636"/>
            <a:ext cx="666714" cy="56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4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8577055-B8BB-468A-A6AF-D9E6D5DE9676}"/>
              </a:ext>
            </a:extLst>
          </p:cNvPr>
          <p:cNvSpPr txBox="1"/>
          <p:nvPr/>
        </p:nvSpPr>
        <p:spPr>
          <a:xfrm>
            <a:off x="1117600" y="1287497"/>
            <a:ext cx="995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Place subtitle text here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CDE766-AE7F-4C5D-BA00-BDED8ED6B0E9}"/>
              </a:ext>
            </a:extLst>
          </p:cNvPr>
          <p:cNvSpPr txBox="1"/>
          <p:nvPr/>
        </p:nvSpPr>
        <p:spPr>
          <a:xfrm>
            <a:off x="1117435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bg1"/>
                </a:solidFill>
              </a:rPr>
              <a:t>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A33DE6F-63AD-4CBC-88CD-A69996BE94A4}"/>
              </a:ext>
            </a:extLst>
          </p:cNvPr>
          <p:cNvSpPr/>
          <p:nvPr/>
        </p:nvSpPr>
        <p:spPr>
          <a:xfrm>
            <a:off x="1116550" y="2675364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>
                <a:solidFill>
                  <a:schemeClr val="bg1"/>
                </a:solidFill>
                <a:latin typeface="+mj-lt"/>
              </a:rPr>
              <a:t>Lorem ipsum dolor sit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EAA7C2-7CC0-4535-8810-3B3842C3E686}"/>
              </a:ext>
            </a:extLst>
          </p:cNvPr>
          <p:cNvSpPr txBox="1"/>
          <p:nvPr/>
        </p:nvSpPr>
        <p:spPr>
          <a:xfrm>
            <a:off x="1117435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2C9842-B7F7-4D36-817A-758970CCBABD}"/>
              </a:ext>
            </a:extLst>
          </p:cNvPr>
          <p:cNvSpPr txBox="1"/>
          <p:nvPr/>
        </p:nvSpPr>
        <p:spPr>
          <a:xfrm>
            <a:off x="4620973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CD55235-6573-46AA-9DAA-1826D5A34563}"/>
              </a:ext>
            </a:extLst>
          </p:cNvPr>
          <p:cNvSpPr/>
          <p:nvPr/>
        </p:nvSpPr>
        <p:spPr>
          <a:xfrm>
            <a:off x="4620088" y="2675364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76A26C-D3DD-4202-9E31-07979A2D9972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Duis aute irure</a:t>
            </a:r>
            <a:r>
              <a:rPr lang="en-US" altLang="ko-KR" dirty="0">
                <a:solidFill>
                  <a:schemeClr val="bg1"/>
                </a:solidFill>
              </a:rPr>
              <a:t> dolor </a:t>
            </a:r>
            <a:r>
              <a:rPr lang="en-US" altLang="ko-KR">
                <a:solidFill>
                  <a:schemeClr val="bg1"/>
                </a:solidFill>
              </a:rPr>
              <a:t>in reprehenderit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in voluptate velit esse cillum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dolore eu fugiat nulla pariatur.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3C618B-38C4-46DC-B202-4CFE790E2EEB}"/>
              </a:ext>
            </a:extLst>
          </p:cNvPr>
          <p:cNvSpPr txBox="1"/>
          <p:nvPr/>
        </p:nvSpPr>
        <p:spPr>
          <a:xfrm>
            <a:off x="8123461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5C1FEC4-90B4-4ED7-B45B-AD423FDBE0B1}"/>
              </a:ext>
            </a:extLst>
          </p:cNvPr>
          <p:cNvSpPr/>
          <p:nvPr/>
        </p:nvSpPr>
        <p:spPr>
          <a:xfrm>
            <a:off x="8122576" y="2675364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F84791-2078-4E55-BFF8-CA509BA445A9}"/>
              </a:ext>
            </a:extLst>
          </p:cNvPr>
          <p:cNvSpPr txBox="1"/>
          <p:nvPr/>
        </p:nvSpPr>
        <p:spPr>
          <a:xfrm>
            <a:off x="8123461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493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302615C-5F7D-4139-82CE-2D22F56E5CAF}"/>
              </a:ext>
            </a:extLst>
          </p:cNvPr>
          <p:cNvSpPr txBox="1"/>
          <p:nvPr/>
        </p:nvSpPr>
        <p:spPr>
          <a:xfrm>
            <a:off x="4846390" y="1243469"/>
            <a:ext cx="688680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/>
              <a:t>Enter Your Title Here</a:t>
            </a:r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3FFB35-6A08-4407-9C06-42E00A015249}"/>
              </a:ext>
            </a:extLst>
          </p:cNvPr>
          <p:cNvSpPr txBox="1"/>
          <p:nvPr/>
        </p:nvSpPr>
        <p:spPr>
          <a:xfrm>
            <a:off x="6450302" y="2862572"/>
            <a:ext cx="528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F0CA6AE-BA2F-401D-8660-D4A0BFB2A4C3}"/>
              </a:ext>
            </a:extLst>
          </p:cNvPr>
          <p:cNvSpPr/>
          <p:nvPr/>
        </p:nvSpPr>
        <p:spPr>
          <a:xfrm>
            <a:off x="6364577" y="2460596"/>
            <a:ext cx="3657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0EAA4776-6AC8-4DD0-B3E9-002EC1A28498}"/>
              </a:ext>
            </a:extLst>
          </p:cNvPr>
          <p:cNvSpPr/>
          <p:nvPr/>
        </p:nvSpPr>
        <p:spPr>
          <a:xfrm>
            <a:off x="4846390" y="2354890"/>
            <a:ext cx="1249610" cy="1249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FD9F5FE8-4820-44C4-B668-68765D6AB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243515" y="2752015"/>
            <a:ext cx="455360" cy="455360"/>
          </a:xfrm>
          <a:prstGeom prst="rect">
            <a:avLst/>
          </a:prstGeom>
          <a:effectLst/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11C4B79-BADA-4C17-B4E1-298EE673DFD6}"/>
              </a:ext>
            </a:extLst>
          </p:cNvPr>
          <p:cNvSpPr/>
          <p:nvPr/>
        </p:nvSpPr>
        <p:spPr>
          <a:xfrm>
            <a:off x="4846390" y="4364922"/>
            <a:ext cx="1249610" cy="1249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76B71411-D4DB-462C-966A-C4E40C0F10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0572" y="4736667"/>
            <a:ext cx="455360" cy="432594"/>
          </a:xfrm>
          <a:prstGeom prst="rect">
            <a:avLst/>
          </a:prstGeom>
          <a:effectLst/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11C21A5-0B73-45F2-83F5-9E17B1D88F44}"/>
              </a:ext>
            </a:extLst>
          </p:cNvPr>
          <p:cNvSpPr txBox="1"/>
          <p:nvPr/>
        </p:nvSpPr>
        <p:spPr>
          <a:xfrm>
            <a:off x="6450302" y="4872604"/>
            <a:ext cx="528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98C20F9-F980-4F73-A4D1-70C9C610F2CF}"/>
              </a:ext>
            </a:extLst>
          </p:cNvPr>
          <p:cNvSpPr/>
          <p:nvPr/>
        </p:nvSpPr>
        <p:spPr>
          <a:xfrm>
            <a:off x="6364577" y="4470628"/>
            <a:ext cx="3657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3D03D5C-5211-4D91-8288-0DCC54BE2C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56" y="1689100"/>
            <a:ext cx="3398606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94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2F2A14F5-94DF-4576-B7F1-CA0110B1CF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B5C20CB5-6C88-48F6-AE36-CE7F718C05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4733D4FC-C594-4A08-8215-384BC47500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2208CCA5-4C54-4529-8859-BB135AD2B4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E173433-7D4B-4B91-8B31-7588B540BECA}"/>
              </a:ext>
            </a:extLst>
          </p:cNvPr>
          <p:cNvSpPr/>
          <p:nvPr/>
        </p:nvSpPr>
        <p:spPr>
          <a:xfrm>
            <a:off x="952502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656E1A-472B-4E4A-8A4A-3380F08518EC}"/>
              </a:ext>
            </a:extLst>
          </p:cNvPr>
          <p:cNvSpPr txBox="1"/>
          <p:nvPr/>
        </p:nvSpPr>
        <p:spPr>
          <a:xfrm>
            <a:off x="952502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7BEE22E-187A-4C54-A2A1-8288036307BD}"/>
              </a:ext>
            </a:extLst>
          </p:cNvPr>
          <p:cNvSpPr/>
          <p:nvPr/>
        </p:nvSpPr>
        <p:spPr>
          <a:xfrm>
            <a:off x="3572934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758956-E887-4927-82E1-55ABBA1C99CF}"/>
              </a:ext>
            </a:extLst>
          </p:cNvPr>
          <p:cNvSpPr txBox="1"/>
          <p:nvPr/>
        </p:nvSpPr>
        <p:spPr>
          <a:xfrm>
            <a:off x="3572934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30E16EB-9D2D-4963-9900-6CA1E874B0AF}"/>
              </a:ext>
            </a:extLst>
          </p:cNvPr>
          <p:cNvSpPr/>
          <p:nvPr/>
        </p:nvSpPr>
        <p:spPr>
          <a:xfrm>
            <a:off x="6193367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054303-7D35-49BF-A5A7-107D4492C49B}"/>
              </a:ext>
            </a:extLst>
          </p:cNvPr>
          <p:cNvSpPr txBox="1"/>
          <p:nvPr/>
        </p:nvSpPr>
        <p:spPr>
          <a:xfrm>
            <a:off x="6193367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C870E18-2665-472F-9DF8-1DB9DCB2B9F3}"/>
              </a:ext>
            </a:extLst>
          </p:cNvPr>
          <p:cNvSpPr/>
          <p:nvPr/>
        </p:nvSpPr>
        <p:spPr>
          <a:xfrm>
            <a:off x="8813799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B0CA6D-4BF9-44B0-BC82-481894C3D4C2}"/>
              </a:ext>
            </a:extLst>
          </p:cNvPr>
          <p:cNvSpPr txBox="1"/>
          <p:nvPr/>
        </p:nvSpPr>
        <p:spPr>
          <a:xfrm>
            <a:off x="8813799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CCAD5B-75C3-4C5C-9509-BE1419A7B689}"/>
              </a:ext>
            </a:extLst>
          </p:cNvPr>
          <p:cNvSpPr txBox="1"/>
          <p:nvPr/>
        </p:nvSpPr>
        <p:spPr>
          <a:xfrm>
            <a:off x="2603945" y="980067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00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2D3F98-2E47-488E-8343-CC95FABBAB0E}"/>
              </a:ext>
            </a:extLst>
          </p:cNvPr>
          <p:cNvSpPr txBox="1"/>
          <p:nvPr/>
        </p:nvSpPr>
        <p:spPr>
          <a:xfrm>
            <a:off x="5284730" y="2553448"/>
            <a:ext cx="5370436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adipisicing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ut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</a:rPr>
              <a:t> et dolore magna </a:t>
            </a:r>
            <a:r>
              <a:rPr lang="en-US" altLang="ko-KR" sz="2400" dirty="0" err="1">
                <a:solidFill>
                  <a:schemeClr val="bg1"/>
                </a:solidFill>
              </a:rPr>
              <a:t>aliqua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999DF-A414-48AA-AB34-CF1334CEF748}"/>
              </a:ext>
            </a:extLst>
          </p:cNvPr>
          <p:cNvSpPr txBox="1"/>
          <p:nvPr/>
        </p:nvSpPr>
        <p:spPr>
          <a:xfrm>
            <a:off x="5284730" y="4611641"/>
            <a:ext cx="53704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- john doe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3782A3E-6024-4718-AB23-88AB4FABF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4730" y="1753916"/>
            <a:ext cx="392170" cy="284728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42E5A8D-2178-401C-8627-85B284A0C8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24377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50622"/>
            <a:ext cx="5842000" cy="707886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4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dirty="0"/>
              <a:t>Break Section</a:t>
            </a:r>
            <a:endParaRPr lang="ko-KR" altLang="en-US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196953"/>
            <a:ext cx="575798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F6D44E2-4ECF-40E0-8547-A8A5547AB8A2}"/>
              </a:ext>
            </a:extLst>
          </p:cNvPr>
          <p:cNvGrpSpPr/>
          <p:nvPr/>
        </p:nvGrpSpPr>
        <p:grpSpPr>
          <a:xfrm>
            <a:off x="5560195" y="2108537"/>
            <a:ext cx="1071612" cy="1220442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8E17D9A1-9BB4-4435-B2F2-354695A9A6C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6F7D6C5-AB48-42F3-ADC4-87CA896778CC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81414" y="1078836"/>
            <a:ext cx="10805272" cy="5336776"/>
            <a:chOff x="1311073" y="1527797"/>
            <a:chExt cx="9551982" cy="471777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82466" y="2699022"/>
            <a:ext cx="279076" cy="38140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chemeClr val="tx1">
                <a:lumMod val="85000"/>
                <a:lumOff val="1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652363" y="4811091"/>
            <a:ext cx="279076" cy="38140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chemeClr val="tx1">
                <a:lumMod val="85000"/>
                <a:lumOff val="1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33992" y="2254460"/>
            <a:ext cx="279076" cy="38140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chemeClr val="tx1">
                <a:lumMod val="85000"/>
                <a:lumOff val="1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0D60E3E-FA55-4557-8C40-B4FE33419B74}"/>
              </a:ext>
            </a:extLst>
          </p:cNvPr>
          <p:cNvSpPr txBox="1"/>
          <p:nvPr/>
        </p:nvSpPr>
        <p:spPr>
          <a:xfrm>
            <a:off x="1450602" y="442388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  <a:cs typeface="+mn-cs"/>
              </a:rPr>
              <a:t>World Map Slide</a:t>
            </a:r>
            <a:endParaRPr lang="ko-KR" altLang="en-US" sz="2400" b="0" dirty="0">
              <a:solidFill>
                <a:schemeClr val="bg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31D15F8-790C-4518-A881-14DBCD3D6AF9}"/>
              </a:ext>
            </a:extLst>
          </p:cNvPr>
          <p:cNvSpPr txBox="1"/>
          <p:nvPr/>
        </p:nvSpPr>
        <p:spPr>
          <a:xfrm>
            <a:off x="2006598" y="1507452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36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B5204A-24F2-4920-A0CA-1C49F6B8AFDF}"/>
              </a:ext>
            </a:extLst>
          </p:cNvPr>
          <p:cNvSpPr txBox="1"/>
          <p:nvPr/>
        </p:nvSpPr>
        <p:spPr>
          <a:xfrm>
            <a:off x="2006598" y="3780888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F9309B9-9A92-4F63-9D2A-BC25A7452E08}"/>
              </a:ext>
            </a:extLst>
          </p:cNvPr>
          <p:cNvSpPr/>
          <p:nvPr/>
        </p:nvSpPr>
        <p:spPr>
          <a:xfrm>
            <a:off x="2006597" y="3302058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135D97-639D-4863-B738-9C6C519EB806}"/>
              </a:ext>
            </a:extLst>
          </p:cNvPr>
          <p:cNvSpPr/>
          <p:nvPr/>
        </p:nvSpPr>
        <p:spPr>
          <a:xfrm>
            <a:off x="2006597" y="2876945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01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DCB9E7-B67C-466F-899A-2EFAF2BADF67}"/>
              </a:ext>
            </a:extLst>
          </p:cNvPr>
          <p:cNvSpPr txBox="1"/>
          <p:nvPr/>
        </p:nvSpPr>
        <p:spPr>
          <a:xfrm>
            <a:off x="4750203" y="3780888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40433C-EFC5-419C-9CF3-19BEB02A24BC}"/>
              </a:ext>
            </a:extLst>
          </p:cNvPr>
          <p:cNvSpPr/>
          <p:nvPr/>
        </p:nvSpPr>
        <p:spPr>
          <a:xfrm>
            <a:off x="4750202" y="3302058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1ADCBEC-D062-4B34-B107-5495551E9553}"/>
              </a:ext>
            </a:extLst>
          </p:cNvPr>
          <p:cNvSpPr/>
          <p:nvPr/>
        </p:nvSpPr>
        <p:spPr>
          <a:xfrm>
            <a:off x="4750202" y="2876945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02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7479FB-9983-4460-AA33-04010150F364}"/>
              </a:ext>
            </a:extLst>
          </p:cNvPr>
          <p:cNvSpPr txBox="1"/>
          <p:nvPr/>
        </p:nvSpPr>
        <p:spPr>
          <a:xfrm>
            <a:off x="7654042" y="3780888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7D08BF0-E89F-440E-803E-8D55C6122E4D}"/>
              </a:ext>
            </a:extLst>
          </p:cNvPr>
          <p:cNvSpPr/>
          <p:nvPr/>
        </p:nvSpPr>
        <p:spPr>
          <a:xfrm>
            <a:off x="7654041" y="3302058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F83C45A-E6DE-49DA-AF80-4DE586A39E97}"/>
              </a:ext>
            </a:extLst>
          </p:cNvPr>
          <p:cNvSpPr/>
          <p:nvPr/>
        </p:nvSpPr>
        <p:spPr>
          <a:xfrm>
            <a:off x="7654041" y="2876945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03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89BFFA-E9E4-4B5C-939B-D817D4087B5A}"/>
              </a:ext>
            </a:extLst>
          </p:cNvPr>
          <p:cNvSpPr txBox="1"/>
          <p:nvPr/>
        </p:nvSpPr>
        <p:spPr>
          <a:xfrm>
            <a:off x="5655921" y="2754413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C6FC8-43B5-4CA5-878E-340C70A982F6}"/>
              </a:ext>
            </a:extLst>
          </p:cNvPr>
          <p:cNvSpPr txBox="1"/>
          <p:nvPr/>
        </p:nvSpPr>
        <p:spPr>
          <a:xfrm>
            <a:off x="5655921" y="3831631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594BA8C-8215-4D6D-BA1A-64F8BC1B9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69D7C9-0804-4826-91F1-40EE044AF7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A466BF4-2BC8-4C95-9BC9-A32BFCD93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3B76282-5B71-420D-A7F0-9609582A8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603E9-D02A-4A82-B693-5752D8EC5DA3}"/>
              </a:ext>
            </a:extLst>
          </p:cNvPr>
          <p:cNvSpPr txBox="1"/>
          <p:nvPr/>
        </p:nvSpPr>
        <p:spPr>
          <a:xfrm>
            <a:off x="6096000" y="148216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1756E-943D-4628-8CC2-D1C6484D4A0E}"/>
              </a:ext>
            </a:extLst>
          </p:cNvPr>
          <p:cNvSpPr txBox="1"/>
          <p:nvPr/>
        </p:nvSpPr>
        <p:spPr>
          <a:xfrm>
            <a:off x="6096000" y="255938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36A9B38-67DB-4C05-A004-2774186D26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80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42E95-5EA6-44DD-B12C-5CBB3EE86739}"/>
              </a:ext>
            </a:extLst>
          </p:cNvPr>
          <p:cNvSpPr txBox="1"/>
          <p:nvPr/>
        </p:nvSpPr>
        <p:spPr>
          <a:xfrm>
            <a:off x="7415193" y="1325444"/>
            <a:ext cx="4252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5A49C6-1A75-4AE9-B713-B8B4B363E999}"/>
              </a:ext>
            </a:extLst>
          </p:cNvPr>
          <p:cNvSpPr txBox="1"/>
          <p:nvPr/>
        </p:nvSpPr>
        <p:spPr>
          <a:xfrm>
            <a:off x="7415194" y="2156441"/>
            <a:ext cx="42527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7723FC0-7730-4BBC-AC42-B00FFC878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6D198D9-916C-4A1C-8FC7-14670EA6C2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1772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DEAD8F8D-BD65-4A87-979B-3D19D5047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35EBBF5C-8794-44EF-994B-D9A13DCCD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FEEBC126-83AC-422E-8FD8-BCC5965003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67D4E6B0-8C7F-4F83-8301-E4AF5B94C1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D492AF7C-DDBF-4790-B005-356C34BD84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F7B2679-0C6D-4F08-A01E-08BD13E1F8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CB5EB062-DFFE-4B24-93AC-870E1B783C1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8817F52B-E927-466D-BBAE-0A7BF04C68A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1F8E1680-BDF0-451F-85EF-463D0D6ED02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33B2FD1A-6B6B-48AA-AA2C-52D43879D20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21199F7E-C5D1-4570-AFB2-3B17256CF3E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D00B59D-4F51-409A-81B6-7F1FFE87571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CC6D4544-AE90-4AA0-AE43-5E370E6C17A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B6FBF6F-6CD2-43AB-844B-D8D7B2D5DB9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7FD2CC8-C775-43FA-9326-2B211031727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13023D6C-C8A2-4475-A803-138B9061F1E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FCC752D7-78E3-43F9-9F50-009E618C0E4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23EFAC69-BE55-4CF9-8EE3-B4DEDC924AE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C9125E81-0976-4238-B443-12D9588A062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11BDEC71-88F9-4DB7-95DC-2EED593E89AA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9DD01818-5868-4DB2-BC27-171B32B44F23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C0AA5E0D-344B-4CA3-A31C-04797231A9F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8F7F1D03-D94A-40D2-8EDE-AF84611AF69C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E39D80D6-5AFA-4779-BD7F-3E54239E86F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09AE021-A425-4D5E-938E-72A54057DDCB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C8D1CFB4-0F10-4C6B-BC76-15FD0F1E06E0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700508C-14F1-4A1A-BE2E-410F05C2ACD3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2C030BC5-B102-42AC-9C40-65856524E437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C85D7B7F-C106-48ED-A5A6-F37B2D9B2A1B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ECA0C4B0-E499-4AB8-ADBF-F7D03DA8533C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E9B27E-0DB1-4BAA-ADEA-175B954408A0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E864805-BE05-461F-B0E5-171210D24E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22CA41D-DF84-4DA0-A55B-28F6459E46C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A80FD02B-3EC0-41C3-B1C7-BB931DBA1F63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53083630-5D4B-418B-8E2C-85354348E74D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B91BFBA-2F8A-4D5A-A84C-8FA4ED4DFA5E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0C518DF1-1F00-474D-A746-5EE45C95DC6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25EC2AD5-4622-4AD9-A16A-6F8EFA9CE28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A32FE34F-FDC9-4823-B8E9-6946DD80E9C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01D6E93-63AD-4699-89B7-E7A62E138869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24FE1760-1E6A-4EA7-BE14-49AC34BDEBB2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E8AAF028-427D-4301-97C1-F33248AC844A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4BB52A86-E497-4E2E-AE17-009FD1A64A3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59DD10FC-3E79-429C-AD24-FB1DFC2A514A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73F251A4-7E50-4AE4-8711-6E3A8D86AE65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C6EBD855-2AD0-416A-86D7-72CD1F698764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218860DE-FB5F-445F-A9ED-82ED557D5BC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360C5062-99F9-476D-B0D0-2C6DEAF7A32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11A6E8FB-3814-4495-8352-945D331FC78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3C3BB87A-2291-415A-9962-3D3F0EEE972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762AB01B-5087-4680-A0EC-94A07E5DF1F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DA36097C-5859-4247-A942-03A20B5A9138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989E348C-BA4E-45BE-BC0B-26B22CEBC82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3E149E63-0C30-4232-B3C9-DCD0117A353F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1E08958-FE22-46CB-8193-BE5A9F94D976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F29B0035-D1ED-495D-81D3-8AFD0066186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D03D3351-06CF-43F1-9658-96D3CECC985D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8767E4F6-5E7C-454F-AD3B-8A6CC16418F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1AAE7B5-9B2F-4C60-9775-793CA045A17E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EB079AF3-EAEC-4F94-8F0A-50BE7B5D1F3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E9203EA-5807-4D8A-9C17-80029D306665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186CF598-1CAC-416A-9709-0D01C356F230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538F0887-E2A9-45ED-B237-899F23F838FE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C371B045-BB37-444C-AB08-8EED567A1499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9B211BFC-A182-4745-A40C-534FBDB29E92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34869F6F-3911-455A-B409-1DC27E37EB1B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53DC620B-5A5F-4885-AC79-42021551040B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F99B437-DF93-465D-B43C-A97FD8393045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86FFF9DC-9AE4-4DF3-86F0-B5E99CF6767F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1286D403-48BA-4B2D-9546-02A98EC910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32382D7A-287F-49E1-A736-AA22465FD787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53D1A525-4F79-47D9-BBD7-D6243BAB7E2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ACCD4DA6-D70D-4103-A1B1-E3832CA1F6C4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AA0B855-0856-4080-870A-1F661A78F907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A4ADAB8F-4350-44C1-A992-38743FA2D2A5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790C0428-A81A-4A12-BF14-35CF2AA35D55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62B432E-CB5B-46BA-8E2D-76DEEC9F7369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94AA4A76-7896-42C6-99F8-9EE7B8ED415F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C6897AFB-AAFC-4762-9E06-B696C2C1EAF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B98519B2-B1CB-45A8-8A2C-4F95288F492F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DAC67AA0-B1E0-46F5-AA8F-D4DBDBED9F45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F29EDE49-A682-4EFC-AAE1-A82B0408A677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B95AEB7C-20F6-4983-B1FD-F0A1E5D2D974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4FF9EB45-1FBC-441D-9777-29491F427C07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9769985B-AE15-44ED-AAA3-34C6EAB9594F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C2A995DC-9C97-4B5F-84EE-9EC16E91784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FD7D4839-B614-47D7-9B06-1F6627479287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7EB54184-E2EF-4733-BF3D-AC7E3CCA715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1578F431-652C-48A1-A364-EA5335C1A6C7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49AC079-4FF9-4527-BCA2-CE6B03772553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75F3E2B3-551D-4F8B-A989-87122F72A98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0D29C53-07A8-45C9-A52A-C43CDC17B6B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4D79CC43-1CD8-4F56-BEA7-B1201F83348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1833CE9B-493E-4387-B418-3E2E0053B635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DC8D4E92-C327-4D8F-9D1F-00FE3CF2A07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C2D6F9EB-506A-4403-BEC2-4D86A821C1DE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1" name="그래픽 450">
            <a:extLst>
              <a:ext uri="{FF2B5EF4-FFF2-40B4-BE49-F238E27FC236}">
                <a16:creationId xmlns:a16="http://schemas.microsoft.com/office/drawing/2014/main" id="{43ABFE03-2FC2-44CD-AEDA-EC26AAE70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2" name="그래픽 451">
            <a:extLst>
              <a:ext uri="{FF2B5EF4-FFF2-40B4-BE49-F238E27FC236}">
                <a16:creationId xmlns:a16="http://schemas.microsoft.com/office/drawing/2014/main" id="{262DF9EC-26F0-436A-855F-3768580714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5C700FE2-A55E-4118-A64D-C3B1FB477E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879FEF5B-44B9-44C9-A8CC-4F3F2D3E31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E2CD0CE5-6632-4039-8C88-4C9D5A0567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CADB9F94-3979-486E-A486-6358A021281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B7939D6-8804-4FAD-9AC5-3AD389EBED3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42EE4C28-5DBE-4776-8744-57056A68F04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88D54622-E50F-45DB-BC4B-60630949849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C89331E3-7386-4263-AF56-200BC1D58D3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BB0A2DFE-D305-44FB-91A1-77D0945B2A6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108A5C3A-05C5-46A5-81E4-2AC0BF5E1DE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0080EB1D-F7F4-4A7E-814B-6D08AC0C8D7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C098DBF1-9DDA-4BDB-83E5-EC1BB8ED486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1AFDB1C0-55EC-4DCE-A197-EDFF1D730CB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7725F71A-F463-4F73-9AF0-750CE8BD01A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A4856529-2002-4FD4-A19D-EAA092568E44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4AC06652-EDD7-41D2-912F-218097A6D330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BDF92F84-63AD-4964-B6F1-69714137DFD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64B0117B-F561-48FA-BD19-B43F67897E81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7CAAD934-750D-4B02-A8AB-4C695A99DDEC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BAE6C85C-C1E2-4BAC-8B2D-92C775AE5A09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9E8EDE53-894D-4024-B90F-4795DEF0D94F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C211D3C2-F6EB-48BF-9FC6-777ABBCA58F8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58AEC10C-BBE0-443B-85E3-DB094ADACCEA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3F89E58-4777-4A74-9D6C-7FDEEC2CC89B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AEA731FC-BEDC-4313-AA46-F2D5D6E97A23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25FA95C3-5719-423D-8A11-6CE5DC1DBE6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EEDFAB6A-0A1C-4813-81C3-4267E255EA70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E8DCC656-90C2-42CF-B656-66412E044175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EE49F70-5047-48C5-9092-2294C52DFD17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607AB8E6-BFCF-4D9E-8305-5CE5015C58DE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9D4E029-09A6-41A9-840F-3B179019D8E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67D48B47-17FE-4FA6-9751-5FC1B3E76433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5B1FA210-ED83-41A5-8C10-57B076B99B1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C98BF5E1-1CDD-434D-AE8E-416F17122B1A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43150EA1-190E-4A68-97C6-F31D17FA454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B0BD9702-BE82-45BD-83F0-440F84BD593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A36CD1C3-7B9D-4E7E-8040-378B7DC93C9E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106F93B2-1B24-4C58-A9F4-A1A34F49380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A250167D-444A-4785-B793-7C3FB4F0556C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989EAD48-FA8A-4B49-84B8-E2FC81F84920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A587EB11-70C6-4D15-A5BD-C5FDDFABC83F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77B949A-17AA-41BC-BC2F-49D878D5926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F2936EB6-922C-4853-A368-FDB39D539D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BAEF5918-7454-4962-8B9D-55637A1EB3E6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3C3D5E8F-3E60-4DF4-94AC-0A65C6D1B9DD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4729D87F-C76A-4220-BC6E-F664F77CF13A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7B2D40CF-3E94-48E6-B010-1733A79ECE53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431E0D43-A9E5-44A0-8A2F-40006D4194A1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2EC806C3-3A97-4181-8511-E4C9920125D3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1463143C-6CBF-4ABE-B376-861439DBCD58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07B898AA-C917-45E1-894A-A33EA496363F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4442C4BC-60D6-47B8-A1C8-AE21E2050B02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4F752F1F-5E4D-4DF4-B0C2-B9D393E24D53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AD793872-5B60-4D8B-9070-C3980DEE3C99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4954DFE7-0238-43BC-99EA-03967CB1F000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F5837367-BEED-4DE9-8C26-8B52E64792D6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0F8A548-6BF1-44BE-A6BB-68A8DF890BF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1DB76BE6-78FD-4D76-AFDF-0AF5FD39E069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7F225289-BB4F-48BF-9071-7154D6DC2505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9888E808-494C-450B-ABBF-A402FBD06706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1F6BBD25-056E-4EF7-845D-AB69B9FF2BA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4F76D53-8710-45C3-B1E5-D3BB2CE16FF2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C4C7F02D-DD2C-4D1B-9E1B-BDC199477437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8656C952-3073-486F-8C9B-F2634192C5F2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9125D8A-52BF-48E4-AF11-66D91172F1C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BED4D42-83D0-4ED4-A1CE-049287CB7111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F358EABA-274E-45DD-AFB6-878A85F393C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6B83078E-831D-4970-B568-DEA506DF2AF9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F631909E-67FA-470E-8AF8-355841A86D12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30ABDF38-C850-409F-997A-3B1199A327EB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EDC7E89A-3FAE-4A08-BF4B-DF81141F2CD6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997429D9-A977-40C5-BF74-EA64B1E498A4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0ACD3F09-0BCE-4AEC-A4AD-8044110975B1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4B60B83-A02A-4D61-8B19-E085EBC61F3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4808D2A1-7CAA-4EB0-A2CC-E32C22C9A272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ED961EDD-2541-4917-8BEE-E37DF1E42B7C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05C53292-A25D-4BC9-A2DB-474D286FB1F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E4670CF0-9826-4E5B-BBB9-8528F09851A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79E8BAE2-BF65-4ABD-A6C6-6B6BE9D3CD4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8D6BA153-7E64-4DF9-B191-2CB7E393174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6719FCE4-C865-4DB7-B7CE-8C0EEA7049D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B72033D-86E9-4BBB-A86F-F2EAA1F006A5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6B31820-2CA3-401C-91C3-B3316F85A292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46C3809C-1F60-4416-9335-C0DDAA4F23B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0DE4786E-2C51-4D9D-83F6-E8FA3BA66A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77EBC865-5A59-4C95-B508-DAC93D620AED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5047552B-4962-4637-99D8-27EA4A11C03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95568446-9051-4FEE-A9C6-641CDDF00D7F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A1C939CA-601C-481A-BCBB-7311D79735D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B1CACD99-2FF5-429A-A69F-5435AEF0B09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CCB8C03-2F79-4F98-9FF3-FF02EB71680D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91E3AC47-352E-4202-8B21-7AA103F405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7E4CF478-6CD6-4E2A-961F-11B9627D78E3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3558D63F-3E67-4C1B-B3D9-2816995D728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B68BDF-AD55-4EFA-A490-A10A6540460A}"/>
              </a:ext>
            </a:extLst>
          </p:cNvPr>
          <p:cNvSpPr txBox="1"/>
          <p:nvPr/>
        </p:nvSpPr>
        <p:spPr>
          <a:xfrm>
            <a:off x="2821940" y="4060392"/>
            <a:ext cx="6548120" cy="144655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4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880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C9505BC-58D0-41DD-9837-DE2326113791}"/>
              </a:ext>
            </a:extLst>
          </p:cNvPr>
          <p:cNvSpPr txBox="1"/>
          <p:nvPr/>
        </p:nvSpPr>
        <p:spPr>
          <a:xfrm>
            <a:off x="1361567" y="1243787"/>
            <a:ext cx="9468866" cy="43704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77896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5616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836478" y="3570863"/>
            <a:ext cx="26212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4AA1344-B21C-4D6D-8413-FFE9A3587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262" y="2229937"/>
            <a:ext cx="2590800" cy="679852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514AF0FE-E60E-4AD6-937A-62CD5FD0030F}"/>
              </a:ext>
            </a:extLst>
          </p:cNvPr>
          <p:cNvSpPr/>
          <p:nvPr/>
        </p:nvSpPr>
        <p:spPr>
          <a:xfrm>
            <a:off x="3889953" y="338105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Mrs</a:t>
            </a:r>
            <a:r>
              <a:rPr lang="en-US" altLang="ko-KR" sz="1100" dirty="0"/>
              <a:t> </a:t>
            </a:r>
            <a:r>
              <a:rPr lang="en-US" altLang="ko-KR" sz="1100" dirty="0" err="1"/>
              <a:t>Sheppards</a:t>
            </a:r>
            <a:r>
              <a:rPr lang="en-US" altLang="ko-KR" sz="1100" dirty="0"/>
              <a:t> Font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7CE8928-FA6E-4E6D-8E36-357A48F11821}"/>
              </a:ext>
            </a:extLst>
          </p:cNvPr>
          <p:cNvSpPr/>
          <p:nvPr/>
        </p:nvSpPr>
        <p:spPr>
          <a:xfrm>
            <a:off x="3889954" y="364266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https://fonts.google.com/specimen/Mrs+Sheppards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05B672D-3D61-4D10-9F55-C71DD982C58E}"/>
              </a:ext>
            </a:extLst>
          </p:cNvPr>
          <p:cNvSpPr/>
          <p:nvPr/>
        </p:nvSpPr>
        <p:spPr>
          <a:xfrm>
            <a:off x="3889953" y="416588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AF7C53F0-C5B8-4AE2-BE9C-FF24C48EF01E}"/>
              </a:ext>
            </a:extLst>
          </p:cNvPr>
          <p:cNvSpPr/>
          <p:nvPr/>
        </p:nvSpPr>
        <p:spPr>
          <a:xfrm>
            <a:off x="3889954" y="442749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9DBB69-0FC7-49C2-ADCB-EDC44CBDB11A}"/>
              </a:ext>
            </a:extLst>
          </p:cNvPr>
          <p:cNvSpPr txBox="1"/>
          <p:nvPr/>
        </p:nvSpPr>
        <p:spPr>
          <a:xfrm>
            <a:off x="2716308" y="1410774"/>
            <a:ext cx="67545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/>
              <a:t>Agenda</a:t>
            </a:r>
            <a:endParaRPr lang="ko-KR" altLang="en-US" sz="3600" dirty="0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2C05E5B-3B2A-4A7D-9B3A-C2D49A4C03E4}"/>
              </a:ext>
            </a:extLst>
          </p:cNvPr>
          <p:cNvSpPr/>
          <p:nvPr/>
        </p:nvSpPr>
        <p:spPr>
          <a:xfrm>
            <a:off x="5463745" y="2962789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26332E9-6ED0-4549-9ED7-0781DED9945F}"/>
              </a:ext>
            </a:extLst>
          </p:cNvPr>
          <p:cNvSpPr/>
          <p:nvPr/>
        </p:nvSpPr>
        <p:spPr>
          <a:xfrm>
            <a:off x="4632758" y="4616230"/>
            <a:ext cx="2921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FAE3701-86F6-4330-B020-FA58717AC0F5}"/>
              </a:ext>
            </a:extLst>
          </p:cNvPr>
          <p:cNvGrpSpPr/>
          <p:nvPr/>
        </p:nvGrpSpPr>
        <p:grpSpPr>
          <a:xfrm>
            <a:off x="5838091" y="3322855"/>
            <a:ext cx="511634" cy="524832"/>
            <a:chOff x="2772242" y="1560385"/>
            <a:chExt cx="376198" cy="385905"/>
          </a:xfrm>
          <a:solidFill>
            <a:schemeClr val="tx1">
              <a:lumMod val="85000"/>
              <a:lumOff val="15000"/>
            </a:schemeClr>
          </a:solidFill>
          <a:effectLst/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B6D21A0F-17C9-4589-9C74-13A7E42C0D9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6CA2830-F9FF-4389-BD84-302933596F16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F2E7A66-A25C-4B53-8C3D-ADFF237462B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48DEB72-60F0-4FAB-A7C1-1795D67221D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" name="타원 9">
            <a:extLst>
              <a:ext uri="{FF2B5EF4-FFF2-40B4-BE49-F238E27FC236}">
                <a16:creationId xmlns:a16="http://schemas.microsoft.com/office/drawing/2014/main" id="{3FCC31F0-6D27-4B85-9379-A11D61F71E37}"/>
              </a:ext>
            </a:extLst>
          </p:cNvPr>
          <p:cNvSpPr/>
          <p:nvPr/>
        </p:nvSpPr>
        <p:spPr>
          <a:xfrm>
            <a:off x="2319315" y="2962789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E1AC622-EDD5-4FD5-9FE7-5D2BE29AFC1F}"/>
              </a:ext>
            </a:extLst>
          </p:cNvPr>
          <p:cNvSpPr/>
          <p:nvPr/>
        </p:nvSpPr>
        <p:spPr>
          <a:xfrm>
            <a:off x="1488329" y="4616230"/>
            <a:ext cx="2921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BFC33D8-CF13-4889-B3C3-577EDD24BFCF}"/>
              </a:ext>
            </a:extLst>
          </p:cNvPr>
          <p:cNvGrpSpPr/>
          <p:nvPr/>
        </p:nvGrpSpPr>
        <p:grpSpPr>
          <a:xfrm>
            <a:off x="2748355" y="3317511"/>
            <a:ext cx="401576" cy="535520"/>
            <a:chOff x="3471472" y="902398"/>
            <a:chExt cx="295275" cy="393763"/>
          </a:xfrm>
          <a:solidFill>
            <a:schemeClr val="tx1">
              <a:lumMod val="85000"/>
              <a:lumOff val="15000"/>
            </a:schemeClr>
          </a:solidFill>
          <a:effectLst/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382552FC-118C-4A58-AFF6-7AC8B613AEA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749FAD3-713E-44F6-9691-96130E70AF4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F19FB81F-EE82-44AF-9892-A71FCBD1DFD0}"/>
              </a:ext>
            </a:extLst>
          </p:cNvPr>
          <p:cNvSpPr/>
          <p:nvPr/>
        </p:nvSpPr>
        <p:spPr>
          <a:xfrm>
            <a:off x="8613031" y="2962789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A65DEAC-E397-4A43-9F26-27AF192E5254}"/>
              </a:ext>
            </a:extLst>
          </p:cNvPr>
          <p:cNvSpPr/>
          <p:nvPr/>
        </p:nvSpPr>
        <p:spPr>
          <a:xfrm>
            <a:off x="7782044" y="4616230"/>
            <a:ext cx="2921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B6A005E-DC7E-4061-B3E4-94F5079777EA}"/>
              </a:ext>
            </a:extLst>
          </p:cNvPr>
          <p:cNvGrpSpPr/>
          <p:nvPr/>
        </p:nvGrpSpPr>
        <p:grpSpPr>
          <a:xfrm>
            <a:off x="8959998" y="3319714"/>
            <a:ext cx="531118" cy="531114"/>
            <a:chOff x="752656" y="1562597"/>
            <a:chExt cx="390525" cy="390525"/>
          </a:xfrm>
          <a:solidFill>
            <a:schemeClr val="tx1">
              <a:lumMod val="85000"/>
              <a:lumOff val="15000"/>
            </a:schemeClr>
          </a:solidFill>
          <a:effectLst/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E6B69F1-A4FA-4DAD-B743-A39E0C8A96E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0CBC7AF-58DE-4ACB-AD57-554A8380E4F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DDBA20A-9EC4-4D26-9C61-2A75121BD41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57DC7BC-917D-4B5B-96B5-81DCA740DBF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DE11B98-7754-48A4-9D6A-A8A7E286A7C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3254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4F87D1-37F2-4D94-A70B-8E32959FA74D}"/>
              </a:ext>
            </a:extLst>
          </p:cNvPr>
          <p:cNvSpPr txBox="1"/>
          <p:nvPr/>
        </p:nvSpPr>
        <p:spPr>
          <a:xfrm>
            <a:off x="1333500" y="2459504"/>
            <a:ext cx="9525000" cy="1938992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6000" dirty="0"/>
              <a:t>Section Break</a:t>
            </a:r>
          </a:p>
          <a:p>
            <a:r>
              <a:rPr lang="en-US" altLang="ko-KR" sz="6000" dirty="0"/>
              <a:t>Slide Title</a:t>
            </a:r>
            <a:endParaRPr lang="ko-KR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19607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B23BAAA-B86E-41F3-8764-40C5CE8459F9}"/>
              </a:ext>
            </a:extLst>
          </p:cNvPr>
          <p:cNvSpPr txBox="1"/>
          <p:nvPr/>
        </p:nvSpPr>
        <p:spPr>
          <a:xfrm>
            <a:off x="1701798" y="1722488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5F2821-F938-43AB-9D22-15282A204D0E}"/>
              </a:ext>
            </a:extLst>
          </p:cNvPr>
          <p:cNvSpPr txBox="1"/>
          <p:nvPr/>
        </p:nvSpPr>
        <p:spPr>
          <a:xfrm>
            <a:off x="1227666" y="4653317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B689D2F-D55D-4808-B2D9-76C8F6018E93}"/>
              </a:ext>
            </a:extLst>
          </p:cNvPr>
          <p:cNvSpPr/>
          <p:nvPr/>
        </p:nvSpPr>
        <p:spPr>
          <a:xfrm>
            <a:off x="1227665" y="3681104"/>
            <a:ext cx="2243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9E9A98C-D9A0-4849-AC4C-89A166C9D5CE}"/>
              </a:ext>
            </a:extLst>
          </p:cNvPr>
          <p:cNvSpPr/>
          <p:nvPr/>
        </p:nvSpPr>
        <p:spPr>
          <a:xfrm>
            <a:off x="1227665" y="31705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D0B749-B77A-495E-AEBB-0CEB72865C49}"/>
              </a:ext>
            </a:extLst>
          </p:cNvPr>
          <p:cNvSpPr txBox="1"/>
          <p:nvPr/>
        </p:nvSpPr>
        <p:spPr>
          <a:xfrm>
            <a:off x="3725334" y="4653317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CD2CE60-060E-4B61-A221-BA60B5F89ECB}"/>
              </a:ext>
            </a:extLst>
          </p:cNvPr>
          <p:cNvSpPr/>
          <p:nvPr/>
        </p:nvSpPr>
        <p:spPr>
          <a:xfrm>
            <a:off x="3725333" y="3681104"/>
            <a:ext cx="2243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8EB8C3E-C0E2-43D6-8E3C-98889DB42448}"/>
              </a:ext>
            </a:extLst>
          </p:cNvPr>
          <p:cNvSpPr/>
          <p:nvPr/>
        </p:nvSpPr>
        <p:spPr>
          <a:xfrm>
            <a:off x="3725333" y="31705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95D1F3-5AAF-4EA5-ABCB-35EB601C0E86}"/>
              </a:ext>
            </a:extLst>
          </p:cNvPr>
          <p:cNvSpPr txBox="1"/>
          <p:nvPr/>
        </p:nvSpPr>
        <p:spPr>
          <a:xfrm>
            <a:off x="6223002" y="4653317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F2971A0-C5D0-4A60-AD91-6D37D3203F66}"/>
              </a:ext>
            </a:extLst>
          </p:cNvPr>
          <p:cNvSpPr/>
          <p:nvPr/>
        </p:nvSpPr>
        <p:spPr>
          <a:xfrm>
            <a:off x="6223001" y="3681104"/>
            <a:ext cx="2243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150746C-9CB4-4395-83E0-F7827FD77043}"/>
              </a:ext>
            </a:extLst>
          </p:cNvPr>
          <p:cNvSpPr/>
          <p:nvPr/>
        </p:nvSpPr>
        <p:spPr>
          <a:xfrm>
            <a:off x="6223001" y="31705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AD1C28-00F7-4E1B-A3B7-9863ED396D3F}"/>
              </a:ext>
            </a:extLst>
          </p:cNvPr>
          <p:cNvSpPr txBox="1"/>
          <p:nvPr/>
        </p:nvSpPr>
        <p:spPr>
          <a:xfrm>
            <a:off x="8720670" y="4653317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BC7D31F-4A70-4146-9B9D-C31D1A72F9FF}"/>
              </a:ext>
            </a:extLst>
          </p:cNvPr>
          <p:cNvSpPr/>
          <p:nvPr/>
        </p:nvSpPr>
        <p:spPr>
          <a:xfrm>
            <a:off x="8720669" y="3681104"/>
            <a:ext cx="2243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3B56111-04C3-434C-9BDD-08B67AD51B7C}"/>
              </a:ext>
            </a:extLst>
          </p:cNvPr>
          <p:cNvSpPr/>
          <p:nvPr/>
        </p:nvSpPr>
        <p:spPr>
          <a:xfrm>
            <a:off x="8720669" y="31705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07568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EB90059-F440-4EC7-8651-8167F86F7B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D295A1-4DF6-4490-98F9-EAE392A4FD41}"/>
              </a:ext>
            </a:extLst>
          </p:cNvPr>
          <p:cNvSpPr txBox="1"/>
          <p:nvPr/>
        </p:nvSpPr>
        <p:spPr>
          <a:xfrm>
            <a:off x="1195080" y="3127801"/>
            <a:ext cx="25186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A03446-7A91-4C3E-93E0-909D789AFCFF}"/>
              </a:ext>
            </a:extLst>
          </p:cNvPr>
          <p:cNvSpPr txBox="1"/>
          <p:nvPr/>
        </p:nvSpPr>
        <p:spPr>
          <a:xfrm>
            <a:off x="1174890" y="2621170"/>
            <a:ext cx="2117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8D2288-0A8E-43E2-9D98-C5FD4C9875B4}"/>
              </a:ext>
            </a:extLst>
          </p:cNvPr>
          <p:cNvSpPr txBox="1"/>
          <p:nvPr/>
        </p:nvSpPr>
        <p:spPr>
          <a:xfrm>
            <a:off x="4137283" y="3127801"/>
            <a:ext cx="25186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C99FFC-1B06-4C16-A53B-926CEEFD1F7D}"/>
              </a:ext>
            </a:extLst>
          </p:cNvPr>
          <p:cNvSpPr txBox="1"/>
          <p:nvPr/>
        </p:nvSpPr>
        <p:spPr>
          <a:xfrm>
            <a:off x="4117093" y="2621170"/>
            <a:ext cx="2117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5BAB84-F72B-481C-B484-A098EA501A7F}"/>
              </a:ext>
            </a:extLst>
          </p:cNvPr>
          <p:cNvSpPr txBox="1"/>
          <p:nvPr/>
        </p:nvSpPr>
        <p:spPr>
          <a:xfrm>
            <a:off x="1171432" y="1188809"/>
            <a:ext cx="5670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EE5404-C915-4D34-8EE1-F4E272BACBAB}"/>
              </a:ext>
            </a:extLst>
          </p:cNvPr>
          <p:cNvSpPr txBox="1"/>
          <p:nvPr/>
        </p:nvSpPr>
        <p:spPr>
          <a:xfrm>
            <a:off x="1171432" y="1773584"/>
            <a:ext cx="5670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BE943333-558C-409C-BD21-E0B0F9D5FD30}"/>
              </a:ext>
            </a:extLst>
          </p:cNvPr>
          <p:cNvSpPr/>
          <p:nvPr/>
        </p:nvSpPr>
        <p:spPr>
          <a:xfrm>
            <a:off x="6527455" y="4512796"/>
            <a:ext cx="1987956" cy="19879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73F29E9-7B2F-4D51-96E4-92B3007DAD1F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Subject Title</a:t>
            </a:r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CC44E531-8933-44A7-A752-22EA66B9C8BC}"/>
              </a:ext>
            </a:extLst>
          </p:cNvPr>
          <p:cNvSpPr/>
          <p:nvPr/>
        </p:nvSpPr>
        <p:spPr>
          <a:xfrm>
            <a:off x="1196348" y="3470503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8EFBF411-7F57-4E4B-ADD9-7A5FCE5417EC}"/>
              </a:ext>
            </a:extLst>
          </p:cNvPr>
          <p:cNvSpPr/>
          <p:nvPr/>
        </p:nvSpPr>
        <p:spPr>
          <a:xfrm>
            <a:off x="3249950" y="3748087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C507D64E-A21B-4286-9640-4FF12564013A}"/>
              </a:ext>
            </a:extLst>
          </p:cNvPr>
          <p:cNvSpPr/>
          <p:nvPr/>
        </p:nvSpPr>
        <p:spPr>
          <a:xfrm>
            <a:off x="5592874" y="3470503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F58C1741-F593-431C-B41C-49360916B4A3}"/>
              </a:ext>
            </a:extLst>
          </p:cNvPr>
          <p:cNvSpPr/>
          <p:nvPr/>
        </p:nvSpPr>
        <p:spPr>
          <a:xfrm>
            <a:off x="7935799" y="3748087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550D356-E9CE-438B-A06B-811927B70581}"/>
              </a:ext>
            </a:extLst>
          </p:cNvPr>
          <p:cNvSpPr/>
          <p:nvPr/>
        </p:nvSpPr>
        <p:spPr>
          <a:xfrm>
            <a:off x="2308219" y="2201546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D629C95-C10B-4C32-95F6-0C04C715102B}"/>
              </a:ext>
            </a:extLst>
          </p:cNvPr>
          <p:cNvSpPr/>
          <p:nvPr/>
        </p:nvSpPr>
        <p:spPr>
          <a:xfrm>
            <a:off x="2308220" y="2582021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20366F7C-3557-481F-A5F5-9D3DCB28E37C}"/>
              </a:ext>
            </a:extLst>
          </p:cNvPr>
          <p:cNvSpPr/>
          <p:nvPr/>
        </p:nvSpPr>
        <p:spPr>
          <a:xfrm>
            <a:off x="1252052" y="2187547"/>
            <a:ext cx="931780" cy="93177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01A810A-9702-4520-893F-14DB5D15A926}"/>
              </a:ext>
            </a:extLst>
          </p:cNvPr>
          <p:cNvSpPr/>
          <p:nvPr/>
        </p:nvSpPr>
        <p:spPr>
          <a:xfrm>
            <a:off x="4361574" y="5008245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2C64EC4-B57B-4611-B5BF-85C06F525B5B}"/>
              </a:ext>
            </a:extLst>
          </p:cNvPr>
          <p:cNvSpPr/>
          <p:nvPr/>
        </p:nvSpPr>
        <p:spPr>
          <a:xfrm>
            <a:off x="4361575" y="5388720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E2140E0F-7077-4538-9182-FF2835B571D1}"/>
              </a:ext>
            </a:extLst>
          </p:cNvPr>
          <p:cNvSpPr/>
          <p:nvPr/>
        </p:nvSpPr>
        <p:spPr>
          <a:xfrm>
            <a:off x="3305408" y="4994246"/>
            <a:ext cx="931780" cy="931777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B5B22C3-8F0D-40BE-BE81-F86436CFFA03}"/>
              </a:ext>
            </a:extLst>
          </p:cNvPr>
          <p:cNvSpPr/>
          <p:nvPr/>
        </p:nvSpPr>
        <p:spPr>
          <a:xfrm>
            <a:off x="6745767" y="2201546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CD683B9-2A27-4FCE-A00A-263EA4E3888C}"/>
              </a:ext>
            </a:extLst>
          </p:cNvPr>
          <p:cNvSpPr/>
          <p:nvPr/>
        </p:nvSpPr>
        <p:spPr>
          <a:xfrm>
            <a:off x="6745768" y="2582021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DE04649D-5581-466E-BA1B-EC8636C4441E}"/>
              </a:ext>
            </a:extLst>
          </p:cNvPr>
          <p:cNvSpPr/>
          <p:nvPr/>
        </p:nvSpPr>
        <p:spPr>
          <a:xfrm>
            <a:off x="5689600" y="2187547"/>
            <a:ext cx="931780" cy="93177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46A2DBC-9AD2-4C49-B8DE-C029C9885CA5}"/>
              </a:ext>
            </a:extLst>
          </p:cNvPr>
          <p:cNvSpPr/>
          <p:nvPr/>
        </p:nvSpPr>
        <p:spPr>
          <a:xfrm>
            <a:off x="9082820" y="5008245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333DD80-DF10-4F56-9BD9-D169F33C3D26}"/>
              </a:ext>
            </a:extLst>
          </p:cNvPr>
          <p:cNvSpPr/>
          <p:nvPr/>
        </p:nvSpPr>
        <p:spPr>
          <a:xfrm>
            <a:off x="9082821" y="5388720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964A6C70-0249-4417-8D41-18C3F35BE614}"/>
              </a:ext>
            </a:extLst>
          </p:cNvPr>
          <p:cNvSpPr/>
          <p:nvPr/>
        </p:nvSpPr>
        <p:spPr>
          <a:xfrm>
            <a:off x="8026653" y="4994246"/>
            <a:ext cx="931780" cy="931777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7EE3AF1A-3FE0-44C8-B121-4778BCC9F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98" y="5195527"/>
            <a:ext cx="468890" cy="52921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3F39386-BBB7-45B5-9F67-2978290D5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618" y="2418990"/>
            <a:ext cx="475744" cy="46889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B4871FA-BC16-4745-BD3A-B7963F377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06" y="2383752"/>
            <a:ext cx="538810" cy="47163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841913D-C59B-4EAB-9131-B173520CDC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040" y="5211979"/>
            <a:ext cx="382516" cy="49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4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7B8CDB60-3D36-484E-8AB2-0E95940B4438}"/>
              </a:ext>
            </a:extLst>
          </p:cNvPr>
          <p:cNvSpPr/>
          <p:nvPr/>
        </p:nvSpPr>
        <p:spPr>
          <a:xfrm>
            <a:off x="1109243" y="2522224"/>
            <a:ext cx="2245734" cy="523220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CFD6CF8-B949-48A2-B72F-541766066A12}"/>
              </a:ext>
            </a:extLst>
          </p:cNvPr>
          <p:cNvSpPr/>
          <p:nvPr/>
        </p:nvSpPr>
        <p:spPr>
          <a:xfrm>
            <a:off x="1109242" y="3022135"/>
            <a:ext cx="2245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E54616E-2983-47EA-BAA5-E7959E1CC925}"/>
              </a:ext>
            </a:extLst>
          </p:cNvPr>
          <p:cNvSpPr/>
          <p:nvPr/>
        </p:nvSpPr>
        <p:spPr>
          <a:xfrm>
            <a:off x="3540428" y="3391467"/>
            <a:ext cx="2245734" cy="523220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amet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70892CF-FB08-4E67-8F0C-EA7EF3A09685}"/>
              </a:ext>
            </a:extLst>
          </p:cNvPr>
          <p:cNvSpPr/>
          <p:nvPr/>
        </p:nvSpPr>
        <p:spPr>
          <a:xfrm>
            <a:off x="3540427" y="3914687"/>
            <a:ext cx="2245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0AF1C41-A892-487F-A14F-BCB29E1EB53B}"/>
              </a:ext>
            </a:extLst>
          </p:cNvPr>
          <p:cNvSpPr/>
          <p:nvPr/>
        </p:nvSpPr>
        <p:spPr>
          <a:xfrm>
            <a:off x="6227145" y="2522224"/>
            <a:ext cx="2245734" cy="523220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Consectetur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48FFC98-0D6A-4303-B095-6519EBE57A8C}"/>
              </a:ext>
            </a:extLst>
          </p:cNvPr>
          <p:cNvSpPr/>
          <p:nvPr/>
        </p:nvSpPr>
        <p:spPr>
          <a:xfrm>
            <a:off x="6227144" y="3022135"/>
            <a:ext cx="2245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0C05D4-1111-47B5-91FC-8A26CAAAA766}"/>
              </a:ext>
            </a:extLst>
          </p:cNvPr>
          <p:cNvSpPr/>
          <p:nvPr/>
        </p:nvSpPr>
        <p:spPr>
          <a:xfrm>
            <a:off x="8913861" y="3391467"/>
            <a:ext cx="2245734" cy="523220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1130F16-6753-4FF7-9717-139E7AEEE3C2}"/>
              </a:ext>
            </a:extLst>
          </p:cNvPr>
          <p:cNvSpPr/>
          <p:nvPr/>
        </p:nvSpPr>
        <p:spPr>
          <a:xfrm>
            <a:off x="8913860" y="3914687"/>
            <a:ext cx="2245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C06F4F-9ED8-44A3-81F8-1EDCFBDE2A1E}"/>
              </a:ext>
            </a:extLst>
          </p:cNvPr>
          <p:cNvSpPr txBox="1"/>
          <p:nvPr/>
        </p:nvSpPr>
        <p:spPr>
          <a:xfrm>
            <a:off x="2043712" y="991402"/>
            <a:ext cx="8095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A60D0BC1-B758-4B45-841A-ED2A870A21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830" t="81994" r="32581"/>
          <a:stretch/>
        </p:blipFill>
        <p:spPr>
          <a:xfrm>
            <a:off x="2012165" y="4552957"/>
            <a:ext cx="1435538" cy="37680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9B5B983C-70B7-413D-9491-DAA01BCDC3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830" t="81994" r="32581"/>
          <a:stretch/>
        </p:blipFill>
        <p:spPr>
          <a:xfrm>
            <a:off x="4437731" y="2845389"/>
            <a:ext cx="1435538" cy="37680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DD8B12A-6578-442B-8E97-C7F8CA536F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830" t="81994" r="32581"/>
          <a:stretch/>
        </p:blipFill>
        <p:spPr>
          <a:xfrm>
            <a:off x="7037341" y="4552957"/>
            <a:ext cx="1435538" cy="37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118E877-FEC8-4A49-9CD5-AA9F1B0499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ED80AB7-C083-44B2-8E0B-B5BD8651B7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E1AA8C0-DB45-4E2B-8284-4B3274BE6A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F7D4A5-A7FC-4617-8B2C-A31EF570FCC9}"/>
              </a:ext>
            </a:extLst>
          </p:cNvPr>
          <p:cNvSpPr txBox="1"/>
          <p:nvPr/>
        </p:nvSpPr>
        <p:spPr>
          <a:xfrm>
            <a:off x="787345" y="4809981"/>
            <a:ext cx="2964562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4102F19-8DF8-4CDB-B394-943DB7FB05A4}"/>
              </a:ext>
            </a:extLst>
          </p:cNvPr>
          <p:cNvSpPr/>
          <p:nvPr/>
        </p:nvSpPr>
        <p:spPr>
          <a:xfrm>
            <a:off x="787344" y="4351172"/>
            <a:ext cx="2964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ABA7C5-1D96-47CE-B385-B35C3A45E87A}"/>
              </a:ext>
            </a:extLst>
          </p:cNvPr>
          <p:cNvSpPr txBox="1"/>
          <p:nvPr/>
        </p:nvSpPr>
        <p:spPr>
          <a:xfrm>
            <a:off x="4613718" y="4809981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022BB32-09D1-48B8-AF56-223EE2D826A9}"/>
              </a:ext>
            </a:extLst>
          </p:cNvPr>
          <p:cNvSpPr/>
          <p:nvPr/>
        </p:nvSpPr>
        <p:spPr>
          <a:xfrm>
            <a:off x="4613717" y="4351172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9CE4B1-BCDD-4E2C-8656-A173ACBA1831}"/>
              </a:ext>
            </a:extLst>
          </p:cNvPr>
          <p:cNvSpPr txBox="1"/>
          <p:nvPr/>
        </p:nvSpPr>
        <p:spPr>
          <a:xfrm>
            <a:off x="8440091" y="4809981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D2B3FA9-57A3-4E8C-88DC-07EB813FAD30}"/>
              </a:ext>
            </a:extLst>
          </p:cNvPr>
          <p:cNvSpPr/>
          <p:nvPr/>
        </p:nvSpPr>
        <p:spPr>
          <a:xfrm>
            <a:off x="8440091" y="4351172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D86D7CD3-B8A5-443D-BA47-0C87143D0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17" y="3539576"/>
            <a:ext cx="523823" cy="66293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2EEB702-195F-4094-9A41-15DC045D7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091" y="3536141"/>
            <a:ext cx="668089" cy="66980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75FB636-8E46-4093-A977-E43D300530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42" y="3557610"/>
            <a:ext cx="642327" cy="62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9990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rs Sheppards - Poppins Light">
      <a:majorFont>
        <a:latin typeface="Mrs Sheppards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3200" dirty="0" smtClean="0">
            <a:solidFill>
              <a:schemeClr val="tx1">
                <a:lumMod val="85000"/>
                <a:lumOff val="15000"/>
              </a:schemeClr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3448</TotalTime>
  <Words>1436</Words>
  <Application>Microsoft Office PowerPoint</Application>
  <PresentationFormat>와이드스크린</PresentationFormat>
  <Paragraphs>197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</vt:lpstr>
      <vt:lpstr>Wingdings</vt:lpstr>
      <vt:lpstr>맑은 고딕</vt:lpstr>
      <vt:lpstr>Mrs Sheppards</vt:lpstr>
      <vt:lpstr>Arial Unicode MS</vt:lpstr>
      <vt:lpstr>Poppins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348</cp:revision>
  <dcterms:created xsi:type="dcterms:W3CDTF">2019-04-06T05:20:47Z</dcterms:created>
  <dcterms:modified xsi:type="dcterms:W3CDTF">2022-02-16T08:15:47Z</dcterms:modified>
</cp:coreProperties>
</file>