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10287000" cx="18288000"/>
  <p:notesSz cx="6858000" cy="9144000"/>
  <p:embeddedFontLst>
    <p:embeddedFont>
      <p:font typeface="Mr Dafoe"/>
      <p:regular r:id="rId22"/>
    </p:embeddedFont>
    <p:embeddedFont>
      <p:font typeface="Poppins"/>
      <p:bold r:id="rId23"/>
      <p:boldItalic r:id="rId24"/>
    </p:embeddedFont>
    <p:embeddedFont>
      <p:font typeface="Londrina Solid"/>
      <p:regular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MrDafoe-regular.fntdata"/><Relationship Id="rId21" Type="http://schemas.openxmlformats.org/officeDocument/2006/relationships/slide" Target="slides/slide16.xml"/><Relationship Id="rId24" Type="http://schemas.openxmlformats.org/officeDocument/2006/relationships/font" Target="fonts/Poppins-boldItalic.fntdata"/><Relationship Id="rId23" Type="http://schemas.openxmlformats.org/officeDocument/2006/relationships/font" Target="fonts/Poppins-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LondrinaSoli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8" name="Shape 78"/>
        <p:cNvGrpSpPr/>
        <p:nvPr/>
      </p:nvGrpSpPr>
      <p:grpSpPr>
        <a:xfrm>
          <a:off x="0" y="0"/>
          <a:ext cx="0" cy="0"/>
          <a:chOff x="0" y="0"/>
          <a:chExt cx="0" cy="0"/>
        </a:xfrm>
      </p:grpSpPr>
      <p:sp>
        <p:nvSpPr>
          <p:cNvPr id="79" name="Google Shape;7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1"/>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81" name="Google Shape;81;p11"/>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82" name="Google Shape;8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5" name="Shape 85"/>
        <p:cNvGrpSpPr/>
        <p:nvPr/>
      </p:nvGrpSpPr>
      <p:grpSpPr>
        <a:xfrm>
          <a:off x="0" y="0"/>
          <a:ext cx="0" cy="0"/>
          <a:chOff x="0" y="0"/>
          <a:chExt cx="0" cy="0"/>
        </a:xfrm>
      </p:grpSpPr>
      <p:sp>
        <p:nvSpPr>
          <p:cNvPr id="86" name="Google Shape;86;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2"/>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88" name="Google Shape;88;p12"/>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89" name="Google Shape;89;p12"/>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90" name="Google Shape;90;p12"/>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91" name="Google Shape;91;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4" name="Shape 94"/>
        <p:cNvGrpSpPr/>
        <p:nvPr/>
      </p:nvGrpSpPr>
      <p:grpSpPr>
        <a:xfrm>
          <a:off x="0" y="0"/>
          <a:ext cx="0" cy="0"/>
          <a:chOff x="0" y="0"/>
          <a:chExt cx="0" cy="0"/>
        </a:xfrm>
      </p:grpSpPr>
      <p:sp>
        <p:nvSpPr>
          <p:cNvPr id="95" name="Google Shape;95;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9" name="Shape 99"/>
        <p:cNvGrpSpPr/>
        <p:nvPr/>
      </p:nvGrpSpPr>
      <p:grpSpPr>
        <a:xfrm>
          <a:off x="0" y="0"/>
          <a:ext cx="0" cy="0"/>
          <a:chOff x="0" y="0"/>
          <a:chExt cx="0" cy="0"/>
        </a:xfrm>
      </p:grpSpPr>
      <p:sp>
        <p:nvSpPr>
          <p:cNvPr id="100" name="Google Shape;100;p14"/>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14"/>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02" name="Google Shape;102;p14"/>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03" name="Google Shape;103;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6" name="Shape 106"/>
        <p:cNvGrpSpPr/>
        <p:nvPr/>
      </p:nvGrpSpPr>
      <p:grpSpPr>
        <a:xfrm>
          <a:off x="0" y="0"/>
          <a:ext cx="0" cy="0"/>
          <a:chOff x="0" y="0"/>
          <a:chExt cx="0" cy="0"/>
        </a:xfrm>
      </p:grpSpPr>
      <p:sp>
        <p:nvSpPr>
          <p:cNvPr id="107" name="Google Shape;107;p15"/>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 name="Google Shape;108;p15"/>
          <p:cNvSpPr/>
          <p:nvPr>
            <p:ph idx="2" type="pic"/>
          </p:nvPr>
        </p:nvSpPr>
        <p:spPr>
          <a:xfrm>
            <a:off x="1792288" y="612775"/>
            <a:ext cx="5486400" cy="4114800"/>
          </a:xfrm>
          <a:prstGeom prst="rect">
            <a:avLst/>
          </a:prstGeom>
          <a:noFill/>
          <a:ln>
            <a:noFill/>
          </a:ln>
        </p:spPr>
      </p:sp>
      <p:sp>
        <p:nvSpPr>
          <p:cNvPr id="109" name="Google Shape;109;p15"/>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10" name="Google Shape;110;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3" name="Shape 113"/>
        <p:cNvGrpSpPr/>
        <p:nvPr/>
      </p:nvGrpSpPr>
      <p:grpSpPr>
        <a:xfrm>
          <a:off x="0" y="0"/>
          <a:ext cx="0" cy="0"/>
          <a:chOff x="0" y="0"/>
          <a:chExt cx="0" cy="0"/>
        </a:xfrm>
      </p:grpSpPr>
      <p:sp>
        <p:nvSpPr>
          <p:cNvPr id="114" name="Google Shape;114;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16"/>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6" name="Google Shape;116;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9" name="Shape 119"/>
        <p:cNvGrpSpPr/>
        <p:nvPr/>
      </p:nvGrpSpPr>
      <p:grpSpPr>
        <a:xfrm>
          <a:off x="0" y="0"/>
          <a:ext cx="0" cy="0"/>
          <a:chOff x="0" y="0"/>
          <a:chExt cx="0" cy="0"/>
        </a:xfrm>
      </p:grpSpPr>
      <p:sp>
        <p:nvSpPr>
          <p:cNvPr id="120" name="Google Shape;120;p17"/>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 name="Google Shape;121;p17"/>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2" name="Google Shape;122;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1">
    <p:bg>
      <p:bgPr>
        <a:solidFill>
          <a:srgbClr val="86A6DF"/>
        </a:solidFill>
      </p:bgPr>
    </p:bg>
    <p:spTree>
      <p:nvGrpSpPr>
        <p:cNvPr id="15" name="Shape 15"/>
        <p:cNvGrpSpPr/>
        <p:nvPr/>
      </p:nvGrpSpPr>
      <p:grpSpPr>
        <a:xfrm>
          <a:off x="0" y="0"/>
          <a:ext cx="0" cy="0"/>
          <a:chOff x="0" y="0"/>
          <a:chExt cx="0" cy="0"/>
        </a:xfrm>
      </p:grpSpPr>
      <p:grpSp>
        <p:nvGrpSpPr>
          <p:cNvPr id="16" name="Google Shape;16;p3"/>
          <p:cNvGrpSpPr/>
          <p:nvPr/>
        </p:nvGrpSpPr>
        <p:grpSpPr>
          <a:xfrm>
            <a:off x="-3460466" y="1617698"/>
            <a:ext cx="25488952" cy="6890369"/>
            <a:chOff x="0" y="0"/>
            <a:chExt cx="33985270" cy="9187158"/>
          </a:xfrm>
        </p:grpSpPr>
        <p:sp>
          <p:nvSpPr>
            <p:cNvPr id="17" name="Google Shape;17;p3"/>
            <p:cNvSpPr/>
            <p:nvPr/>
          </p:nvSpPr>
          <p:spPr>
            <a:xfrm>
              <a:off x="0" y="0"/>
              <a:ext cx="19417887" cy="8972177"/>
            </a:xfrm>
            <a:custGeom>
              <a:rect b="b" l="l" r="r" t="t"/>
              <a:pathLst>
                <a:path extrusionOk="0" h="8972177" w="19417887">
                  <a:moveTo>
                    <a:pt x="0" y="0"/>
                  </a:moveTo>
                  <a:lnTo>
                    <a:pt x="19417887" y="0"/>
                  </a:lnTo>
                  <a:lnTo>
                    <a:pt x="19417887" y="8972177"/>
                  </a:lnTo>
                  <a:lnTo>
                    <a:pt x="0" y="8972177"/>
                  </a:lnTo>
                  <a:lnTo>
                    <a:pt x="0" y="0"/>
                  </a:lnTo>
                  <a:close/>
                </a:path>
              </a:pathLst>
            </a:custGeom>
            <a:blipFill rotWithShape="1">
              <a:blip r:embed="rId2">
                <a:alphaModFix/>
              </a:blip>
              <a:stretch>
                <a:fillRect b="0" l="0" r="0" t="0"/>
              </a:stretch>
            </a:blipFill>
            <a:ln>
              <a:noFill/>
            </a:ln>
          </p:spPr>
        </p:sp>
        <p:sp>
          <p:nvSpPr>
            <p:cNvPr id="18" name="Google Shape;18;p3"/>
            <p:cNvSpPr/>
            <p:nvPr/>
          </p:nvSpPr>
          <p:spPr>
            <a:xfrm>
              <a:off x="14567383" y="214981"/>
              <a:ext cx="19417887" cy="8972177"/>
            </a:xfrm>
            <a:custGeom>
              <a:rect b="b" l="l" r="r" t="t"/>
              <a:pathLst>
                <a:path extrusionOk="0" h="8972177" w="19417887">
                  <a:moveTo>
                    <a:pt x="0" y="0"/>
                  </a:moveTo>
                  <a:lnTo>
                    <a:pt x="19417887" y="0"/>
                  </a:lnTo>
                  <a:lnTo>
                    <a:pt x="19417887" y="8972177"/>
                  </a:lnTo>
                  <a:lnTo>
                    <a:pt x="0" y="8972177"/>
                  </a:lnTo>
                  <a:lnTo>
                    <a:pt x="0" y="0"/>
                  </a:lnTo>
                  <a:close/>
                </a:path>
              </a:pathLst>
            </a:custGeom>
            <a:blipFill rotWithShape="1">
              <a:blip r:embed="rId2">
                <a:alphaModFix/>
              </a:blip>
              <a:stretch>
                <a:fillRect b="0" l="0" r="0" t="0"/>
              </a:stretch>
            </a:blipFill>
            <a:ln>
              <a:noFill/>
            </a:ln>
          </p:spPr>
        </p:sp>
      </p:grpSp>
      <p:sp>
        <p:nvSpPr>
          <p:cNvPr id="19" name="Google Shape;19;p3"/>
          <p:cNvSpPr/>
          <p:nvPr/>
        </p:nvSpPr>
        <p:spPr>
          <a:xfrm>
            <a:off x="4766094" y="1028700"/>
            <a:ext cx="8755812" cy="8617972"/>
          </a:xfrm>
          <a:custGeom>
            <a:rect b="b" l="l" r="r" t="t"/>
            <a:pathLst>
              <a:path extrusionOk="0" h="8617972" w="8755812">
                <a:moveTo>
                  <a:pt x="0" y="0"/>
                </a:moveTo>
                <a:lnTo>
                  <a:pt x="8755812" y="0"/>
                </a:lnTo>
                <a:lnTo>
                  <a:pt x="8755812" y="8617972"/>
                </a:lnTo>
                <a:lnTo>
                  <a:pt x="0" y="8617972"/>
                </a:lnTo>
                <a:lnTo>
                  <a:pt x="0" y="0"/>
                </a:lnTo>
                <a:close/>
              </a:path>
            </a:pathLst>
          </a:custGeom>
          <a:blipFill rotWithShape="1">
            <a:blip r:embed="rId3">
              <a:alphaModFix/>
            </a:blip>
            <a:stretch>
              <a:fillRect b="-5629" l="-4999" r="-4509" t="-5629"/>
            </a:stretch>
          </a:blipFill>
          <a:ln>
            <a:noFill/>
          </a:ln>
        </p:spPr>
      </p:sp>
      <p:sp>
        <p:nvSpPr>
          <p:cNvPr id="20" name="Google Shape;20;p3"/>
          <p:cNvSpPr txBox="1"/>
          <p:nvPr/>
        </p:nvSpPr>
        <p:spPr>
          <a:xfrm>
            <a:off x="11891734" y="3802185"/>
            <a:ext cx="5710200" cy="3232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21000">
                <a:solidFill>
                  <a:srgbClr val="FA4B80"/>
                </a:solidFill>
                <a:latin typeface="Londrina Solid"/>
                <a:ea typeface="Londrina Solid"/>
                <a:cs typeface="Londrina Solid"/>
                <a:sym typeface="Londrina Solid"/>
              </a:rPr>
              <a:t>EDIT</a:t>
            </a:r>
            <a:endParaRPr/>
          </a:p>
        </p:txBody>
      </p:sp>
      <p:sp>
        <p:nvSpPr>
          <p:cNvPr id="21" name="Google Shape;21;p3"/>
          <p:cNvSpPr/>
          <p:nvPr/>
        </p:nvSpPr>
        <p:spPr>
          <a:xfrm>
            <a:off x="13521906" y="573399"/>
            <a:ext cx="3611887" cy="3160401"/>
          </a:xfrm>
          <a:custGeom>
            <a:rect b="b" l="l" r="r" t="t"/>
            <a:pathLst>
              <a:path extrusionOk="0" h="3160401" w="3611887">
                <a:moveTo>
                  <a:pt x="0" y="0"/>
                </a:moveTo>
                <a:lnTo>
                  <a:pt x="3611886" y="0"/>
                </a:lnTo>
                <a:lnTo>
                  <a:pt x="3611886" y="3160401"/>
                </a:lnTo>
                <a:lnTo>
                  <a:pt x="0" y="3160401"/>
                </a:lnTo>
                <a:lnTo>
                  <a:pt x="0" y="0"/>
                </a:lnTo>
                <a:close/>
              </a:path>
            </a:pathLst>
          </a:custGeom>
          <a:blipFill rotWithShape="1">
            <a:blip r:embed="rId4">
              <a:alphaModFix/>
            </a:blip>
            <a:stretch>
              <a:fillRect b="0" l="0" r="0" t="0"/>
            </a:stretch>
          </a:blipFill>
          <a:ln>
            <a:noFill/>
          </a:ln>
        </p:spPr>
      </p:sp>
      <p:sp>
        <p:nvSpPr>
          <p:cNvPr id="22" name="Google Shape;22;p3"/>
          <p:cNvSpPr txBox="1"/>
          <p:nvPr/>
        </p:nvSpPr>
        <p:spPr>
          <a:xfrm>
            <a:off x="686175" y="3802185"/>
            <a:ext cx="6714000" cy="3232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21000">
                <a:solidFill>
                  <a:srgbClr val="FA4B80"/>
                </a:solidFill>
                <a:latin typeface="Londrina Solid"/>
                <a:ea typeface="Londrina Solid"/>
                <a:cs typeface="Londrina Solid"/>
                <a:sym typeface="Londrina Solid"/>
              </a:rPr>
              <a:t>EDIT</a:t>
            </a:r>
            <a:endParaRPr/>
          </a:p>
        </p:txBody>
      </p:sp>
      <p:sp>
        <p:nvSpPr>
          <p:cNvPr id="23" name="Google Shape;23;p3"/>
          <p:cNvSpPr txBox="1"/>
          <p:nvPr/>
        </p:nvSpPr>
        <p:spPr>
          <a:xfrm>
            <a:off x="12735151" y="6243760"/>
            <a:ext cx="4398600" cy="1539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lang="en-US" sz="9999">
                <a:solidFill>
                  <a:srgbClr val="486D92"/>
                </a:solidFill>
                <a:latin typeface="Mr Dafoe"/>
                <a:ea typeface="Mr Dafoe"/>
                <a:cs typeface="Mr Dafoe"/>
                <a:sym typeface="Mr Dafoe"/>
              </a:rPr>
              <a:t>Edit here</a:t>
            </a:r>
            <a:endParaRPr/>
          </a:p>
        </p:txBody>
      </p:sp>
      <p:sp>
        <p:nvSpPr>
          <p:cNvPr id="24" name="Google Shape;24;p3"/>
          <p:cNvSpPr/>
          <p:nvPr/>
        </p:nvSpPr>
        <p:spPr>
          <a:xfrm>
            <a:off x="1154208" y="6657975"/>
            <a:ext cx="3611887" cy="3160401"/>
          </a:xfrm>
          <a:custGeom>
            <a:rect b="b" l="l" r="r" t="t"/>
            <a:pathLst>
              <a:path extrusionOk="0" h="3160401" w="3611887">
                <a:moveTo>
                  <a:pt x="0" y="0"/>
                </a:moveTo>
                <a:lnTo>
                  <a:pt x="3611886" y="0"/>
                </a:lnTo>
                <a:lnTo>
                  <a:pt x="3611886" y="3160401"/>
                </a:lnTo>
                <a:lnTo>
                  <a:pt x="0" y="3160401"/>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1">
  <p:cSld name="BLANK_1_1">
    <p:bg>
      <p:bgPr>
        <a:solidFill>
          <a:srgbClr val="86A6DF"/>
        </a:solidFill>
      </p:bgPr>
    </p:bg>
    <p:spTree>
      <p:nvGrpSpPr>
        <p:cNvPr id="25" name="Shape 25"/>
        <p:cNvGrpSpPr/>
        <p:nvPr/>
      </p:nvGrpSpPr>
      <p:grpSpPr>
        <a:xfrm>
          <a:off x="0" y="0"/>
          <a:ext cx="0" cy="0"/>
          <a:chOff x="0" y="0"/>
          <a:chExt cx="0" cy="0"/>
        </a:xfrm>
      </p:grpSpPr>
      <p:sp>
        <p:nvSpPr>
          <p:cNvPr id="26" name="Google Shape;26;p4"/>
          <p:cNvSpPr/>
          <p:nvPr/>
        </p:nvSpPr>
        <p:spPr>
          <a:xfrm flipH="1">
            <a:off x="13102889" y="1669399"/>
            <a:ext cx="4804111" cy="6757701"/>
          </a:xfrm>
          <a:custGeom>
            <a:rect b="b" l="l" r="r" t="t"/>
            <a:pathLst>
              <a:path extrusionOk="0" h="6757701" w="4804111">
                <a:moveTo>
                  <a:pt x="4804111" y="0"/>
                </a:moveTo>
                <a:lnTo>
                  <a:pt x="0" y="0"/>
                </a:lnTo>
                <a:lnTo>
                  <a:pt x="0" y="6757702"/>
                </a:lnTo>
                <a:lnTo>
                  <a:pt x="4804111" y="6757702"/>
                </a:lnTo>
                <a:lnTo>
                  <a:pt x="4804111" y="0"/>
                </a:lnTo>
                <a:close/>
              </a:path>
            </a:pathLst>
          </a:custGeom>
          <a:blipFill rotWithShape="1">
            <a:blip r:embed="rId2">
              <a:alphaModFix/>
            </a:blip>
            <a:stretch>
              <a:fillRect b="0" l="0" r="0" t="0"/>
            </a:stretch>
          </a:blipFill>
          <a:ln>
            <a:noFill/>
          </a:ln>
        </p:spPr>
      </p:sp>
      <p:sp>
        <p:nvSpPr>
          <p:cNvPr id="27" name="Google Shape;27;p4"/>
          <p:cNvSpPr/>
          <p:nvPr/>
        </p:nvSpPr>
        <p:spPr>
          <a:xfrm>
            <a:off x="377943" y="1669399"/>
            <a:ext cx="4804111" cy="6757701"/>
          </a:xfrm>
          <a:custGeom>
            <a:rect b="b" l="l" r="r" t="t"/>
            <a:pathLst>
              <a:path extrusionOk="0" h="6757701" w="4804111">
                <a:moveTo>
                  <a:pt x="0" y="0"/>
                </a:moveTo>
                <a:lnTo>
                  <a:pt x="4804112" y="0"/>
                </a:lnTo>
                <a:lnTo>
                  <a:pt x="4804112" y="6757702"/>
                </a:lnTo>
                <a:lnTo>
                  <a:pt x="0" y="6757702"/>
                </a:lnTo>
                <a:lnTo>
                  <a:pt x="0" y="0"/>
                </a:lnTo>
                <a:close/>
              </a:path>
            </a:pathLst>
          </a:custGeom>
          <a:blipFill rotWithShape="1">
            <a:blip r:embed="rId2">
              <a:alphaModFix/>
            </a:blip>
            <a:stretch>
              <a:fillRect b="0" l="0" r="0" t="0"/>
            </a:stretch>
          </a:blipFill>
          <a:ln>
            <a:noFill/>
          </a:ln>
        </p:spPr>
      </p:sp>
      <p:sp>
        <p:nvSpPr>
          <p:cNvPr id="28" name="Google Shape;28;p4"/>
          <p:cNvSpPr/>
          <p:nvPr/>
        </p:nvSpPr>
        <p:spPr>
          <a:xfrm>
            <a:off x="4512582" y="495239"/>
            <a:ext cx="9262835" cy="4279961"/>
          </a:xfrm>
          <a:custGeom>
            <a:rect b="b" l="l" r="r" t="t"/>
            <a:pathLst>
              <a:path extrusionOk="0" h="4279961" w="9262835">
                <a:moveTo>
                  <a:pt x="0" y="0"/>
                </a:moveTo>
                <a:lnTo>
                  <a:pt x="9262836" y="0"/>
                </a:lnTo>
                <a:lnTo>
                  <a:pt x="9262836" y="4279961"/>
                </a:lnTo>
                <a:lnTo>
                  <a:pt x="0" y="4279961"/>
                </a:lnTo>
                <a:lnTo>
                  <a:pt x="0" y="0"/>
                </a:lnTo>
                <a:close/>
              </a:path>
            </a:pathLst>
          </a:custGeom>
          <a:blipFill rotWithShape="1">
            <a:blip r:embed="rId3">
              <a:alphaModFix/>
            </a:blip>
            <a:stretch>
              <a:fillRect b="0" l="0" r="0" t="0"/>
            </a:stretch>
          </a:blipFill>
          <a:ln>
            <a:noFill/>
          </a:ln>
        </p:spPr>
      </p:sp>
      <p:sp>
        <p:nvSpPr>
          <p:cNvPr id="29" name="Google Shape;29;p4"/>
          <p:cNvSpPr txBox="1"/>
          <p:nvPr/>
        </p:nvSpPr>
        <p:spPr>
          <a:xfrm>
            <a:off x="7515932" y="5446819"/>
            <a:ext cx="3256200" cy="61560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1" lang="en-US" sz="3999">
                <a:solidFill>
                  <a:srgbClr val="F8FDFF"/>
                </a:solidFill>
                <a:latin typeface="Poppins"/>
                <a:ea typeface="Poppins"/>
                <a:cs typeface="Poppins"/>
                <a:sym typeface="Poppins"/>
              </a:rPr>
              <a:t>Click to edit</a:t>
            </a:r>
            <a:endParaRPr/>
          </a:p>
        </p:txBody>
      </p:sp>
      <p:sp>
        <p:nvSpPr>
          <p:cNvPr id="30" name="Google Shape;30;p4"/>
          <p:cNvSpPr txBox="1"/>
          <p:nvPr/>
        </p:nvSpPr>
        <p:spPr>
          <a:xfrm>
            <a:off x="6473689" y="6477000"/>
            <a:ext cx="5000400" cy="615600"/>
          </a:xfrm>
          <a:prstGeom prst="rect">
            <a:avLst/>
          </a:prstGeom>
          <a:noFill/>
          <a:ln>
            <a:noFill/>
          </a:ln>
        </p:spPr>
        <p:txBody>
          <a:bodyPr anchorCtr="0" anchor="t" bIns="0" lIns="0" spcFirstLastPara="1" rIns="0" wrap="square" tIns="0">
            <a:spAutoFit/>
          </a:bodyPr>
          <a:lstStyle/>
          <a:p>
            <a:pPr indent="0" lvl="0" marL="0" rtl="0" algn="ctr">
              <a:lnSpc>
                <a:spcPct val="140010"/>
              </a:lnSpc>
              <a:spcBef>
                <a:spcPts val="0"/>
              </a:spcBef>
              <a:spcAft>
                <a:spcPts val="0"/>
              </a:spcAft>
              <a:buNone/>
            </a:pPr>
            <a:r>
              <a:rPr b="1" lang="en-US" sz="3999">
                <a:solidFill>
                  <a:srgbClr val="F8FDFF"/>
                </a:solidFill>
                <a:latin typeface="Poppins"/>
                <a:ea typeface="Poppins"/>
                <a:cs typeface="Poppins"/>
                <a:sym typeface="Poppins"/>
              </a:rPr>
              <a:t>Click to edit</a:t>
            </a:r>
            <a:endParaRPr b="1" sz="3999">
              <a:solidFill>
                <a:srgbClr val="F8FDFF"/>
              </a:solidFill>
              <a:latin typeface="Poppins"/>
              <a:ea typeface="Poppins"/>
              <a:cs typeface="Poppins"/>
              <a:sym typeface="Poppins"/>
            </a:endParaRPr>
          </a:p>
        </p:txBody>
      </p:sp>
      <p:sp>
        <p:nvSpPr>
          <p:cNvPr id="31" name="Google Shape;31;p4"/>
          <p:cNvSpPr txBox="1"/>
          <p:nvPr/>
        </p:nvSpPr>
        <p:spPr>
          <a:xfrm>
            <a:off x="6599076" y="7508875"/>
            <a:ext cx="5089800" cy="615600"/>
          </a:xfrm>
          <a:prstGeom prst="rect">
            <a:avLst/>
          </a:prstGeom>
          <a:noFill/>
          <a:ln>
            <a:noFill/>
          </a:ln>
        </p:spPr>
        <p:txBody>
          <a:bodyPr anchorCtr="0" anchor="t" bIns="0" lIns="0" spcFirstLastPara="1" rIns="0" wrap="square" tIns="0">
            <a:spAutoFit/>
          </a:bodyPr>
          <a:lstStyle/>
          <a:p>
            <a:pPr indent="0" lvl="0" marL="0" rtl="0" algn="ctr">
              <a:lnSpc>
                <a:spcPct val="140010"/>
              </a:lnSpc>
              <a:spcBef>
                <a:spcPts val="0"/>
              </a:spcBef>
              <a:spcAft>
                <a:spcPts val="0"/>
              </a:spcAft>
              <a:buNone/>
            </a:pPr>
            <a:r>
              <a:rPr b="1" lang="en-US" sz="3999">
                <a:solidFill>
                  <a:srgbClr val="F8FDFF"/>
                </a:solidFill>
                <a:latin typeface="Poppins"/>
                <a:ea typeface="Poppins"/>
                <a:cs typeface="Poppins"/>
                <a:sym typeface="Poppins"/>
              </a:rPr>
              <a:t>Click to edit</a:t>
            </a:r>
            <a:endParaRPr b="1" sz="3999">
              <a:solidFill>
                <a:srgbClr val="F8FDFF"/>
              </a:solidFill>
              <a:latin typeface="Poppins"/>
              <a:ea typeface="Poppins"/>
              <a:cs typeface="Poppins"/>
              <a:sym typeface="Poppins"/>
            </a:endParaRPr>
          </a:p>
        </p:txBody>
      </p:sp>
      <p:sp>
        <p:nvSpPr>
          <p:cNvPr id="32" name="Google Shape;32;p4"/>
          <p:cNvSpPr txBox="1"/>
          <p:nvPr/>
        </p:nvSpPr>
        <p:spPr>
          <a:xfrm>
            <a:off x="7336376" y="8540750"/>
            <a:ext cx="3615300" cy="615600"/>
          </a:xfrm>
          <a:prstGeom prst="rect">
            <a:avLst/>
          </a:prstGeom>
          <a:noFill/>
          <a:ln>
            <a:noFill/>
          </a:ln>
        </p:spPr>
        <p:txBody>
          <a:bodyPr anchorCtr="0" anchor="t" bIns="0" lIns="0" spcFirstLastPara="1" rIns="0" wrap="square" tIns="0">
            <a:spAutoFit/>
          </a:bodyPr>
          <a:lstStyle/>
          <a:p>
            <a:pPr indent="0" lvl="0" marL="0" rtl="0" algn="ctr">
              <a:lnSpc>
                <a:spcPct val="140010"/>
              </a:lnSpc>
              <a:spcBef>
                <a:spcPts val="0"/>
              </a:spcBef>
              <a:spcAft>
                <a:spcPts val="0"/>
              </a:spcAft>
              <a:buNone/>
            </a:pPr>
            <a:r>
              <a:rPr b="1" lang="en-US" sz="3999">
                <a:solidFill>
                  <a:srgbClr val="F8FDFF"/>
                </a:solidFill>
                <a:latin typeface="Poppins"/>
                <a:ea typeface="Poppins"/>
                <a:cs typeface="Poppins"/>
                <a:sym typeface="Poppins"/>
              </a:rPr>
              <a:t>Click to edit</a:t>
            </a:r>
            <a:endParaRPr b="1" sz="3999">
              <a:solidFill>
                <a:srgbClr val="F8FDFF"/>
              </a:solidFill>
              <a:latin typeface="Poppins"/>
              <a:ea typeface="Poppins"/>
              <a:cs typeface="Poppins"/>
              <a:sym typeface="Poppins"/>
            </a:endParaRPr>
          </a:p>
        </p:txBody>
      </p:sp>
      <p:sp>
        <p:nvSpPr>
          <p:cNvPr id="33" name="Google Shape;33;p4"/>
          <p:cNvSpPr txBox="1"/>
          <p:nvPr/>
        </p:nvSpPr>
        <p:spPr>
          <a:xfrm>
            <a:off x="6824365" y="1760507"/>
            <a:ext cx="4639200" cy="2001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12999">
                <a:solidFill>
                  <a:srgbClr val="FA4B80"/>
                </a:solidFill>
                <a:latin typeface="Londrina Solid"/>
                <a:ea typeface="Londrina Solid"/>
                <a:cs typeface="Londrina Solid"/>
                <a:sym typeface="Londrina Solid"/>
              </a:rPr>
              <a:t>EDIT</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1 1">
  <p:cSld name="BLANK_1_1_1">
    <p:bg>
      <p:bgPr>
        <a:solidFill>
          <a:srgbClr val="86A6DF"/>
        </a:solidFill>
      </p:bgPr>
    </p:bg>
    <p:spTree>
      <p:nvGrpSpPr>
        <p:cNvPr id="34" name="Shape 34"/>
        <p:cNvGrpSpPr/>
        <p:nvPr/>
      </p:nvGrpSpPr>
      <p:grpSpPr>
        <a:xfrm>
          <a:off x="0" y="0"/>
          <a:ext cx="0" cy="0"/>
          <a:chOff x="0" y="0"/>
          <a:chExt cx="0" cy="0"/>
        </a:xfrm>
      </p:grpSpPr>
      <p:sp>
        <p:nvSpPr>
          <p:cNvPr id="35" name="Google Shape;35;p5"/>
          <p:cNvSpPr txBox="1"/>
          <p:nvPr/>
        </p:nvSpPr>
        <p:spPr>
          <a:xfrm>
            <a:off x="1850876" y="4744419"/>
            <a:ext cx="14586300" cy="430800"/>
          </a:xfrm>
          <a:prstGeom prst="rect">
            <a:avLst/>
          </a:prstGeom>
          <a:noFill/>
          <a:ln>
            <a:noFill/>
          </a:ln>
        </p:spPr>
        <p:txBody>
          <a:bodyPr anchorCtr="0" anchor="t" bIns="0" lIns="0" spcFirstLastPara="1" rIns="0" wrap="square" tIns="0">
            <a:spAutoFit/>
          </a:bodyPr>
          <a:lstStyle/>
          <a:p>
            <a:pPr indent="0" lvl="0" marL="0" marR="0" rtl="0" algn="just">
              <a:lnSpc>
                <a:spcPct val="140014"/>
              </a:lnSpc>
              <a:spcBef>
                <a:spcPts val="0"/>
              </a:spcBef>
              <a:spcAft>
                <a:spcPts val="0"/>
              </a:spcAft>
              <a:buNone/>
            </a:pPr>
            <a:r>
              <a:rPr lang="en-US" sz="2799">
                <a:solidFill>
                  <a:srgbClr val="FFFFFF"/>
                </a:solidFill>
                <a:latin typeface="Poppins"/>
                <a:ea typeface="Poppins"/>
                <a:cs typeface="Poppins"/>
                <a:sym typeface="Poppins"/>
              </a:rPr>
              <a:t>Click to edit theme style</a:t>
            </a:r>
            <a:endParaRPr/>
          </a:p>
        </p:txBody>
      </p:sp>
      <p:grpSp>
        <p:nvGrpSpPr>
          <p:cNvPr id="36" name="Google Shape;36;p5"/>
          <p:cNvGrpSpPr/>
          <p:nvPr/>
        </p:nvGrpSpPr>
        <p:grpSpPr>
          <a:xfrm>
            <a:off x="3480487" y="990740"/>
            <a:ext cx="11327060" cy="2163957"/>
            <a:chOff x="0" y="-38100"/>
            <a:chExt cx="2327223" cy="444600"/>
          </a:xfrm>
        </p:grpSpPr>
        <p:sp>
          <p:nvSpPr>
            <p:cNvPr id="37" name="Google Shape;37;p5"/>
            <p:cNvSpPr/>
            <p:nvPr/>
          </p:nvSpPr>
          <p:spPr>
            <a:xfrm>
              <a:off x="0" y="0"/>
              <a:ext cx="2327223" cy="406400"/>
            </a:xfrm>
            <a:custGeom>
              <a:rect b="b" l="l" r="r" t="t"/>
              <a:pathLst>
                <a:path extrusionOk="0" h="406400" w="2327223">
                  <a:moveTo>
                    <a:pt x="2124023" y="0"/>
                  </a:moveTo>
                  <a:cubicBezTo>
                    <a:pt x="2236247" y="0"/>
                    <a:pt x="2327223" y="90976"/>
                    <a:pt x="2327223" y="203200"/>
                  </a:cubicBezTo>
                  <a:cubicBezTo>
                    <a:pt x="2327223" y="315424"/>
                    <a:pt x="2236247" y="406400"/>
                    <a:pt x="2124023" y="406400"/>
                  </a:cubicBezTo>
                  <a:lnTo>
                    <a:pt x="203200" y="406400"/>
                  </a:lnTo>
                  <a:cubicBezTo>
                    <a:pt x="90976" y="406400"/>
                    <a:pt x="0" y="315424"/>
                    <a:pt x="0" y="203200"/>
                  </a:cubicBezTo>
                  <a:cubicBezTo>
                    <a:pt x="0" y="90976"/>
                    <a:pt x="90976" y="0"/>
                    <a:pt x="203200" y="0"/>
                  </a:cubicBezTo>
                  <a:close/>
                </a:path>
              </a:pathLst>
            </a:custGeom>
            <a:solidFill>
              <a:srgbClr val="E6F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5"/>
            <p:cNvSpPr txBox="1"/>
            <p:nvPr/>
          </p:nvSpPr>
          <p:spPr>
            <a:xfrm>
              <a:off x="0" y="-38100"/>
              <a:ext cx="2327100" cy="444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 name="Google Shape;39;p5"/>
          <p:cNvSpPr txBox="1"/>
          <p:nvPr/>
        </p:nvSpPr>
        <p:spPr>
          <a:xfrm>
            <a:off x="4718558" y="1185705"/>
            <a:ext cx="8850900" cy="2001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12999">
                <a:solidFill>
                  <a:srgbClr val="FA4B80"/>
                </a:solidFill>
                <a:latin typeface="Londrina Solid"/>
                <a:ea typeface="Londrina Solid"/>
                <a:cs typeface="Londrina Solid"/>
                <a:sym typeface="Londrina Solid"/>
              </a:rPr>
              <a:t>CLICK TO EDIT</a:t>
            </a:r>
            <a:endParaRPr/>
          </a:p>
        </p:txBody>
      </p:sp>
      <p:sp>
        <p:nvSpPr>
          <p:cNvPr id="40" name="Google Shape;40;p5"/>
          <p:cNvSpPr/>
          <p:nvPr/>
        </p:nvSpPr>
        <p:spPr>
          <a:xfrm>
            <a:off x="0" y="584992"/>
            <a:ext cx="4071086" cy="3861016"/>
          </a:xfrm>
          <a:custGeom>
            <a:rect b="b" l="l" r="r" t="t"/>
            <a:pathLst>
              <a:path extrusionOk="0" h="3861016" w="4071086">
                <a:moveTo>
                  <a:pt x="0" y="0"/>
                </a:moveTo>
                <a:lnTo>
                  <a:pt x="4071086" y="0"/>
                </a:lnTo>
                <a:lnTo>
                  <a:pt x="4071086" y="3861015"/>
                </a:lnTo>
                <a:lnTo>
                  <a:pt x="0" y="3861015"/>
                </a:lnTo>
                <a:lnTo>
                  <a:pt x="0" y="0"/>
                </a:lnTo>
                <a:close/>
              </a:path>
            </a:pathLst>
          </a:custGeom>
          <a:blipFill rotWithShape="1">
            <a:blip r:embed="rId2">
              <a:alphaModFix/>
            </a:blip>
            <a:stretch>
              <a:fillRect b="0" l="-8389" r="0" t="0"/>
            </a:stretch>
          </a:blipFill>
          <a:ln>
            <a:noFill/>
          </a:ln>
        </p:spPr>
      </p:sp>
      <p:sp>
        <p:nvSpPr>
          <p:cNvPr id="41" name="Google Shape;41;p5"/>
          <p:cNvSpPr/>
          <p:nvPr/>
        </p:nvSpPr>
        <p:spPr>
          <a:xfrm flipH="1">
            <a:off x="14216914" y="584992"/>
            <a:ext cx="4071086" cy="3861016"/>
          </a:xfrm>
          <a:custGeom>
            <a:rect b="b" l="l" r="r" t="t"/>
            <a:pathLst>
              <a:path extrusionOk="0" h="3861016" w="4071086">
                <a:moveTo>
                  <a:pt x="4071086" y="0"/>
                </a:moveTo>
                <a:lnTo>
                  <a:pt x="0" y="0"/>
                </a:lnTo>
                <a:lnTo>
                  <a:pt x="0" y="3861015"/>
                </a:lnTo>
                <a:lnTo>
                  <a:pt x="4071086" y="3861015"/>
                </a:lnTo>
                <a:lnTo>
                  <a:pt x="4071086" y="0"/>
                </a:lnTo>
                <a:close/>
              </a:path>
            </a:pathLst>
          </a:custGeom>
          <a:blipFill rotWithShape="1">
            <a:blip r:embed="rId2">
              <a:alphaModFix/>
            </a:blip>
            <a:stretch>
              <a:fillRect b="0" l="-8389"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1 1 1">
  <p:cSld name="BLANK_1_1_1_1">
    <p:bg>
      <p:bgPr>
        <a:solidFill>
          <a:srgbClr val="86A6DF"/>
        </a:solidFill>
      </p:bgPr>
    </p:bg>
    <p:spTree>
      <p:nvGrpSpPr>
        <p:cNvPr id="42" name="Shape 42"/>
        <p:cNvGrpSpPr/>
        <p:nvPr/>
      </p:nvGrpSpPr>
      <p:grpSpPr>
        <a:xfrm>
          <a:off x="0" y="0"/>
          <a:ext cx="0" cy="0"/>
          <a:chOff x="0" y="0"/>
          <a:chExt cx="0" cy="0"/>
        </a:xfrm>
      </p:grpSpPr>
      <p:grpSp>
        <p:nvGrpSpPr>
          <p:cNvPr id="43" name="Google Shape;43;p6"/>
          <p:cNvGrpSpPr/>
          <p:nvPr/>
        </p:nvGrpSpPr>
        <p:grpSpPr>
          <a:xfrm>
            <a:off x="6810713" y="544722"/>
            <a:ext cx="10853358" cy="9061090"/>
            <a:chOff x="0" y="-38100"/>
            <a:chExt cx="3030310" cy="2529900"/>
          </a:xfrm>
        </p:grpSpPr>
        <p:sp>
          <p:nvSpPr>
            <p:cNvPr id="44" name="Google Shape;44;p6"/>
            <p:cNvSpPr/>
            <p:nvPr/>
          </p:nvSpPr>
          <p:spPr>
            <a:xfrm>
              <a:off x="0" y="0"/>
              <a:ext cx="3030310" cy="2491782"/>
            </a:xfrm>
            <a:custGeom>
              <a:rect b="b" l="l" r="r" t="t"/>
              <a:pathLst>
                <a:path extrusionOk="0" h="2491782" w="3030310">
                  <a:moveTo>
                    <a:pt x="36379" y="0"/>
                  </a:moveTo>
                  <a:lnTo>
                    <a:pt x="2993931" y="0"/>
                  </a:lnTo>
                  <a:cubicBezTo>
                    <a:pt x="3003579" y="0"/>
                    <a:pt x="3012832" y="3833"/>
                    <a:pt x="3019655" y="10655"/>
                  </a:cubicBezTo>
                  <a:cubicBezTo>
                    <a:pt x="3026477" y="17478"/>
                    <a:pt x="3030310" y="26731"/>
                    <a:pt x="3030310" y="36379"/>
                  </a:cubicBezTo>
                  <a:lnTo>
                    <a:pt x="3030310" y="2455403"/>
                  </a:lnTo>
                  <a:cubicBezTo>
                    <a:pt x="3030310" y="2465051"/>
                    <a:pt x="3026477" y="2474304"/>
                    <a:pt x="3019655" y="2481126"/>
                  </a:cubicBezTo>
                  <a:cubicBezTo>
                    <a:pt x="3012832" y="2487949"/>
                    <a:pt x="3003579" y="2491782"/>
                    <a:pt x="2993931" y="2491782"/>
                  </a:cubicBezTo>
                  <a:lnTo>
                    <a:pt x="36379" y="2491782"/>
                  </a:lnTo>
                  <a:cubicBezTo>
                    <a:pt x="26731" y="2491782"/>
                    <a:pt x="17478" y="2487949"/>
                    <a:pt x="10655" y="2481126"/>
                  </a:cubicBezTo>
                  <a:cubicBezTo>
                    <a:pt x="3833" y="2474304"/>
                    <a:pt x="0" y="2465051"/>
                    <a:pt x="0" y="2455403"/>
                  </a:cubicBezTo>
                  <a:lnTo>
                    <a:pt x="0" y="36379"/>
                  </a:lnTo>
                  <a:cubicBezTo>
                    <a:pt x="0" y="26731"/>
                    <a:pt x="3833" y="17478"/>
                    <a:pt x="10655" y="10655"/>
                  </a:cubicBezTo>
                  <a:cubicBezTo>
                    <a:pt x="17478" y="3833"/>
                    <a:pt x="26731" y="0"/>
                    <a:pt x="36379"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6"/>
            <p:cNvSpPr txBox="1"/>
            <p:nvPr/>
          </p:nvSpPr>
          <p:spPr>
            <a:xfrm>
              <a:off x="0" y="-38100"/>
              <a:ext cx="3030300" cy="2529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6" name="Google Shape;46;p6"/>
          <p:cNvSpPr/>
          <p:nvPr/>
        </p:nvSpPr>
        <p:spPr>
          <a:xfrm>
            <a:off x="-1111178" y="5719199"/>
            <a:ext cx="9331842" cy="4311846"/>
          </a:xfrm>
          <a:custGeom>
            <a:rect b="b" l="l" r="r" t="t"/>
            <a:pathLst>
              <a:path extrusionOk="0" h="4311846" w="9331842">
                <a:moveTo>
                  <a:pt x="0" y="0"/>
                </a:moveTo>
                <a:lnTo>
                  <a:pt x="9331842" y="0"/>
                </a:lnTo>
                <a:lnTo>
                  <a:pt x="9331842" y="4311847"/>
                </a:lnTo>
                <a:lnTo>
                  <a:pt x="0" y="4311847"/>
                </a:lnTo>
                <a:lnTo>
                  <a:pt x="0" y="0"/>
                </a:lnTo>
                <a:close/>
              </a:path>
            </a:pathLst>
          </a:custGeom>
          <a:blipFill rotWithShape="1">
            <a:blip r:embed="rId2">
              <a:alphaModFix/>
            </a:blip>
            <a:stretch>
              <a:fillRect b="0" l="0" r="0" t="0"/>
            </a:stretch>
          </a:blipFill>
          <a:ln>
            <a:noFill/>
          </a:ln>
        </p:spPr>
      </p:sp>
      <p:sp>
        <p:nvSpPr>
          <p:cNvPr id="47" name="Google Shape;47;p6"/>
          <p:cNvSpPr/>
          <p:nvPr/>
        </p:nvSpPr>
        <p:spPr>
          <a:xfrm>
            <a:off x="-823163" y="413008"/>
            <a:ext cx="8755812" cy="8617972"/>
          </a:xfrm>
          <a:custGeom>
            <a:rect b="b" l="l" r="r" t="t"/>
            <a:pathLst>
              <a:path extrusionOk="0" h="8617972" w="8755812">
                <a:moveTo>
                  <a:pt x="0" y="0"/>
                </a:moveTo>
                <a:lnTo>
                  <a:pt x="8755812" y="0"/>
                </a:lnTo>
                <a:lnTo>
                  <a:pt x="8755812" y="8617972"/>
                </a:lnTo>
                <a:lnTo>
                  <a:pt x="0" y="8617972"/>
                </a:lnTo>
                <a:lnTo>
                  <a:pt x="0" y="0"/>
                </a:lnTo>
                <a:close/>
              </a:path>
            </a:pathLst>
          </a:custGeom>
          <a:blipFill rotWithShape="1">
            <a:blip r:embed="rId3">
              <a:alphaModFix/>
            </a:blip>
            <a:stretch>
              <a:fillRect b="-5629" l="-4999" r="-4509" t="-5629"/>
            </a:stretch>
          </a:blipFill>
          <a:ln>
            <a:noFill/>
          </a:ln>
        </p:spPr>
      </p:sp>
      <p:cxnSp>
        <p:nvCxnSpPr>
          <p:cNvPr id="48" name="Google Shape;48;p6"/>
          <p:cNvCxnSpPr/>
          <p:nvPr/>
        </p:nvCxnSpPr>
        <p:spPr>
          <a:xfrm>
            <a:off x="10955459" y="3686686"/>
            <a:ext cx="5771400" cy="0"/>
          </a:xfrm>
          <a:prstGeom prst="straightConnector1">
            <a:avLst/>
          </a:prstGeom>
          <a:noFill/>
          <a:ln cap="flat" cmpd="sng" w="38100">
            <a:solidFill>
              <a:srgbClr val="486D92"/>
            </a:solidFill>
            <a:prstDash val="dot"/>
            <a:round/>
            <a:headEnd len="sm" w="sm" type="none"/>
            <a:tailEnd len="sm" w="sm" type="none"/>
          </a:ln>
        </p:spPr>
      </p:cxnSp>
      <p:cxnSp>
        <p:nvCxnSpPr>
          <p:cNvPr id="49" name="Google Shape;49;p6"/>
          <p:cNvCxnSpPr/>
          <p:nvPr/>
        </p:nvCxnSpPr>
        <p:spPr>
          <a:xfrm>
            <a:off x="7747976" y="4548219"/>
            <a:ext cx="8979000" cy="0"/>
          </a:xfrm>
          <a:prstGeom prst="straightConnector1">
            <a:avLst/>
          </a:prstGeom>
          <a:noFill/>
          <a:ln cap="flat" cmpd="sng" w="38100">
            <a:solidFill>
              <a:srgbClr val="486D92"/>
            </a:solidFill>
            <a:prstDash val="dot"/>
            <a:round/>
            <a:headEnd len="sm" w="sm" type="none"/>
            <a:tailEnd len="sm" w="sm" type="none"/>
          </a:ln>
        </p:spPr>
      </p:cxnSp>
      <p:cxnSp>
        <p:nvCxnSpPr>
          <p:cNvPr id="50" name="Google Shape;50;p6"/>
          <p:cNvCxnSpPr/>
          <p:nvPr/>
        </p:nvCxnSpPr>
        <p:spPr>
          <a:xfrm>
            <a:off x="7747976" y="5345132"/>
            <a:ext cx="8979000" cy="0"/>
          </a:xfrm>
          <a:prstGeom prst="straightConnector1">
            <a:avLst/>
          </a:prstGeom>
          <a:noFill/>
          <a:ln cap="flat" cmpd="sng" w="38100">
            <a:solidFill>
              <a:srgbClr val="486D92"/>
            </a:solidFill>
            <a:prstDash val="dot"/>
            <a:round/>
            <a:headEnd len="sm" w="sm" type="none"/>
            <a:tailEnd len="sm" w="sm" type="none"/>
          </a:ln>
        </p:spPr>
      </p:cxnSp>
      <p:cxnSp>
        <p:nvCxnSpPr>
          <p:cNvPr id="51" name="Google Shape;51;p6"/>
          <p:cNvCxnSpPr/>
          <p:nvPr/>
        </p:nvCxnSpPr>
        <p:spPr>
          <a:xfrm>
            <a:off x="7747976" y="6173404"/>
            <a:ext cx="8979000" cy="0"/>
          </a:xfrm>
          <a:prstGeom prst="straightConnector1">
            <a:avLst/>
          </a:prstGeom>
          <a:noFill/>
          <a:ln cap="flat" cmpd="sng" w="38100">
            <a:solidFill>
              <a:srgbClr val="486D92"/>
            </a:solidFill>
            <a:prstDash val="dot"/>
            <a:round/>
            <a:headEnd len="sm" w="sm" type="none"/>
            <a:tailEnd len="sm" w="sm" type="none"/>
          </a:ln>
        </p:spPr>
      </p:cxnSp>
      <p:cxnSp>
        <p:nvCxnSpPr>
          <p:cNvPr id="52" name="Google Shape;52;p6"/>
          <p:cNvCxnSpPr/>
          <p:nvPr/>
        </p:nvCxnSpPr>
        <p:spPr>
          <a:xfrm>
            <a:off x="7747976" y="6983494"/>
            <a:ext cx="8979000" cy="0"/>
          </a:xfrm>
          <a:prstGeom prst="straightConnector1">
            <a:avLst/>
          </a:prstGeom>
          <a:noFill/>
          <a:ln cap="flat" cmpd="sng" w="38100">
            <a:solidFill>
              <a:srgbClr val="486D92"/>
            </a:solidFill>
            <a:prstDash val="dot"/>
            <a:round/>
            <a:headEnd len="sm" w="sm" type="none"/>
            <a:tailEnd len="sm" w="sm" type="none"/>
          </a:ln>
        </p:spPr>
      </p:cxnSp>
      <p:cxnSp>
        <p:nvCxnSpPr>
          <p:cNvPr id="53" name="Google Shape;53;p6"/>
          <p:cNvCxnSpPr/>
          <p:nvPr/>
        </p:nvCxnSpPr>
        <p:spPr>
          <a:xfrm>
            <a:off x="7747976" y="7894126"/>
            <a:ext cx="8979000" cy="0"/>
          </a:xfrm>
          <a:prstGeom prst="straightConnector1">
            <a:avLst/>
          </a:prstGeom>
          <a:noFill/>
          <a:ln cap="flat" cmpd="sng" w="38100">
            <a:solidFill>
              <a:srgbClr val="486D92"/>
            </a:solidFill>
            <a:prstDash val="dot"/>
            <a:round/>
            <a:headEnd len="sm" w="sm" type="none"/>
            <a:tailEnd len="sm" w="sm" type="none"/>
          </a:ln>
        </p:spPr>
      </p:cxnSp>
      <p:cxnSp>
        <p:nvCxnSpPr>
          <p:cNvPr id="54" name="Google Shape;54;p6"/>
          <p:cNvCxnSpPr/>
          <p:nvPr/>
        </p:nvCxnSpPr>
        <p:spPr>
          <a:xfrm>
            <a:off x="7747976" y="8792628"/>
            <a:ext cx="8979000" cy="0"/>
          </a:xfrm>
          <a:prstGeom prst="straightConnector1">
            <a:avLst/>
          </a:prstGeom>
          <a:noFill/>
          <a:ln cap="flat" cmpd="sng" w="38100">
            <a:solidFill>
              <a:srgbClr val="486D92"/>
            </a:solidFill>
            <a:prstDash val="dot"/>
            <a:round/>
            <a:headEnd len="sm" w="sm" type="none"/>
            <a:tailEnd len="sm" w="sm" type="none"/>
          </a:ln>
        </p:spPr>
      </p:cxnSp>
      <p:grpSp>
        <p:nvGrpSpPr>
          <p:cNvPr id="55" name="Google Shape;55;p6"/>
          <p:cNvGrpSpPr/>
          <p:nvPr/>
        </p:nvGrpSpPr>
        <p:grpSpPr>
          <a:xfrm>
            <a:off x="8841150" y="1164425"/>
            <a:ext cx="6740775" cy="1806143"/>
            <a:chOff x="-422783" y="180967"/>
            <a:chExt cx="8987700" cy="2408190"/>
          </a:xfrm>
        </p:grpSpPr>
        <p:sp>
          <p:nvSpPr>
            <p:cNvPr id="56" name="Google Shape;56;p6"/>
            <p:cNvSpPr txBox="1"/>
            <p:nvPr/>
          </p:nvSpPr>
          <p:spPr>
            <a:xfrm>
              <a:off x="-422783" y="180967"/>
              <a:ext cx="8987700" cy="2052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9999">
                  <a:solidFill>
                    <a:srgbClr val="FA4B80"/>
                  </a:solidFill>
                  <a:latin typeface="Londrina Solid"/>
                  <a:ea typeface="Londrina Solid"/>
                  <a:cs typeface="Londrina Solid"/>
                  <a:sym typeface="Londrina Solid"/>
                </a:rPr>
                <a:t>CLICK TO EDIT</a:t>
              </a:r>
              <a:endParaRPr/>
            </a:p>
          </p:txBody>
        </p:sp>
        <p:sp>
          <p:nvSpPr>
            <p:cNvPr id="57" name="Google Shape;57;p6"/>
            <p:cNvSpPr txBox="1"/>
            <p:nvPr/>
          </p:nvSpPr>
          <p:spPr>
            <a:xfrm>
              <a:off x="4809749" y="1563157"/>
              <a:ext cx="3401400" cy="10260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lang="en-US" sz="4999">
                  <a:solidFill>
                    <a:srgbClr val="486D92"/>
                  </a:solidFill>
                  <a:latin typeface="Mr Dafoe"/>
                  <a:ea typeface="Mr Dafoe"/>
                  <a:cs typeface="Mr Dafoe"/>
                  <a:sym typeface="Mr Dafoe"/>
                </a:rPr>
                <a:t>Edit here</a:t>
              </a:r>
              <a:endParaRPr/>
            </a:p>
          </p:txBody>
        </p:sp>
      </p:grpSp>
      <p:sp>
        <p:nvSpPr>
          <p:cNvPr id="58" name="Google Shape;58;p6"/>
          <p:cNvSpPr txBox="1"/>
          <p:nvPr/>
        </p:nvSpPr>
        <p:spPr>
          <a:xfrm>
            <a:off x="7747976" y="3169680"/>
            <a:ext cx="3654600" cy="4356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lang="en-US" sz="2829">
                <a:solidFill>
                  <a:srgbClr val="486D92"/>
                </a:solidFill>
                <a:latin typeface="Poppins"/>
                <a:ea typeface="Poppins"/>
                <a:cs typeface="Poppins"/>
                <a:sym typeface="Poppins"/>
              </a:rPr>
              <a:t>Click to edit</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1 1 1 1">
  <p:cSld name="BLANK_1_1_1_1_1">
    <p:bg>
      <p:bgPr>
        <a:solidFill>
          <a:srgbClr val="86A6DF"/>
        </a:solidFill>
      </p:bgPr>
    </p:bg>
    <p:spTree>
      <p:nvGrpSpPr>
        <p:cNvPr id="59" name="Shape 59"/>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0" name="Shape 60"/>
        <p:cNvGrpSpPr/>
        <p:nvPr/>
      </p:nvGrpSpPr>
      <p:grpSpPr>
        <a:xfrm>
          <a:off x="0" y="0"/>
          <a:ext cx="0" cy="0"/>
          <a:chOff x="0" y="0"/>
          <a:chExt cx="0" cy="0"/>
        </a:xfrm>
      </p:grpSpPr>
      <p:sp>
        <p:nvSpPr>
          <p:cNvPr id="61" name="Google Shape;61;p8"/>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8"/>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63" name="Google Shape;63;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6" name="Shape 66"/>
        <p:cNvGrpSpPr/>
        <p:nvPr/>
      </p:nvGrpSpPr>
      <p:grpSpPr>
        <a:xfrm>
          <a:off x="0" y="0"/>
          <a:ext cx="0" cy="0"/>
          <a:chOff x="0" y="0"/>
          <a:chExt cx="0" cy="0"/>
        </a:xfrm>
      </p:grpSpPr>
      <p:sp>
        <p:nvSpPr>
          <p:cNvPr id="67" name="Google Shape;67;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9" name="Google Shape;69;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2" name="Shape 72"/>
        <p:cNvGrpSpPr/>
        <p:nvPr/>
      </p:nvGrpSpPr>
      <p:grpSpPr>
        <a:xfrm>
          <a:off x="0" y="0"/>
          <a:ext cx="0" cy="0"/>
          <a:chOff x="0" y="0"/>
          <a:chExt cx="0" cy="0"/>
        </a:xfrm>
      </p:grpSpPr>
      <p:sp>
        <p:nvSpPr>
          <p:cNvPr id="73" name="Google Shape;73;p10"/>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0"/>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75" name="Google Shape;7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2.png"/><Relationship Id="rId4" Type="http://schemas.openxmlformats.org/officeDocument/2006/relationships/image" Target="../media/image32.png"/><Relationship Id="rId5" Type="http://schemas.openxmlformats.org/officeDocument/2006/relationships/image" Target="../media/image29.png"/><Relationship Id="rId6" Type="http://schemas.openxmlformats.org/officeDocument/2006/relationships/image" Target="../media/image8.png"/></Relationships>
</file>

<file path=ppt/slides/_rels/slide15.xml.rels><?xml version="1.0" encoding="UTF-8" standalone="yes"?><Relationships xmlns="http://schemas.openxmlformats.org/package/2006/relationships"><Relationship Id="rId11" Type="http://schemas.openxmlformats.org/officeDocument/2006/relationships/image" Target="../media/image21.png"/><Relationship Id="rId10" Type="http://schemas.openxmlformats.org/officeDocument/2006/relationships/image" Target="../media/image28.png"/><Relationship Id="rId12"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1.png"/><Relationship Id="rId9" Type="http://schemas.openxmlformats.org/officeDocument/2006/relationships/image" Target="../media/image20.png"/><Relationship Id="rId5" Type="http://schemas.openxmlformats.org/officeDocument/2006/relationships/image" Target="../media/image8.png"/><Relationship Id="rId6" Type="http://schemas.openxmlformats.org/officeDocument/2006/relationships/image" Target="../media/image14.png"/><Relationship Id="rId7" Type="http://schemas.openxmlformats.org/officeDocument/2006/relationships/image" Target="../media/image32.png"/><Relationship Id="rId8"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28.png"/><Relationship Id="rId5"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128" name="Shape 128"/>
        <p:cNvGrpSpPr/>
        <p:nvPr/>
      </p:nvGrpSpPr>
      <p:grpSpPr>
        <a:xfrm>
          <a:off x="0" y="0"/>
          <a:ext cx="0" cy="0"/>
          <a:chOff x="0" y="0"/>
          <a:chExt cx="0" cy="0"/>
        </a:xfrm>
      </p:grpSpPr>
      <p:grpSp>
        <p:nvGrpSpPr>
          <p:cNvPr id="129" name="Google Shape;129;p18"/>
          <p:cNvGrpSpPr/>
          <p:nvPr/>
        </p:nvGrpSpPr>
        <p:grpSpPr>
          <a:xfrm>
            <a:off x="-3460466" y="1617698"/>
            <a:ext cx="25488952" cy="6890368"/>
            <a:chOff x="0" y="0"/>
            <a:chExt cx="33985270" cy="9187158"/>
          </a:xfrm>
        </p:grpSpPr>
        <p:sp>
          <p:nvSpPr>
            <p:cNvPr id="130" name="Google Shape;130;p18"/>
            <p:cNvSpPr/>
            <p:nvPr/>
          </p:nvSpPr>
          <p:spPr>
            <a:xfrm>
              <a:off x="0" y="0"/>
              <a:ext cx="19417887" cy="8972177"/>
            </a:xfrm>
            <a:custGeom>
              <a:rect b="b" l="l" r="r" t="t"/>
              <a:pathLst>
                <a:path extrusionOk="0" h="8972177" w="19417887">
                  <a:moveTo>
                    <a:pt x="0" y="0"/>
                  </a:moveTo>
                  <a:lnTo>
                    <a:pt x="19417887" y="0"/>
                  </a:lnTo>
                  <a:lnTo>
                    <a:pt x="19417887" y="8972177"/>
                  </a:lnTo>
                  <a:lnTo>
                    <a:pt x="0" y="8972177"/>
                  </a:lnTo>
                  <a:lnTo>
                    <a:pt x="0" y="0"/>
                  </a:lnTo>
                  <a:close/>
                </a:path>
              </a:pathLst>
            </a:custGeom>
            <a:blipFill rotWithShape="1">
              <a:blip r:embed="rId3">
                <a:alphaModFix/>
              </a:blip>
              <a:stretch>
                <a:fillRect b="0" l="0" r="0" t="0"/>
              </a:stretch>
            </a:blipFill>
            <a:ln>
              <a:noFill/>
            </a:ln>
          </p:spPr>
        </p:sp>
        <p:sp>
          <p:nvSpPr>
            <p:cNvPr id="131" name="Google Shape;131;p18"/>
            <p:cNvSpPr/>
            <p:nvPr/>
          </p:nvSpPr>
          <p:spPr>
            <a:xfrm>
              <a:off x="14567383" y="214981"/>
              <a:ext cx="19417887" cy="8972177"/>
            </a:xfrm>
            <a:custGeom>
              <a:rect b="b" l="l" r="r" t="t"/>
              <a:pathLst>
                <a:path extrusionOk="0" h="8972177" w="19417887">
                  <a:moveTo>
                    <a:pt x="0" y="0"/>
                  </a:moveTo>
                  <a:lnTo>
                    <a:pt x="19417887" y="0"/>
                  </a:lnTo>
                  <a:lnTo>
                    <a:pt x="19417887" y="8972177"/>
                  </a:lnTo>
                  <a:lnTo>
                    <a:pt x="0" y="8972177"/>
                  </a:lnTo>
                  <a:lnTo>
                    <a:pt x="0" y="0"/>
                  </a:lnTo>
                  <a:close/>
                </a:path>
              </a:pathLst>
            </a:custGeom>
            <a:blipFill rotWithShape="1">
              <a:blip r:embed="rId3">
                <a:alphaModFix/>
              </a:blip>
              <a:stretch>
                <a:fillRect b="0" l="0" r="0" t="0"/>
              </a:stretch>
            </a:blipFill>
            <a:ln>
              <a:noFill/>
            </a:ln>
          </p:spPr>
        </p:sp>
      </p:grpSp>
      <p:sp>
        <p:nvSpPr>
          <p:cNvPr id="132" name="Google Shape;132;p18"/>
          <p:cNvSpPr/>
          <p:nvPr/>
        </p:nvSpPr>
        <p:spPr>
          <a:xfrm>
            <a:off x="4766094" y="1028700"/>
            <a:ext cx="8755812" cy="8617972"/>
          </a:xfrm>
          <a:custGeom>
            <a:rect b="b" l="l" r="r" t="t"/>
            <a:pathLst>
              <a:path extrusionOk="0" h="8617972" w="8755812">
                <a:moveTo>
                  <a:pt x="0" y="0"/>
                </a:moveTo>
                <a:lnTo>
                  <a:pt x="8755812" y="0"/>
                </a:lnTo>
                <a:lnTo>
                  <a:pt x="8755812" y="8617972"/>
                </a:lnTo>
                <a:lnTo>
                  <a:pt x="0" y="8617972"/>
                </a:lnTo>
                <a:lnTo>
                  <a:pt x="0" y="0"/>
                </a:lnTo>
                <a:close/>
              </a:path>
            </a:pathLst>
          </a:custGeom>
          <a:blipFill rotWithShape="1">
            <a:blip r:embed="rId4">
              <a:alphaModFix/>
            </a:blip>
            <a:stretch>
              <a:fillRect b="-5630" l="-4995" r="-4516" t="-5629"/>
            </a:stretch>
          </a:blipFill>
          <a:ln>
            <a:noFill/>
          </a:ln>
        </p:spPr>
      </p:sp>
      <p:sp>
        <p:nvSpPr>
          <p:cNvPr id="133" name="Google Shape;133;p18"/>
          <p:cNvSpPr txBox="1"/>
          <p:nvPr/>
        </p:nvSpPr>
        <p:spPr>
          <a:xfrm>
            <a:off x="11891734" y="3802185"/>
            <a:ext cx="5710200" cy="3232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0" u="none" cap="none" strike="noStrike">
                <a:solidFill>
                  <a:srgbClr val="FA4B80"/>
                </a:solidFill>
                <a:latin typeface="Londrina Solid"/>
                <a:ea typeface="Londrina Solid"/>
                <a:cs typeface="Londrina Solid"/>
                <a:sym typeface="Londrina Solid"/>
              </a:rPr>
              <a:t>FAIRY</a:t>
            </a:r>
            <a:endParaRPr/>
          </a:p>
        </p:txBody>
      </p:sp>
      <p:sp>
        <p:nvSpPr>
          <p:cNvPr id="134" name="Google Shape;134;p18"/>
          <p:cNvSpPr/>
          <p:nvPr/>
        </p:nvSpPr>
        <p:spPr>
          <a:xfrm>
            <a:off x="13521906" y="573399"/>
            <a:ext cx="3611887" cy="3160401"/>
          </a:xfrm>
          <a:custGeom>
            <a:rect b="b" l="l" r="r" t="t"/>
            <a:pathLst>
              <a:path extrusionOk="0" h="3160401" w="3611887">
                <a:moveTo>
                  <a:pt x="0" y="0"/>
                </a:moveTo>
                <a:lnTo>
                  <a:pt x="3611886" y="0"/>
                </a:lnTo>
                <a:lnTo>
                  <a:pt x="3611886" y="3160401"/>
                </a:lnTo>
                <a:lnTo>
                  <a:pt x="0" y="3160401"/>
                </a:lnTo>
                <a:lnTo>
                  <a:pt x="0" y="0"/>
                </a:lnTo>
                <a:close/>
              </a:path>
            </a:pathLst>
          </a:custGeom>
          <a:blipFill rotWithShape="1">
            <a:blip r:embed="rId5">
              <a:alphaModFix/>
            </a:blip>
            <a:stretch>
              <a:fillRect b="0" l="0" r="0" t="0"/>
            </a:stretch>
          </a:blipFill>
          <a:ln>
            <a:noFill/>
          </a:ln>
        </p:spPr>
      </p:sp>
      <p:sp>
        <p:nvSpPr>
          <p:cNvPr id="135" name="Google Shape;135;p18"/>
          <p:cNvSpPr txBox="1"/>
          <p:nvPr/>
        </p:nvSpPr>
        <p:spPr>
          <a:xfrm>
            <a:off x="686175" y="3802175"/>
            <a:ext cx="6811800" cy="3232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0" u="none" cap="none" strike="noStrike">
                <a:solidFill>
                  <a:srgbClr val="FA4B80"/>
                </a:solidFill>
                <a:latin typeface="Londrina Solid"/>
                <a:ea typeface="Londrina Solid"/>
                <a:cs typeface="Londrina Solid"/>
                <a:sym typeface="Londrina Solid"/>
              </a:rPr>
              <a:t>TOOTH</a:t>
            </a:r>
            <a:endParaRPr/>
          </a:p>
        </p:txBody>
      </p:sp>
      <p:sp>
        <p:nvSpPr>
          <p:cNvPr id="136" name="Google Shape;136;p18"/>
          <p:cNvSpPr txBox="1"/>
          <p:nvPr/>
        </p:nvSpPr>
        <p:spPr>
          <a:xfrm>
            <a:off x="12735151" y="6167560"/>
            <a:ext cx="4398600" cy="1539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999" u="none" cap="none" strike="noStrike">
                <a:solidFill>
                  <a:srgbClr val="486D92"/>
                </a:solidFill>
                <a:latin typeface="Mr Dafoe"/>
                <a:ea typeface="Mr Dafoe"/>
                <a:cs typeface="Mr Dafoe"/>
                <a:sym typeface="Mr Dafoe"/>
              </a:rPr>
              <a:t>Wishlist</a:t>
            </a:r>
            <a:endParaRPr/>
          </a:p>
        </p:txBody>
      </p:sp>
      <p:sp>
        <p:nvSpPr>
          <p:cNvPr id="137" name="Google Shape;137;p18"/>
          <p:cNvSpPr/>
          <p:nvPr/>
        </p:nvSpPr>
        <p:spPr>
          <a:xfrm>
            <a:off x="1154208" y="6657975"/>
            <a:ext cx="3611887" cy="3160401"/>
          </a:xfrm>
          <a:custGeom>
            <a:rect b="b" l="l" r="r" t="t"/>
            <a:pathLst>
              <a:path extrusionOk="0" h="3160401" w="3611887">
                <a:moveTo>
                  <a:pt x="0" y="0"/>
                </a:moveTo>
                <a:lnTo>
                  <a:pt x="3611886" y="0"/>
                </a:lnTo>
                <a:lnTo>
                  <a:pt x="3611886" y="3160401"/>
                </a:lnTo>
                <a:lnTo>
                  <a:pt x="0" y="3160401"/>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327" name="Shape 327"/>
        <p:cNvGrpSpPr/>
        <p:nvPr/>
      </p:nvGrpSpPr>
      <p:grpSpPr>
        <a:xfrm>
          <a:off x="0" y="0"/>
          <a:ext cx="0" cy="0"/>
          <a:chOff x="0" y="0"/>
          <a:chExt cx="0" cy="0"/>
        </a:xfrm>
      </p:grpSpPr>
      <p:grpSp>
        <p:nvGrpSpPr>
          <p:cNvPr id="328" name="Google Shape;328;p27"/>
          <p:cNvGrpSpPr/>
          <p:nvPr/>
        </p:nvGrpSpPr>
        <p:grpSpPr>
          <a:xfrm>
            <a:off x="4070429" y="-175618"/>
            <a:ext cx="10147147" cy="10493574"/>
            <a:chOff x="0" y="-38100"/>
            <a:chExt cx="2672499" cy="2763740"/>
          </a:xfrm>
        </p:grpSpPr>
        <p:sp>
          <p:nvSpPr>
            <p:cNvPr id="329" name="Google Shape;329;p27"/>
            <p:cNvSpPr/>
            <p:nvPr/>
          </p:nvSpPr>
          <p:spPr>
            <a:xfrm>
              <a:off x="0" y="0"/>
              <a:ext cx="2672499" cy="2725640"/>
            </a:xfrm>
            <a:custGeom>
              <a:rect b="b" l="l" r="r" t="t"/>
              <a:pathLst>
                <a:path extrusionOk="0" h="2725640" w="2672499">
                  <a:moveTo>
                    <a:pt x="0" y="0"/>
                  </a:moveTo>
                  <a:lnTo>
                    <a:pt x="2672499" y="0"/>
                  </a:lnTo>
                  <a:lnTo>
                    <a:pt x="2672499" y="2725640"/>
                  </a:lnTo>
                  <a:lnTo>
                    <a:pt x="0" y="2725640"/>
                  </a:lnTo>
                  <a:close/>
                </a:path>
              </a:pathLst>
            </a:custGeom>
            <a:solidFill>
              <a:srgbClr val="F8FDFF"/>
            </a:solidFill>
            <a:ln>
              <a:noFill/>
            </a:ln>
          </p:spPr>
        </p:sp>
        <p:sp>
          <p:nvSpPr>
            <p:cNvPr id="330" name="Google Shape;330;p27"/>
            <p:cNvSpPr txBox="1"/>
            <p:nvPr/>
          </p:nvSpPr>
          <p:spPr>
            <a:xfrm>
              <a:off x="0" y="-38100"/>
              <a:ext cx="2672498" cy="276374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1" name="Google Shape;331;p27"/>
          <p:cNvSpPr/>
          <p:nvPr/>
        </p:nvSpPr>
        <p:spPr>
          <a:xfrm flipH="1">
            <a:off x="0" y="472446"/>
            <a:ext cx="5438929" cy="9258300"/>
          </a:xfrm>
          <a:custGeom>
            <a:rect b="b" l="l" r="r" t="t"/>
            <a:pathLst>
              <a:path extrusionOk="0" h="9258300" w="5438929">
                <a:moveTo>
                  <a:pt x="5438929" y="0"/>
                </a:moveTo>
                <a:lnTo>
                  <a:pt x="0" y="0"/>
                </a:lnTo>
                <a:lnTo>
                  <a:pt x="0" y="9258300"/>
                </a:lnTo>
                <a:lnTo>
                  <a:pt x="5438929" y="9258300"/>
                </a:lnTo>
                <a:lnTo>
                  <a:pt x="5438929" y="0"/>
                </a:lnTo>
                <a:close/>
              </a:path>
            </a:pathLst>
          </a:custGeom>
          <a:blipFill rotWithShape="1">
            <a:blip r:embed="rId3">
              <a:alphaModFix/>
            </a:blip>
            <a:stretch>
              <a:fillRect b="-192" l="0" r="-11929" t="-193"/>
            </a:stretch>
          </a:blipFill>
          <a:ln>
            <a:noFill/>
          </a:ln>
        </p:spPr>
      </p:sp>
      <p:sp>
        <p:nvSpPr>
          <p:cNvPr id="332" name="Google Shape;332;p27"/>
          <p:cNvSpPr/>
          <p:nvPr/>
        </p:nvSpPr>
        <p:spPr>
          <a:xfrm>
            <a:off x="12849071" y="472446"/>
            <a:ext cx="5438929" cy="9258300"/>
          </a:xfrm>
          <a:custGeom>
            <a:rect b="b" l="l" r="r" t="t"/>
            <a:pathLst>
              <a:path extrusionOk="0" h="9258300" w="5438929">
                <a:moveTo>
                  <a:pt x="0" y="0"/>
                </a:moveTo>
                <a:lnTo>
                  <a:pt x="5438929" y="0"/>
                </a:lnTo>
                <a:lnTo>
                  <a:pt x="5438929" y="9258300"/>
                </a:lnTo>
                <a:lnTo>
                  <a:pt x="0" y="9258300"/>
                </a:lnTo>
                <a:lnTo>
                  <a:pt x="0" y="0"/>
                </a:lnTo>
                <a:close/>
              </a:path>
            </a:pathLst>
          </a:custGeom>
          <a:blipFill rotWithShape="1">
            <a:blip r:embed="rId3">
              <a:alphaModFix/>
            </a:blip>
            <a:stretch>
              <a:fillRect b="-192" l="0" r="-11929" t="-193"/>
            </a:stretch>
          </a:blipFill>
          <a:ln>
            <a:noFill/>
          </a:ln>
        </p:spPr>
      </p:sp>
      <p:grpSp>
        <p:nvGrpSpPr>
          <p:cNvPr id="333" name="Google Shape;333;p27"/>
          <p:cNvGrpSpPr/>
          <p:nvPr/>
        </p:nvGrpSpPr>
        <p:grpSpPr>
          <a:xfrm>
            <a:off x="5438929" y="2485301"/>
            <a:ext cx="849827" cy="865092"/>
            <a:chOff x="0" y="-38100"/>
            <a:chExt cx="245661" cy="250074"/>
          </a:xfrm>
        </p:grpSpPr>
        <p:sp>
          <p:nvSpPr>
            <p:cNvPr id="334" name="Google Shape;334;p27"/>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35" name="Google Shape;335;p27"/>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6" name="Google Shape;336;p27"/>
          <p:cNvGrpSpPr/>
          <p:nvPr/>
        </p:nvGrpSpPr>
        <p:grpSpPr>
          <a:xfrm>
            <a:off x="5438929" y="3506567"/>
            <a:ext cx="849827" cy="865092"/>
            <a:chOff x="0" y="-38100"/>
            <a:chExt cx="245661" cy="250074"/>
          </a:xfrm>
        </p:grpSpPr>
        <p:sp>
          <p:nvSpPr>
            <p:cNvPr id="337" name="Google Shape;337;p27"/>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38" name="Google Shape;338;p27"/>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9" name="Google Shape;339;p27"/>
          <p:cNvGrpSpPr/>
          <p:nvPr/>
        </p:nvGrpSpPr>
        <p:grpSpPr>
          <a:xfrm>
            <a:off x="5438929" y="4526240"/>
            <a:ext cx="849827" cy="865092"/>
            <a:chOff x="0" y="-38100"/>
            <a:chExt cx="245661" cy="250074"/>
          </a:xfrm>
        </p:grpSpPr>
        <p:sp>
          <p:nvSpPr>
            <p:cNvPr id="340" name="Google Shape;340;p27"/>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41" name="Google Shape;341;p27"/>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2" name="Google Shape;342;p27"/>
          <p:cNvGrpSpPr/>
          <p:nvPr/>
        </p:nvGrpSpPr>
        <p:grpSpPr>
          <a:xfrm>
            <a:off x="5438929" y="5545914"/>
            <a:ext cx="849827" cy="865092"/>
            <a:chOff x="0" y="-38100"/>
            <a:chExt cx="245661" cy="250074"/>
          </a:xfrm>
        </p:grpSpPr>
        <p:sp>
          <p:nvSpPr>
            <p:cNvPr id="343" name="Google Shape;343;p27"/>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44" name="Google Shape;344;p27"/>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5" name="Google Shape;345;p27"/>
          <p:cNvGrpSpPr/>
          <p:nvPr/>
        </p:nvGrpSpPr>
        <p:grpSpPr>
          <a:xfrm>
            <a:off x="5438929" y="6565588"/>
            <a:ext cx="849827" cy="865092"/>
            <a:chOff x="0" y="-38100"/>
            <a:chExt cx="245661" cy="250074"/>
          </a:xfrm>
        </p:grpSpPr>
        <p:sp>
          <p:nvSpPr>
            <p:cNvPr id="346" name="Google Shape;346;p27"/>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47" name="Google Shape;347;p27"/>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348" name="Google Shape;348;p27"/>
          <p:cNvCxnSpPr/>
          <p:nvPr/>
        </p:nvCxnSpPr>
        <p:spPr>
          <a:xfrm>
            <a:off x="6707689" y="3350393"/>
            <a:ext cx="6039815" cy="0"/>
          </a:xfrm>
          <a:prstGeom prst="straightConnector1">
            <a:avLst/>
          </a:prstGeom>
          <a:noFill/>
          <a:ln cap="flat" cmpd="sng" w="38100">
            <a:solidFill>
              <a:srgbClr val="486D92"/>
            </a:solidFill>
            <a:prstDash val="dot"/>
            <a:round/>
            <a:headEnd len="sm" w="sm" type="none"/>
            <a:tailEnd len="sm" w="sm" type="none"/>
          </a:ln>
        </p:spPr>
      </p:cxnSp>
      <p:cxnSp>
        <p:nvCxnSpPr>
          <p:cNvPr id="349" name="Google Shape;349;p27"/>
          <p:cNvCxnSpPr/>
          <p:nvPr/>
        </p:nvCxnSpPr>
        <p:spPr>
          <a:xfrm>
            <a:off x="6707689" y="4371658"/>
            <a:ext cx="6039815" cy="0"/>
          </a:xfrm>
          <a:prstGeom prst="straightConnector1">
            <a:avLst/>
          </a:prstGeom>
          <a:noFill/>
          <a:ln cap="flat" cmpd="sng" w="38100">
            <a:solidFill>
              <a:srgbClr val="486D92"/>
            </a:solidFill>
            <a:prstDash val="dot"/>
            <a:round/>
            <a:headEnd len="sm" w="sm" type="none"/>
            <a:tailEnd len="sm" w="sm" type="none"/>
          </a:ln>
        </p:spPr>
      </p:cxnSp>
      <p:cxnSp>
        <p:nvCxnSpPr>
          <p:cNvPr id="350" name="Google Shape;350;p27"/>
          <p:cNvCxnSpPr/>
          <p:nvPr/>
        </p:nvCxnSpPr>
        <p:spPr>
          <a:xfrm>
            <a:off x="6707689" y="5372282"/>
            <a:ext cx="6039815" cy="0"/>
          </a:xfrm>
          <a:prstGeom prst="straightConnector1">
            <a:avLst/>
          </a:prstGeom>
          <a:noFill/>
          <a:ln cap="flat" cmpd="sng" w="38100">
            <a:solidFill>
              <a:srgbClr val="486D92"/>
            </a:solidFill>
            <a:prstDash val="dot"/>
            <a:round/>
            <a:headEnd len="sm" w="sm" type="none"/>
            <a:tailEnd len="sm" w="sm" type="none"/>
          </a:ln>
        </p:spPr>
      </p:cxnSp>
      <p:cxnSp>
        <p:nvCxnSpPr>
          <p:cNvPr id="351" name="Google Shape;351;p27"/>
          <p:cNvCxnSpPr/>
          <p:nvPr/>
        </p:nvCxnSpPr>
        <p:spPr>
          <a:xfrm>
            <a:off x="6707689" y="6391956"/>
            <a:ext cx="6039815" cy="0"/>
          </a:xfrm>
          <a:prstGeom prst="straightConnector1">
            <a:avLst/>
          </a:prstGeom>
          <a:noFill/>
          <a:ln cap="flat" cmpd="sng" w="38100">
            <a:solidFill>
              <a:srgbClr val="486D92"/>
            </a:solidFill>
            <a:prstDash val="dot"/>
            <a:round/>
            <a:headEnd len="sm" w="sm" type="none"/>
            <a:tailEnd len="sm" w="sm" type="none"/>
          </a:ln>
        </p:spPr>
      </p:cxnSp>
      <p:cxnSp>
        <p:nvCxnSpPr>
          <p:cNvPr id="352" name="Google Shape;352;p27"/>
          <p:cNvCxnSpPr/>
          <p:nvPr/>
        </p:nvCxnSpPr>
        <p:spPr>
          <a:xfrm>
            <a:off x="6707689" y="7449729"/>
            <a:ext cx="6039815" cy="0"/>
          </a:xfrm>
          <a:prstGeom prst="straightConnector1">
            <a:avLst/>
          </a:prstGeom>
          <a:noFill/>
          <a:ln cap="flat" cmpd="sng" w="38100">
            <a:solidFill>
              <a:srgbClr val="486D92"/>
            </a:solidFill>
            <a:prstDash val="dot"/>
            <a:round/>
            <a:headEnd len="sm" w="sm" type="none"/>
            <a:tailEnd len="sm" w="sm" type="none"/>
          </a:ln>
        </p:spPr>
      </p:cxnSp>
      <p:sp>
        <p:nvSpPr>
          <p:cNvPr id="353" name="Google Shape;353;p27"/>
          <p:cNvSpPr/>
          <p:nvPr/>
        </p:nvSpPr>
        <p:spPr>
          <a:xfrm>
            <a:off x="14383584" y="6531167"/>
            <a:ext cx="2875716" cy="3755833"/>
          </a:xfrm>
          <a:custGeom>
            <a:rect b="b" l="l" r="r" t="t"/>
            <a:pathLst>
              <a:path extrusionOk="0" h="3755833" w="2875716">
                <a:moveTo>
                  <a:pt x="0" y="0"/>
                </a:moveTo>
                <a:lnTo>
                  <a:pt x="2875716" y="0"/>
                </a:lnTo>
                <a:lnTo>
                  <a:pt x="2875716" y="3755833"/>
                </a:lnTo>
                <a:lnTo>
                  <a:pt x="0" y="3755833"/>
                </a:lnTo>
                <a:lnTo>
                  <a:pt x="0" y="0"/>
                </a:lnTo>
                <a:close/>
              </a:path>
            </a:pathLst>
          </a:custGeom>
          <a:blipFill rotWithShape="1">
            <a:blip r:embed="rId3">
              <a:alphaModFix/>
            </a:blip>
            <a:stretch>
              <a:fillRect b="-16894" l="0" r="0" t="0"/>
            </a:stretch>
          </a:blipFill>
          <a:ln>
            <a:noFill/>
          </a:ln>
        </p:spPr>
      </p:sp>
      <p:sp>
        <p:nvSpPr>
          <p:cNvPr id="354" name="Google Shape;354;p27"/>
          <p:cNvSpPr/>
          <p:nvPr/>
        </p:nvSpPr>
        <p:spPr>
          <a:xfrm flipH="1">
            <a:off x="1028700" y="6531167"/>
            <a:ext cx="2875716" cy="3755833"/>
          </a:xfrm>
          <a:custGeom>
            <a:rect b="b" l="l" r="r" t="t"/>
            <a:pathLst>
              <a:path extrusionOk="0" h="3755833" w="2875716">
                <a:moveTo>
                  <a:pt x="2875716" y="0"/>
                </a:moveTo>
                <a:lnTo>
                  <a:pt x="0" y="0"/>
                </a:lnTo>
                <a:lnTo>
                  <a:pt x="0" y="3755833"/>
                </a:lnTo>
                <a:lnTo>
                  <a:pt x="2875716" y="3755833"/>
                </a:lnTo>
                <a:lnTo>
                  <a:pt x="2875716" y="0"/>
                </a:lnTo>
                <a:close/>
              </a:path>
            </a:pathLst>
          </a:custGeom>
          <a:blipFill rotWithShape="1">
            <a:blip r:embed="rId3">
              <a:alphaModFix/>
            </a:blip>
            <a:stretch>
              <a:fillRect b="-16894" l="0" r="0" t="0"/>
            </a:stretch>
          </a:blipFill>
          <a:ln>
            <a:noFill/>
          </a:ln>
        </p:spPr>
      </p:sp>
      <p:grpSp>
        <p:nvGrpSpPr>
          <p:cNvPr id="355" name="Google Shape;355;p27"/>
          <p:cNvGrpSpPr/>
          <p:nvPr/>
        </p:nvGrpSpPr>
        <p:grpSpPr>
          <a:xfrm>
            <a:off x="6064802" y="592257"/>
            <a:ext cx="6158397" cy="1859756"/>
            <a:chOff x="0" y="180975"/>
            <a:chExt cx="8211196" cy="2479674"/>
          </a:xfrm>
        </p:grpSpPr>
        <p:sp>
          <p:nvSpPr>
            <p:cNvPr id="356" name="Google Shape;356;p27"/>
            <p:cNvSpPr txBox="1"/>
            <p:nvPr/>
          </p:nvSpPr>
          <p:spPr>
            <a:xfrm>
              <a:off x="0" y="180975"/>
              <a:ext cx="8211196" cy="184679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999" u="none" cap="none" strike="noStrike">
                  <a:solidFill>
                    <a:srgbClr val="FA4B80"/>
                  </a:solidFill>
                  <a:latin typeface="Londrina Solid"/>
                  <a:ea typeface="Londrina Solid"/>
                  <a:cs typeface="Londrina Solid"/>
                  <a:sym typeface="Londrina Solid"/>
                </a:rPr>
                <a:t>TOOTH FAIRY</a:t>
              </a:r>
              <a:endParaRPr/>
            </a:p>
          </p:txBody>
        </p:sp>
        <p:sp>
          <p:nvSpPr>
            <p:cNvPr id="357" name="Google Shape;357;p27"/>
            <p:cNvSpPr txBox="1"/>
            <p:nvPr/>
          </p:nvSpPr>
          <p:spPr>
            <a:xfrm>
              <a:off x="4809749" y="1563157"/>
              <a:ext cx="3401446" cy="1097492"/>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US" sz="4999" u="none" cap="none" strike="noStrike">
                  <a:solidFill>
                    <a:srgbClr val="486D92"/>
                  </a:solidFill>
                  <a:latin typeface="Mr Dafoe"/>
                  <a:ea typeface="Mr Dafoe"/>
                  <a:cs typeface="Mr Dafoe"/>
                  <a:sym typeface="Mr Dafoe"/>
                </a:rPr>
                <a:t>Wishlist</a:t>
              </a:r>
              <a:endParaRPr/>
            </a:p>
          </p:txBody>
        </p:sp>
      </p:grpSp>
      <p:grpSp>
        <p:nvGrpSpPr>
          <p:cNvPr id="358" name="Google Shape;358;p27"/>
          <p:cNvGrpSpPr/>
          <p:nvPr/>
        </p:nvGrpSpPr>
        <p:grpSpPr>
          <a:xfrm>
            <a:off x="5438929" y="7622728"/>
            <a:ext cx="849827" cy="865092"/>
            <a:chOff x="0" y="-38100"/>
            <a:chExt cx="245661" cy="250074"/>
          </a:xfrm>
        </p:grpSpPr>
        <p:sp>
          <p:nvSpPr>
            <p:cNvPr id="359" name="Google Shape;359;p27"/>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60" name="Google Shape;360;p27"/>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1" name="Google Shape;361;p27"/>
          <p:cNvGrpSpPr/>
          <p:nvPr/>
        </p:nvGrpSpPr>
        <p:grpSpPr>
          <a:xfrm>
            <a:off x="5438929" y="8642402"/>
            <a:ext cx="849827" cy="865092"/>
            <a:chOff x="0" y="-38100"/>
            <a:chExt cx="245661" cy="250074"/>
          </a:xfrm>
        </p:grpSpPr>
        <p:sp>
          <p:nvSpPr>
            <p:cNvPr id="362" name="Google Shape;362;p27"/>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63" name="Google Shape;363;p27"/>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364" name="Google Shape;364;p27"/>
          <p:cNvCxnSpPr/>
          <p:nvPr/>
        </p:nvCxnSpPr>
        <p:spPr>
          <a:xfrm>
            <a:off x="6707689" y="8468770"/>
            <a:ext cx="6039815" cy="0"/>
          </a:xfrm>
          <a:prstGeom prst="straightConnector1">
            <a:avLst/>
          </a:prstGeom>
          <a:noFill/>
          <a:ln cap="flat" cmpd="sng" w="38100">
            <a:solidFill>
              <a:srgbClr val="486D92"/>
            </a:solidFill>
            <a:prstDash val="dot"/>
            <a:round/>
            <a:headEnd len="sm" w="sm" type="none"/>
            <a:tailEnd len="sm" w="sm" type="none"/>
          </a:ln>
        </p:spPr>
      </p:cxnSp>
      <p:cxnSp>
        <p:nvCxnSpPr>
          <p:cNvPr id="365" name="Google Shape;365;p27"/>
          <p:cNvCxnSpPr/>
          <p:nvPr/>
        </p:nvCxnSpPr>
        <p:spPr>
          <a:xfrm>
            <a:off x="6707689" y="9526544"/>
            <a:ext cx="6039815" cy="0"/>
          </a:xfrm>
          <a:prstGeom prst="straightConnector1">
            <a:avLst/>
          </a:prstGeom>
          <a:noFill/>
          <a:ln cap="flat" cmpd="sng" w="38100">
            <a:solidFill>
              <a:srgbClr val="486D92"/>
            </a:solidFill>
            <a:prstDash val="dot"/>
            <a:round/>
            <a:headEnd len="sm" w="sm" type="none"/>
            <a:tailEnd len="sm" w="sm"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369" name="Shape 369"/>
        <p:cNvGrpSpPr/>
        <p:nvPr/>
      </p:nvGrpSpPr>
      <p:grpSpPr>
        <a:xfrm>
          <a:off x="0" y="0"/>
          <a:ext cx="0" cy="0"/>
          <a:chOff x="0" y="0"/>
          <a:chExt cx="0" cy="0"/>
        </a:xfrm>
      </p:grpSpPr>
      <p:grpSp>
        <p:nvGrpSpPr>
          <p:cNvPr id="370" name="Google Shape;370;p28"/>
          <p:cNvGrpSpPr/>
          <p:nvPr/>
        </p:nvGrpSpPr>
        <p:grpSpPr>
          <a:xfrm>
            <a:off x="1028700" y="1003299"/>
            <a:ext cx="7898157" cy="8167803"/>
            <a:chOff x="0" y="-38100"/>
            <a:chExt cx="2672499" cy="2763740"/>
          </a:xfrm>
        </p:grpSpPr>
        <p:sp>
          <p:nvSpPr>
            <p:cNvPr id="371" name="Google Shape;371;p28"/>
            <p:cNvSpPr/>
            <p:nvPr/>
          </p:nvSpPr>
          <p:spPr>
            <a:xfrm>
              <a:off x="0" y="0"/>
              <a:ext cx="2672499" cy="2725640"/>
            </a:xfrm>
            <a:custGeom>
              <a:rect b="b" l="l" r="r" t="t"/>
              <a:pathLst>
                <a:path extrusionOk="0" h="2725640" w="2672499">
                  <a:moveTo>
                    <a:pt x="0" y="0"/>
                  </a:moveTo>
                  <a:lnTo>
                    <a:pt x="2672499" y="0"/>
                  </a:lnTo>
                  <a:lnTo>
                    <a:pt x="2672499" y="2725640"/>
                  </a:lnTo>
                  <a:lnTo>
                    <a:pt x="0" y="2725640"/>
                  </a:lnTo>
                  <a:close/>
                </a:path>
              </a:pathLst>
            </a:custGeom>
            <a:solidFill>
              <a:srgbClr val="F8FDFF"/>
            </a:solidFill>
            <a:ln>
              <a:noFill/>
            </a:ln>
          </p:spPr>
        </p:sp>
        <p:sp>
          <p:nvSpPr>
            <p:cNvPr id="372" name="Google Shape;372;p28"/>
            <p:cNvSpPr txBox="1"/>
            <p:nvPr/>
          </p:nvSpPr>
          <p:spPr>
            <a:xfrm>
              <a:off x="0" y="-38100"/>
              <a:ext cx="2672498" cy="276374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3" name="Google Shape;373;p28"/>
          <p:cNvGrpSpPr/>
          <p:nvPr/>
        </p:nvGrpSpPr>
        <p:grpSpPr>
          <a:xfrm>
            <a:off x="2093889" y="3074458"/>
            <a:ext cx="661474" cy="673355"/>
            <a:chOff x="0" y="-38100"/>
            <a:chExt cx="245661" cy="250074"/>
          </a:xfrm>
        </p:grpSpPr>
        <p:sp>
          <p:nvSpPr>
            <p:cNvPr id="374" name="Google Shape;374;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75" name="Google Shape;375;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6" name="Google Shape;376;p28"/>
          <p:cNvGrpSpPr/>
          <p:nvPr/>
        </p:nvGrpSpPr>
        <p:grpSpPr>
          <a:xfrm>
            <a:off x="2093889" y="3869373"/>
            <a:ext cx="661474" cy="673355"/>
            <a:chOff x="0" y="-38100"/>
            <a:chExt cx="245661" cy="250074"/>
          </a:xfrm>
        </p:grpSpPr>
        <p:sp>
          <p:nvSpPr>
            <p:cNvPr id="377" name="Google Shape;377;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78" name="Google Shape;378;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9" name="Google Shape;379;p28"/>
          <p:cNvGrpSpPr/>
          <p:nvPr/>
        </p:nvGrpSpPr>
        <p:grpSpPr>
          <a:xfrm>
            <a:off x="2093889" y="4663048"/>
            <a:ext cx="661474" cy="673355"/>
            <a:chOff x="0" y="-38100"/>
            <a:chExt cx="245661" cy="250074"/>
          </a:xfrm>
        </p:grpSpPr>
        <p:sp>
          <p:nvSpPr>
            <p:cNvPr id="380" name="Google Shape;380;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81" name="Google Shape;381;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2" name="Google Shape;382;p28"/>
          <p:cNvGrpSpPr/>
          <p:nvPr/>
        </p:nvGrpSpPr>
        <p:grpSpPr>
          <a:xfrm>
            <a:off x="2093889" y="5456724"/>
            <a:ext cx="661474" cy="673355"/>
            <a:chOff x="0" y="-38100"/>
            <a:chExt cx="245661" cy="250074"/>
          </a:xfrm>
        </p:grpSpPr>
        <p:sp>
          <p:nvSpPr>
            <p:cNvPr id="383" name="Google Shape;383;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84" name="Google Shape;384;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5" name="Google Shape;385;p28"/>
          <p:cNvGrpSpPr/>
          <p:nvPr/>
        </p:nvGrpSpPr>
        <p:grpSpPr>
          <a:xfrm>
            <a:off x="2093889" y="6250399"/>
            <a:ext cx="661474" cy="673355"/>
            <a:chOff x="0" y="-38100"/>
            <a:chExt cx="245661" cy="250074"/>
          </a:xfrm>
        </p:grpSpPr>
        <p:sp>
          <p:nvSpPr>
            <p:cNvPr id="386" name="Google Shape;386;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87" name="Google Shape;387;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388" name="Google Shape;388;p28"/>
          <p:cNvCxnSpPr/>
          <p:nvPr/>
        </p:nvCxnSpPr>
        <p:spPr>
          <a:xfrm>
            <a:off x="3081444" y="3747813"/>
            <a:ext cx="4701164" cy="0"/>
          </a:xfrm>
          <a:prstGeom prst="straightConnector1">
            <a:avLst/>
          </a:prstGeom>
          <a:noFill/>
          <a:ln cap="flat" cmpd="sng" w="28575">
            <a:solidFill>
              <a:srgbClr val="486D92"/>
            </a:solidFill>
            <a:prstDash val="dot"/>
            <a:round/>
            <a:headEnd len="sm" w="sm" type="none"/>
            <a:tailEnd len="sm" w="sm" type="none"/>
          </a:ln>
        </p:spPr>
      </p:cxnSp>
      <p:cxnSp>
        <p:nvCxnSpPr>
          <p:cNvPr id="389" name="Google Shape;389;p28"/>
          <p:cNvCxnSpPr/>
          <p:nvPr/>
        </p:nvCxnSpPr>
        <p:spPr>
          <a:xfrm>
            <a:off x="3081444" y="4542728"/>
            <a:ext cx="4701164" cy="0"/>
          </a:xfrm>
          <a:prstGeom prst="straightConnector1">
            <a:avLst/>
          </a:prstGeom>
          <a:noFill/>
          <a:ln cap="flat" cmpd="sng" w="28575">
            <a:solidFill>
              <a:srgbClr val="486D92"/>
            </a:solidFill>
            <a:prstDash val="dot"/>
            <a:round/>
            <a:headEnd len="sm" w="sm" type="none"/>
            <a:tailEnd len="sm" w="sm" type="none"/>
          </a:ln>
        </p:spPr>
      </p:cxnSp>
      <p:cxnSp>
        <p:nvCxnSpPr>
          <p:cNvPr id="390" name="Google Shape;390;p28"/>
          <p:cNvCxnSpPr/>
          <p:nvPr/>
        </p:nvCxnSpPr>
        <p:spPr>
          <a:xfrm>
            <a:off x="3081444" y="5321575"/>
            <a:ext cx="4701164" cy="0"/>
          </a:xfrm>
          <a:prstGeom prst="straightConnector1">
            <a:avLst/>
          </a:prstGeom>
          <a:noFill/>
          <a:ln cap="flat" cmpd="sng" w="28575">
            <a:solidFill>
              <a:srgbClr val="486D92"/>
            </a:solidFill>
            <a:prstDash val="dot"/>
            <a:round/>
            <a:headEnd len="sm" w="sm" type="none"/>
            <a:tailEnd len="sm" w="sm" type="none"/>
          </a:ln>
        </p:spPr>
      </p:cxnSp>
      <p:cxnSp>
        <p:nvCxnSpPr>
          <p:cNvPr id="391" name="Google Shape;391;p28"/>
          <p:cNvCxnSpPr/>
          <p:nvPr/>
        </p:nvCxnSpPr>
        <p:spPr>
          <a:xfrm>
            <a:off x="3081444" y="6115251"/>
            <a:ext cx="4701164" cy="0"/>
          </a:xfrm>
          <a:prstGeom prst="straightConnector1">
            <a:avLst/>
          </a:prstGeom>
          <a:noFill/>
          <a:ln cap="flat" cmpd="sng" w="28575">
            <a:solidFill>
              <a:srgbClr val="486D92"/>
            </a:solidFill>
            <a:prstDash val="dot"/>
            <a:round/>
            <a:headEnd len="sm" w="sm" type="none"/>
            <a:tailEnd len="sm" w="sm" type="none"/>
          </a:ln>
        </p:spPr>
      </p:cxnSp>
      <p:cxnSp>
        <p:nvCxnSpPr>
          <p:cNvPr id="392" name="Google Shape;392;p28"/>
          <p:cNvCxnSpPr/>
          <p:nvPr/>
        </p:nvCxnSpPr>
        <p:spPr>
          <a:xfrm>
            <a:off x="3081444" y="6938582"/>
            <a:ext cx="4701164" cy="0"/>
          </a:xfrm>
          <a:prstGeom prst="straightConnector1">
            <a:avLst/>
          </a:prstGeom>
          <a:noFill/>
          <a:ln cap="flat" cmpd="sng" w="28575">
            <a:solidFill>
              <a:srgbClr val="486D92"/>
            </a:solidFill>
            <a:prstDash val="dot"/>
            <a:round/>
            <a:headEnd len="sm" w="sm" type="none"/>
            <a:tailEnd len="sm" w="sm" type="none"/>
          </a:ln>
        </p:spPr>
      </p:cxnSp>
      <p:grpSp>
        <p:nvGrpSpPr>
          <p:cNvPr id="393" name="Google Shape;393;p28"/>
          <p:cNvGrpSpPr/>
          <p:nvPr/>
        </p:nvGrpSpPr>
        <p:grpSpPr>
          <a:xfrm>
            <a:off x="2581045" y="1602491"/>
            <a:ext cx="4793464" cy="1446056"/>
            <a:chOff x="0" y="142875"/>
            <a:chExt cx="6391286" cy="1928074"/>
          </a:xfrm>
        </p:grpSpPr>
        <p:sp>
          <p:nvSpPr>
            <p:cNvPr id="394" name="Google Shape;394;p28"/>
            <p:cNvSpPr txBox="1"/>
            <p:nvPr/>
          </p:nvSpPr>
          <p:spPr>
            <a:xfrm>
              <a:off x="0" y="142875"/>
              <a:ext cx="6391286" cy="143546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7783" u="none" cap="none" strike="noStrike">
                  <a:solidFill>
                    <a:srgbClr val="FA4B80"/>
                  </a:solidFill>
                  <a:latin typeface="Londrina Solid"/>
                  <a:ea typeface="Londrina Solid"/>
                  <a:cs typeface="Londrina Solid"/>
                  <a:sym typeface="Londrina Solid"/>
                </a:rPr>
                <a:t>TOOTH FAIRY</a:t>
              </a:r>
              <a:endParaRPr/>
            </a:p>
          </p:txBody>
        </p:sp>
        <p:sp>
          <p:nvSpPr>
            <p:cNvPr id="395" name="Google Shape;395;p28"/>
            <p:cNvSpPr txBox="1"/>
            <p:nvPr/>
          </p:nvSpPr>
          <p:spPr>
            <a:xfrm>
              <a:off x="3743728" y="1216753"/>
              <a:ext cx="2647558" cy="854196"/>
            </a:xfrm>
            <a:prstGeom prst="rect">
              <a:avLst/>
            </a:prstGeom>
            <a:noFill/>
            <a:ln>
              <a:noFill/>
            </a:ln>
          </p:spPr>
          <p:txBody>
            <a:bodyPr anchorCtr="0" anchor="t" bIns="0" lIns="0" spcFirstLastPara="1" rIns="0" wrap="square" tIns="0">
              <a:spAutoFit/>
            </a:bodyPr>
            <a:lstStyle/>
            <a:p>
              <a:pPr indent="0" lvl="0" marL="0" marR="0" rtl="0" algn="ctr">
                <a:lnSpc>
                  <a:spcPct val="140015"/>
                </a:lnSpc>
                <a:spcBef>
                  <a:spcPts val="0"/>
                </a:spcBef>
                <a:spcAft>
                  <a:spcPts val="0"/>
                </a:spcAft>
                <a:buNone/>
              </a:pPr>
              <a:r>
                <a:rPr b="0" i="0" lang="en-US" sz="3891" u="none" cap="none" strike="noStrike">
                  <a:solidFill>
                    <a:srgbClr val="486D92"/>
                  </a:solidFill>
                  <a:latin typeface="Mr Dafoe"/>
                  <a:ea typeface="Mr Dafoe"/>
                  <a:cs typeface="Mr Dafoe"/>
                  <a:sym typeface="Mr Dafoe"/>
                </a:rPr>
                <a:t>Wishlist</a:t>
              </a:r>
              <a:endParaRPr/>
            </a:p>
          </p:txBody>
        </p:sp>
      </p:grpSp>
      <p:grpSp>
        <p:nvGrpSpPr>
          <p:cNvPr id="396" name="Google Shape;396;p28"/>
          <p:cNvGrpSpPr/>
          <p:nvPr/>
        </p:nvGrpSpPr>
        <p:grpSpPr>
          <a:xfrm>
            <a:off x="2093889" y="7073238"/>
            <a:ext cx="661474" cy="673355"/>
            <a:chOff x="0" y="-38100"/>
            <a:chExt cx="245661" cy="250074"/>
          </a:xfrm>
        </p:grpSpPr>
        <p:sp>
          <p:nvSpPr>
            <p:cNvPr id="397" name="Google Shape;397;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98" name="Google Shape;398;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99" name="Google Shape;399;p28"/>
          <p:cNvGrpSpPr/>
          <p:nvPr/>
        </p:nvGrpSpPr>
        <p:grpSpPr>
          <a:xfrm>
            <a:off x="2093889" y="7866914"/>
            <a:ext cx="661474" cy="673355"/>
            <a:chOff x="0" y="-38100"/>
            <a:chExt cx="245661" cy="250074"/>
          </a:xfrm>
        </p:grpSpPr>
        <p:sp>
          <p:nvSpPr>
            <p:cNvPr id="400" name="Google Shape;400;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401" name="Google Shape;401;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402" name="Google Shape;402;p28"/>
          <p:cNvCxnSpPr/>
          <p:nvPr/>
        </p:nvCxnSpPr>
        <p:spPr>
          <a:xfrm>
            <a:off x="3081444" y="7731765"/>
            <a:ext cx="4701164" cy="0"/>
          </a:xfrm>
          <a:prstGeom prst="straightConnector1">
            <a:avLst/>
          </a:prstGeom>
          <a:noFill/>
          <a:ln cap="flat" cmpd="sng" w="28575">
            <a:solidFill>
              <a:srgbClr val="486D92"/>
            </a:solidFill>
            <a:prstDash val="dot"/>
            <a:round/>
            <a:headEnd len="sm" w="sm" type="none"/>
            <a:tailEnd len="sm" w="sm" type="none"/>
          </a:ln>
        </p:spPr>
      </p:cxnSp>
      <p:grpSp>
        <p:nvGrpSpPr>
          <p:cNvPr id="403" name="Google Shape;403;p28"/>
          <p:cNvGrpSpPr/>
          <p:nvPr/>
        </p:nvGrpSpPr>
        <p:grpSpPr>
          <a:xfrm>
            <a:off x="9361146" y="1003299"/>
            <a:ext cx="7898157" cy="8167803"/>
            <a:chOff x="0" y="-38100"/>
            <a:chExt cx="2672499" cy="2763740"/>
          </a:xfrm>
        </p:grpSpPr>
        <p:sp>
          <p:nvSpPr>
            <p:cNvPr id="404" name="Google Shape;404;p28"/>
            <p:cNvSpPr/>
            <p:nvPr/>
          </p:nvSpPr>
          <p:spPr>
            <a:xfrm>
              <a:off x="0" y="0"/>
              <a:ext cx="2672499" cy="2725640"/>
            </a:xfrm>
            <a:custGeom>
              <a:rect b="b" l="l" r="r" t="t"/>
              <a:pathLst>
                <a:path extrusionOk="0" h="2725640" w="2672499">
                  <a:moveTo>
                    <a:pt x="0" y="0"/>
                  </a:moveTo>
                  <a:lnTo>
                    <a:pt x="2672499" y="0"/>
                  </a:lnTo>
                  <a:lnTo>
                    <a:pt x="2672499" y="2725640"/>
                  </a:lnTo>
                  <a:lnTo>
                    <a:pt x="0" y="2725640"/>
                  </a:lnTo>
                  <a:close/>
                </a:path>
              </a:pathLst>
            </a:custGeom>
            <a:solidFill>
              <a:srgbClr val="F8FDFF"/>
            </a:solidFill>
            <a:ln>
              <a:noFill/>
            </a:ln>
          </p:spPr>
        </p:sp>
        <p:sp>
          <p:nvSpPr>
            <p:cNvPr id="405" name="Google Shape;405;p28"/>
            <p:cNvSpPr txBox="1"/>
            <p:nvPr/>
          </p:nvSpPr>
          <p:spPr>
            <a:xfrm>
              <a:off x="0" y="-38100"/>
              <a:ext cx="2672498" cy="276374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6" name="Google Shape;406;p28"/>
          <p:cNvGrpSpPr/>
          <p:nvPr/>
        </p:nvGrpSpPr>
        <p:grpSpPr>
          <a:xfrm>
            <a:off x="10426336" y="3074458"/>
            <a:ext cx="661474" cy="673355"/>
            <a:chOff x="0" y="-38100"/>
            <a:chExt cx="245661" cy="250074"/>
          </a:xfrm>
        </p:grpSpPr>
        <p:sp>
          <p:nvSpPr>
            <p:cNvPr id="407" name="Google Shape;407;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408" name="Google Shape;408;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9" name="Google Shape;409;p28"/>
          <p:cNvGrpSpPr/>
          <p:nvPr/>
        </p:nvGrpSpPr>
        <p:grpSpPr>
          <a:xfrm>
            <a:off x="10426336" y="3869373"/>
            <a:ext cx="661474" cy="673355"/>
            <a:chOff x="0" y="-38100"/>
            <a:chExt cx="245661" cy="250074"/>
          </a:xfrm>
        </p:grpSpPr>
        <p:sp>
          <p:nvSpPr>
            <p:cNvPr id="410" name="Google Shape;410;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411" name="Google Shape;411;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12" name="Google Shape;412;p28"/>
          <p:cNvGrpSpPr/>
          <p:nvPr/>
        </p:nvGrpSpPr>
        <p:grpSpPr>
          <a:xfrm>
            <a:off x="10426336" y="4663048"/>
            <a:ext cx="661474" cy="673355"/>
            <a:chOff x="0" y="-38100"/>
            <a:chExt cx="245661" cy="250074"/>
          </a:xfrm>
        </p:grpSpPr>
        <p:sp>
          <p:nvSpPr>
            <p:cNvPr id="413" name="Google Shape;413;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414" name="Google Shape;414;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15" name="Google Shape;415;p28"/>
          <p:cNvGrpSpPr/>
          <p:nvPr/>
        </p:nvGrpSpPr>
        <p:grpSpPr>
          <a:xfrm>
            <a:off x="10426336" y="5456724"/>
            <a:ext cx="661474" cy="673355"/>
            <a:chOff x="0" y="-38100"/>
            <a:chExt cx="245661" cy="250074"/>
          </a:xfrm>
        </p:grpSpPr>
        <p:sp>
          <p:nvSpPr>
            <p:cNvPr id="416" name="Google Shape;416;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417" name="Google Shape;417;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18" name="Google Shape;418;p28"/>
          <p:cNvGrpSpPr/>
          <p:nvPr/>
        </p:nvGrpSpPr>
        <p:grpSpPr>
          <a:xfrm>
            <a:off x="10426336" y="6250399"/>
            <a:ext cx="661474" cy="673355"/>
            <a:chOff x="0" y="-38100"/>
            <a:chExt cx="245661" cy="250074"/>
          </a:xfrm>
        </p:grpSpPr>
        <p:sp>
          <p:nvSpPr>
            <p:cNvPr id="419" name="Google Shape;419;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420" name="Google Shape;420;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421" name="Google Shape;421;p28"/>
          <p:cNvCxnSpPr/>
          <p:nvPr/>
        </p:nvCxnSpPr>
        <p:spPr>
          <a:xfrm>
            <a:off x="11413890" y="3747813"/>
            <a:ext cx="4701164" cy="0"/>
          </a:xfrm>
          <a:prstGeom prst="straightConnector1">
            <a:avLst/>
          </a:prstGeom>
          <a:noFill/>
          <a:ln cap="flat" cmpd="sng" w="28575">
            <a:solidFill>
              <a:srgbClr val="486D92"/>
            </a:solidFill>
            <a:prstDash val="dot"/>
            <a:round/>
            <a:headEnd len="sm" w="sm" type="none"/>
            <a:tailEnd len="sm" w="sm" type="none"/>
          </a:ln>
        </p:spPr>
      </p:cxnSp>
      <p:cxnSp>
        <p:nvCxnSpPr>
          <p:cNvPr id="422" name="Google Shape;422;p28"/>
          <p:cNvCxnSpPr/>
          <p:nvPr/>
        </p:nvCxnSpPr>
        <p:spPr>
          <a:xfrm>
            <a:off x="11413890" y="4542728"/>
            <a:ext cx="4701164" cy="0"/>
          </a:xfrm>
          <a:prstGeom prst="straightConnector1">
            <a:avLst/>
          </a:prstGeom>
          <a:noFill/>
          <a:ln cap="flat" cmpd="sng" w="28575">
            <a:solidFill>
              <a:srgbClr val="486D92"/>
            </a:solidFill>
            <a:prstDash val="dot"/>
            <a:round/>
            <a:headEnd len="sm" w="sm" type="none"/>
            <a:tailEnd len="sm" w="sm" type="none"/>
          </a:ln>
        </p:spPr>
      </p:cxnSp>
      <p:cxnSp>
        <p:nvCxnSpPr>
          <p:cNvPr id="423" name="Google Shape;423;p28"/>
          <p:cNvCxnSpPr/>
          <p:nvPr/>
        </p:nvCxnSpPr>
        <p:spPr>
          <a:xfrm>
            <a:off x="11413890" y="5321575"/>
            <a:ext cx="4701164" cy="0"/>
          </a:xfrm>
          <a:prstGeom prst="straightConnector1">
            <a:avLst/>
          </a:prstGeom>
          <a:noFill/>
          <a:ln cap="flat" cmpd="sng" w="28575">
            <a:solidFill>
              <a:srgbClr val="486D92"/>
            </a:solidFill>
            <a:prstDash val="dot"/>
            <a:round/>
            <a:headEnd len="sm" w="sm" type="none"/>
            <a:tailEnd len="sm" w="sm" type="none"/>
          </a:ln>
        </p:spPr>
      </p:cxnSp>
      <p:cxnSp>
        <p:nvCxnSpPr>
          <p:cNvPr id="424" name="Google Shape;424;p28"/>
          <p:cNvCxnSpPr/>
          <p:nvPr/>
        </p:nvCxnSpPr>
        <p:spPr>
          <a:xfrm>
            <a:off x="11413890" y="6115251"/>
            <a:ext cx="4701164" cy="0"/>
          </a:xfrm>
          <a:prstGeom prst="straightConnector1">
            <a:avLst/>
          </a:prstGeom>
          <a:noFill/>
          <a:ln cap="flat" cmpd="sng" w="28575">
            <a:solidFill>
              <a:srgbClr val="486D92"/>
            </a:solidFill>
            <a:prstDash val="dot"/>
            <a:round/>
            <a:headEnd len="sm" w="sm" type="none"/>
            <a:tailEnd len="sm" w="sm" type="none"/>
          </a:ln>
        </p:spPr>
      </p:cxnSp>
      <p:cxnSp>
        <p:nvCxnSpPr>
          <p:cNvPr id="425" name="Google Shape;425;p28"/>
          <p:cNvCxnSpPr/>
          <p:nvPr/>
        </p:nvCxnSpPr>
        <p:spPr>
          <a:xfrm>
            <a:off x="11413890" y="6938582"/>
            <a:ext cx="4701164" cy="0"/>
          </a:xfrm>
          <a:prstGeom prst="straightConnector1">
            <a:avLst/>
          </a:prstGeom>
          <a:noFill/>
          <a:ln cap="flat" cmpd="sng" w="28575">
            <a:solidFill>
              <a:srgbClr val="486D92"/>
            </a:solidFill>
            <a:prstDash val="dot"/>
            <a:round/>
            <a:headEnd len="sm" w="sm" type="none"/>
            <a:tailEnd len="sm" w="sm" type="none"/>
          </a:ln>
        </p:spPr>
      </p:cxnSp>
      <p:grpSp>
        <p:nvGrpSpPr>
          <p:cNvPr id="426" name="Google Shape;426;p28"/>
          <p:cNvGrpSpPr/>
          <p:nvPr/>
        </p:nvGrpSpPr>
        <p:grpSpPr>
          <a:xfrm>
            <a:off x="10913491" y="1602491"/>
            <a:ext cx="4793464" cy="1446056"/>
            <a:chOff x="0" y="142875"/>
            <a:chExt cx="6391286" cy="1928074"/>
          </a:xfrm>
        </p:grpSpPr>
        <p:sp>
          <p:nvSpPr>
            <p:cNvPr id="427" name="Google Shape;427;p28"/>
            <p:cNvSpPr txBox="1"/>
            <p:nvPr/>
          </p:nvSpPr>
          <p:spPr>
            <a:xfrm>
              <a:off x="0" y="142875"/>
              <a:ext cx="6391286" cy="143546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7783" u="none" cap="none" strike="noStrike">
                  <a:solidFill>
                    <a:srgbClr val="FA4B80"/>
                  </a:solidFill>
                  <a:latin typeface="Londrina Solid"/>
                  <a:ea typeface="Londrina Solid"/>
                  <a:cs typeface="Londrina Solid"/>
                  <a:sym typeface="Londrina Solid"/>
                </a:rPr>
                <a:t>TOOTH FAIRY</a:t>
              </a:r>
              <a:endParaRPr/>
            </a:p>
          </p:txBody>
        </p:sp>
        <p:sp>
          <p:nvSpPr>
            <p:cNvPr id="428" name="Google Shape;428;p28"/>
            <p:cNvSpPr txBox="1"/>
            <p:nvPr/>
          </p:nvSpPr>
          <p:spPr>
            <a:xfrm>
              <a:off x="3743728" y="1216753"/>
              <a:ext cx="2647558" cy="854196"/>
            </a:xfrm>
            <a:prstGeom prst="rect">
              <a:avLst/>
            </a:prstGeom>
            <a:noFill/>
            <a:ln>
              <a:noFill/>
            </a:ln>
          </p:spPr>
          <p:txBody>
            <a:bodyPr anchorCtr="0" anchor="t" bIns="0" lIns="0" spcFirstLastPara="1" rIns="0" wrap="square" tIns="0">
              <a:spAutoFit/>
            </a:bodyPr>
            <a:lstStyle/>
            <a:p>
              <a:pPr indent="0" lvl="0" marL="0" marR="0" rtl="0" algn="ctr">
                <a:lnSpc>
                  <a:spcPct val="140015"/>
                </a:lnSpc>
                <a:spcBef>
                  <a:spcPts val="0"/>
                </a:spcBef>
                <a:spcAft>
                  <a:spcPts val="0"/>
                </a:spcAft>
                <a:buNone/>
              </a:pPr>
              <a:r>
                <a:rPr b="0" i="0" lang="en-US" sz="3891" u="none" cap="none" strike="noStrike">
                  <a:solidFill>
                    <a:srgbClr val="486D92"/>
                  </a:solidFill>
                  <a:latin typeface="Mr Dafoe"/>
                  <a:ea typeface="Mr Dafoe"/>
                  <a:cs typeface="Mr Dafoe"/>
                  <a:sym typeface="Mr Dafoe"/>
                </a:rPr>
                <a:t>Wishlist</a:t>
              </a:r>
              <a:endParaRPr/>
            </a:p>
          </p:txBody>
        </p:sp>
      </p:grpSp>
      <p:grpSp>
        <p:nvGrpSpPr>
          <p:cNvPr id="429" name="Google Shape;429;p28"/>
          <p:cNvGrpSpPr/>
          <p:nvPr/>
        </p:nvGrpSpPr>
        <p:grpSpPr>
          <a:xfrm>
            <a:off x="10426336" y="7073238"/>
            <a:ext cx="661474" cy="673355"/>
            <a:chOff x="0" y="-38100"/>
            <a:chExt cx="245661" cy="250074"/>
          </a:xfrm>
        </p:grpSpPr>
        <p:sp>
          <p:nvSpPr>
            <p:cNvPr id="430" name="Google Shape;430;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431" name="Google Shape;431;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2" name="Google Shape;432;p28"/>
          <p:cNvGrpSpPr/>
          <p:nvPr/>
        </p:nvGrpSpPr>
        <p:grpSpPr>
          <a:xfrm>
            <a:off x="10426336" y="7866914"/>
            <a:ext cx="661474" cy="673355"/>
            <a:chOff x="0" y="-38100"/>
            <a:chExt cx="245661" cy="250074"/>
          </a:xfrm>
        </p:grpSpPr>
        <p:sp>
          <p:nvSpPr>
            <p:cNvPr id="433" name="Google Shape;433;p28"/>
            <p:cNvSpPr/>
            <p:nvPr/>
          </p:nvSpPr>
          <p:spPr>
            <a:xfrm>
              <a:off x="0" y="0"/>
              <a:ext cx="245661" cy="211974"/>
            </a:xfrm>
            <a:custGeom>
              <a:rect b="b" l="l" r="r" t="t"/>
              <a:pathLst>
                <a:path extrusionOk="0" h="211974" w="245661">
                  <a:moveTo>
                    <a:pt x="0" y="0"/>
                  </a:moveTo>
                  <a:lnTo>
                    <a:pt x="245661" y="0"/>
                  </a:lnTo>
                  <a:lnTo>
                    <a:pt x="24566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434" name="Google Shape;434;p28"/>
            <p:cNvSpPr txBox="1"/>
            <p:nvPr/>
          </p:nvSpPr>
          <p:spPr>
            <a:xfrm>
              <a:off x="0" y="-38100"/>
              <a:ext cx="24566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435" name="Google Shape;435;p28"/>
          <p:cNvCxnSpPr/>
          <p:nvPr/>
        </p:nvCxnSpPr>
        <p:spPr>
          <a:xfrm>
            <a:off x="11413890" y="7731765"/>
            <a:ext cx="4701164" cy="0"/>
          </a:xfrm>
          <a:prstGeom prst="straightConnector1">
            <a:avLst/>
          </a:prstGeom>
          <a:noFill/>
          <a:ln cap="flat" cmpd="sng" w="28575">
            <a:solidFill>
              <a:srgbClr val="486D92"/>
            </a:solidFill>
            <a:prstDash val="dot"/>
            <a:round/>
            <a:headEnd len="sm" w="sm" type="none"/>
            <a:tailEnd len="sm" w="sm" type="none"/>
          </a:ln>
        </p:spPr>
      </p:cxnSp>
      <p:cxnSp>
        <p:nvCxnSpPr>
          <p:cNvPr id="436" name="Google Shape;436;p28"/>
          <p:cNvCxnSpPr/>
          <p:nvPr/>
        </p:nvCxnSpPr>
        <p:spPr>
          <a:xfrm>
            <a:off x="3090969" y="8453177"/>
            <a:ext cx="4701164" cy="0"/>
          </a:xfrm>
          <a:prstGeom prst="straightConnector1">
            <a:avLst/>
          </a:prstGeom>
          <a:noFill/>
          <a:ln cap="flat" cmpd="sng" w="28575">
            <a:solidFill>
              <a:srgbClr val="486D92"/>
            </a:solidFill>
            <a:prstDash val="dot"/>
            <a:round/>
            <a:headEnd len="sm" w="sm" type="none"/>
            <a:tailEnd len="sm" w="sm" type="none"/>
          </a:ln>
        </p:spPr>
      </p:cxnSp>
      <p:cxnSp>
        <p:nvCxnSpPr>
          <p:cNvPr id="437" name="Google Shape;437;p28"/>
          <p:cNvCxnSpPr/>
          <p:nvPr/>
        </p:nvCxnSpPr>
        <p:spPr>
          <a:xfrm>
            <a:off x="11423415" y="8453177"/>
            <a:ext cx="4701164" cy="0"/>
          </a:xfrm>
          <a:prstGeom prst="straightConnector1">
            <a:avLst/>
          </a:prstGeom>
          <a:noFill/>
          <a:ln cap="flat" cmpd="sng" w="28575">
            <a:solidFill>
              <a:srgbClr val="486D92"/>
            </a:solidFill>
            <a:prstDash val="dot"/>
            <a:round/>
            <a:headEnd len="sm" w="sm" type="none"/>
            <a:tailEnd len="sm" w="sm" type="none"/>
          </a:ln>
        </p:spPr>
      </p:cxnSp>
      <p:sp>
        <p:nvSpPr>
          <p:cNvPr id="438" name="Google Shape;438;p28"/>
          <p:cNvSpPr/>
          <p:nvPr/>
        </p:nvSpPr>
        <p:spPr>
          <a:xfrm>
            <a:off x="16457955" y="7896867"/>
            <a:ext cx="1830045" cy="2390133"/>
          </a:xfrm>
          <a:custGeom>
            <a:rect b="b" l="l" r="r" t="t"/>
            <a:pathLst>
              <a:path extrusionOk="0" h="2390133" w="1830045">
                <a:moveTo>
                  <a:pt x="0" y="0"/>
                </a:moveTo>
                <a:lnTo>
                  <a:pt x="1830045" y="0"/>
                </a:lnTo>
                <a:lnTo>
                  <a:pt x="1830045" y="2390133"/>
                </a:lnTo>
                <a:lnTo>
                  <a:pt x="0" y="2390133"/>
                </a:lnTo>
                <a:lnTo>
                  <a:pt x="0" y="0"/>
                </a:lnTo>
                <a:close/>
              </a:path>
            </a:pathLst>
          </a:custGeom>
          <a:blipFill rotWithShape="1">
            <a:blip r:embed="rId3">
              <a:alphaModFix/>
            </a:blip>
            <a:stretch>
              <a:fillRect b="-16894" l="0" r="0" t="0"/>
            </a:stretch>
          </a:blipFill>
          <a:ln>
            <a:noFill/>
          </a:ln>
        </p:spPr>
      </p:sp>
      <p:sp>
        <p:nvSpPr>
          <p:cNvPr id="439" name="Google Shape;439;p28"/>
          <p:cNvSpPr/>
          <p:nvPr/>
        </p:nvSpPr>
        <p:spPr>
          <a:xfrm flipH="1">
            <a:off x="0" y="7896867"/>
            <a:ext cx="1830045" cy="2390133"/>
          </a:xfrm>
          <a:custGeom>
            <a:rect b="b" l="l" r="r" t="t"/>
            <a:pathLst>
              <a:path extrusionOk="0" h="2390133" w="1830045">
                <a:moveTo>
                  <a:pt x="1830045" y="0"/>
                </a:moveTo>
                <a:lnTo>
                  <a:pt x="0" y="0"/>
                </a:lnTo>
                <a:lnTo>
                  <a:pt x="0" y="2390133"/>
                </a:lnTo>
                <a:lnTo>
                  <a:pt x="1830045" y="2390133"/>
                </a:lnTo>
                <a:lnTo>
                  <a:pt x="1830045" y="0"/>
                </a:lnTo>
                <a:close/>
              </a:path>
            </a:pathLst>
          </a:custGeom>
          <a:blipFill rotWithShape="1">
            <a:blip r:embed="rId3">
              <a:alphaModFix/>
            </a:blip>
            <a:stretch>
              <a:fillRect b="-16894" l="0" r="0" t="0"/>
            </a:stretch>
          </a:blipFill>
          <a:ln>
            <a:noFill/>
          </a:ln>
        </p:spPr>
      </p:sp>
      <p:sp>
        <p:nvSpPr>
          <p:cNvPr id="440" name="Google Shape;440;p28"/>
          <p:cNvSpPr/>
          <p:nvPr/>
        </p:nvSpPr>
        <p:spPr>
          <a:xfrm flipH="1" rot="10800000">
            <a:off x="16457955" y="34439"/>
            <a:ext cx="1830045" cy="2390133"/>
          </a:xfrm>
          <a:custGeom>
            <a:rect b="b" l="l" r="r" t="t"/>
            <a:pathLst>
              <a:path extrusionOk="0" h="2390133" w="1830045">
                <a:moveTo>
                  <a:pt x="0" y="2390133"/>
                </a:moveTo>
                <a:lnTo>
                  <a:pt x="1830045" y="2390133"/>
                </a:lnTo>
                <a:lnTo>
                  <a:pt x="1830045" y="0"/>
                </a:lnTo>
                <a:lnTo>
                  <a:pt x="0" y="0"/>
                </a:lnTo>
                <a:lnTo>
                  <a:pt x="0" y="2390133"/>
                </a:lnTo>
                <a:close/>
              </a:path>
            </a:pathLst>
          </a:custGeom>
          <a:blipFill rotWithShape="1">
            <a:blip r:embed="rId3">
              <a:alphaModFix/>
            </a:blip>
            <a:stretch>
              <a:fillRect b="-16894" l="0" r="0" t="0"/>
            </a:stretch>
          </a:blipFill>
          <a:ln>
            <a:noFill/>
          </a:ln>
        </p:spPr>
      </p:sp>
      <p:sp>
        <p:nvSpPr>
          <p:cNvPr id="441" name="Google Shape;441;p28"/>
          <p:cNvSpPr/>
          <p:nvPr/>
        </p:nvSpPr>
        <p:spPr>
          <a:xfrm rot="10800000">
            <a:off x="0" y="34439"/>
            <a:ext cx="1830045" cy="2390133"/>
          </a:xfrm>
          <a:custGeom>
            <a:rect b="b" l="l" r="r" t="t"/>
            <a:pathLst>
              <a:path extrusionOk="0" h="2390133" w="1830045">
                <a:moveTo>
                  <a:pt x="1830045" y="2390133"/>
                </a:moveTo>
                <a:lnTo>
                  <a:pt x="0" y="2390133"/>
                </a:lnTo>
                <a:lnTo>
                  <a:pt x="0" y="0"/>
                </a:lnTo>
                <a:lnTo>
                  <a:pt x="1830045" y="0"/>
                </a:lnTo>
                <a:lnTo>
                  <a:pt x="1830045" y="2390133"/>
                </a:lnTo>
                <a:close/>
              </a:path>
            </a:pathLst>
          </a:custGeom>
          <a:blipFill rotWithShape="1">
            <a:blip r:embed="rId3">
              <a:alphaModFix/>
            </a:blip>
            <a:stretch>
              <a:fillRect b="-16894"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445" name="Shape 445"/>
        <p:cNvGrpSpPr/>
        <p:nvPr/>
      </p:nvGrpSpPr>
      <p:grpSpPr>
        <a:xfrm>
          <a:off x="0" y="0"/>
          <a:ext cx="0" cy="0"/>
          <a:chOff x="0" y="0"/>
          <a:chExt cx="0" cy="0"/>
        </a:xfrm>
      </p:grpSpPr>
      <p:grpSp>
        <p:nvGrpSpPr>
          <p:cNvPr id="446" name="Google Shape;446;p29"/>
          <p:cNvGrpSpPr/>
          <p:nvPr/>
        </p:nvGrpSpPr>
        <p:grpSpPr>
          <a:xfrm>
            <a:off x="10379935" y="480548"/>
            <a:ext cx="7311231" cy="2999754"/>
            <a:chOff x="0" y="-38100"/>
            <a:chExt cx="2041314" cy="837539"/>
          </a:xfrm>
        </p:grpSpPr>
        <p:sp>
          <p:nvSpPr>
            <p:cNvPr id="447" name="Google Shape;447;p29"/>
            <p:cNvSpPr/>
            <p:nvPr/>
          </p:nvSpPr>
          <p:spPr>
            <a:xfrm>
              <a:off x="0" y="0"/>
              <a:ext cx="2041314" cy="799439"/>
            </a:xfrm>
            <a:custGeom>
              <a:rect b="b" l="l" r="r" t="t"/>
              <a:pathLst>
                <a:path extrusionOk="0" h="799439" w="2041314">
                  <a:moveTo>
                    <a:pt x="54004" y="0"/>
                  </a:moveTo>
                  <a:lnTo>
                    <a:pt x="1987310" y="0"/>
                  </a:lnTo>
                  <a:cubicBezTo>
                    <a:pt x="2001633" y="0"/>
                    <a:pt x="2015369" y="5690"/>
                    <a:pt x="2025497" y="15817"/>
                  </a:cubicBezTo>
                  <a:cubicBezTo>
                    <a:pt x="2035625" y="25945"/>
                    <a:pt x="2041314" y="39681"/>
                    <a:pt x="2041314" y="54004"/>
                  </a:cubicBezTo>
                  <a:lnTo>
                    <a:pt x="2041314" y="745435"/>
                  </a:lnTo>
                  <a:cubicBezTo>
                    <a:pt x="2041314" y="759757"/>
                    <a:pt x="2035625" y="773494"/>
                    <a:pt x="2025497" y="783621"/>
                  </a:cubicBezTo>
                  <a:cubicBezTo>
                    <a:pt x="2015369" y="793749"/>
                    <a:pt x="2001633" y="799439"/>
                    <a:pt x="1987310" y="799439"/>
                  </a:cubicBezTo>
                  <a:lnTo>
                    <a:pt x="54004" y="799439"/>
                  </a:lnTo>
                  <a:cubicBezTo>
                    <a:pt x="39681" y="799439"/>
                    <a:pt x="25945" y="793749"/>
                    <a:pt x="15817" y="783621"/>
                  </a:cubicBezTo>
                  <a:cubicBezTo>
                    <a:pt x="5690" y="773494"/>
                    <a:pt x="0" y="759757"/>
                    <a:pt x="0" y="745435"/>
                  </a:cubicBezTo>
                  <a:lnTo>
                    <a:pt x="0" y="54004"/>
                  </a:lnTo>
                  <a:cubicBezTo>
                    <a:pt x="0" y="39681"/>
                    <a:pt x="5690" y="25945"/>
                    <a:pt x="15817" y="15817"/>
                  </a:cubicBezTo>
                  <a:cubicBezTo>
                    <a:pt x="25945" y="5690"/>
                    <a:pt x="39681" y="0"/>
                    <a:pt x="54004"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9"/>
            <p:cNvSpPr txBox="1"/>
            <p:nvPr/>
          </p:nvSpPr>
          <p:spPr>
            <a:xfrm>
              <a:off x="0" y="-38100"/>
              <a:ext cx="2041314" cy="83753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9" name="Google Shape;449;p29"/>
          <p:cNvGrpSpPr/>
          <p:nvPr/>
        </p:nvGrpSpPr>
        <p:grpSpPr>
          <a:xfrm>
            <a:off x="596835" y="480548"/>
            <a:ext cx="9456395" cy="2999754"/>
            <a:chOff x="0" y="-38100"/>
            <a:chExt cx="2640250" cy="837539"/>
          </a:xfrm>
        </p:grpSpPr>
        <p:sp>
          <p:nvSpPr>
            <p:cNvPr id="450" name="Google Shape;450;p29"/>
            <p:cNvSpPr/>
            <p:nvPr/>
          </p:nvSpPr>
          <p:spPr>
            <a:xfrm>
              <a:off x="0" y="0"/>
              <a:ext cx="2640250" cy="799439"/>
            </a:xfrm>
            <a:custGeom>
              <a:rect b="b" l="l" r="r" t="t"/>
              <a:pathLst>
                <a:path extrusionOk="0" h="799439" w="2640250">
                  <a:moveTo>
                    <a:pt x="41754" y="0"/>
                  </a:moveTo>
                  <a:lnTo>
                    <a:pt x="2598496" y="0"/>
                  </a:lnTo>
                  <a:cubicBezTo>
                    <a:pt x="2609570" y="0"/>
                    <a:pt x="2620190" y="4399"/>
                    <a:pt x="2628021" y="12229"/>
                  </a:cubicBezTo>
                  <a:cubicBezTo>
                    <a:pt x="2635851" y="20060"/>
                    <a:pt x="2640250" y="30680"/>
                    <a:pt x="2640250" y="41754"/>
                  </a:cubicBezTo>
                  <a:lnTo>
                    <a:pt x="2640250" y="757685"/>
                  </a:lnTo>
                  <a:cubicBezTo>
                    <a:pt x="2640250" y="768759"/>
                    <a:pt x="2635851" y="779379"/>
                    <a:pt x="2628021" y="787210"/>
                  </a:cubicBezTo>
                  <a:cubicBezTo>
                    <a:pt x="2620190" y="795040"/>
                    <a:pt x="2609570" y="799439"/>
                    <a:pt x="2598496" y="799439"/>
                  </a:cubicBezTo>
                  <a:lnTo>
                    <a:pt x="41754" y="799439"/>
                  </a:lnTo>
                  <a:cubicBezTo>
                    <a:pt x="30680" y="799439"/>
                    <a:pt x="20060" y="795040"/>
                    <a:pt x="12229" y="787210"/>
                  </a:cubicBezTo>
                  <a:cubicBezTo>
                    <a:pt x="4399" y="779379"/>
                    <a:pt x="0" y="768759"/>
                    <a:pt x="0" y="757685"/>
                  </a:cubicBezTo>
                  <a:lnTo>
                    <a:pt x="0" y="41754"/>
                  </a:lnTo>
                  <a:cubicBezTo>
                    <a:pt x="0" y="30680"/>
                    <a:pt x="4399" y="20060"/>
                    <a:pt x="12229" y="12229"/>
                  </a:cubicBezTo>
                  <a:cubicBezTo>
                    <a:pt x="20060" y="4399"/>
                    <a:pt x="30680" y="0"/>
                    <a:pt x="41754"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9"/>
            <p:cNvSpPr txBox="1"/>
            <p:nvPr/>
          </p:nvSpPr>
          <p:spPr>
            <a:xfrm>
              <a:off x="0" y="-38100"/>
              <a:ext cx="2640250" cy="83753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2" name="Google Shape;452;p29"/>
          <p:cNvGrpSpPr/>
          <p:nvPr/>
        </p:nvGrpSpPr>
        <p:grpSpPr>
          <a:xfrm>
            <a:off x="596835" y="3688297"/>
            <a:ext cx="4570301" cy="5833445"/>
            <a:chOff x="0" y="-38100"/>
            <a:chExt cx="1276040" cy="1628713"/>
          </a:xfrm>
        </p:grpSpPr>
        <p:sp>
          <p:nvSpPr>
            <p:cNvPr id="453" name="Google Shape;453;p29"/>
            <p:cNvSpPr/>
            <p:nvPr/>
          </p:nvSpPr>
          <p:spPr>
            <a:xfrm>
              <a:off x="0" y="0"/>
              <a:ext cx="1276040" cy="1590613"/>
            </a:xfrm>
            <a:custGeom>
              <a:rect b="b" l="l" r="r" t="t"/>
              <a:pathLst>
                <a:path extrusionOk="0" h="1590613" w="1276040">
                  <a:moveTo>
                    <a:pt x="86392" y="0"/>
                  </a:moveTo>
                  <a:lnTo>
                    <a:pt x="1189648" y="0"/>
                  </a:lnTo>
                  <a:cubicBezTo>
                    <a:pt x="1212560" y="0"/>
                    <a:pt x="1234534" y="9102"/>
                    <a:pt x="1250736" y="25304"/>
                  </a:cubicBezTo>
                  <a:cubicBezTo>
                    <a:pt x="1266938" y="41505"/>
                    <a:pt x="1276040" y="63480"/>
                    <a:pt x="1276040" y="86392"/>
                  </a:cubicBezTo>
                  <a:lnTo>
                    <a:pt x="1276040" y="1504221"/>
                  </a:lnTo>
                  <a:cubicBezTo>
                    <a:pt x="1276040" y="1551934"/>
                    <a:pt x="1237361" y="1590613"/>
                    <a:pt x="1189648" y="1590613"/>
                  </a:cubicBezTo>
                  <a:lnTo>
                    <a:pt x="86392" y="1590613"/>
                  </a:lnTo>
                  <a:cubicBezTo>
                    <a:pt x="38679" y="1590613"/>
                    <a:pt x="0" y="1551934"/>
                    <a:pt x="0" y="1504221"/>
                  </a:cubicBezTo>
                  <a:lnTo>
                    <a:pt x="0" y="86392"/>
                  </a:lnTo>
                  <a:cubicBezTo>
                    <a:pt x="0" y="38679"/>
                    <a:pt x="38679" y="0"/>
                    <a:pt x="86392"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9"/>
            <p:cNvSpPr txBox="1"/>
            <p:nvPr/>
          </p:nvSpPr>
          <p:spPr>
            <a:xfrm>
              <a:off x="0" y="-38100"/>
              <a:ext cx="1276040" cy="162871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5" name="Google Shape;455;p29"/>
          <p:cNvGrpSpPr/>
          <p:nvPr/>
        </p:nvGrpSpPr>
        <p:grpSpPr>
          <a:xfrm>
            <a:off x="5482930" y="3688297"/>
            <a:ext cx="4570301" cy="5833445"/>
            <a:chOff x="0" y="-38100"/>
            <a:chExt cx="1276040" cy="1628713"/>
          </a:xfrm>
        </p:grpSpPr>
        <p:sp>
          <p:nvSpPr>
            <p:cNvPr id="456" name="Google Shape;456;p29"/>
            <p:cNvSpPr/>
            <p:nvPr/>
          </p:nvSpPr>
          <p:spPr>
            <a:xfrm>
              <a:off x="0" y="0"/>
              <a:ext cx="1276040" cy="1590613"/>
            </a:xfrm>
            <a:custGeom>
              <a:rect b="b" l="l" r="r" t="t"/>
              <a:pathLst>
                <a:path extrusionOk="0" h="1590613" w="1276040">
                  <a:moveTo>
                    <a:pt x="86392" y="0"/>
                  </a:moveTo>
                  <a:lnTo>
                    <a:pt x="1189648" y="0"/>
                  </a:lnTo>
                  <a:cubicBezTo>
                    <a:pt x="1212560" y="0"/>
                    <a:pt x="1234534" y="9102"/>
                    <a:pt x="1250736" y="25304"/>
                  </a:cubicBezTo>
                  <a:cubicBezTo>
                    <a:pt x="1266938" y="41505"/>
                    <a:pt x="1276040" y="63480"/>
                    <a:pt x="1276040" y="86392"/>
                  </a:cubicBezTo>
                  <a:lnTo>
                    <a:pt x="1276040" y="1504221"/>
                  </a:lnTo>
                  <a:cubicBezTo>
                    <a:pt x="1276040" y="1551934"/>
                    <a:pt x="1237361" y="1590613"/>
                    <a:pt x="1189648" y="1590613"/>
                  </a:cubicBezTo>
                  <a:lnTo>
                    <a:pt x="86392" y="1590613"/>
                  </a:lnTo>
                  <a:cubicBezTo>
                    <a:pt x="38679" y="1590613"/>
                    <a:pt x="0" y="1551934"/>
                    <a:pt x="0" y="1504221"/>
                  </a:cubicBezTo>
                  <a:lnTo>
                    <a:pt x="0" y="86392"/>
                  </a:lnTo>
                  <a:cubicBezTo>
                    <a:pt x="0" y="38679"/>
                    <a:pt x="38679" y="0"/>
                    <a:pt x="86392"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29"/>
            <p:cNvSpPr txBox="1"/>
            <p:nvPr/>
          </p:nvSpPr>
          <p:spPr>
            <a:xfrm>
              <a:off x="0" y="-38100"/>
              <a:ext cx="1276040" cy="162871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8" name="Google Shape;458;p29"/>
          <p:cNvGrpSpPr/>
          <p:nvPr/>
        </p:nvGrpSpPr>
        <p:grpSpPr>
          <a:xfrm>
            <a:off x="10379935" y="3575393"/>
            <a:ext cx="7311231" cy="2999754"/>
            <a:chOff x="0" y="-38100"/>
            <a:chExt cx="2041314" cy="837539"/>
          </a:xfrm>
        </p:grpSpPr>
        <p:sp>
          <p:nvSpPr>
            <p:cNvPr id="459" name="Google Shape;459;p29"/>
            <p:cNvSpPr/>
            <p:nvPr/>
          </p:nvSpPr>
          <p:spPr>
            <a:xfrm>
              <a:off x="0" y="0"/>
              <a:ext cx="2041314" cy="799439"/>
            </a:xfrm>
            <a:custGeom>
              <a:rect b="b" l="l" r="r" t="t"/>
              <a:pathLst>
                <a:path extrusionOk="0" h="799439" w="2041314">
                  <a:moveTo>
                    <a:pt x="54004" y="0"/>
                  </a:moveTo>
                  <a:lnTo>
                    <a:pt x="1987310" y="0"/>
                  </a:lnTo>
                  <a:cubicBezTo>
                    <a:pt x="2001633" y="0"/>
                    <a:pt x="2015369" y="5690"/>
                    <a:pt x="2025497" y="15817"/>
                  </a:cubicBezTo>
                  <a:cubicBezTo>
                    <a:pt x="2035625" y="25945"/>
                    <a:pt x="2041314" y="39681"/>
                    <a:pt x="2041314" y="54004"/>
                  </a:cubicBezTo>
                  <a:lnTo>
                    <a:pt x="2041314" y="745435"/>
                  </a:lnTo>
                  <a:cubicBezTo>
                    <a:pt x="2041314" y="759757"/>
                    <a:pt x="2035625" y="773494"/>
                    <a:pt x="2025497" y="783621"/>
                  </a:cubicBezTo>
                  <a:cubicBezTo>
                    <a:pt x="2015369" y="793749"/>
                    <a:pt x="2001633" y="799439"/>
                    <a:pt x="1987310" y="799439"/>
                  </a:cubicBezTo>
                  <a:lnTo>
                    <a:pt x="54004" y="799439"/>
                  </a:lnTo>
                  <a:cubicBezTo>
                    <a:pt x="39681" y="799439"/>
                    <a:pt x="25945" y="793749"/>
                    <a:pt x="15817" y="783621"/>
                  </a:cubicBezTo>
                  <a:cubicBezTo>
                    <a:pt x="5690" y="773494"/>
                    <a:pt x="0" y="759757"/>
                    <a:pt x="0" y="745435"/>
                  </a:cubicBezTo>
                  <a:lnTo>
                    <a:pt x="0" y="54004"/>
                  </a:lnTo>
                  <a:cubicBezTo>
                    <a:pt x="0" y="39681"/>
                    <a:pt x="5690" y="25945"/>
                    <a:pt x="15817" y="15817"/>
                  </a:cubicBezTo>
                  <a:cubicBezTo>
                    <a:pt x="25945" y="5690"/>
                    <a:pt x="39681" y="0"/>
                    <a:pt x="54004"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9"/>
            <p:cNvSpPr txBox="1"/>
            <p:nvPr/>
          </p:nvSpPr>
          <p:spPr>
            <a:xfrm>
              <a:off x="0" y="-38100"/>
              <a:ext cx="2041314" cy="83753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1" name="Google Shape;461;p29"/>
          <p:cNvGrpSpPr/>
          <p:nvPr/>
        </p:nvGrpSpPr>
        <p:grpSpPr>
          <a:xfrm>
            <a:off x="10379935" y="6667287"/>
            <a:ext cx="3567277" cy="2999754"/>
            <a:chOff x="0" y="-38100"/>
            <a:chExt cx="995993" cy="837539"/>
          </a:xfrm>
        </p:grpSpPr>
        <p:sp>
          <p:nvSpPr>
            <p:cNvPr id="462" name="Google Shape;462;p29"/>
            <p:cNvSpPr/>
            <p:nvPr/>
          </p:nvSpPr>
          <p:spPr>
            <a:xfrm>
              <a:off x="0" y="0"/>
              <a:ext cx="995993" cy="799439"/>
            </a:xfrm>
            <a:custGeom>
              <a:rect b="b" l="l" r="r" t="t"/>
              <a:pathLst>
                <a:path extrusionOk="0" h="799439" w="995993">
                  <a:moveTo>
                    <a:pt x="110683" y="0"/>
                  </a:moveTo>
                  <a:lnTo>
                    <a:pt x="885310" y="0"/>
                  </a:lnTo>
                  <a:cubicBezTo>
                    <a:pt x="914665" y="0"/>
                    <a:pt x="942817" y="11661"/>
                    <a:pt x="963575" y="32418"/>
                  </a:cubicBezTo>
                  <a:cubicBezTo>
                    <a:pt x="984332" y="53176"/>
                    <a:pt x="995993" y="81328"/>
                    <a:pt x="995993" y="110683"/>
                  </a:cubicBezTo>
                  <a:lnTo>
                    <a:pt x="995993" y="688756"/>
                  </a:lnTo>
                  <a:cubicBezTo>
                    <a:pt x="995993" y="718111"/>
                    <a:pt x="984332" y="746263"/>
                    <a:pt x="963575" y="767021"/>
                  </a:cubicBezTo>
                  <a:cubicBezTo>
                    <a:pt x="942817" y="787778"/>
                    <a:pt x="914665" y="799439"/>
                    <a:pt x="885310" y="799439"/>
                  </a:cubicBezTo>
                  <a:lnTo>
                    <a:pt x="110683" y="799439"/>
                  </a:lnTo>
                  <a:cubicBezTo>
                    <a:pt x="81328" y="799439"/>
                    <a:pt x="53176" y="787778"/>
                    <a:pt x="32418" y="767021"/>
                  </a:cubicBezTo>
                  <a:cubicBezTo>
                    <a:pt x="11661" y="746263"/>
                    <a:pt x="0" y="718111"/>
                    <a:pt x="0" y="688756"/>
                  </a:cubicBezTo>
                  <a:lnTo>
                    <a:pt x="0" y="110683"/>
                  </a:lnTo>
                  <a:cubicBezTo>
                    <a:pt x="0" y="81328"/>
                    <a:pt x="11661" y="53176"/>
                    <a:pt x="32418" y="32418"/>
                  </a:cubicBezTo>
                  <a:cubicBezTo>
                    <a:pt x="53176" y="11661"/>
                    <a:pt x="81328" y="0"/>
                    <a:pt x="110683"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29"/>
            <p:cNvSpPr txBox="1"/>
            <p:nvPr/>
          </p:nvSpPr>
          <p:spPr>
            <a:xfrm>
              <a:off x="0" y="-38100"/>
              <a:ext cx="995993" cy="83753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4" name="Google Shape;464;p29"/>
          <p:cNvGrpSpPr/>
          <p:nvPr/>
        </p:nvGrpSpPr>
        <p:grpSpPr>
          <a:xfrm>
            <a:off x="14123888" y="6667287"/>
            <a:ext cx="3567277" cy="2999754"/>
            <a:chOff x="0" y="-38100"/>
            <a:chExt cx="995993" cy="837539"/>
          </a:xfrm>
        </p:grpSpPr>
        <p:sp>
          <p:nvSpPr>
            <p:cNvPr id="465" name="Google Shape;465;p29"/>
            <p:cNvSpPr/>
            <p:nvPr/>
          </p:nvSpPr>
          <p:spPr>
            <a:xfrm>
              <a:off x="0" y="0"/>
              <a:ext cx="995993" cy="799439"/>
            </a:xfrm>
            <a:custGeom>
              <a:rect b="b" l="l" r="r" t="t"/>
              <a:pathLst>
                <a:path extrusionOk="0" h="799439" w="995993">
                  <a:moveTo>
                    <a:pt x="110683" y="0"/>
                  </a:moveTo>
                  <a:lnTo>
                    <a:pt x="885310" y="0"/>
                  </a:lnTo>
                  <a:cubicBezTo>
                    <a:pt x="914665" y="0"/>
                    <a:pt x="942817" y="11661"/>
                    <a:pt x="963575" y="32418"/>
                  </a:cubicBezTo>
                  <a:cubicBezTo>
                    <a:pt x="984332" y="53176"/>
                    <a:pt x="995993" y="81328"/>
                    <a:pt x="995993" y="110683"/>
                  </a:cubicBezTo>
                  <a:lnTo>
                    <a:pt x="995993" y="688756"/>
                  </a:lnTo>
                  <a:cubicBezTo>
                    <a:pt x="995993" y="718111"/>
                    <a:pt x="984332" y="746263"/>
                    <a:pt x="963575" y="767021"/>
                  </a:cubicBezTo>
                  <a:cubicBezTo>
                    <a:pt x="942817" y="787778"/>
                    <a:pt x="914665" y="799439"/>
                    <a:pt x="885310" y="799439"/>
                  </a:cubicBezTo>
                  <a:lnTo>
                    <a:pt x="110683" y="799439"/>
                  </a:lnTo>
                  <a:cubicBezTo>
                    <a:pt x="81328" y="799439"/>
                    <a:pt x="53176" y="787778"/>
                    <a:pt x="32418" y="767021"/>
                  </a:cubicBezTo>
                  <a:cubicBezTo>
                    <a:pt x="11661" y="746263"/>
                    <a:pt x="0" y="718111"/>
                    <a:pt x="0" y="688756"/>
                  </a:cubicBezTo>
                  <a:lnTo>
                    <a:pt x="0" y="110683"/>
                  </a:lnTo>
                  <a:cubicBezTo>
                    <a:pt x="0" y="81328"/>
                    <a:pt x="11661" y="53176"/>
                    <a:pt x="32418" y="32418"/>
                  </a:cubicBezTo>
                  <a:cubicBezTo>
                    <a:pt x="53176" y="11661"/>
                    <a:pt x="81328" y="0"/>
                    <a:pt x="110683"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9"/>
            <p:cNvSpPr txBox="1"/>
            <p:nvPr/>
          </p:nvSpPr>
          <p:spPr>
            <a:xfrm>
              <a:off x="0" y="-38100"/>
              <a:ext cx="995993" cy="83753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67" name="Google Shape;467;p29"/>
          <p:cNvSpPr/>
          <p:nvPr/>
        </p:nvSpPr>
        <p:spPr>
          <a:xfrm>
            <a:off x="269920" y="268234"/>
            <a:ext cx="3263443" cy="3212068"/>
          </a:xfrm>
          <a:custGeom>
            <a:rect b="b" l="l" r="r" t="t"/>
            <a:pathLst>
              <a:path extrusionOk="0" h="3212068" w="3263443">
                <a:moveTo>
                  <a:pt x="0" y="0"/>
                </a:moveTo>
                <a:lnTo>
                  <a:pt x="3263443" y="0"/>
                </a:lnTo>
                <a:lnTo>
                  <a:pt x="3263443" y="3212068"/>
                </a:lnTo>
                <a:lnTo>
                  <a:pt x="0" y="3212068"/>
                </a:lnTo>
                <a:lnTo>
                  <a:pt x="0" y="0"/>
                </a:lnTo>
                <a:close/>
              </a:path>
            </a:pathLst>
          </a:custGeom>
          <a:blipFill rotWithShape="1">
            <a:blip r:embed="rId3">
              <a:alphaModFix/>
            </a:blip>
            <a:stretch>
              <a:fillRect b="-5630" l="-4995" r="-4516" t="-5629"/>
            </a:stretch>
          </a:blipFill>
          <a:ln>
            <a:noFill/>
          </a:ln>
        </p:spPr>
      </p:sp>
      <p:grpSp>
        <p:nvGrpSpPr>
          <p:cNvPr id="468" name="Google Shape;468;p29"/>
          <p:cNvGrpSpPr/>
          <p:nvPr/>
        </p:nvGrpSpPr>
        <p:grpSpPr>
          <a:xfrm>
            <a:off x="3243998" y="1164431"/>
            <a:ext cx="6158397" cy="1859756"/>
            <a:chOff x="0" y="180975"/>
            <a:chExt cx="8211196" cy="2479674"/>
          </a:xfrm>
        </p:grpSpPr>
        <p:sp>
          <p:nvSpPr>
            <p:cNvPr id="469" name="Google Shape;469;p29"/>
            <p:cNvSpPr txBox="1"/>
            <p:nvPr/>
          </p:nvSpPr>
          <p:spPr>
            <a:xfrm>
              <a:off x="0" y="180975"/>
              <a:ext cx="8211196" cy="184679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999" u="none" cap="none" strike="noStrike">
                  <a:solidFill>
                    <a:srgbClr val="FA4B80"/>
                  </a:solidFill>
                  <a:latin typeface="Londrina Solid"/>
                  <a:ea typeface="Londrina Solid"/>
                  <a:cs typeface="Londrina Solid"/>
                  <a:sym typeface="Londrina Solid"/>
                </a:rPr>
                <a:t>TOOTH FAIRY</a:t>
              </a:r>
              <a:endParaRPr/>
            </a:p>
          </p:txBody>
        </p:sp>
        <p:sp>
          <p:nvSpPr>
            <p:cNvPr id="470" name="Google Shape;470;p29"/>
            <p:cNvSpPr txBox="1"/>
            <p:nvPr/>
          </p:nvSpPr>
          <p:spPr>
            <a:xfrm>
              <a:off x="4809749" y="1563157"/>
              <a:ext cx="3401446" cy="1097492"/>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US" sz="4999" u="none" cap="none" strike="noStrike">
                  <a:solidFill>
                    <a:srgbClr val="486D92"/>
                  </a:solidFill>
                  <a:latin typeface="Mr Dafoe"/>
                  <a:ea typeface="Mr Dafoe"/>
                  <a:cs typeface="Mr Dafoe"/>
                  <a:sym typeface="Mr Dafoe"/>
                </a:rPr>
                <a:t>Wishlist</a:t>
              </a:r>
              <a:endParaRPr/>
            </a:p>
          </p:txBody>
        </p:sp>
      </p:grpSp>
      <p:sp>
        <p:nvSpPr>
          <p:cNvPr id="471" name="Google Shape;471;p29"/>
          <p:cNvSpPr/>
          <p:nvPr/>
        </p:nvSpPr>
        <p:spPr>
          <a:xfrm>
            <a:off x="0" y="3851689"/>
            <a:ext cx="3533363" cy="990260"/>
          </a:xfrm>
          <a:custGeom>
            <a:rect b="b" l="l" r="r" t="t"/>
            <a:pathLst>
              <a:path extrusionOk="0" h="990260" w="3533363">
                <a:moveTo>
                  <a:pt x="0" y="0"/>
                </a:moveTo>
                <a:lnTo>
                  <a:pt x="3533363" y="0"/>
                </a:lnTo>
                <a:lnTo>
                  <a:pt x="3533363" y="990260"/>
                </a:lnTo>
                <a:lnTo>
                  <a:pt x="0" y="990260"/>
                </a:lnTo>
                <a:lnTo>
                  <a:pt x="0" y="0"/>
                </a:lnTo>
                <a:close/>
              </a:path>
            </a:pathLst>
          </a:custGeom>
          <a:blipFill rotWithShape="1">
            <a:blip r:embed="rId4">
              <a:alphaModFix/>
            </a:blip>
            <a:stretch>
              <a:fillRect b="0" l="0" r="0" t="-17408"/>
            </a:stretch>
          </a:blipFill>
          <a:ln>
            <a:noFill/>
          </a:ln>
        </p:spPr>
      </p:sp>
      <p:sp>
        <p:nvSpPr>
          <p:cNvPr id="472" name="Google Shape;472;p29"/>
          <p:cNvSpPr/>
          <p:nvPr/>
        </p:nvSpPr>
        <p:spPr>
          <a:xfrm flipH="1">
            <a:off x="6846571" y="3851689"/>
            <a:ext cx="3533363" cy="990260"/>
          </a:xfrm>
          <a:custGeom>
            <a:rect b="b" l="l" r="r" t="t"/>
            <a:pathLst>
              <a:path extrusionOk="0" h="990260" w="3533363">
                <a:moveTo>
                  <a:pt x="3533364" y="0"/>
                </a:moveTo>
                <a:lnTo>
                  <a:pt x="0" y="0"/>
                </a:lnTo>
                <a:lnTo>
                  <a:pt x="0" y="990260"/>
                </a:lnTo>
                <a:lnTo>
                  <a:pt x="3533364" y="990260"/>
                </a:lnTo>
                <a:lnTo>
                  <a:pt x="3533364" y="0"/>
                </a:lnTo>
                <a:close/>
              </a:path>
            </a:pathLst>
          </a:custGeom>
          <a:blipFill rotWithShape="1">
            <a:blip r:embed="rId4">
              <a:alphaModFix/>
            </a:blip>
            <a:stretch>
              <a:fillRect b="0" l="0" r="0" t="-17408"/>
            </a:stretch>
          </a:blipFill>
          <a:ln>
            <a:noFill/>
          </a:ln>
        </p:spPr>
      </p:sp>
      <p:sp>
        <p:nvSpPr>
          <p:cNvPr id="473" name="Google Shape;473;p29"/>
          <p:cNvSpPr/>
          <p:nvPr/>
        </p:nvSpPr>
        <p:spPr>
          <a:xfrm flipH="1">
            <a:off x="14754637" y="3711853"/>
            <a:ext cx="2936529" cy="822991"/>
          </a:xfrm>
          <a:custGeom>
            <a:rect b="b" l="l" r="r" t="t"/>
            <a:pathLst>
              <a:path extrusionOk="0" h="822991" w="2936529">
                <a:moveTo>
                  <a:pt x="2936528" y="0"/>
                </a:moveTo>
                <a:lnTo>
                  <a:pt x="0" y="0"/>
                </a:lnTo>
                <a:lnTo>
                  <a:pt x="0" y="822991"/>
                </a:lnTo>
                <a:lnTo>
                  <a:pt x="2936528" y="822991"/>
                </a:lnTo>
                <a:lnTo>
                  <a:pt x="2936528" y="0"/>
                </a:lnTo>
                <a:close/>
              </a:path>
            </a:pathLst>
          </a:custGeom>
          <a:blipFill rotWithShape="1">
            <a:blip r:embed="rId4">
              <a:alphaModFix/>
            </a:blip>
            <a:stretch>
              <a:fillRect b="0" l="0" r="0" t="-17408"/>
            </a:stretch>
          </a:blipFill>
          <a:ln>
            <a:noFill/>
          </a:ln>
        </p:spPr>
      </p:sp>
      <p:sp>
        <p:nvSpPr>
          <p:cNvPr id="474" name="Google Shape;474;p29"/>
          <p:cNvSpPr/>
          <p:nvPr/>
        </p:nvSpPr>
        <p:spPr>
          <a:xfrm>
            <a:off x="10379935" y="617204"/>
            <a:ext cx="2936529" cy="822991"/>
          </a:xfrm>
          <a:custGeom>
            <a:rect b="b" l="l" r="r" t="t"/>
            <a:pathLst>
              <a:path extrusionOk="0" h="822991" w="2936529">
                <a:moveTo>
                  <a:pt x="0" y="0"/>
                </a:moveTo>
                <a:lnTo>
                  <a:pt x="2936528" y="0"/>
                </a:lnTo>
                <a:lnTo>
                  <a:pt x="2936528" y="822992"/>
                </a:lnTo>
                <a:lnTo>
                  <a:pt x="0" y="822992"/>
                </a:lnTo>
                <a:lnTo>
                  <a:pt x="0" y="0"/>
                </a:lnTo>
                <a:close/>
              </a:path>
            </a:pathLst>
          </a:custGeom>
          <a:blipFill rotWithShape="1">
            <a:blip r:embed="rId4">
              <a:alphaModFix/>
            </a:blip>
            <a:stretch>
              <a:fillRect b="0" l="0" r="0" t="-17408"/>
            </a:stretch>
          </a:blipFill>
          <a:ln>
            <a:noFill/>
          </a:ln>
        </p:spPr>
      </p:sp>
      <p:sp>
        <p:nvSpPr>
          <p:cNvPr id="475" name="Google Shape;475;p29"/>
          <p:cNvSpPr/>
          <p:nvPr/>
        </p:nvSpPr>
        <p:spPr>
          <a:xfrm>
            <a:off x="10542510" y="6803747"/>
            <a:ext cx="2030243" cy="568996"/>
          </a:xfrm>
          <a:custGeom>
            <a:rect b="b" l="l" r="r" t="t"/>
            <a:pathLst>
              <a:path extrusionOk="0" h="568996" w="2030243">
                <a:moveTo>
                  <a:pt x="0" y="0"/>
                </a:moveTo>
                <a:lnTo>
                  <a:pt x="2030243" y="0"/>
                </a:lnTo>
                <a:lnTo>
                  <a:pt x="2030243" y="568996"/>
                </a:lnTo>
                <a:lnTo>
                  <a:pt x="0" y="568996"/>
                </a:lnTo>
                <a:lnTo>
                  <a:pt x="0" y="0"/>
                </a:lnTo>
                <a:close/>
              </a:path>
            </a:pathLst>
          </a:custGeom>
          <a:blipFill rotWithShape="1">
            <a:blip r:embed="rId4">
              <a:alphaModFix/>
            </a:blip>
            <a:stretch>
              <a:fillRect b="0" l="0" r="0" t="-17408"/>
            </a:stretch>
          </a:blipFill>
          <a:ln>
            <a:noFill/>
          </a:ln>
        </p:spPr>
      </p:sp>
      <p:sp>
        <p:nvSpPr>
          <p:cNvPr id="476" name="Google Shape;476;p29"/>
          <p:cNvSpPr/>
          <p:nvPr/>
        </p:nvSpPr>
        <p:spPr>
          <a:xfrm flipH="1">
            <a:off x="15487754" y="6803747"/>
            <a:ext cx="2030243" cy="568996"/>
          </a:xfrm>
          <a:custGeom>
            <a:rect b="b" l="l" r="r" t="t"/>
            <a:pathLst>
              <a:path extrusionOk="0" h="568996" w="2030243">
                <a:moveTo>
                  <a:pt x="2030244" y="0"/>
                </a:moveTo>
                <a:lnTo>
                  <a:pt x="0" y="0"/>
                </a:lnTo>
                <a:lnTo>
                  <a:pt x="0" y="568996"/>
                </a:lnTo>
                <a:lnTo>
                  <a:pt x="2030244" y="568996"/>
                </a:lnTo>
                <a:lnTo>
                  <a:pt x="2030244" y="0"/>
                </a:lnTo>
                <a:close/>
              </a:path>
            </a:pathLst>
          </a:custGeom>
          <a:blipFill rotWithShape="1">
            <a:blip r:embed="rId4">
              <a:alphaModFix/>
            </a:blip>
            <a:stretch>
              <a:fillRect b="0" l="0" r="0" t="-17408"/>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480" name="Shape 480"/>
        <p:cNvGrpSpPr/>
        <p:nvPr/>
      </p:nvGrpSpPr>
      <p:grpSpPr>
        <a:xfrm>
          <a:off x="0" y="0"/>
          <a:ext cx="0" cy="0"/>
          <a:chOff x="0" y="0"/>
          <a:chExt cx="0" cy="0"/>
        </a:xfrm>
      </p:grpSpPr>
      <p:grpSp>
        <p:nvGrpSpPr>
          <p:cNvPr id="481" name="Google Shape;481;p30"/>
          <p:cNvGrpSpPr/>
          <p:nvPr/>
        </p:nvGrpSpPr>
        <p:grpSpPr>
          <a:xfrm>
            <a:off x="891969" y="3504045"/>
            <a:ext cx="7514965" cy="2752870"/>
            <a:chOff x="0" y="-38100"/>
            <a:chExt cx="1979250" cy="725036"/>
          </a:xfrm>
        </p:grpSpPr>
        <p:sp>
          <p:nvSpPr>
            <p:cNvPr id="482" name="Google Shape;482;p30"/>
            <p:cNvSpPr/>
            <p:nvPr/>
          </p:nvSpPr>
          <p:spPr>
            <a:xfrm>
              <a:off x="0" y="0"/>
              <a:ext cx="1979250" cy="686936"/>
            </a:xfrm>
            <a:custGeom>
              <a:rect b="b" l="l" r="r" t="t"/>
              <a:pathLst>
                <a:path extrusionOk="0" h="686936" w="1979250">
                  <a:moveTo>
                    <a:pt x="0" y="0"/>
                  </a:moveTo>
                  <a:lnTo>
                    <a:pt x="1979250" y="0"/>
                  </a:lnTo>
                  <a:lnTo>
                    <a:pt x="1979250" y="686936"/>
                  </a:lnTo>
                  <a:lnTo>
                    <a:pt x="0" y="686936"/>
                  </a:lnTo>
                  <a:close/>
                </a:path>
              </a:pathLst>
            </a:custGeom>
            <a:solidFill>
              <a:srgbClr val="F8FDFF"/>
            </a:solidFill>
            <a:ln>
              <a:noFill/>
            </a:ln>
          </p:spPr>
        </p:sp>
        <p:sp>
          <p:nvSpPr>
            <p:cNvPr id="483" name="Google Shape;483;p30"/>
            <p:cNvSpPr txBox="1"/>
            <p:nvPr/>
          </p:nvSpPr>
          <p:spPr>
            <a:xfrm>
              <a:off x="0" y="-38100"/>
              <a:ext cx="1979250" cy="72503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4" name="Google Shape;484;p30"/>
          <p:cNvGrpSpPr/>
          <p:nvPr/>
        </p:nvGrpSpPr>
        <p:grpSpPr>
          <a:xfrm>
            <a:off x="891969" y="6791180"/>
            <a:ext cx="7514965" cy="2752870"/>
            <a:chOff x="0" y="-38100"/>
            <a:chExt cx="1979250" cy="725036"/>
          </a:xfrm>
        </p:grpSpPr>
        <p:sp>
          <p:nvSpPr>
            <p:cNvPr id="485" name="Google Shape;485;p30"/>
            <p:cNvSpPr/>
            <p:nvPr/>
          </p:nvSpPr>
          <p:spPr>
            <a:xfrm>
              <a:off x="0" y="0"/>
              <a:ext cx="1979250" cy="686936"/>
            </a:xfrm>
            <a:custGeom>
              <a:rect b="b" l="l" r="r" t="t"/>
              <a:pathLst>
                <a:path extrusionOk="0" h="686936" w="1979250">
                  <a:moveTo>
                    <a:pt x="0" y="0"/>
                  </a:moveTo>
                  <a:lnTo>
                    <a:pt x="1979250" y="0"/>
                  </a:lnTo>
                  <a:lnTo>
                    <a:pt x="1979250" y="686936"/>
                  </a:lnTo>
                  <a:lnTo>
                    <a:pt x="0" y="686936"/>
                  </a:lnTo>
                  <a:close/>
                </a:path>
              </a:pathLst>
            </a:custGeom>
            <a:solidFill>
              <a:srgbClr val="F8FDFF"/>
            </a:solidFill>
            <a:ln>
              <a:noFill/>
            </a:ln>
          </p:spPr>
        </p:sp>
        <p:sp>
          <p:nvSpPr>
            <p:cNvPr id="486" name="Google Shape;486;p30"/>
            <p:cNvSpPr txBox="1"/>
            <p:nvPr/>
          </p:nvSpPr>
          <p:spPr>
            <a:xfrm>
              <a:off x="0" y="-38100"/>
              <a:ext cx="1979250" cy="72503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7" name="Google Shape;487;p30"/>
          <p:cNvGrpSpPr/>
          <p:nvPr/>
        </p:nvGrpSpPr>
        <p:grpSpPr>
          <a:xfrm>
            <a:off x="9881066" y="3504045"/>
            <a:ext cx="7514965" cy="2752870"/>
            <a:chOff x="0" y="-38100"/>
            <a:chExt cx="1979250" cy="725036"/>
          </a:xfrm>
        </p:grpSpPr>
        <p:sp>
          <p:nvSpPr>
            <p:cNvPr id="488" name="Google Shape;488;p30"/>
            <p:cNvSpPr/>
            <p:nvPr/>
          </p:nvSpPr>
          <p:spPr>
            <a:xfrm>
              <a:off x="0" y="0"/>
              <a:ext cx="1979250" cy="686936"/>
            </a:xfrm>
            <a:custGeom>
              <a:rect b="b" l="l" r="r" t="t"/>
              <a:pathLst>
                <a:path extrusionOk="0" h="686936" w="1979250">
                  <a:moveTo>
                    <a:pt x="0" y="0"/>
                  </a:moveTo>
                  <a:lnTo>
                    <a:pt x="1979250" y="0"/>
                  </a:lnTo>
                  <a:lnTo>
                    <a:pt x="1979250" y="686936"/>
                  </a:lnTo>
                  <a:lnTo>
                    <a:pt x="0" y="686936"/>
                  </a:lnTo>
                  <a:close/>
                </a:path>
              </a:pathLst>
            </a:custGeom>
            <a:solidFill>
              <a:srgbClr val="F8FDFF"/>
            </a:solidFill>
            <a:ln>
              <a:noFill/>
            </a:ln>
          </p:spPr>
        </p:sp>
        <p:sp>
          <p:nvSpPr>
            <p:cNvPr id="489" name="Google Shape;489;p30"/>
            <p:cNvSpPr txBox="1"/>
            <p:nvPr/>
          </p:nvSpPr>
          <p:spPr>
            <a:xfrm>
              <a:off x="0" y="-38100"/>
              <a:ext cx="1979250" cy="72503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0" name="Google Shape;490;p30"/>
          <p:cNvGrpSpPr/>
          <p:nvPr/>
        </p:nvGrpSpPr>
        <p:grpSpPr>
          <a:xfrm>
            <a:off x="9881066" y="6791180"/>
            <a:ext cx="7514965" cy="2752870"/>
            <a:chOff x="0" y="-38100"/>
            <a:chExt cx="1979250" cy="725036"/>
          </a:xfrm>
        </p:grpSpPr>
        <p:sp>
          <p:nvSpPr>
            <p:cNvPr id="491" name="Google Shape;491;p30"/>
            <p:cNvSpPr/>
            <p:nvPr/>
          </p:nvSpPr>
          <p:spPr>
            <a:xfrm>
              <a:off x="0" y="0"/>
              <a:ext cx="1979250" cy="686936"/>
            </a:xfrm>
            <a:custGeom>
              <a:rect b="b" l="l" r="r" t="t"/>
              <a:pathLst>
                <a:path extrusionOk="0" h="686936" w="1979250">
                  <a:moveTo>
                    <a:pt x="0" y="0"/>
                  </a:moveTo>
                  <a:lnTo>
                    <a:pt x="1979250" y="0"/>
                  </a:lnTo>
                  <a:lnTo>
                    <a:pt x="1979250" y="686936"/>
                  </a:lnTo>
                  <a:lnTo>
                    <a:pt x="0" y="686936"/>
                  </a:lnTo>
                  <a:close/>
                </a:path>
              </a:pathLst>
            </a:custGeom>
            <a:solidFill>
              <a:srgbClr val="F8FDFF"/>
            </a:solidFill>
            <a:ln>
              <a:noFill/>
            </a:ln>
          </p:spPr>
        </p:sp>
        <p:sp>
          <p:nvSpPr>
            <p:cNvPr id="492" name="Google Shape;492;p30"/>
            <p:cNvSpPr txBox="1"/>
            <p:nvPr/>
          </p:nvSpPr>
          <p:spPr>
            <a:xfrm>
              <a:off x="0" y="-38100"/>
              <a:ext cx="1979250" cy="72503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3" name="Google Shape;493;p30"/>
          <p:cNvGrpSpPr/>
          <p:nvPr/>
        </p:nvGrpSpPr>
        <p:grpSpPr>
          <a:xfrm>
            <a:off x="2864306" y="659139"/>
            <a:ext cx="12559388" cy="1943313"/>
            <a:chOff x="0" y="-38100"/>
            <a:chExt cx="3506613" cy="542578"/>
          </a:xfrm>
        </p:grpSpPr>
        <p:sp>
          <p:nvSpPr>
            <p:cNvPr id="494" name="Google Shape;494;p30"/>
            <p:cNvSpPr/>
            <p:nvPr/>
          </p:nvSpPr>
          <p:spPr>
            <a:xfrm>
              <a:off x="0" y="0"/>
              <a:ext cx="3506613" cy="504478"/>
            </a:xfrm>
            <a:custGeom>
              <a:rect b="b" l="l" r="r" t="t"/>
              <a:pathLst>
                <a:path extrusionOk="0" h="504478" w="3506613">
                  <a:moveTo>
                    <a:pt x="31438" y="0"/>
                  </a:moveTo>
                  <a:lnTo>
                    <a:pt x="3475175" y="0"/>
                  </a:lnTo>
                  <a:cubicBezTo>
                    <a:pt x="3483513" y="0"/>
                    <a:pt x="3491509" y="3312"/>
                    <a:pt x="3497405" y="9208"/>
                  </a:cubicBezTo>
                  <a:cubicBezTo>
                    <a:pt x="3503301" y="15104"/>
                    <a:pt x="3506613" y="23100"/>
                    <a:pt x="3506613" y="31438"/>
                  </a:cubicBezTo>
                  <a:lnTo>
                    <a:pt x="3506613" y="473040"/>
                  </a:lnTo>
                  <a:cubicBezTo>
                    <a:pt x="3506613" y="490403"/>
                    <a:pt x="3492538" y="504478"/>
                    <a:pt x="3475175" y="504478"/>
                  </a:cubicBezTo>
                  <a:lnTo>
                    <a:pt x="31438" y="504478"/>
                  </a:lnTo>
                  <a:cubicBezTo>
                    <a:pt x="23100" y="504478"/>
                    <a:pt x="15104" y="501166"/>
                    <a:pt x="9208" y="495270"/>
                  </a:cubicBezTo>
                  <a:cubicBezTo>
                    <a:pt x="3312" y="489374"/>
                    <a:pt x="0" y="481378"/>
                    <a:pt x="0" y="473040"/>
                  </a:cubicBezTo>
                  <a:lnTo>
                    <a:pt x="0" y="31438"/>
                  </a:lnTo>
                  <a:cubicBezTo>
                    <a:pt x="0" y="23100"/>
                    <a:pt x="3312" y="15104"/>
                    <a:pt x="9208" y="9208"/>
                  </a:cubicBezTo>
                  <a:cubicBezTo>
                    <a:pt x="15104" y="3312"/>
                    <a:pt x="23100" y="0"/>
                    <a:pt x="31438"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30"/>
            <p:cNvSpPr txBox="1"/>
            <p:nvPr/>
          </p:nvSpPr>
          <p:spPr>
            <a:xfrm>
              <a:off x="0" y="-38100"/>
              <a:ext cx="3506613" cy="54257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96" name="Google Shape;496;p30"/>
          <p:cNvSpPr txBox="1"/>
          <p:nvPr/>
        </p:nvSpPr>
        <p:spPr>
          <a:xfrm>
            <a:off x="3790196" y="1104900"/>
            <a:ext cx="6158397" cy="13398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999" u="none" cap="none" strike="noStrike">
                <a:solidFill>
                  <a:srgbClr val="FA4B80"/>
                </a:solidFill>
                <a:latin typeface="Londrina Solid"/>
                <a:ea typeface="Londrina Solid"/>
                <a:cs typeface="Londrina Solid"/>
                <a:sym typeface="Londrina Solid"/>
              </a:rPr>
              <a:t>TOOTH FAIRY</a:t>
            </a:r>
            <a:endParaRPr/>
          </a:p>
        </p:txBody>
      </p:sp>
      <p:sp>
        <p:nvSpPr>
          <p:cNvPr id="497" name="Google Shape;497;p30"/>
          <p:cNvSpPr/>
          <p:nvPr/>
        </p:nvSpPr>
        <p:spPr>
          <a:xfrm flipH="1">
            <a:off x="14508749" y="-872537"/>
            <a:ext cx="3635410" cy="5113748"/>
          </a:xfrm>
          <a:custGeom>
            <a:rect b="b" l="l" r="r" t="t"/>
            <a:pathLst>
              <a:path extrusionOk="0" h="5113748" w="3635410">
                <a:moveTo>
                  <a:pt x="3635410" y="0"/>
                </a:moveTo>
                <a:lnTo>
                  <a:pt x="0" y="0"/>
                </a:lnTo>
                <a:lnTo>
                  <a:pt x="0" y="5113748"/>
                </a:lnTo>
                <a:lnTo>
                  <a:pt x="3635410" y="5113748"/>
                </a:lnTo>
                <a:lnTo>
                  <a:pt x="3635410" y="0"/>
                </a:lnTo>
                <a:close/>
              </a:path>
            </a:pathLst>
          </a:custGeom>
          <a:blipFill rotWithShape="1">
            <a:blip r:embed="rId3">
              <a:alphaModFix/>
            </a:blip>
            <a:stretch>
              <a:fillRect b="0" l="0" r="0" t="0"/>
            </a:stretch>
          </a:blipFill>
          <a:ln>
            <a:noFill/>
          </a:ln>
        </p:spPr>
      </p:sp>
      <p:sp>
        <p:nvSpPr>
          <p:cNvPr id="498" name="Google Shape;498;p30"/>
          <p:cNvSpPr/>
          <p:nvPr/>
        </p:nvSpPr>
        <p:spPr>
          <a:xfrm>
            <a:off x="143841" y="-872537"/>
            <a:ext cx="3502514" cy="4926810"/>
          </a:xfrm>
          <a:custGeom>
            <a:rect b="b" l="l" r="r" t="t"/>
            <a:pathLst>
              <a:path extrusionOk="0" h="4926810" w="3502514">
                <a:moveTo>
                  <a:pt x="0" y="0"/>
                </a:moveTo>
                <a:lnTo>
                  <a:pt x="3502514" y="0"/>
                </a:lnTo>
                <a:lnTo>
                  <a:pt x="3502514" y="4926810"/>
                </a:lnTo>
                <a:lnTo>
                  <a:pt x="0" y="4926810"/>
                </a:lnTo>
                <a:lnTo>
                  <a:pt x="0" y="0"/>
                </a:lnTo>
                <a:close/>
              </a:path>
            </a:pathLst>
          </a:custGeom>
          <a:blipFill rotWithShape="1">
            <a:blip r:embed="rId3">
              <a:alphaModFix/>
            </a:blip>
            <a:stretch>
              <a:fillRect b="0" l="0" r="0" t="0"/>
            </a:stretch>
          </a:blipFill>
          <a:ln>
            <a:noFill/>
          </a:ln>
        </p:spPr>
      </p:sp>
      <p:sp>
        <p:nvSpPr>
          <p:cNvPr id="499" name="Google Shape;499;p30"/>
          <p:cNvSpPr txBox="1"/>
          <p:nvPr/>
        </p:nvSpPr>
        <p:spPr>
          <a:xfrm>
            <a:off x="9948593" y="775500"/>
            <a:ext cx="4549211" cy="1698626"/>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999" u="none" cap="none" strike="noStrike">
                <a:solidFill>
                  <a:srgbClr val="486D92"/>
                </a:solidFill>
                <a:latin typeface="Mr Dafoe"/>
                <a:ea typeface="Mr Dafoe"/>
                <a:cs typeface="Mr Dafoe"/>
                <a:sym typeface="Mr Dafoe"/>
              </a:rPr>
              <a:t>Wishlist</a:t>
            </a:r>
            <a:endParaRPr/>
          </a:p>
        </p:txBody>
      </p:sp>
      <p:cxnSp>
        <p:nvCxnSpPr>
          <p:cNvPr id="500" name="Google Shape;500;p30"/>
          <p:cNvCxnSpPr/>
          <p:nvPr/>
        </p:nvCxnSpPr>
        <p:spPr>
          <a:xfrm>
            <a:off x="1381149" y="4548050"/>
            <a:ext cx="6536606" cy="0"/>
          </a:xfrm>
          <a:prstGeom prst="straightConnector1">
            <a:avLst/>
          </a:prstGeom>
          <a:noFill/>
          <a:ln cap="flat" cmpd="sng" w="28575">
            <a:solidFill>
              <a:srgbClr val="486D92"/>
            </a:solidFill>
            <a:prstDash val="dot"/>
            <a:round/>
            <a:headEnd len="sm" w="sm" type="none"/>
            <a:tailEnd len="sm" w="sm" type="none"/>
          </a:ln>
        </p:spPr>
      </p:cxnSp>
      <p:cxnSp>
        <p:nvCxnSpPr>
          <p:cNvPr id="501" name="Google Shape;501;p30"/>
          <p:cNvCxnSpPr/>
          <p:nvPr/>
        </p:nvCxnSpPr>
        <p:spPr>
          <a:xfrm>
            <a:off x="1381149" y="5152465"/>
            <a:ext cx="6536606" cy="0"/>
          </a:xfrm>
          <a:prstGeom prst="straightConnector1">
            <a:avLst/>
          </a:prstGeom>
          <a:noFill/>
          <a:ln cap="flat" cmpd="sng" w="28575">
            <a:solidFill>
              <a:srgbClr val="486D92"/>
            </a:solidFill>
            <a:prstDash val="dot"/>
            <a:round/>
            <a:headEnd len="sm" w="sm" type="none"/>
            <a:tailEnd len="sm" w="sm" type="none"/>
          </a:ln>
        </p:spPr>
      </p:cxnSp>
      <p:cxnSp>
        <p:nvCxnSpPr>
          <p:cNvPr id="502" name="Google Shape;502;p30"/>
          <p:cNvCxnSpPr/>
          <p:nvPr/>
        </p:nvCxnSpPr>
        <p:spPr>
          <a:xfrm>
            <a:off x="1381149" y="5738950"/>
            <a:ext cx="6536606" cy="0"/>
          </a:xfrm>
          <a:prstGeom prst="straightConnector1">
            <a:avLst/>
          </a:prstGeom>
          <a:noFill/>
          <a:ln cap="flat" cmpd="sng" w="28575">
            <a:solidFill>
              <a:srgbClr val="486D92"/>
            </a:solidFill>
            <a:prstDash val="dot"/>
            <a:round/>
            <a:headEnd len="sm" w="sm" type="none"/>
            <a:tailEnd len="sm" w="sm" type="none"/>
          </a:ln>
        </p:spPr>
      </p:cxnSp>
      <p:cxnSp>
        <p:nvCxnSpPr>
          <p:cNvPr id="503" name="Google Shape;503;p30"/>
          <p:cNvCxnSpPr/>
          <p:nvPr/>
        </p:nvCxnSpPr>
        <p:spPr>
          <a:xfrm>
            <a:off x="1381149" y="7644496"/>
            <a:ext cx="6536606" cy="0"/>
          </a:xfrm>
          <a:prstGeom prst="straightConnector1">
            <a:avLst/>
          </a:prstGeom>
          <a:noFill/>
          <a:ln cap="flat" cmpd="sng" w="28575">
            <a:solidFill>
              <a:srgbClr val="486D92"/>
            </a:solidFill>
            <a:prstDash val="dot"/>
            <a:round/>
            <a:headEnd len="sm" w="sm" type="none"/>
            <a:tailEnd len="sm" w="sm" type="none"/>
          </a:ln>
        </p:spPr>
      </p:cxnSp>
      <p:cxnSp>
        <p:nvCxnSpPr>
          <p:cNvPr id="504" name="Google Shape;504;p30"/>
          <p:cNvCxnSpPr/>
          <p:nvPr/>
        </p:nvCxnSpPr>
        <p:spPr>
          <a:xfrm>
            <a:off x="1381149" y="8248910"/>
            <a:ext cx="6536606" cy="0"/>
          </a:xfrm>
          <a:prstGeom prst="straightConnector1">
            <a:avLst/>
          </a:prstGeom>
          <a:noFill/>
          <a:ln cap="flat" cmpd="sng" w="28575">
            <a:solidFill>
              <a:srgbClr val="486D92"/>
            </a:solidFill>
            <a:prstDash val="dot"/>
            <a:round/>
            <a:headEnd len="sm" w="sm" type="none"/>
            <a:tailEnd len="sm" w="sm" type="none"/>
          </a:ln>
        </p:spPr>
      </p:cxnSp>
      <p:cxnSp>
        <p:nvCxnSpPr>
          <p:cNvPr id="505" name="Google Shape;505;p30"/>
          <p:cNvCxnSpPr/>
          <p:nvPr/>
        </p:nvCxnSpPr>
        <p:spPr>
          <a:xfrm>
            <a:off x="1381149" y="8835395"/>
            <a:ext cx="6536606" cy="0"/>
          </a:xfrm>
          <a:prstGeom prst="straightConnector1">
            <a:avLst/>
          </a:prstGeom>
          <a:noFill/>
          <a:ln cap="flat" cmpd="sng" w="28575">
            <a:solidFill>
              <a:srgbClr val="486D92"/>
            </a:solidFill>
            <a:prstDash val="dot"/>
            <a:round/>
            <a:headEnd len="sm" w="sm" type="none"/>
            <a:tailEnd len="sm" w="sm" type="none"/>
          </a:ln>
        </p:spPr>
      </p:cxnSp>
      <p:cxnSp>
        <p:nvCxnSpPr>
          <p:cNvPr id="506" name="Google Shape;506;p30"/>
          <p:cNvCxnSpPr/>
          <p:nvPr/>
        </p:nvCxnSpPr>
        <p:spPr>
          <a:xfrm>
            <a:off x="10370246" y="4357361"/>
            <a:ext cx="6536606" cy="0"/>
          </a:xfrm>
          <a:prstGeom prst="straightConnector1">
            <a:avLst/>
          </a:prstGeom>
          <a:noFill/>
          <a:ln cap="flat" cmpd="sng" w="28575">
            <a:solidFill>
              <a:srgbClr val="486D92"/>
            </a:solidFill>
            <a:prstDash val="dot"/>
            <a:round/>
            <a:headEnd len="sm" w="sm" type="none"/>
            <a:tailEnd len="sm" w="sm" type="none"/>
          </a:ln>
        </p:spPr>
      </p:cxnSp>
      <p:cxnSp>
        <p:nvCxnSpPr>
          <p:cNvPr id="507" name="Google Shape;507;p30"/>
          <p:cNvCxnSpPr/>
          <p:nvPr/>
        </p:nvCxnSpPr>
        <p:spPr>
          <a:xfrm>
            <a:off x="10370246" y="4961775"/>
            <a:ext cx="6536606" cy="0"/>
          </a:xfrm>
          <a:prstGeom prst="straightConnector1">
            <a:avLst/>
          </a:prstGeom>
          <a:noFill/>
          <a:ln cap="flat" cmpd="sng" w="28575">
            <a:solidFill>
              <a:srgbClr val="486D92"/>
            </a:solidFill>
            <a:prstDash val="dot"/>
            <a:round/>
            <a:headEnd len="sm" w="sm" type="none"/>
            <a:tailEnd len="sm" w="sm" type="none"/>
          </a:ln>
        </p:spPr>
      </p:cxnSp>
      <p:cxnSp>
        <p:nvCxnSpPr>
          <p:cNvPr id="508" name="Google Shape;508;p30"/>
          <p:cNvCxnSpPr/>
          <p:nvPr/>
        </p:nvCxnSpPr>
        <p:spPr>
          <a:xfrm>
            <a:off x="10370246" y="5548260"/>
            <a:ext cx="6536606" cy="0"/>
          </a:xfrm>
          <a:prstGeom prst="straightConnector1">
            <a:avLst/>
          </a:prstGeom>
          <a:noFill/>
          <a:ln cap="flat" cmpd="sng" w="28575">
            <a:solidFill>
              <a:srgbClr val="486D92"/>
            </a:solidFill>
            <a:prstDash val="dot"/>
            <a:round/>
            <a:headEnd len="sm" w="sm" type="none"/>
            <a:tailEnd len="sm" w="sm" type="none"/>
          </a:ln>
        </p:spPr>
      </p:cxnSp>
      <p:cxnSp>
        <p:nvCxnSpPr>
          <p:cNvPr id="509" name="Google Shape;509;p30"/>
          <p:cNvCxnSpPr/>
          <p:nvPr/>
        </p:nvCxnSpPr>
        <p:spPr>
          <a:xfrm>
            <a:off x="10370246" y="7658784"/>
            <a:ext cx="6536606" cy="0"/>
          </a:xfrm>
          <a:prstGeom prst="straightConnector1">
            <a:avLst/>
          </a:prstGeom>
          <a:noFill/>
          <a:ln cap="flat" cmpd="sng" w="28575">
            <a:solidFill>
              <a:srgbClr val="486D92"/>
            </a:solidFill>
            <a:prstDash val="dot"/>
            <a:round/>
            <a:headEnd len="sm" w="sm" type="none"/>
            <a:tailEnd len="sm" w="sm" type="none"/>
          </a:ln>
        </p:spPr>
      </p:cxnSp>
      <p:cxnSp>
        <p:nvCxnSpPr>
          <p:cNvPr id="510" name="Google Shape;510;p30"/>
          <p:cNvCxnSpPr/>
          <p:nvPr/>
        </p:nvCxnSpPr>
        <p:spPr>
          <a:xfrm>
            <a:off x="10370246" y="8263198"/>
            <a:ext cx="6536606" cy="0"/>
          </a:xfrm>
          <a:prstGeom prst="straightConnector1">
            <a:avLst/>
          </a:prstGeom>
          <a:noFill/>
          <a:ln cap="flat" cmpd="sng" w="28575">
            <a:solidFill>
              <a:srgbClr val="486D92"/>
            </a:solidFill>
            <a:prstDash val="dot"/>
            <a:round/>
            <a:headEnd len="sm" w="sm" type="none"/>
            <a:tailEnd len="sm" w="sm" type="none"/>
          </a:ln>
        </p:spPr>
      </p:cxnSp>
      <p:cxnSp>
        <p:nvCxnSpPr>
          <p:cNvPr id="511" name="Google Shape;511;p30"/>
          <p:cNvCxnSpPr/>
          <p:nvPr/>
        </p:nvCxnSpPr>
        <p:spPr>
          <a:xfrm>
            <a:off x="10370246" y="8849683"/>
            <a:ext cx="6536606" cy="0"/>
          </a:xfrm>
          <a:prstGeom prst="straightConnector1">
            <a:avLst/>
          </a:prstGeom>
          <a:noFill/>
          <a:ln cap="flat" cmpd="sng" w="28575">
            <a:solidFill>
              <a:srgbClr val="486D92"/>
            </a:solidFill>
            <a:prstDash val="dot"/>
            <a:round/>
            <a:headEnd len="sm" w="sm" type="none"/>
            <a:tailEnd len="sm" w="sm" type="none"/>
          </a:ln>
        </p:spPr>
      </p:cxnSp>
      <p:sp>
        <p:nvSpPr>
          <p:cNvPr id="512" name="Google Shape;512;p30"/>
          <p:cNvSpPr/>
          <p:nvPr/>
        </p:nvSpPr>
        <p:spPr>
          <a:xfrm>
            <a:off x="5990303" y="3648706"/>
            <a:ext cx="6307394" cy="6208099"/>
          </a:xfrm>
          <a:custGeom>
            <a:rect b="b" l="l" r="r" t="t"/>
            <a:pathLst>
              <a:path extrusionOk="0" h="6208099" w="6307394">
                <a:moveTo>
                  <a:pt x="0" y="0"/>
                </a:moveTo>
                <a:lnTo>
                  <a:pt x="6307394" y="0"/>
                </a:lnTo>
                <a:lnTo>
                  <a:pt x="6307394" y="6208099"/>
                </a:lnTo>
                <a:lnTo>
                  <a:pt x="0" y="6208099"/>
                </a:lnTo>
                <a:lnTo>
                  <a:pt x="0" y="0"/>
                </a:lnTo>
                <a:close/>
              </a:path>
            </a:pathLst>
          </a:custGeom>
          <a:blipFill rotWithShape="1">
            <a:blip r:embed="rId4">
              <a:alphaModFix/>
            </a:blip>
            <a:stretch>
              <a:fillRect b="-5630" l="-4995" r="-4516" t="-5629"/>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516" name="Shape 516"/>
        <p:cNvGrpSpPr/>
        <p:nvPr/>
      </p:nvGrpSpPr>
      <p:grpSpPr>
        <a:xfrm>
          <a:off x="0" y="0"/>
          <a:ext cx="0" cy="0"/>
          <a:chOff x="0" y="0"/>
          <a:chExt cx="0" cy="0"/>
        </a:xfrm>
      </p:grpSpPr>
      <p:pic>
        <p:nvPicPr>
          <p:cNvPr id="517" name="Google Shape;517;p31"/>
          <p:cNvPicPr preferRelativeResize="0"/>
          <p:nvPr/>
        </p:nvPicPr>
        <p:blipFill>
          <a:blip r:embed="rId3">
            <a:alphaModFix/>
          </a:blip>
          <a:stretch>
            <a:fillRect/>
          </a:stretch>
        </p:blipFill>
        <p:spPr>
          <a:xfrm>
            <a:off x="-3419962" y="-666100"/>
            <a:ext cx="25127921" cy="11619200"/>
          </a:xfrm>
          <a:prstGeom prst="rect">
            <a:avLst/>
          </a:prstGeom>
          <a:noFill/>
          <a:ln>
            <a:noFill/>
          </a:ln>
        </p:spPr>
      </p:pic>
      <p:sp>
        <p:nvSpPr>
          <p:cNvPr id="518" name="Google Shape;518;p31"/>
          <p:cNvSpPr/>
          <p:nvPr/>
        </p:nvSpPr>
        <p:spPr>
          <a:xfrm>
            <a:off x="0" y="3635236"/>
            <a:ext cx="5939287" cy="6651764"/>
          </a:xfrm>
          <a:custGeom>
            <a:rect b="b" l="l" r="r" t="t"/>
            <a:pathLst>
              <a:path extrusionOk="0" h="6651764" w="5939287">
                <a:moveTo>
                  <a:pt x="0" y="0"/>
                </a:moveTo>
                <a:lnTo>
                  <a:pt x="5939287" y="0"/>
                </a:lnTo>
                <a:lnTo>
                  <a:pt x="5939287" y="6651764"/>
                </a:lnTo>
                <a:lnTo>
                  <a:pt x="0" y="6651764"/>
                </a:lnTo>
                <a:lnTo>
                  <a:pt x="0" y="0"/>
                </a:lnTo>
                <a:close/>
              </a:path>
            </a:pathLst>
          </a:custGeom>
          <a:blipFill rotWithShape="1">
            <a:blip r:embed="rId4">
              <a:alphaModFix/>
            </a:blip>
            <a:stretch>
              <a:fillRect b="-44142" l="-62967" r="0" t="0"/>
            </a:stretch>
          </a:blipFill>
          <a:ln>
            <a:noFill/>
          </a:ln>
        </p:spPr>
      </p:sp>
      <p:sp>
        <p:nvSpPr>
          <p:cNvPr id="519" name="Google Shape;519;p31"/>
          <p:cNvSpPr txBox="1"/>
          <p:nvPr/>
        </p:nvSpPr>
        <p:spPr>
          <a:xfrm>
            <a:off x="5295575" y="2569261"/>
            <a:ext cx="7999800" cy="56643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23000" u="none" cap="none" strike="noStrike">
                <a:solidFill>
                  <a:srgbClr val="FA4B80"/>
                </a:solidFill>
                <a:latin typeface="Londrina Solid"/>
                <a:ea typeface="Londrina Solid"/>
                <a:cs typeface="Londrina Solid"/>
                <a:sym typeface="Londrina Solid"/>
              </a:rPr>
              <a:t>THANK</a:t>
            </a:r>
            <a:endParaRPr sz="23000"/>
          </a:p>
          <a:p>
            <a:pPr indent="0" lvl="0" marL="0" marR="0" rtl="0" algn="ctr">
              <a:lnSpc>
                <a:spcPct val="80000"/>
              </a:lnSpc>
              <a:spcBef>
                <a:spcPts val="0"/>
              </a:spcBef>
              <a:spcAft>
                <a:spcPts val="0"/>
              </a:spcAft>
              <a:buNone/>
            </a:pPr>
            <a:r>
              <a:rPr b="0" i="0" lang="en-US" sz="23000" u="none" cap="none" strike="noStrike">
                <a:solidFill>
                  <a:srgbClr val="FA4B80"/>
                </a:solidFill>
                <a:latin typeface="Londrina Solid"/>
                <a:ea typeface="Londrina Solid"/>
                <a:cs typeface="Londrina Solid"/>
                <a:sym typeface="Londrina Solid"/>
              </a:rPr>
              <a:t>YOU!</a:t>
            </a:r>
            <a:endParaRPr sz="23000"/>
          </a:p>
        </p:txBody>
      </p:sp>
      <p:sp>
        <p:nvSpPr>
          <p:cNvPr id="520" name="Google Shape;520;p31"/>
          <p:cNvSpPr/>
          <p:nvPr/>
        </p:nvSpPr>
        <p:spPr>
          <a:xfrm>
            <a:off x="14773674" y="1714500"/>
            <a:ext cx="3514326" cy="5982185"/>
          </a:xfrm>
          <a:custGeom>
            <a:rect b="b" l="l" r="r" t="t"/>
            <a:pathLst>
              <a:path extrusionOk="0" h="5982185" w="3514326">
                <a:moveTo>
                  <a:pt x="0" y="0"/>
                </a:moveTo>
                <a:lnTo>
                  <a:pt x="3514326" y="0"/>
                </a:lnTo>
                <a:lnTo>
                  <a:pt x="3514326" y="5982185"/>
                </a:lnTo>
                <a:lnTo>
                  <a:pt x="0" y="5982185"/>
                </a:lnTo>
                <a:lnTo>
                  <a:pt x="0" y="0"/>
                </a:lnTo>
                <a:close/>
              </a:path>
            </a:pathLst>
          </a:custGeom>
          <a:blipFill rotWithShape="1">
            <a:blip r:embed="rId5">
              <a:alphaModFix/>
            </a:blip>
            <a:stretch>
              <a:fillRect b="-192" l="0" r="-11929" t="-193"/>
            </a:stretch>
          </a:blipFill>
          <a:ln>
            <a:noFill/>
          </a:ln>
        </p:spPr>
      </p:sp>
      <p:sp>
        <p:nvSpPr>
          <p:cNvPr id="521" name="Google Shape;521;p31"/>
          <p:cNvSpPr/>
          <p:nvPr/>
        </p:nvSpPr>
        <p:spPr>
          <a:xfrm flipH="1">
            <a:off x="13489875" y="7092078"/>
            <a:ext cx="4071086" cy="3861016"/>
          </a:xfrm>
          <a:custGeom>
            <a:rect b="b" l="l" r="r" t="t"/>
            <a:pathLst>
              <a:path extrusionOk="0" h="3861016" w="4071086">
                <a:moveTo>
                  <a:pt x="4071086" y="0"/>
                </a:moveTo>
                <a:lnTo>
                  <a:pt x="0" y="0"/>
                </a:lnTo>
                <a:lnTo>
                  <a:pt x="0" y="3861016"/>
                </a:lnTo>
                <a:lnTo>
                  <a:pt x="4071086" y="3861016"/>
                </a:lnTo>
                <a:lnTo>
                  <a:pt x="4071086" y="0"/>
                </a:lnTo>
                <a:close/>
              </a:path>
            </a:pathLst>
          </a:custGeom>
          <a:blipFill rotWithShape="1">
            <a:blip r:embed="rId6">
              <a:alphaModFix/>
            </a:blip>
            <a:stretch>
              <a:fillRect b="0" l="-8386" r="0" t="0"/>
            </a:stretch>
          </a:blipFill>
          <a:ln>
            <a:noFill/>
          </a:ln>
        </p:spPr>
      </p:sp>
      <p:sp>
        <p:nvSpPr>
          <p:cNvPr id="522" name="Google Shape;522;p31"/>
          <p:cNvSpPr/>
          <p:nvPr/>
        </p:nvSpPr>
        <p:spPr>
          <a:xfrm flipH="1">
            <a:off x="1030001" y="-666094"/>
            <a:ext cx="4071086" cy="3861016"/>
          </a:xfrm>
          <a:custGeom>
            <a:rect b="b" l="l" r="r" t="t"/>
            <a:pathLst>
              <a:path extrusionOk="0" h="3861016" w="4071086">
                <a:moveTo>
                  <a:pt x="4071086" y="0"/>
                </a:moveTo>
                <a:lnTo>
                  <a:pt x="0" y="0"/>
                </a:lnTo>
                <a:lnTo>
                  <a:pt x="0" y="3861016"/>
                </a:lnTo>
                <a:lnTo>
                  <a:pt x="4071086" y="3861016"/>
                </a:lnTo>
                <a:lnTo>
                  <a:pt x="4071086" y="0"/>
                </a:lnTo>
                <a:close/>
              </a:path>
            </a:pathLst>
          </a:custGeom>
          <a:blipFill rotWithShape="1">
            <a:blip r:embed="rId6">
              <a:alphaModFix/>
            </a:blip>
            <a:stretch>
              <a:fillRect b="0" l="-8386"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526" name="Shape 526"/>
        <p:cNvGrpSpPr/>
        <p:nvPr/>
      </p:nvGrpSpPr>
      <p:grpSpPr>
        <a:xfrm>
          <a:off x="0" y="0"/>
          <a:ext cx="0" cy="0"/>
          <a:chOff x="0" y="0"/>
          <a:chExt cx="0" cy="0"/>
        </a:xfrm>
      </p:grpSpPr>
      <p:grpSp>
        <p:nvGrpSpPr>
          <p:cNvPr id="527" name="Google Shape;527;p32"/>
          <p:cNvGrpSpPr/>
          <p:nvPr/>
        </p:nvGrpSpPr>
        <p:grpSpPr>
          <a:xfrm>
            <a:off x="774218" y="2213566"/>
            <a:ext cx="5097641" cy="7472652"/>
            <a:chOff x="0" y="-19050"/>
            <a:chExt cx="1342589" cy="1968106"/>
          </a:xfrm>
        </p:grpSpPr>
        <p:sp>
          <p:nvSpPr>
            <p:cNvPr id="528" name="Google Shape;528;p32"/>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32"/>
            <p:cNvSpPr txBox="1"/>
            <p:nvPr/>
          </p:nvSpPr>
          <p:spPr>
            <a:xfrm>
              <a:off x="0" y="-19050"/>
              <a:ext cx="1342589"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0" name="Google Shape;530;p32"/>
          <p:cNvGrpSpPr/>
          <p:nvPr/>
        </p:nvGrpSpPr>
        <p:grpSpPr>
          <a:xfrm>
            <a:off x="6109984" y="2213566"/>
            <a:ext cx="11512980" cy="7472652"/>
            <a:chOff x="0" y="-19050"/>
            <a:chExt cx="3032225" cy="1968106"/>
          </a:xfrm>
        </p:grpSpPr>
        <p:sp>
          <p:nvSpPr>
            <p:cNvPr id="531" name="Google Shape;531;p32"/>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32"/>
            <p:cNvSpPr txBox="1"/>
            <p:nvPr/>
          </p:nvSpPr>
          <p:spPr>
            <a:xfrm>
              <a:off x="0" y="-19050"/>
              <a:ext cx="3032225"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3" name="Google Shape;533;p32"/>
          <p:cNvGrpSpPr/>
          <p:nvPr/>
        </p:nvGrpSpPr>
        <p:grpSpPr>
          <a:xfrm>
            <a:off x="1139005" y="2494284"/>
            <a:ext cx="4368067" cy="719567"/>
            <a:chOff x="0" y="-19050"/>
            <a:chExt cx="1150437" cy="189516"/>
          </a:xfrm>
        </p:grpSpPr>
        <p:sp>
          <p:nvSpPr>
            <p:cNvPr id="534" name="Google Shape;534;p32"/>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32"/>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6" name="Google Shape;536;p32"/>
          <p:cNvGrpSpPr/>
          <p:nvPr/>
        </p:nvGrpSpPr>
        <p:grpSpPr>
          <a:xfrm>
            <a:off x="9682440" y="2494284"/>
            <a:ext cx="4368067" cy="719567"/>
            <a:chOff x="0" y="-19050"/>
            <a:chExt cx="1150437" cy="189516"/>
          </a:xfrm>
        </p:grpSpPr>
        <p:sp>
          <p:nvSpPr>
            <p:cNvPr id="537" name="Google Shape;537;p32"/>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32"/>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9" name="Google Shape;539;p32"/>
          <p:cNvGrpSpPr/>
          <p:nvPr/>
        </p:nvGrpSpPr>
        <p:grpSpPr>
          <a:xfrm>
            <a:off x="1139005" y="7128683"/>
            <a:ext cx="4368067" cy="719567"/>
            <a:chOff x="0" y="-19050"/>
            <a:chExt cx="1150437" cy="189516"/>
          </a:xfrm>
        </p:grpSpPr>
        <p:sp>
          <p:nvSpPr>
            <p:cNvPr id="540" name="Google Shape;540;p32"/>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32"/>
            <p:cNvSpPr txBox="1"/>
            <p:nvPr/>
          </p:nvSpPr>
          <p:spPr>
            <a:xfrm>
              <a:off x="0" y="-19050"/>
              <a:ext cx="1150437" cy="18951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42" name="Google Shape;542;p32"/>
          <p:cNvGrpSpPr/>
          <p:nvPr/>
        </p:nvGrpSpPr>
        <p:grpSpPr>
          <a:xfrm>
            <a:off x="1516862" y="8078223"/>
            <a:ext cx="754204" cy="771881"/>
            <a:chOff x="0" y="-19050"/>
            <a:chExt cx="812800" cy="831850"/>
          </a:xfrm>
        </p:grpSpPr>
        <p:sp>
          <p:nvSpPr>
            <p:cNvPr id="543" name="Google Shape;543;p32"/>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86A6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32"/>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45" name="Google Shape;545;p32"/>
          <p:cNvSpPr txBox="1"/>
          <p:nvPr/>
        </p:nvSpPr>
        <p:spPr>
          <a:xfrm>
            <a:off x="1232396" y="3461646"/>
            <a:ext cx="4181285" cy="503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uses the following free fonts:</a:t>
            </a:r>
            <a:endParaRPr/>
          </a:p>
        </p:txBody>
      </p:sp>
      <p:sp>
        <p:nvSpPr>
          <p:cNvPr id="546" name="Google Shape;546;p32"/>
          <p:cNvSpPr txBox="1"/>
          <p:nvPr/>
        </p:nvSpPr>
        <p:spPr>
          <a:xfrm>
            <a:off x="1175455" y="6608431"/>
            <a:ext cx="4368067" cy="249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You can find these fonts online too.</a:t>
            </a:r>
            <a:endParaRPr/>
          </a:p>
        </p:txBody>
      </p:sp>
      <p:sp>
        <p:nvSpPr>
          <p:cNvPr id="547" name="Google Shape;547;p32"/>
          <p:cNvSpPr txBox="1"/>
          <p:nvPr/>
        </p:nvSpPr>
        <p:spPr>
          <a:xfrm>
            <a:off x="1747757" y="4437016"/>
            <a:ext cx="3150600" cy="1468500"/>
          </a:xfrm>
          <a:prstGeom prst="rect">
            <a:avLst/>
          </a:prstGeom>
          <a:noFill/>
          <a:ln>
            <a:noFill/>
          </a:ln>
        </p:spPr>
        <p:txBody>
          <a:bodyPr anchorCtr="0" anchor="t" bIns="0" lIns="0" spcFirstLastPara="1" rIns="0" wrap="square" tIns="0">
            <a:spAutoFit/>
          </a:bodyPr>
          <a:lstStyle/>
          <a:p>
            <a:pPr indent="0" lvl="0" marL="0" marR="0" rtl="0" algn="ctr">
              <a:lnSpc>
                <a:spcPct val="103006"/>
              </a:lnSpc>
              <a:spcBef>
                <a:spcPts val="0"/>
              </a:spcBef>
              <a:spcAft>
                <a:spcPts val="0"/>
              </a:spcAft>
              <a:buNone/>
            </a:pPr>
            <a:r>
              <a:rPr b="0" i="0" lang="en-US" sz="1497" u="none" cap="none" strike="noStrike">
                <a:solidFill>
                  <a:srgbClr val="000000"/>
                </a:solidFill>
                <a:latin typeface="Arial"/>
                <a:ea typeface="Arial"/>
                <a:cs typeface="Arial"/>
                <a:sym typeface="Arial"/>
              </a:rPr>
              <a:t>TITLES:</a:t>
            </a:r>
            <a:endParaRPr/>
          </a:p>
          <a:p>
            <a:pPr indent="0" lvl="0" marL="0" marR="0" rtl="0" algn="ctr">
              <a:lnSpc>
                <a:spcPct val="102985"/>
              </a:lnSpc>
              <a:spcBef>
                <a:spcPts val="0"/>
              </a:spcBef>
              <a:spcAft>
                <a:spcPts val="0"/>
              </a:spcAft>
              <a:buNone/>
            </a:pPr>
            <a:r>
              <a:rPr b="0" i="0" lang="en-US" sz="2110" u="none" cap="none" strike="noStrike">
                <a:solidFill>
                  <a:srgbClr val="000000"/>
                </a:solidFill>
                <a:latin typeface="Arial"/>
                <a:ea typeface="Arial"/>
                <a:cs typeface="Arial"/>
                <a:sym typeface="Arial"/>
              </a:rPr>
              <a:t>LONDRINA SOLID</a:t>
            </a:r>
            <a:endParaRPr/>
          </a:p>
          <a:p>
            <a:pPr indent="0" lvl="0" marL="0" marR="0" rtl="0" algn="ctr">
              <a:lnSpc>
                <a:spcPct val="102985"/>
              </a:lnSpc>
              <a:spcBef>
                <a:spcPts val="0"/>
              </a:spcBef>
              <a:spcAft>
                <a:spcPts val="0"/>
              </a:spcAft>
              <a:buNone/>
            </a:pPr>
            <a:r>
              <a:t/>
            </a:r>
            <a:endParaRPr b="0" i="0" sz="2110" u="none" cap="none" strike="noStrike">
              <a:solidFill>
                <a:srgbClr val="000000"/>
              </a:solidFill>
              <a:latin typeface="Arial"/>
              <a:ea typeface="Arial"/>
              <a:cs typeface="Arial"/>
              <a:sym typeface="Arial"/>
            </a:endParaRPr>
          </a:p>
          <a:p>
            <a:pPr indent="0" lvl="0" marL="0" marR="0" rtl="0" algn="ctr">
              <a:lnSpc>
                <a:spcPct val="103006"/>
              </a:lnSpc>
              <a:spcBef>
                <a:spcPts val="0"/>
              </a:spcBef>
              <a:spcAft>
                <a:spcPts val="0"/>
              </a:spcAft>
              <a:buNone/>
            </a:pPr>
            <a:r>
              <a:rPr b="0" i="0" lang="en-US" sz="1497" u="none" cap="none" strike="noStrike">
                <a:solidFill>
                  <a:srgbClr val="000000"/>
                </a:solidFill>
                <a:latin typeface="Arial"/>
                <a:ea typeface="Arial"/>
                <a:cs typeface="Arial"/>
                <a:sym typeface="Arial"/>
              </a:rPr>
              <a:t>BODY COPY:</a:t>
            </a:r>
            <a:endParaRPr/>
          </a:p>
          <a:p>
            <a:pPr indent="0" lvl="0" marL="0" marR="0" rtl="0" algn="ctr">
              <a:lnSpc>
                <a:spcPct val="102985"/>
              </a:lnSpc>
              <a:spcBef>
                <a:spcPts val="0"/>
              </a:spcBef>
              <a:spcAft>
                <a:spcPts val="0"/>
              </a:spcAft>
              <a:buNone/>
            </a:pPr>
            <a:r>
              <a:rPr b="0" i="0" lang="en-US" sz="2110" u="none" cap="none" strike="noStrike">
                <a:solidFill>
                  <a:srgbClr val="000000"/>
                </a:solidFill>
                <a:latin typeface="Arial"/>
                <a:ea typeface="Arial"/>
                <a:cs typeface="Arial"/>
                <a:sym typeface="Arial"/>
              </a:rPr>
              <a:t>POPPINS</a:t>
            </a:r>
            <a:endParaRPr/>
          </a:p>
        </p:txBody>
      </p:sp>
      <p:sp>
        <p:nvSpPr>
          <p:cNvPr id="548" name="Google Shape;548;p32"/>
          <p:cNvSpPr txBox="1"/>
          <p:nvPr/>
        </p:nvSpPr>
        <p:spPr>
          <a:xfrm>
            <a:off x="1283278" y="8973552"/>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#86A6DF</a:t>
            </a:r>
            <a:endParaRPr/>
          </a:p>
        </p:txBody>
      </p:sp>
      <p:sp>
        <p:nvSpPr>
          <p:cNvPr id="549" name="Google Shape;549;p32"/>
          <p:cNvSpPr txBox="1"/>
          <p:nvPr/>
        </p:nvSpPr>
        <p:spPr>
          <a:xfrm>
            <a:off x="4210005" y="1446041"/>
            <a:ext cx="9867990" cy="3246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000000"/>
                </a:solidFill>
                <a:latin typeface="Arial"/>
                <a:ea typeface="Arial"/>
                <a:cs typeface="Arial"/>
                <a:sym typeface="Arial"/>
              </a:rPr>
              <a:t>Use these design resources in your Canva Presentation.</a:t>
            </a:r>
            <a:endParaRPr/>
          </a:p>
        </p:txBody>
      </p:sp>
      <p:sp>
        <p:nvSpPr>
          <p:cNvPr id="550" name="Google Shape;550;p32"/>
          <p:cNvSpPr txBox="1"/>
          <p:nvPr/>
        </p:nvSpPr>
        <p:spPr>
          <a:xfrm>
            <a:off x="11706206" y="9915836"/>
            <a:ext cx="5916757" cy="16702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0" i="0" lang="en-US" sz="1199" u="none" cap="none" strike="noStrike">
                <a:solidFill>
                  <a:srgbClr val="56091F"/>
                </a:solidFill>
                <a:latin typeface="Arial"/>
                <a:ea typeface="Arial"/>
                <a:cs typeface="Arial"/>
                <a:sym typeface="Arial"/>
              </a:rPr>
              <a:t>DON'T FORGET TO DELETE THIS PAGE BEFORE PRESENTING. </a:t>
            </a:r>
            <a:endParaRPr/>
          </a:p>
        </p:txBody>
      </p:sp>
      <p:sp>
        <p:nvSpPr>
          <p:cNvPr id="551" name="Google Shape;551;p32"/>
          <p:cNvSpPr txBox="1"/>
          <p:nvPr/>
        </p:nvSpPr>
        <p:spPr>
          <a:xfrm>
            <a:off x="5469973" y="543899"/>
            <a:ext cx="7348055" cy="77359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5706" u="none" cap="none" strike="noStrike">
                <a:solidFill>
                  <a:srgbClr val="000000"/>
                </a:solidFill>
                <a:latin typeface="Arial"/>
                <a:ea typeface="Arial"/>
                <a:cs typeface="Arial"/>
                <a:sym typeface="Arial"/>
              </a:rPr>
              <a:t>RESOURCE PAGE</a:t>
            </a:r>
            <a:endParaRPr/>
          </a:p>
        </p:txBody>
      </p:sp>
      <p:sp>
        <p:nvSpPr>
          <p:cNvPr id="552" name="Google Shape;552;p32"/>
          <p:cNvSpPr txBox="1"/>
          <p:nvPr/>
        </p:nvSpPr>
        <p:spPr>
          <a:xfrm>
            <a:off x="1747770"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Fonts</a:t>
            </a:r>
            <a:endParaRPr/>
          </a:p>
        </p:txBody>
      </p:sp>
      <p:sp>
        <p:nvSpPr>
          <p:cNvPr id="553" name="Google Shape;553;p32"/>
          <p:cNvSpPr txBox="1"/>
          <p:nvPr/>
        </p:nvSpPr>
        <p:spPr>
          <a:xfrm>
            <a:off x="10291206"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Design Elements</a:t>
            </a:r>
            <a:endParaRPr/>
          </a:p>
        </p:txBody>
      </p:sp>
      <p:sp>
        <p:nvSpPr>
          <p:cNvPr id="554" name="Google Shape;554;p32"/>
          <p:cNvSpPr txBox="1"/>
          <p:nvPr/>
        </p:nvSpPr>
        <p:spPr>
          <a:xfrm>
            <a:off x="1747770" y="7296522"/>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US" sz="2499" u="none" cap="none" strike="noStrike">
                <a:solidFill>
                  <a:srgbClr val="0F1A38"/>
                </a:solidFill>
                <a:latin typeface="Arial"/>
                <a:ea typeface="Arial"/>
                <a:cs typeface="Arial"/>
                <a:sym typeface="Arial"/>
              </a:rPr>
              <a:t>Colors</a:t>
            </a:r>
            <a:endParaRPr/>
          </a:p>
        </p:txBody>
      </p:sp>
      <p:grpSp>
        <p:nvGrpSpPr>
          <p:cNvPr id="555" name="Google Shape;555;p32"/>
          <p:cNvGrpSpPr/>
          <p:nvPr/>
        </p:nvGrpSpPr>
        <p:grpSpPr>
          <a:xfrm>
            <a:off x="2452042" y="8078223"/>
            <a:ext cx="754204" cy="771881"/>
            <a:chOff x="0" y="-19050"/>
            <a:chExt cx="812800" cy="831850"/>
          </a:xfrm>
        </p:grpSpPr>
        <p:sp>
          <p:nvSpPr>
            <p:cNvPr id="556" name="Google Shape;556;p32"/>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A4B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32"/>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8" name="Google Shape;558;p32"/>
          <p:cNvSpPr txBox="1"/>
          <p:nvPr/>
        </p:nvSpPr>
        <p:spPr>
          <a:xfrm>
            <a:off x="2218457" y="8983077"/>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#FA4B80</a:t>
            </a:r>
            <a:endParaRPr/>
          </a:p>
        </p:txBody>
      </p:sp>
      <p:grpSp>
        <p:nvGrpSpPr>
          <p:cNvPr id="559" name="Google Shape;559;p32"/>
          <p:cNvGrpSpPr/>
          <p:nvPr/>
        </p:nvGrpSpPr>
        <p:grpSpPr>
          <a:xfrm>
            <a:off x="3387221" y="8078223"/>
            <a:ext cx="754204" cy="771881"/>
            <a:chOff x="0" y="-19050"/>
            <a:chExt cx="812800" cy="831850"/>
          </a:xfrm>
        </p:grpSpPr>
        <p:sp>
          <p:nvSpPr>
            <p:cNvPr id="560" name="Google Shape;560;p32"/>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BF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32"/>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62" name="Google Shape;562;p32"/>
          <p:cNvSpPr txBox="1"/>
          <p:nvPr/>
        </p:nvSpPr>
        <p:spPr>
          <a:xfrm>
            <a:off x="3206246" y="8983455"/>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#FFBF38</a:t>
            </a:r>
            <a:endParaRPr/>
          </a:p>
        </p:txBody>
      </p:sp>
      <p:grpSp>
        <p:nvGrpSpPr>
          <p:cNvPr id="563" name="Google Shape;563;p32"/>
          <p:cNvGrpSpPr/>
          <p:nvPr/>
        </p:nvGrpSpPr>
        <p:grpSpPr>
          <a:xfrm>
            <a:off x="4322400" y="8078223"/>
            <a:ext cx="754204" cy="771881"/>
            <a:chOff x="0" y="-19050"/>
            <a:chExt cx="812800" cy="831850"/>
          </a:xfrm>
        </p:grpSpPr>
        <p:sp>
          <p:nvSpPr>
            <p:cNvPr id="564" name="Google Shape;564;p32"/>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E6F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32"/>
            <p:cNvSpPr txBox="1"/>
            <p:nvPr/>
          </p:nvSpPr>
          <p:spPr>
            <a:xfrm>
              <a:off x="0" y="-19050"/>
              <a:ext cx="812800" cy="8318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66" name="Google Shape;566;p32"/>
          <p:cNvSpPr txBox="1"/>
          <p:nvPr/>
        </p:nvSpPr>
        <p:spPr>
          <a:xfrm>
            <a:off x="4141425" y="8992980"/>
            <a:ext cx="1221374" cy="18046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US" sz="1300" u="none" cap="none" strike="noStrike">
                <a:solidFill>
                  <a:srgbClr val="000000"/>
                </a:solidFill>
                <a:latin typeface="Arial"/>
                <a:ea typeface="Arial"/>
                <a:cs typeface="Arial"/>
                <a:sym typeface="Arial"/>
              </a:rPr>
              <a:t>#E6F5FF</a:t>
            </a:r>
            <a:endParaRPr/>
          </a:p>
        </p:txBody>
      </p:sp>
      <p:sp>
        <p:nvSpPr>
          <p:cNvPr id="567" name="Google Shape;567;p32"/>
          <p:cNvSpPr/>
          <p:nvPr/>
        </p:nvSpPr>
        <p:spPr>
          <a:xfrm>
            <a:off x="6599131" y="5860424"/>
            <a:ext cx="2055414" cy="2891248"/>
          </a:xfrm>
          <a:custGeom>
            <a:rect b="b" l="l" r="r" t="t"/>
            <a:pathLst>
              <a:path extrusionOk="0" h="2891248" w="2055414">
                <a:moveTo>
                  <a:pt x="0" y="0"/>
                </a:moveTo>
                <a:lnTo>
                  <a:pt x="2055414" y="0"/>
                </a:lnTo>
                <a:lnTo>
                  <a:pt x="2055414" y="2891247"/>
                </a:lnTo>
                <a:lnTo>
                  <a:pt x="0" y="2891247"/>
                </a:lnTo>
                <a:lnTo>
                  <a:pt x="0" y="0"/>
                </a:lnTo>
                <a:close/>
              </a:path>
            </a:pathLst>
          </a:custGeom>
          <a:blipFill rotWithShape="1">
            <a:blip r:embed="rId3">
              <a:alphaModFix/>
            </a:blip>
            <a:stretch>
              <a:fillRect b="0" l="0" r="0" t="0"/>
            </a:stretch>
          </a:blipFill>
          <a:ln>
            <a:noFill/>
          </a:ln>
        </p:spPr>
      </p:sp>
      <p:sp>
        <p:nvSpPr>
          <p:cNvPr id="568" name="Google Shape;568;p32"/>
          <p:cNvSpPr/>
          <p:nvPr/>
        </p:nvSpPr>
        <p:spPr>
          <a:xfrm>
            <a:off x="7090632" y="3692241"/>
            <a:ext cx="3963056" cy="1831159"/>
          </a:xfrm>
          <a:custGeom>
            <a:rect b="b" l="l" r="r" t="t"/>
            <a:pathLst>
              <a:path extrusionOk="0" h="1831159" w="3963056">
                <a:moveTo>
                  <a:pt x="0" y="0"/>
                </a:moveTo>
                <a:lnTo>
                  <a:pt x="3963057" y="0"/>
                </a:lnTo>
                <a:lnTo>
                  <a:pt x="3963057" y="1831159"/>
                </a:lnTo>
                <a:lnTo>
                  <a:pt x="0" y="1831159"/>
                </a:lnTo>
                <a:lnTo>
                  <a:pt x="0" y="0"/>
                </a:lnTo>
                <a:close/>
              </a:path>
            </a:pathLst>
          </a:custGeom>
          <a:blipFill rotWithShape="1">
            <a:blip r:embed="rId4">
              <a:alphaModFix/>
            </a:blip>
            <a:stretch>
              <a:fillRect b="0" l="0" r="0" t="0"/>
            </a:stretch>
          </a:blipFill>
          <a:ln>
            <a:noFill/>
          </a:ln>
        </p:spPr>
      </p:sp>
      <p:sp>
        <p:nvSpPr>
          <p:cNvPr id="569" name="Google Shape;569;p32"/>
          <p:cNvSpPr/>
          <p:nvPr/>
        </p:nvSpPr>
        <p:spPr>
          <a:xfrm flipH="1">
            <a:off x="8451475" y="6925771"/>
            <a:ext cx="2110712" cy="2001798"/>
          </a:xfrm>
          <a:custGeom>
            <a:rect b="b" l="l" r="r" t="t"/>
            <a:pathLst>
              <a:path extrusionOk="0" h="2001798" w="2110712">
                <a:moveTo>
                  <a:pt x="2110713" y="0"/>
                </a:moveTo>
                <a:lnTo>
                  <a:pt x="0" y="0"/>
                </a:lnTo>
                <a:lnTo>
                  <a:pt x="0" y="2001798"/>
                </a:lnTo>
                <a:lnTo>
                  <a:pt x="2110713" y="2001798"/>
                </a:lnTo>
                <a:lnTo>
                  <a:pt x="2110713" y="0"/>
                </a:lnTo>
                <a:close/>
              </a:path>
            </a:pathLst>
          </a:custGeom>
          <a:blipFill rotWithShape="1">
            <a:blip r:embed="rId5">
              <a:alphaModFix/>
            </a:blip>
            <a:stretch>
              <a:fillRect b="0" l="-8386" r="0" t="0"/>
            </a:stretch>
          </a:blipFill>
          <a:ln>
            <a:noFill/>
          </a:ln>
        </p:spPr>
      </p:sp>
      <p:sp>
        <p:nvSpPr>
          <p:cNvPr id="570" name="Google Shape;570;p32"/>
          <p:cNvSpPr/>
          <p:nvPr/>
        </p:nvSpPr>
        <p:spPr>
          <a:xfrm>
            <a:off x="8982976" y="5945040"/>
            <a:ext cx="2070713" cy="580338"/>
          </a:xfrm>
          <a:custGeom>
            <a:rect b="b" l="l" r="r" t="t"/>
            <a:pathLst>
              <a:path extrusionOk="0" h="580338" w="2070713">
                <a:moveTo>
                  <a:pt x="0" y="0"/>
                </a:moveTo>
                <a:lnTo>
                  <a:pt x="2070713" y="0"/>
                </a:lnTo>
                <a:lnTo>
                  <a:pt x="2070713" y="580337"/>
                </a:lnTo>
                <a:lnTo>
                  <a:pt x="0" y="580337"/>
                </a:lnTo>
                <a:lnTo>
                  <a:pt x="0" y="0"/>
                </a:lnTo>
                <a:close/>
              </a:path>
            </a:pathLst>
          </a:custGeom>
          <a:blipFill rotWithShape="1">
            <a:blip r:embed="rId6">
              <a:alphaModFix/>
            </a:blip>
            <a:stretch>
              <a:fillRect b="0" l="0" r="0" t="-17408"/>
            </a:stretch>
          </a:blipFill>
          <a:ln>
            <a:noFill/>
          </a:ln>
        </p:spPr>
      </p:sp>
      <p:sp>
        <p:nvSpPr>
          <p:cNvPr id="571" name="Google Shape;571;p32"/>
          <p:cNvSpPr/>
          <p:nvPr/>
        </p:nvSpPr>
        <p:spPr>
          <a:xfrm flipH="1">
            <a:off x="15213640" y="3936090"/>
            <a:ext cx="1886075" cy="1924334"/>
          </a:xfrm>
          <a:custGeom>
            <a:rect b="b" l="l" r="r" t="t"/>
            <a:pathLst>
              <a:path extrusionOk="0" h="1924334" w="1886075">
                <a:moveTo>
                  <a:pt x="1886075" y="0"/>
                </a:moveTo>
                <a:lnTo>
                  <a:pt x="0" y="0"/>
                </a:lnTo>
                <a:lnTo>
                  <a:pt x="0" y="1924334"/>
                </a:lnTo>
                <a:lnTo>
                  <a:pt x="1886075" y="1924334"/>
                </a:lnTo>
                <a:lnTo>
                  <a:pt x="1886075" y="0"/>
                </a:lnTo>
                <a:close/>
              </a:path>
            </a:pathLst>
          </a:custGeom>
          <a:blipFill rotWithShape="1">
            <a:blip r:embed="rId7">
              <a:alphaModFix/>
            </a:blip>
            <a:stretch>
              <a:fillRect b="0" l="-477" r="-2515" t="0"/>
            </a:stretch>
          </a:blipFill>
          <a:ln>
            <a:noFill/>
          </a:ln>
        </p:spPr>
      </p:sp>
      <p:sp>
        <p:nvSpPr>
          <p:cNvPr id="572" name="Google Shape;572;p32"/>
          <p:cNvSpPr/>
          <p:nvPr/>
        </p:nvSpPr>
        <p:spPr>
          <a:xfrm>
            <a:off x="10562188" y="7020677"/>
            <a:ext cx="1096866" cy="1091381"/>
          </a:xfrm>
          <a:custGeom>
            <a:rect b="b" l="l" r="r" t="t"/>
            <a:pathLst>
              <a:path extrusionOk="0" h="1091381" w="1096866">
                <a:moveTo>
                  <a:pt x="0" y="0"/>
                </a:moveTo>
                <a:lnTo>
                  <a:pt x="1096865" y="0"/>
                </a:lnTo>
                <a:lnTo>
                  <a:pt x="1096865" y="1091382"/>
                </a:lnTo>
                <a:lnTo>
                  <a:pt x="0" y="1091382"/>
                </a:lnTo>
                <a:lnTo>
                  <a:pt x="0" y="0"/>
                </a:lnTo>
                <a:close/>
              </a:path>
            </a:pathLst>
          </a:custGeom>
          <a:blipFill rotWithShape="1">
            <a:blip r:embed="rId8">
              <a:alphaModFix/>
            </a:blip>
            <a:stretch>
              <a:fillRect b="0" l="0" r="0" t="0"/>
            </a:stretch>
          </a:blipFill>
          <a:ln>
            <a:noFill/>
          </a:ln>
        </p:spPr>
      </p:sp>
      <p:sp>
        <p:nvSpPr>
          <p:cNvPr id="573" name="Google Shape;573;p32"/>
          <p:cNvSpPr/>
          <p:nvPr/>
        </p:nvSpPr>
        <p:spPr>
          <a:xfrm rot="-670604">
            <a:off x="11216532" y="3639436"/>
            <a:ext cx="3140885" cy="5191545"/>
          </a:xfrm>
          <a:custGeom>
            <a:rect b="b" l="l" r="r" t="t"/>
            <a:pathLst>
              <a:path extrusionOk="0" h="5191545" w="3140885">
                <a:moveTo>
                  <a:pt x="0" y="0"/>
                </a:moveTo>
                <a:lnTo>
                  <a:pt x="3140884" y="0"/>
                </a:lnTo>
                <a:lnTo>
                  <a:pt x="3140884" y="5191545"/>
                </a:lnTo>
                <a:lnTo>
                  <a:pt x="0" y="5191545"/>
                </a:lnTo>
                <a:lnTo>
                  <a:pt x="0" y="0"/>
                </a:lnTo>
                <a:close/>
              </a:path>
            </a:pathLst>
          </a:custGeom>
          <a:blipFill rotWithShape="1">
            <a:blip r:embed="rId9">
              <a:alphaModFix/>
            </a:blip>
            <a:stretch>
              <a:fillRect b="0" l="0" r="0" t="0"/>
            </a:stretch>
          </a:blipFill>
          <a:ln>
            <a:noFill/>
          </a:ln>
        </p:spPr>
      </p:sp>
      <p:sp>
        <p:nvSpPr>
          <p:cNvPr id="574" name="Google Shape;574;p32"/>
          <p:cNvSpPr/>
          <p:nvPr/>
        </p:nvSpPr>
        <p:spPr>
          <a:xfrm>
            <a:off x="13212297" y="6999518"/>
            <a:ext cx="3505845" cy="2154501"/>
          </a:xfrm>
          <a:custGeom>
            <a:rect b="b" l="l" r="r" t="t"/>
            <a:pathLst>
              <a:path extrusionOk="0" h="2154501" w="3505845">
                <a:moveTo>
                  <a:pt x="0" y="0"/>
                </a:moveTo>
                <a:lnTo>
                  <a:pt x="3505845" y="0"/>
                </a:lnTo>
                <a:lnTo>
                  <a:pt x="3505845" y="2154501"/>
                </a:lnTo>
                <a:lnTo>
                  <a:pt x="0" y="2154501"/>
                </a:lnTo>
                <a:lnTo>
                  <a:pt x="0" y="0"/>
                </a:lnTo>
                <a:close/>
              </a:path>
            </a:pathLst>
          </a:custGeom>
          <a:blipFill rotWithShape="1">
            <a:blip r:embed="rId10">
              <a:alphaModFix/>
            </a:blip>
            <a:stretch>
              <a:fillRect b="0" l="0" r="0" t="0"/>
            </a:stretch>
          </a:blipFill>
          <a:ln>
            <a:noFill/>
          </a:ln>
        </p:spPr>
      </p:sp>
      <p:sp>
        <p:nvSpPr>
          <p:cNvPr id="575" name="Google Shape;575;p32"/>
          <p:cNvSpPr/>
          <p:nvPr/>
        </p:nvSpPr>
        <p:spPr>
          <a:xfrm>
            <a:off x="15662984" y="8095900"/>
            <a:ext cx="1055158" cy="940050"/>
          </a:xfrm>
          <a:custGeom>
            <a:rect b="b" l="l" r="r" t="t"/>
            <a:pathLst>
              <a:path extrusionOk="0" h="940050" w="1055158">
                <a:moveTo>
                  <a:pt x="0" y="0"/>
                </a:moveTo>
                <a:lnTo>
                  <a:pt x="1055158" y="0"/>
                </a:lnTo>
                <a:lnTo>
                  <a:pt x="1055158" y="940050"/>
                </a:lnTo>
                <a:lnTo>
                  <a:pt x="0" y="940050"/>
                </a:lnTo>
                <a:lnTo>
                  <a:pt x="0" y="0"/>
                </a:lnTo>
                <a:close/>
              </a:path>
            </a:pathLst>
          </a:custGeom>
          <a:blipFill rotWithShape="1">
            <a:blip r:embed="rId11">
              <a:alphaModFix/>
            </a:blip>
            <a:stretch>
              <a:fillRect b="0" l="0" r="0" t="0"/>
            </a:stretch>
          </a:blipFill>
          <a:ln>
            <a:noFill/>
          </a:ln>
        </p:spPr>
      </p:sp>
      <p:sp>
        <p:nvSpPr>
          <p:cNvPr id="576" name="Google Shape;576;p32"/>
          <p:cNvSpPr/>
          <p:nvPr/>
        </p:nvSpPr>
        <p:spPr>
          <a:xfrm>
            <a:off x="13441741" y="5523400"/>
            <a:ext cx="3657974" cy="1277563"/>
          </a:xfrm>
          <a:custGeom>
            <a:rect b="b" l="l" r="r" t="t"/>
            <a:pathLst>
              <a:path extrusionOk="0" h="1277563" w="3657974">
                <a:moveTo>
                  <a:pt x="0" y="0"/>
                </a:moveTo>
                <a:lnTo>
                  <a:pt x="3657974" y="0"/>
                </a:lnTo>
                <a:lnTo>
                  <a:pt x="3657974" y="1277563"/>
                </a:lnTo>
                <a:lnTo>
                  <a:pt x="0" y="1277563"/>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580" name="Shape 580"/>
        <p:cNvGrpSpPr/>
        <p:nvPr/>
      </p:nvGrpSpPr>
      <p:grpSpPr>
        <a:xfrm>
          <a:off x="0" y="0"/>
          <a:ext cx="0" cy="0"/>
          <a:chOff x="0" y="0"/>
          <a:chExt cx="0" cy="0"/>
        </a:xfrm>
      </p:grpSpPr>
      <p:sp>
        <p:nvSpPr>
          <p:cNvPr id="581" name="Google Shape;581;p33"/>
          <p:cNvSpPr txBox="1"/>
          <p:nvPr/>
        </p:nvSpPr>
        <p:spPr>
          <a:xfrm>
            <a:off x="3377480" y="2605456"/>
            <a:ext cx="11533039" cy="3246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000000"/>
                </a:solidFill>
                <a:latin typeface="Arial"/>
                <a:ea typeface="Arial"/>
                <a:cs typeface="Arial"/>
                <a:sym typeface="Arial"/>
              </a:rPr>
              <a:t>This presentation template is free for everyone to use thanks to the following:</a:t>
            </a:r>
            <a:endParaRPr/>
          </a:p>
        </p:txBody>
      </p:sp>
      <p:sp>
        <p:nvSpPr>
          <p:cNvPr id="582" name="Google Shape;582;p33"/>
          <p:cNvSpPr txBox="1"/>
          <p:nvPr/>
        </p:nvSpPr>
        <p:spPr>
          <a:xfrm>
            <a:off x="7108732" y="8257423"/>
            <a:ext cx="4070535" cy="421513"/>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0" i="0" lang="en-US" sz="2799" u="none" cap="none" strike="noStrike">
                <a:solidFill>
                  <a:srgbClr val="000000"/>
                </a:solidFill>
                <a:latin typeface="Arial"/>
                <a:ea typeface="Arial"/>
                <a:cs typeface="Arial"/>
                <a:sym typeface="Arial"/>
              </a:rPr>
              <a:t>Happy designing!</a:t>
            </a:r>
            <a:endParaRPr/>
          </a:p>
        </p:txBody>
      </p:sp>
      <p:sp>
        <p:nvSpPr>
          <p:cNvPr id="583" name="Google Shape;583;p33"/>
          <p:cNvSpPr txBox="1"/>
          <p:nvPr/>
        </p:nvSpPr>
        <p:spPr>
          <a:xfrm>
            <a:off x="4210005" y="5279512"/>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Arial"/>
                <a:ea typeface="Arial"/>
                <a:cs typeface="Arial"/>
                <a:sym typeface="Arial"/>
              </a:rPr>
              <a:t>for the presentation template</a:t>
            </a:r>
            <a:endParaRPr/>
          </a:p>
        </p:txBody>
      </p:sp>
      <p:sp>
        <p:nvSpPr>
          <p:cNvPr id="584" name="Google Shape;584;p33"/>
          <p:cNvSpPr txBox="1"/>
          <p:nvPr/>
        </p:nvSpPr>
        <p:spPr>
          <a:xfrm>
            <a:off x="4210005" y="7014728"/>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Arial"/>
                <a:ea typeface="Arial"/>
                <a:cs typeface="Arial"/>
                <a:sym typeface="Arial"/>
              </a:rPr>
              <a:t>for the photos</a:t>
            </a:r>
            <a:endParaRPr/>
          </a:p>
        </p:txBody>
      </p:sp>
      <p:sp>
        <p:nvSpPr>
          <p:cNvPr id="585" name="Google Shape;585;p33"/>
          <p:cNvSpPr txBox="1"/>
          <p:nvPr/>
        </p:nvSpPr>
        <p:spPr>
          <a:xfrm>
            <a:off x="5469973" y="1703314"/>
            <a:ext cx="7348055" cy="77359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5706" u="none" cap="none" strike="noStrike">
                <a:solidFill>
                  <a:srgbClr val="000000"/>
                </a:solidFill>
                <a:latin typeface="Arial"/>
                <a:ea typeface="Arial"/>
                <a:cs typeface="Arial"/>
                <a:sym typeface="Arial"/>
              </a:rPr>
              <a:t>CREDITS</a:t>
            </a:r>
            <a:endParaRPr/>
          </a:p>
        </p:txBody>
      </p:sp>
      <p:sp>
        <p:nvSpPr>
          <p:cNvPr id="586" name="Google Shape;586;p33"/>
          <p:cNvSpPr txBox="1"/>
          <p:nvPr/>
        </p:nvSpPr>
        <p:spPr>
          <a:xfrm>
            <a:off x="6110027" y="6282261"/>
            <a:ext cx="6067945" cy="61816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712" u="none" cap="none" strike="noStrike">
                <a:solidFill>
                  <a:srgbClr val="000000"/>
                </a:solidFill>
                <a:latin typeface="Arial"/>
                <a:ea typeface="Arial"/>
                <a:cs typeface="Arial"/>
                <a:sym typeface="Arial"/>
              </a:rPr>
              <a:t>Pexels, Pixabay</a:t>
            </a:r>
            <a:endParaRPr/>
          </a:p>
        </p:txBody>
      </p:sp>
      <p:pic>
        <p:nvPicPr>
          <p:cNvPr id="587" name="Google Shape;587;p33"/>
          <p:cNvPicPr preferRelativeResize="0"/>
          <p:nvPr/>
        </p:nvPicPr>
        <p:blipFill>
          <a:blip r:embed="rId3">
            <a:alphaModFix/>
          </a:blip>
          <a:stretch>
            <a:fillRect/>
          </a:stretch>
        </p:blipFill>
        <p:spPr>
          <a:xfrm>
            <a:off x="6731800" y="3872846"/>
            <a:ext cx="4824400" cy="1206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141" name="Shape 141"/>
        <p:cNvGrpSpPr/>
        <p:nvPr/>
      </p:nvGrpSpPr>
      <p:grpSpPr>
        <a:xfrm>
          <a:off x="0" y="0"/>
          <a:ext cx="0" cy="0"/>
          <a:chOff x="0" y="0"/>
          <a:chExt cx="0" cy="0"/>
        </a:xfrm>
      </p:grpSpPr>
      <p:sp>
        <p:nvSpPr>
          <p:cNvPr id="142" name="Google Shape;142;p19"/>
          <p:cNvSpPr/>
          <p:nvPr/>
        </p:nvSpPr>
        <p:spPr>
          <a:xfrm flipH="1">
            <a:off x="13102889" y="1669399"/>
            <a:ext cx="4804111" cy="6757701"/>
          </a:xfrm>
          <a:custGeom>
            <a:rect b="b" l="l" r="r" t="t"/>
            <a:pathLst>
              <a:path extrusionOk="0" h="6757701" w="4804111">
                <a:moveTo>
                  <a:pt x="4804111" y="0"/>
                </a:moveTo>
                <a:lnTo>
                  <a:pt x="0" y="0"/>
                </a:lnTo>
                <a:lnTo>
                  <a:pt x="0" y="6757702"/>
                </a:lnTo>
                <a:lnTo>
                  <a:pt x="4804111" y="6757702"/>
                </a:lnTo>
                <a:lnTo>
                  <a:pt x="4804111" y="0"/>
                </a:lnTo>
                <a:close/>
              </a:path>
            </a:pathLst>
          </a:custGeom>
          <a:blipFill rotWithShape="1">
            <a:blip r:embed="rId3">
              <a:alphaModFix/>
            </a:blip>
            <a:stretch>
              <a:fillRect b="0" l="0" r="0" t="0"/>
            </a:stretch>
          </a:blipFill>
          <a:ln>
            <a:noFill/>
          </a:ln>
        </p:spPr>
      </p:sp>
      <p:sp>
        <p:nvSpPr>
          <p:cNvPr id="143" name="Google Shape;143;p19"/>
          <p:cNvSpPr/>
          <p:nvPr/>
        </p:nvSpPr>
        <p:spPr>
          <a:xfrm>
            <a:off x="377943" y="1669399"/>
            <a:ext cx="4804111" cy="6757701"/>
          </a:xfrm>
          <a:custGeom>
            <a:rect b="b" l="l" r="r" t="t"/>
            <a:pathLst>
              <a:path extrusionOk="0" h="6757701" w="4804111">
                <a:moveTo>
                  <a:pt x="0" y="0"/>
                </a:moveTo>
                <a:lnTo>
                  <a:pt x="4804112" y="0"/>
                </a:lnTo>
                <a:lnTo>
                  <a:pt x="4804112" y="6757702"/>
                </a:lnTo>
                <a:lnTo>
                  <a:pt x="0" y="6757702"/>
                </a:lnTo>
                <a:lnTo>
                  <a:pt x="0" y="0"/>
                </a:lnTo>
                <a:close/>
              </a:path>
            </a:pathLst>
          </a:custGeom>
          <a:blipFill rotWithShape="1">
            <a:blip r:embed="rId3">
              <a:alphaModFix/>
            </a:blip>
            <a:stretch>
              <a:fillRect b="0" l="0" r="0" t="0"/>
            </a:stretch>
          </a:blipFill>
          <a:ln>
            <a:noFill/>
          </a:ln>
        </p:spPr>
      </p:sp>
      <p:sp>
        <p:nvSpPr>
          <p:cNvPr id="144" name="Google Shape;144;p19"/>
          <p:cNvSpPr/>
          <p:nvPr/>
        </p:nvSpPr>
        <p:spPr>
          <a:xfrm>
            <a:off x="4512582" y="495239"/>
            <a:ext cx="9262835" cy="4279961"/>
          </a:xfrm>
          <a:custGeom>
            <a:rect b="b" l="l" r="r" t="t"/>
            <a:pathLst>
              <a:path extrusionOk="0" h="4279961" w="9262835">
                <a:moveTo>
                  <a:pt x="0" y="0"/>
                </a:moveTo>
                <a:lnTo>
                  <a:pt x="9262836" y="0"/>
                </a:lnTo>
                <a:lnTo>
                  <a:pt x="9262836" y="4279961"/>
                </a:lnTo>
                <a:lnTo>
                  <a:pt x="0" y="4279961"/>
                </a:lnTo>
                <a:lnTo>
                  <a:pt x="0" y="0"/>
                </a:lnTo>
                <a:close/>
              </a:path>
            </a:pathLst>
          </a:custGeom>
          <a:blipFill rotWithShape="1">
            <a:blip r:embed="rId4">
              <a:alphaModFix/>
            </a:blip>
            <a:stretch>
              <a:fillRect b="0" l="0" r="0" t="0"/>
            </a:stretch>
          </a:blipFill>
          <a:ln>
            <a:noFill/>
          </a:ln>
        </p:spPr>
      </p:sp>
      <p:sp>
        <p:nvSpPr>
          <p:cNvPr id="145" name="Google Shape;145;p19"/>
          <p:cNvSpPr txBox="1"/>
          <p:nvPr/>
        </p:nvSpPr>
        <p:spPr>
          <a:xfrm>
            <a:off x="7515932" y="5446819"/>
            <a:ext cx="3256136" cy="71755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1" i="0" lang="en-US" sz="3999" u="none" cap="none" strike="noStrike">
                <a:solidFill>
                  <a:srgbClr val="F8FDFF"/>
                </a:solidFill>
                <a:latin typeface="Poppins"/>
                <a:ea typeface="Poppins"/>
                <a:cs typeface="Poppins"/>
                <a:sym typeface="Poppins"/>
              </a:rPr>
              <a:t>Introduction</a:t>
            </a:r>
            <a:endParaRPr/>
          </a:p>
        </p:txBody>
      </p:sp>
      <p:sp>
        <p:nvSpPr>
          <p:cNvPr id="146" name="Google Shape;146;p19"/>
          <p:cNvSpPr txBox="1"/>
          <p:nvPr/>
        </p:nvSpPr>
        <p:spPr>
          <a:xfrm>
            <a:off x="6473689" y="6477000"/>
            <a:ext cx="5000476" cy="71755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1" i="0" lang="en-US" sz="3999" u="none" cap="none" strike="noStrike">
                <a:solidFill>
                  <a:srgbClr val="F8FDFF"/>
                </a:solidFill>
                <a:latin typeface="Poppins"/>
                <a:ea typeface="Poppins"/>
                <a:cs typeface="Poppins"/>
                <a:sym typeface="Poppins"/>
              </a:rPr>
              <a:t>Wishlist Templates</a:t>
            </a:r>
            <a:endParaRPr/>
          </a:p>
        </p:txBody>
      </p:sp>
      <p:sp>
        <p:nvSpPr>
          <p:cNvPr id="147" name="Google Shape;147;p19"/>
          <p:cNvSpPr txBox="1"/>
          <p:nvPr/>
        </p:nvSpPr>
        <p:spPr>
          <a:xfrm>
            <a:off x="6599076" y="7508875"/>
            <a:ext cx="5089847" cy="71755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1" i="0" lang="en-US" sz="3999" u="none" cap="none" strike="noStrike">
                <a:solidFill>
                  <a:srgbClr val="F8FDFF"/>
                </a:solidFill>
                <a:latin typeface="Poppins"/>
                <a:ea typeface="Poppins"/>
                <a:cs typeface="Poppins"/>
                <a:sym typeface="Poppins"/>
              </a:rPr>
              <a:t>Magical Experience</a:t>
            </a:r>
            <a:endParaRPr/>
          </a:p>
        </p:txBody>
      </p:sp>
      <p:sp>
        <p:nvSpPr>
          <p:cNvPr id="148" name="Google Shape;148;p19"/>
          <p:cNvSpPr txBox="1"/>
          <p:nvPr/>
        </p:nvSpPr>
        <p:spPr>
          <a:xfrm>
            <a:off x="7668071" y="8540750"/>
            <a:ext cx="2951857" cy="71755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1" i="0" lang="en-US" sz="3999" u="none" cap="none" strike="noStrike">
                <a:solidFill>
                  <a:srgbClr val="F8FDFF"/>
                </a:solidFill>
                <a:latin typeface="Poppins"/>
                <a:ea typeface="Poppins"/>
                <a:cs typeface="Poppins"/>
                <a:sym typeface="Poppins"/>
              </a:rPr>
              <a:t>Conclusion</a:t>
            </a:r>
            <a:endParaRPr/>
          </a:p>
        </p:txBody>
      </p:sp>
      <p:sp>
        <p:nvSpPr>
          <p:cNvPr id="149" name="Google Shape;149;p19"/>
          <p:cNvSpPr txBox="1"/>
          <p:nvPr/>
        </p:nvSpPr>
        <p:spPr>
          <a:xfrm>
            <a:off x="6824365" y="1760507"/>
            <a:ext cx="4639200" cy="2001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2999" u="none" cap="none" strike="noStrike">
                <a:solidFill>
                  <a:srgbClr val="FA4B80"/>
                </a:solidFill>
                <a:latin typeface="Londrina Solid"/>
                <a:ea typeface="Londrina Solid"/>
                <a:cs typeface="Londrina Solid"/>
                <a:sym typeface="Londrina Solid"/>
              </a:rPr>
              <a:t>AGENDA</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153" name="Shape 153"/>
        <p:cNvGrpSpPr/>
        <p:nvPr/>
      </p:nvGrpSpPr>
      <p:grpSpPr>
        <a:xfrm>
          <a:off x="0" y="0"/>
          <a:ext cx="0" cy="0"/>
          <a:chOff x="0" y="0"/>
          <a:chExt cx="0" cy="0"/>
        </a:xfrm>
      </p:grpSpPr>
      <p:sp>
        <p:nvSpPr>
          <p:cNvPr id="154" name="Google Shape;154;p20"/>
          <p:cNvSpPr txBox="1"/>
          <p:nvPr/>
        </p:nvSpPr>
        <p:spPr>
          <a:xfrm>
            <a:off x="1850876" y="4744419"/>
            <a:ext cx="14586248" cy="3977005"/>
          </a:xfrm>
          <a:prstGeom prst="rect">
            <a:avLst/>
          </a:prstGeom>
          <a:noFill/>
          <a:ln>
            <a:noFill/>
          </a:ln>
        </p:spPr>
        <p:txBody>
          <a:bodyPr anchorCtr="0" anchor="t" bIns="0" lIns="0" spcFirstLastPara="1" rIns="0" wrap="square" tIns="0">
            <a:spAutoFit/>
          </a:bodyPr>
          <a:lstStyle/>
          <a:p>
            <a:pPr indent="0" lvl="0" marL="0" marR="0" rtl="0" algn="just">
              <a:lnSpc>
                <a:spcPct val="140014"/>
              </a:lnSpc>
              <a:spcBef>
                <a:spcPts val="0"/>
              </a:spcBef>
              <a:spcAft>
                <a:spcPts val="0"/>
              </a:spcAft>
              <a:buNone/>
            </a:pPr>
            <a:r>
              <a:rPr b="0" i="0" lang="en-US" sz="2799" u="none" cap="none" strike="noStrike">
                <a:solidFill>
                  <a:srgbClr val="FFFFFF"/>
                </a:solidFill>
                <a:latin typeface="Poppins"/>
                <a:ea typeface="Poppins"/>
                <a:cs typeface="Poppins"/>
                <a:sym typeface="Poppi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Lorem ipsum dolor sit amet, consectetur adipiscing elit, sed do eiusmod tempor incididunt ut labore et dolore magna aliqua. Lorem ipsum dolor sit amet, consectetur adipiscing elit, sed do eiusmod tempor incididunt ut labore et dolore magna aliqua. </a:t>
            </a:r>
            <a:endParaRPr/>
          </a:p>
        </p:txBody>
      </p:sp>
      <p:grpSp>
        <p:nvGrpSpPr>
          <p:cNvPr id="155" name="Google Shape;155;p20"/>
          <p:cNvGrpSpPr/>
          <p:nvPr/>
        </p:nvGrpSpPr>
        <p:grpSpPr>
          <a:xfrm>
            <a:off x="3480487" y="990740"/>
            <a:ext cx="11327026" cy="2163464"/>
            <a:chOff x="0" y="-38100"/>
            <a:chExt cx="2327223" cy="444500"/>
          </a:xfrm>
        </p:grpSpPr>
        <p:sp>
          <p:nvSpPr>
            <p:cNvPr id="156" name="Google Shape;156;p20"/>
            <p:cNvSpPr/>
            <p:nvPr/>
          </p:nvSpPr>
          <p:spPr>
            <a:xfrm>
              <a:off x="0" y="0"/>
              <a:ext cx="2327223" cy="406400"/>
            </a:xfrm>
            <a:custGeom>
              <a:rect b="b" l="l" r="r" t="t"/>
              <a:pathLst>
                <a:path extrusionOk="0" h="406400" w="2327223">
                  <a:moveTo>
                    <a:pt x="2124023" y="0"/>
                  </a:moveTo>
                  <a:cubicBezTo>
                    <a:pt x="2236247" y="0"/>
                    <a:pt x="2327223" y="90976"/>
                    <a:pt x="2327223" y="203200"/>
                  </a:cubicBezTo>
                  <a:cubicBezTo>
                    <a:pt x="2327223" y="315424"/>
                    <a:pt x="2236247" y="406400"/>
                    <a:pt x="2124023" y="406400"/>
                  </a:cubicBezTo>
                  <a:lnTo>
                    <a:pt x="203200" y="406400"/>
                  </a:lnTo>
                  <a:cubicBezTo>
                    <a:pt x="90976" y="406400"/>
                    <a:pt x="0" y="315424"/>
                    <a:pt x="0" y="203200"/>
                  </a:cubicBezTo>
                  <a:cubicBezTo>
                    <a:pt x="0" y="90976"/>
                    <a:pt x="90976" y="0"/>
                    <a:pt x="203200" y="0"/>
                  </a:cubicBezTo>
                  <a:close/>
                </a:path>
              </a:pathLst>
            </a:custGeom>
            <a:solidFill>
              <a:srgbClr val="E6F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20"/>
            <p:cNvSpPr txBox="1"/>
            <p:nvPr/>
          </p:nvSpPr>
          <p:spPr>
            <a:xfrm>
              <a:off x="0" y="-38100"/>
              <a:ext cx="2327223" cy="444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8" name="Google Shape;158;p20"/>
          <p:cNvSpPr txBox="1"/>
          <p:nvPr/>
        </p:nvSpPr>
        <p:spPr>
          <a:xfrm>
            <a:off x="4718558" y="1185705"/>
            <a:ext cx="8850900" cy="2001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2999" u="none" cap="none" strike="noStrike">
                <a:solidFill>
                  <a:srgbClr val="FA4B80"/>
                </a:solidFill>
                <a:latin typeface="Londrina Solid"/>
                <a:ea typeface="Londrina Solid"/>
                <a:cs typeface="Londrina Solid"/>
                <a:sym typeface="Londrina Solid"/>
              </a:rPr>
              <a:t>INTRODUCTION</a:t>
            </a:r>
            <a:endParaRPr/>
          </a:p>
        </p:txBody>
      </p:sp>
      <p:sp>
        <p:nvSpPr>
          <p:cNvPr id="159" name="Google Shape;159;p20"/>
          <p:cNvSpPr/>
          <p:nvPr/>
        </p:nvSpPr>
        <p:spPr>
          <a:xfrm>
            <a:off x="0" y="584992"/>
            <a:ext cx="4071086" cy="3861016"/>
          </a:xfrm>
          <a:custGeom>
            <a:rect b="b" l="l" r="r" t="t"/>
            <a:pathLst>
              <a:path extrusionOk="0" h="3861016" w="4071086">
                <a:moveTo>
                  <a:pt x="0" y="0"/>
                </a:moveTo>
                <a:lnTo>
                  <a:pt x="4071086" y="0"/>
                </a:lnTo>
                <a:lnTo>
                  <a:pt x="4071086" y="3861015"/>
                </a:lnTo>
                <a:lnTo>
                  <a:pt x="0" y="3861015"/>
                </a:lnTo>
                <a:lnTo>
                  <a:pt x="0" y="0"/>
                </a:lnTo>
                <a:close/>
              </a:path>
            </a:pathLst>
          </a:custGeom>
          <a:blipFill rotWithShape="1">
            <a:blip r:embed="rId3">
              <a:alphaModFix/>
            </a:blip>
            <a:stretch>
              <a:fillRect b="0" l="-8386" r="0" t="0"/>
            </a:stretch>
          </a:blipFill>
          <a:ln>
            <a:noFill/>
          </a:ln>
        </p:spPr>
      </p:sp>
      <p:sp>
        <p:nvSpPr>
          <p:cNvPr id="160" name="Google Shape;160;p20"/>
          <p:cNvSpPr/>
          <p:nvPr/>
        </p:nvSpPr>
        <p:spPr>
          <a:xfrm flipH="1">
            <a:off x="14216914" y="584992"/>
            <a:ext cx="4071086" cy="3861016"/>
          </a:xfrm>
          <a:custGeom>
            <a:rect b="b" l="l" r="r" t="t"/>
            <a:pathLst>
              <a:path extrusionOk="0" h="3861016" w="4071086">
                <a:moveTo>
                  <a:pt x="4071086" y="0"/>
                </a:moveTo>
                <a:lnTo>
                  <a:pt x="0" y="0"/>
                </a:lnTo>
                <a:lnTo>
                  <a:pt x="0" y="3861015"/>
                </a:lnTo>
                <a:lnTo>
                  <a:pt x="4071086" y="3861015"/>
                </a:lnTo>
                <a:lnTo>
                  <a:pt x="4071086" y="0"/>
                </a:lnTo>
                <a:close/>
              </a:path>
            </a:pathLst>
          </a:custGeom>
          <a:blipFill rotWithShape="1">
            <a:blip r:embed="rId3">
              <a:alphaModFix/>
            </a:blip>
            <a:stretch>
              <a:fillRect b="0" l="-8386"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164" name="Shape 164"/>
        <p:cNvGrpSpPr/>
        <p:nvPr/>
      </p:nvGrpSpPr>
      <p:grpSpPr>
        <a:xfrm>
          <a:off x="0" y="0"/>
          <a:ext cx="0" cy="0"/>
          <a:chOff x="0" y="0"/>
          <a:chExt cx="0" cy="0"/>
        </a:xfrm>
      </p:grpSpPr>
      <p:grpSp>
        <p:nvGrpSpPr>
          <p:cNvPr id="165" name="Google Shape;165;p21"/>
          <p:cNvGrpSpPr/>
          <p:nvPr/>
        </p:nvGrpSpPr>
        <p:grpSpPr>
          <a:xfrm>
            <a:off x="6810713" y="544721"/>
            <a:ext cx="10853447" cy="9061097"/>
            <a:chOff x="0" y="-38100"/>
            <a:chExt cx="3030310" cy="2529882"/>
          </a:xfrm>
        </p:grpSpPr>
        <p:sp>
          <p:nvSpPr>
            <p:cNvPr id="166" name="Google Shape;166;p21"/>
            <p:cNvSpPr/>
            <p:nvPr/>
          </p:nvSpPr>
          <p:spPr>
            <a:xfrm>
              <a:off x="0" y="0"/>
              <a:ext cx="3030310" cy="2491782"/>
            </a:xfrm>
            <a:custGeom>
              <a:rect b="b" l="l" r="r" t="t"/>
              <a:pathLst>
                <a:path extrusionOk="0" h="2491782" w="3030310">
                  <a:moveTo>
                    <a:pt x="36379" y="0"/>
                  </a:moveTo>
                  <a:lnTo>
                    <a:pt x="2993931" y="0"/>
                  </a:lnTo>
                  <a:cubicBezTo>
                    <a:pt x="3003579" y="0"/>
                    <a:pt x="3012832" y="3833"/>
                    <a:pt x="3019655" y="10655"/>
                  </a:cubicBezTo>
                  <a:cubicBezTo>
                    <a:pt x="3026477" y="17478"/>
                    <a:pt x="3030310" y="26731"/>
                    <a:pt x="3030310" y="36379"/>
                  </a:cubicBezTo>
                  <a:lnTo>
                    <a:pt x="3030310" y="2455403"/>
                  </a:lnTo>
                  <a:cubicBezTo>
                    <a:pt x="3030310" y="2465051"/>
                    <a:pt x="3026477" y="2474304"/>
                    <a:pt x="3019655" y="2481126"/>
                  </a:cubicBezTo>
                  <a:cubicBezTo>
                    <a:pt x="3012832" y="2487949"/>
                    <a:pt x="3003579" y="2491782"/>
                    <a:pt x="2993931" y="2491782"/>
                  </a:cubicBezTo>
                  <a:lnTo>
                    <a:pt x="36379" y="2491782"/>
                  </a:lnTo>
                  <a:cubicBezTo>
                    <a:pt x="26731" y="2491782"/>
                    <a:pt x="17478" y="2487949"/>
                    <a:pt x="10655" y="2481126"/>
                  </a:cubicBezTo>
                  <a:cubicBezTo>
                    <a:pt x="3833" y="2474304"/>
                    <a:pt x="0" y="2465051"/>
                    <a:pt x="0" y="2455403"/>
                  </a:cubicBezTo>
                  <a:lnTo>
                    <a:pt x="0" y="36379"/>
                  </a:lnTo>
                  <a:cubicBezTo>
                    <a:pt x="0" y="26731"/>
                    <a:pt x="3833" y="17478"/>
                    <a:pt x="10655" y="10655"/>
                  </a:cubicBezTo>
                  <a:cubicBezTo>
                    <a:pt x="17478" y="3833"/>
                    <a:pt x="26731" y="0"/>
                    <a:pt x="36379"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1"/>
            <p:cNvSpPr txBox="1"/>
            <p:nvPr/>
          </p:nvSpPr>
          <p:spPr>
            <a:xfrm>
              <a:off x="0" y="-38100"/>
              <a:ext cx="3030310" cy="252988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8" name="Google Shape;168;p21"/>
          <p:cNvSpPr/>
          <p:nvPr/>
        </p:nvSpPr>
        <p:spPr>
          <a:xfrm>
            <a:off x="-1111178" y="5719199"/>
            <a:ext cx="9331842" cy="4311846"/>
          </a:xfrm>
          <a:custGeom>
            <a:rect b="b" l="l" r="r" t="t"/>
            <a:pathLst>
              <a:path extrusionOk="0" h="4311846" w="9331842">
                <a:moveTo>
                  <a:pt x="0" y="0"/>
                </a:moveTo>
                <a:lnTo>
                  <a:pt x="9331842" y="0"/>
                </a:lnTo>
                <a:lnTo>
                  <a:pt x="9331842" y="4311847"/>
                </a:lnTo>
                <a:lnTo>
                  <a:pt x="0" y="4311847"/>
                </a:lnTo>
                <a:lnTo>
                  <a:pt x="0" y="0"/>
                </a:lnTo>
                <a:close/>
              </a:path>
            </a:pathLst>
          </a:custGeom>
          <a:blipFill rotWithShape="1">
            <a:blip r:embed="rId3">
              <a:alphaModFix/>
            </a:blip>
            <a:stretch>
              <a:fillRect b="0" l="0" r="0" t="0"/>
            </a:stretch>
          </a:blipFill>
          <a:ln>
            <a:noFill/>
          </a:ln>
        </p:spPr>
      </p:sp>
      <p:sp>
        <p:nvSpPr>
          <p:cNvPr id="169" name="Google Shape;169;p21"/>
          <p:cNvSpPr/>
          <p:nvPr/>
        </p:nvSpPr>
        <p:spPr>
          <a:xfrm>
            <a:off x="-823163" y="413008"/>
            <a:ext cx="8755812" cy="8617972"/>
          </a:xfrm>
          <a:custGeom>
            <a:rect b="b" l="l" r="r" t="t"/>
            <a:pathLst>
              <a:path extrusionOk="0" h="8617972" w="8755812">
                <a:moveTo>
                  <a:pt x="0" y="0"/>
                </a:moveTo>
                <a:lnTo>
                  <a:pt x="8755812" y="0"/>
                </a:lnTo>
                <a:lnTo>
                  <a:pt x="8755812" y="8617972"/>
                </a:lnTo>
                <a:lnTo>
                  <a:pt x="0" y="8617972"/>
                </a:lnTo>
                <a:lnTo>
                  <a:pt x="0" y="0"/>
                </a:lnTo>
                <a:close/>
              </a:path>
            </a:pathLst>
          </a:custGeom>
          <a:blipFill rotWithShape="1">
            <a:blip r:embed="rId4">
              <a:alphaModFix/>
            </a:blip>
            <a:stretch>
              <a:fillRect b="-5630" l="-4995" r="-4516" t="-5629"/>
            </a:stretch>
          </a:blipFill>
          <a:ln>
            <a:noFill/>
          </a:ln>
        </p:spPr>
      </p:sp>
      <p:cxnSp>
        <p:nvCxnSpPr>
          <p:cNvPr id="170" name="Google Shape;170;p21"/>
          <p:cNvCxnSpPr/>
          <p:nvPr/>
        </p:nvCxnSpPr>
        <p:spPr>
          <a:xfrm>
            <a:off x="10955459" y="3686686"/>
            <a:ext cx="5771437" cy="0"/>
          </a:xfrm>
          <a:prstGeom prst="straightConnector1">
            <a:avLst/>
          </a:prstGeom>
          <a:noFill/>
          <a:ln cap="flat" cmpd="sng" w="38100">
            <a:solidFill>
              <a:srgbClr val="486D92"/>
            </a:solidFill>
            <a:prstDash val="dot"/>
            <a:round/>
            <a:headEnd len="sm" w="sm" type="none"/>
            <a:tailEnd len="sm" w="sm" type="none"/>
          </a:ln>
        </p:spPr>
      </p:cxnSp>
      <p:cxnSp>
        <p:nvCxnSpPr>
          <p:cNvPr id="171" name="Google Shape;171;p21"/>
          <p:cNvCxnSpPr/>
          <p:nvPr/>
        </p:nvCxnSpPr>
        <p:spPr>
          <a:xfrm>
            <a:off x="7747976" y="4548219"/>
            <a:ext cx="8978919" cy="0"/>
          </a:xfrm>
          <a:prstGeom prst="straightConnector1">
            <a:avLst/>
          </a:prstGeom>
          <a:noFill/>
          <a:ln cap="flat" cmpd="sng" w="38100">
            <a:solidFill>
              <a:srgbClr val="486D92"/>
            </a:solidFill>
            <a:prstDash val="dot"/>
            <a:round/>
            <a:headEnd len="sm" w="sm" type="none"/>
            <a:tailEnd len="sm" w="sm" type="none"/>
          </a:ln>
        </p:spPr>
      </p:cxnSp>
      <p:cxnSp>
        <p:nvCxnSpPr>
          <p:cNvPr id="172" name="Google Shape;172;p21"/>
          <p:cNvCxnSpPr/>
          <p:nvPr/>
        </p:nvCxnSpPr>
        <p:spPr>
          <a:xfrm>
            <a:off x="7747976" y="5345132"/>
            <a:ext cx="8978919" cy="0"/>
          </a:xfrm>
          <a:prstGeom prst="straightConnector1">
            <a:avLst/>
          </a:prstGeom>
          <a:noFill/>
          <a:ln cap="flat" cmpd="sng" w="38100">
            <a:solidFill>
              <a:srgbClr val="486D92"/>
            </a:solidFill>
            <a:prstDash val="dot"/>
            <a:round/>
            <a:headEnd len="sm" w="sm" type="none"/>
            <a:tailEnd len="sm" w="sm" type="none"/>
          </a:ln>
        </p:spPr>
      </p:cxnSp>
      <p:cxnSp>
        <p:nvCxnSpPr>
          <p:cNvPr id="173" name="Google Shape;173;p21"/>
          <p:cNvCxnSpPr/>
          <p:nvPr/>
        </p:nvCxnSpPr>
        <p:spPr>
          <a:xfrm>
            <a:off x="7747976" y="6173404"/>
            <a:ext cx="8978919" cy="0"/>
          </a:xfrm>
          <a:prstGeom prst="straightConnector1">
            <a:avLst/>
          </a:prstGeom>
          <a:noFill/>
          <a:ln cap="flat" cmpd="sng" w="38100">
            <a:solidFill>
              <a:srgbClr val="486D92"/>
            </a:solidFill>
            <a:prstDash val="dot"/>
            <a:round/>
            <a:headEnd len="sm" w="sm" type="none"/>
            <a:tailEnd len="sm" w="sm" type="none"/>
          </a:ln>
        </p:spPr>
      </p:cxnSp>
      <p:cxnSp>
        <p:nvCxnSpPr>
          <p:cNvPr id="174" name="Google Shape;174;p21"/>
          <p:cNvCxnSpPr/>
          <p:nvPr/>
        </p:nvCxnSpPr>
        <p:spPr>
          <a:xfrm>
            <a:off x="7747976" y="6983494"/>
            <a:ext cx="8978919" cy="0"/>
          </a:xfrm>
          <a:prstGeom prst="straightConnector1">
            <a:avLst/>
          </a:prstGeom>
          <a:noFill/>
          <a:ln cap="flat" cmpd="sng" w="38100">
            <a:solidFill>
              <a:srgbClr val="486D92"/>
            </a:solidFill>
            <a:prstDash val="dot"/>
            <a:round/>
            <a:headEnd len="sm" w="sm" type="none"/>
            <a:tailEnd len="sm" w="sm" type="none"/>
          </a:ln>
        </p:spPr>
      </p:cxnSp>
      <p:cxnSp>
        <p:nvCxnSpPr>
          <p:cNvPr id="175" name="Google Shape;175;p21"/>
          <p:cNvCxnSpPr/>
          <p:nvPr/>
        </p:nvCxnSpPr>
        <p:spPr>
          <a:xfrm>
            <a:off x="7747976" y="7894126"/>
            <a:ext cx="8978919" cy="0"/>
          </a:xfrm>
          <a:prstGeom prst="straightConnector1">
            <a:avLst/>
          </a:prstGeom>
          <a:noFill/>
          <a:ln cap="flat" cmpd="sng" w="38100">
            <a:solidFill>
              <a:srgbClr val="486D92"/>
            </a:solidFill>
            <a:prstDash val="dot"/>
            <a:round/>
            <a:headEnd len="sm" w="sm" type="none"/>
            <a:tailEnd len="sm" w="sm" type="none"/>
          </a:ln>
        </p:spPr>
      </p:cxnSp>
      <p:cxnSp>
        <p:nvCxnSpPr>
          <p:cNvPr id="176" name="Google Shape;176;p21"/>
          <p:cNvCxnSpPr/>
          <p:nvPr/>
        </p:nvCxnSpPr>
        <p:spPr>
          <a:xfrm>
            <a:off x="7747976" y="8792628"/>
            <a:ext cx="8978919" cy="0"/>
          </a:xfrm>
          <a:prstGeom prst="straightConnector1">
            <a:avLst/>
          </a:prstGeom>
          <a:noFill/>
          <a:ln cap="flat" cmpd="sng" w="38100">
            <a:solidFill>
              <a:srgbClr val="486D92"/>
            </a:solidFill>
            <a:prstDash val="dot"/>
            <a:round/>
            <a:headEnd len="sm" w="sm" type="none"/>
            <a:tailEnd len="sm" w="sm" type="none"/>
          </a:ln>
        </p:spPr>
      </p:cxnSp>
      <p:grpSp>
        <p:nvGrpSpPr>
          <p:cNvPr id="177" name="Google Shape;177;p21"/>
          <p:cNvGrpSpPr/>
          <p:nvPr/>
        </p:nvGrpSpPr>
        <p:grpSpPr>
          <a:xfrm>
            <a:off x="9158237" y="1164431"/>
            <a:ext cx="6158397" cy="1859756"/>
            <a:chOff x="0" y="180975"/>
            <a:chExt cx="8211196" cy="2479674"/>
          </a:xfrm>
        </p:grpSpPr>
        <p:sp>
          <p:nvSpPr>
            <p:cNvPr id="178" name="Google Shape;178;p21"/>
            <p:cNvSpPr txBox="1"/>
            <p:nvPr/>
          </p:nvSpPr>
          <p:spPr>
            <a:xfrm>
              <a:off x="0" y="180975"/>
              <a:ext cx="8211196" cy="184679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999" u="none" cap="none" strike="noStrike">
                  <a:solidFill>
                    <a:srgbClr val="FA4B80"/>
                  </a:solidFill>
                  <a:latin typeface="Londrina Solid"/>
                  <a:ea typeface="Londrina Solid"/>
                  <a:cs typeface="Londrina Solid"/>
                  <a:sym typeface="Londrina Solid"/>
                </a:rPr>
                <a:t>TOOTH FAIRY</a:t>
              </a:r>
              <a:endParaRPr/>
            </a:p>
          </p:txBody>
        </p:sp>
        <p:sp>
          <p:nvSpPr>
            <p:cNvPr id="179" name="Google Shape;179;p21"/>
            <p:cNvSpPr txBox="1"/>
            <p:nvPr/>
          </p:nvSpPr>
          <p:spPr>
            <a:xfrm>
              <a:off x="4809749" y="1563157"/>
              <a:ext cx="3401446" cy="1097492"/>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US" sz="4999" u="none" cap="none" strike="noStrike">
                  <a:solidFill>
                    <a:srgbClr val="486D92"/>
                  </a:solidFill>
                  <a:latin typeface="Mr Dafoe"/>
                  <a:ea typeface="Mr Dafoe"/>
                  <a:cs typeface="Mr Dafoe"/>
                  <a:sym typeface="Mr Dafoe"/>
                </a:rPr>
                <a:t>Wishlist</a:t>
              </a:r>
              <a:endParaRPr/>
            </a:p>
          </p:txBody>
        </p:sp>
      </p:grpSp>
      <p:sp>
        <p:nvSpPr>
          <p:cNvPr id="180" name="Google Shape;180;p21"/>
          <p:cNvSpPr txBox="1"/>
          <p:nvPr/>
        </p:nvSpPr>
        <p:spPr>
          <a:xfrm>
            <a:off x="7747976" y="3169680"/>
            <a:ext cx="3654749" cy="509145"/>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i="0" lang="en-US" sz="2829" u="none" cap="none" strike="noStrike">
                <a:solidFill>
                  <a:srgbClr val="486D92"/>
                </a:solidFill>
                <a:latin typeface="Poppins"/>
                <a:ea typeface="Poppins"/>
                <a:cs typeface="Poppins"/>
                <a:sym typeface="Poppins"/>
              </a:rPr>
              <a:t>Dear Tooth Fairy,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184" name="Shape 184"/>
        <p:cNvGrpSpPr/>
        <p:nvPr/>
      </p:nvGrpSpPr>
      <p:grpSpPr>
        <a:xfrm>
          <a:off x="0" y="0"/>
          <a:ext cx="0" cy="0"/>
          <a:chOff x="0" y="0"/>
          <a:chExt cx="0" cy="0"/>
        </a:xfrm>
      </p:grpSpPr>
      <p:pic>
        <p:nvPicPr>
          <p:cNvPr id="185" name="Google Shape;185;p22"/>
          <p:cNvPicPr preferRelativeResize="0"/>
          <p:nvPr/>
        </p:nvPicPr>
        <p:blipFill>
          <a:blip r:embed="rId3">
            <a:alphaModFix/>
          </a:blip>
          <a:stretch>
            <a:fillRect/>
          </a:stretch>
        </p:blipFill>
        <p:spPr>
          <a:xfrm>
            <a:off x="-3419962" y="-666100"/>
            <a:ext cx="25127921" cy="11619200"/>
          </a:xfrm>
          <a:prstGeom prst="rect">
            <a:avLst/>
          </a:prstGeom>
          <a:noFill/>
          <a:ln>
            <a:noFill/>
          </a:ln>
        </p:spPr>
      </p:pic>
      <p:sp>
        <p:nvSpPr>
          <p:cNvPr id="186" name="Google Shape;186;p22"/>
          <p:cNvSpPr/>
          <p:nvPr/>
        </p:nvSpPr>
        <p:spPr>
          <a:xfrm>
            <a:off x="0" y="0"/>
            <a:ext cx="10622835" cy="2977154"/>
          </a:xfrm>
          <a:custGeom>
            <a:rect b="b" l="l" r="r" t="t"/>
            <a:pathLst>
              <a:path extrusionOk="0" h="2977154" w="10622835">
                <a:moveTo>
                  <a:pt x="0" y="0"/>
                </a:moveTo>
                <a:lnTo>
                  <a:pt x="10622835" y="0"/>
                </a:lnTo>
                <a:lnTo>
                  <a:pt x="10622835" y="2977154"/>
                </a:lnTo>
                <a:lnTo>
                  <a:pt x="0" y="2977154"/>
                </a:lnTo>
                <a:lnTo>
                  <a:pt x="0" y="0"/>
                </a:lnTo>
                <a:close/>
              </a:path>
            </a:pathLst>
          </a:custGeom>
          <a:blipFill rotWithShape="1">
            <a:blip r:embed="rId4">
              <a:alphaModFix/>
            </a:blip>
            <a:stretch>
              <a:fillRect b="0" l="0" r="0" t="-17408"/>
            </a:stretch>
          </a:blipFill>
          <a:ln>
            <a:noFill/>
          </a:ln>
        </p:spPr>
      </p:sp>
      <p:grpSp>
        <p:nvGrpSpPr>
          <p:cNvPr id="187" name="Google Shape;187;p22"/>
          <p:cNvGrpSpPr/>
          <p:nvPr/>
        </p:nvGrpSpPr>
        <p:grpSpPr>
          <a:xfrm>
            <a:off x="10219481" y="2184104"/>
            <a:ext cx="6158397" cy="1859756"/>
            <a:chOff x="0" y="180975"/>
            <a:chExt cx="8211196" cy="2479674"/>
          </a:xfrm>
        </p:grpSpPr>
        <p:sp>
          <p:nvSpPr>
            <p:cNvPr id="188" name="Google Shape;188;p22"/>
            <p:cNvSpPr txBox="1"/>
            <p:nvPr/>
          </p:nvSpPr>
          <p:spPr>
            <a:xfrm>
              <a:off x="0" y="180975"/>
              <a:ext cx="8211196" cy="184679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999" u="none" cap="none" strike="noStrike">
                  <a:solidFill>
                    <a:srgbClr val="FA4B80"/>
                  </a:solidFill>
                  <a:latin typeface="Londrina Solid"/>
                  <a:ea typeface="Londrina Solid"/>
                  <a:cs typeface="Londrina Solid"/>
                  <a:sym typeface="Londrina Solid"/>
                </a:rPr>
                <a:t>TOOTH FAIRY</a:t>
              </a:r>
              <a:endParaRPr/>
            </a:p>
          </p:txBody>
        </p:sp>
        <p:sp>
          <p:nvSpPr>
            <p:cNvPr id="189" name="Google Shape;189;p22"/>
            <p:cNvSpPr txBox="1"/>
            <p:nvPr/>
          </p:nvSpPr>
          <p:spPr>
            <a:xfrm>
              <a:off x="4809749" y="1563157"/>
              <a:ext cx="3401446" cy="1097492"/>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US" sz="4999" u="none" cap="none" strike="noStrike">
                  <a:solidFill>
                    <a:srgbClr val="486D92"/>
                  </a:solidFill>
                  <a:latin typeface="Mr Dafoe"/>
                  <a:ea typeface="Mr Dafoe"/>
                  <a:cs typeface="Mr Dafoe"/>
                  <a:sym typeface="Mr Dafoe"/>
                </a:rPr>
                <a:t>Wishlist</a:t>
              </a:r>
              <a:endParaRPr/>
            </a:p>
          </p:txBody>
        </p:sp>
      </p:grpSp>
      <p:cxnSp>
        <p:nvCxnSpPr>
          <p:cNvPr id="190" name="Google Shape;190;p22"/>
          <p:cNvCxnSpPr/>
          <p:nvPr/>
        </p:nvCxnSpPr>
        <p:spPr>
          <a:xfrm>
            <a:off x="5131465" y="4882060"/>
            <a:ext cx="11246413" cy="0"/>
          </a:xfrm>
          <a:prstGeom prst="straightConnector1">
            <a:avLst/>
          </a:prstGeom>
          <a:noFill/>
          <a:ln cap="flat" cmpd="sng" w="38100">
            <a:solidFill>
              <a:srgbClr val="486D92"/>
            </a:solidFill>
            <a:prstDash val="dot"/>
            <a:round/>
            <a:headEnd len="sm" w="sm" type="none"/>
            <a:tailEnd len="sm" w="sm" type="none"/>
          </a:ln>
        </p:spPr>
      </p:cxnSp>
      <p:cxnSp>
        <p:nvCxnSpPr>
          <p:cNvPr id="191" name="Google Shape;191;p22"/>
          <p:cNvCxnSpPr/>
          <p:nvPr/>
        </p:nvCxnSpPr>
        <p:spPr>
          <a:xfrm>
            <a:off x="1910123" y="5743594"/>
            <a:ext cx="14467755" cy="0"/>
          </a:xfrm>
          <a:prstGeom prst="straightConnector1">
            <a:avLst/>
          </a:prstGeom>
          <a:noFill/>
          <a:ln cap="flat" cmpd="sng" w="38100">
            <a:solidFill>
              <a:srgbClr val="486D92"/>
            </a:solidFill>
            <a:prstDash val="dot"/>
            <a:round/>
            <a:headEnd len="sm" w="sm" type="none"/>
            <a:tailEnd len="sm" w="sm" type="none"/>
          </a:ln>
        </p:spPr>
      </p:cxnSp>
      <p:cxnSp>
        <p:nvCxnSpPr>
          <p:cNvPr id="192" name="Google Shape;192;p22"/>
          <p:cNvCxnSpPr/>
          <p:nvPr/>
        </p:nvCxnSpPr>
        <p:spPr>
          <a:xfrm>
            <a:off x="1910123" y="6540506"/>
            <a:ext cx="14467755" cy="0"/>
          </a:xfrm>
          <a:prstGeom prst="straightConnector1">
            <a:avLst/>
          </a:prstGeom>
          <a:noFill/>
          <a:ln cap="flat" cmpd="sng" w="38100">
            <a:solidFill>
              <a:srgbClr val="486D92"/>
            </a:solidFill>
            <a:prstDash val="dot"/>
            <a:round/>
            <a:headEnd len="sm" w="sm" type="none"/>
            <a:tailEnd len="sm" w="sm" type="none"/>
          </a:ln>
        </p:spPr>
      </p:cxnSp>
      <p:cxnSp>
        <p:nvCxnSpPr>
          <p:cNvPr id="193" name="Google Shape;193;p22"/>
          <p:cNvCxnSpPr/>
          <p:nvPr/>
        </p:nvCxnSpPr>
        <p:spPr>
          <a:xfrm>
            <a:off x="1910123" y="7368778"/>
            <a:ext cx="14467755" cy="0"/>
          </a:xfrm>
          <a:prstGeom prst="straightConnector1">
            <a:avLst/>
          </a:prstGeom>
          <a:noFill/>
          <a:ln cap="flat" cmpd="sng" w="38100">
            <a:solidFill>
              <a:srgbClr val="486D92"/>
            </a:solidFill>
            <a:prstDash val="dot"/>
            <a:round/>
            <a:headEnd len="sm" w="sm" type="none"/>
            <a:tailEnd len="sm" w="sm" type="none"/>
          </a:ln>
        </p:spPr>
      </p:cxnSp>
      <p:cxnSp>
        <p:nvCxnSpPr>
          <p:cNvPr id="194" name="Google Shape;194;p22"/>
          <p:cNvCxnSpPr/>
          <p:nvPr/>
        </p:nvCxnSpPr>
        <p:spPr>
          <a:xfrm>
            <a:off x="1910123" y="8178869"/>
            <a:ext cx="14467755" cy="0"/>
          </a:xfrm>
          <a:prstGeom prst="straightConnector1">
            <a:avLst/>
          </a:prstGeom>
          <a:noFill/>
          <a:ln cap="flat" cmpd="sng" w="38100">
            <a:solidFill>
              <a:srgbClr val="486D92"/>
            </a:solidFill>
            <a:prstDash val="dot"/>
            <a:round/>
            <a:headEnd len="sm" w="sm" type="none"/>
            <a:tailEnd len="sm" w="sm" type="none"/>
          </a:ln>
        </p:spPr>
      </p:cxnSp>
      <p:cxnSp>
        <p:nvCxnSpPr>
          <p:cNvPr id="195" name="Google Shape;195;p22"/>
          <p:cNvCxnSpPr/>
          <p:nvPr/>
        </p:nvCxnSpPr>
        <p:spPr>
          <a:xfrm>
            <a:off x="1910123" y="9089500"/>
            <a:ext cx="14467755" cy="0"/>
          </a:xfrm>
          <a:prstGeom prst="straightConnector1">
            <a:avLst/>
          </a:prstGeom>
          <a:noFill/>
          <a:ln cap="flat" cmpd="sng" w="38100">
            <a:solidFill>
              <a:srgbClr val="486D92"/>
            </a:solidFill>
            <a:prstDash val="dot"/>
            <a:round/>
            <a:headEnd len="sm" w="sm" type="none"/>
            <a:tailEnd len="sm" w="sm" type="none"/>
          </a:ln>
        </p:spPr>
      </p:cxnSp>
      <p:sp>
        <p:nvSpPr>
          <p:cNvPr id="196" name="Google Shape;196;p22"/>
          <p:cNvSpPr txBox="1"/>
          <p:nvPr/>
        </p:nvSpPr>
        <p:spPr>
          <a:xfrm>
            <a:off x="1910123" y="4365054"/>
            <a:ext cx="5888905" cy="509145"/>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i="0" lang="en-US" sz="2829" u="none" cap="none" strike="noStrike">
                <a:solidFill>
                  <a:srgbClr val="486D92"/>
                </a:solidFill>
                <a:latin typeface="Poppins"/>
                <a:ea typeface="Poppins"/>
                <a:cs typeface="Poppins"/>
                <a:sym typeface="Poppins"/>
              </a:rPr>
              <a:t>Dear Tooth Fairy,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200" name="Shape 200"/>
        <p:cNvGrpSpPr/>
        <p:nvPr/>
      </p:nvGrpSpPr>
      <p:grpSpPr>
        <a:xfrm>
          <a:off x="0" y="0"/>
          <a:ext cx="0" cy="0"/>
          <a:chOff x="0" y="0"/>
          <a:chExt cx="0" cy="0"/>
        </a:xfrm>
      </p:grpSpPr>
      <p:grpSp>
        <p:nvGrpSpPr>
          <p:cNvPr id="201" name="Google Shape;201;p23"/>
          <p:cNvGrpSpPr/>
          <p:nvPr/>
        </p:nvGrpSpPr>
        <p:grpSpPr>
          <a:xfrm>
            <a:off x="9144000" y="499756"/>
            <a:ext cx="8115300" cy="2504553"/>
            <a:chOff x="0" y="-38100"/>
            <a:chExt cx="2265812" cy="699278"/>
          </a:xfrm>
        </p:grpSpPr>
        <p:sp>
          <p:nvSpPr>
            <p:cNvPr id="202" name="Google Shape;202;p23"/>
            <p:cNvSpPr/>
            <p:nvPr/>
          </p:nvSpPr>
          <p:spPr>
            <a:xfrm>
              <a:off x="0" y="0"/>
              <a:ext cx="2265812" cy="661178"/>
            </a:xfrm>
            <a:custGeom>
              <a:rect b="b" l="l" r="r" t="t"/>
              <a:pathLst>
                <a:path extrusionOk="0" h="661178" w="2265812">
                  <a:moveTo>
                    <a:pt x="48654" y="0"/>
                  </a:moveTo>
                  <a:lnTo>
                    <a:pt x="2217159" y="0"/>
                  </a:lnTo>
                  <a:cubicBezTo>
                    <a:pt x="2244029" y="0"/>
                    <a:pt x="2265812" y="21783"/>
                    <a:pt x="2265812" y="48654"/>
                  </a:cubicBezTo>
                  <a:lnTo>
                    <a:pt x="2265812" y="612524"/>
                  </a:lnTo>
                  <a:cubicBezTo>
                    <a:pt x="2265812" y="639395"/>
                    <a:pt x="2244029" y="661178"/>
                    <a:pt x="2217159" y="661178"/>
                  </a:cubicBezTo>
                  <a:lnTo>
                    <a:pt x="48654" y="661178"/>
                  </a:lnTo>
                  <a:cubicBezTo>
                    <a:pt x="21783" y="661178"/>
                    <a:pt x="0" y="639395"/>
                    <a:pt x="0" y="612524"/>
                  </a:cubicBezTo>
                  <a:lnTo>
                    <a:pt x="0" y="48654"/>
                  </a:lnTo>
                  <a:cubicBezTo>
                    <a:pt x="0" y="21783"/>
                    <a:pt x="21783" y="0"/>
                    <a:pt x="48654"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3"/>
            <p:cNvSpPr txBox="1"/>
            <p:nvPr/>
          </p:nvSpPr>
          <p:spPr>
            <a:xfrm>
              <a:off x="0" y="-38100"/>
              <a:ext cx="2265812" cy="69927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4" name="Google Shape;204;p23"/>
          <p:cNvGrpSpPr/>
          <p:nvPr/>
        </p:nvGrpSpPr>
        <p:grpSpPr>
          <a:xfrm>
            <a:off x="9144000" y="3206562"/>
            <a:ext cx="8115300" cy="6398464"/>
            <a:chOff x="0" y="-38100"/>
            <a:chExt cx="2265812" cy="1786468"/>
          </a:xfrm>
        </p:grpSpPr>
        <p:sp>
          <p:nvSpPr>
            <p:cNvPr id="205" name="Google Shape;205;p23"/>
            <p:cNvSpPr/>
            <p:nvPr/>
          </p:nvSpPr>
          <p:spPr>
            <a:xfrm>
              <a:off x="0" y="0"/>
              <a:ext cx="2265812" cy="1748368"/>
            </a:xfrm>
            <a:custGeom>
              <a:rect b="b" l="l" r="r" t="t"/>
              <a:pathLst>
                <a:path extrusionOk="0" h="1748368" w="2265812">
                  <a:moveTo>
                    <a:pt x="48654" y="0"/>
                  </a:moveTo>
                  <a:lnTo>
                    <a:pt x="2217159" y="0"/>
                  </a:lnTo>
                  <a:cubicBezTo>
                    <a:pt x="2244029" y="0"/>
                    <a:pt x="2265812" y="21783"/>
                    <a:pt x="2265812" y="48654"/>
                  </a:cubicBezTo>
                  <a:lnTo>
                    <a:pt x="2265812" y="1699714"/>
                  </a:lnTo>
                  <a:cubicBezTo>
                    <a:pt x="2265812" y="1726585"/>
                    <a:pt x="2244029" y="1748368"/>
                    <a:pt x="2217159" y="1748368"/>
                  </a:cubicBezTo>
                  <a:lnTo>
                    <a:pt x="48654" y="1748368"/>
                  </a:lnTo>
                  <a:cubicBezTo>
                    <a:pt x="21783" y="1748368"/>
                    <a:pt x="0" y="1726585"/>
                    <a:pt x="0" y="1699714"/>
                  </a:cubicBezTo>
                  <a:lnTo>
                    <a:pt x="0" y="48654"/>
                  </a:lnTo>
                  <a:cubicBezTo>
                    <a:pt x="0" y="21783"/>
                    <a:pt x="21783" y="0"/>
                    <a:pt x="48654"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3"/>
            <p:cNvSpPr txBox="1"/>
            <p:nvPr/>
          </p:nvSpPr>
          <p:spPr>
            <a:xfrm>
              <a:off x="0" y="-38100"/>
              <a:ext cx="2265812" cy="178646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7" name="Google Shape;207;p23"/>
          <p:cNvGrpSpPr/>
          <p:nvPr/>
        </p:nvGrpSpPr>
        <p:grpSpPr>
          <a:xfrm>
            <a:off x="9837142" y="3916385"/>
            <a:ext cx="782438" cy="865092"/>
            <a:chOff x="0" y="-38100"/>
            <a:chExt cx="226181" cy="250074"/>
          </a:xfrm>
        </p:grpSpPr>
        <p:sp>
          <p:nvSpPr>
            <p:cNvPr id="208" name="Google Shape;208;p23"/>
            <p:cNvSpPr/>
            <p:nvPr/>
          </p:nvSpPr>
          <p:spPr>
            <a:xfrm>
              <a:off x="0" y="0"/>
              <a:ext cx="226181" cy="211974"/>
            </a:xfrm>
            <a:custGeom>
              <a:rect b="b" l="l" r="r" t="t"/>
              <a:pathLst>
                <a:path extrusionOk="0" h="211974" w="226181">
                  <a:moveTo>
                    <a:pt x="0" y="0"/>
                  </a:moveTo>
                  <a:lnTo>
                    <a:pt x="226181" y="0"/>
                  </a:lnTo>
                  <a:lnTo>
                    <a:pt x="22618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209" name="Google Shape;209;p23"/>
            <p:cNvSpPr txBox="1"/>
            <p:nvPr/>
          </p:nvSpPr>
          <p:spPr>
            <a:xfrm>
              <a:off x="0" y="-38100"/>
              <a:ext cx="22618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0" name="Google Shape;210;p23"/>
          <p:cNvGrpSpPr/>
          <p:nvPr/>
        </p:nvGrpSpPr>
        <p:grpSpPr>
          <a:xfrm>
            <a:off x="9837142" y="4937650"/>
            <a:ext cx="782438" cy="865092"/>
            <a:chOff x="0" y="-38100"/>
            <a:chExt cx="226181" cy="250074"/>
          </a:xfrm>
        </p:grpSpPr>
        <p:sp>
          <p:nvSpPr>
            <p:cNvPr id="211" name="Google Shape;211;p23"/>
            <p:cNvSpPr/>
            <p:nvPr/>
          </p:nvSpPr>
          <p:spPr>
            <a:xfrm>
              <a:off x="0" y="0"/>
              <a:ext cx="226181" cy="211974"/>
            </a:xfrm>
            <a:custGeom>
              <a:rect b="b" l="l" r="r" t="t"/>
              <a:pathLst>
                <a:path extrusionOk="0" h="211974" w="226181">
                  <a:moveTo>
                    <a:pt x="0" y="0"/>
                  </a:moveTo>
                  <a:lnTo>
                    <a:pt x="226181" y="0"/>
                  </a:lnTo>
                  <a:lnTo>
                    <a:pt x="22618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212" name="Google Shape;212;p23"/>
            <p:cNvSpPr txBox="1"/>
            <p:nvPr/>
          </p:nvSpPr>
          <p:spPr>
            <a:xfrm>
              <a:off x="0" y="-38100"/>
              <a:ext cx="22618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3" name="Google Shape;213;p23"/>
          <p:cNvGrpSpPr/>
          <p:nvPr/>
        </p:nvGrpSpPr>
        <p:grpSpPr>
          <a:xfrm>
            <a:off x="9837142" y="5957324"/>
            <a:ext cx="782438" cy="865092"/>
            <a:chOff x="0" y="-38100"/>
            <a:chExt cx="226181" cy="250074"/>
          </a:xfrm>
        </p:grpSpPr>
        <p:sp>
          <p:nvSpPr>
            <p:cNvPr id="214" name="Google Shape;214;p23"/>
            <p:cNvSpPr/>
            <p:nvPr/>
          </p:nvSpPr>
          <p:spPr>
            <a:xfrm>
              <a:off x="0" y="0"/>
              <a:ext cx="226181" cy="211974"/>
            </a:xfrm>
            <a:custGeom>
              <a:rect b="b" l="l" r="r" t="t"/>
              <a:pathLst>
                <a:path extrusionOk="0" h="211974" w="226181">
                  <a:moveTo>
                    <a:pt x="0" y="0"/>
                  </a:moveTo>
                  <a:lnTo>
                    <a:pt x="226181" y="0"/>
                  </a:lnTo>
                  <a:lnTo>
                    <a:pt x="22618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215" name="Google Shape;215;p23"/>
            <p:cNvSpPr txBox="1"/>
            <p:nvPr/>
          </p:nvSpPr>
          <p:spPr>
            <a:xfrm>
              <a:off x="0" y="-38100"/>
              <a:ext cx="22618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6" name="Google Shape;216;p23"/>
          <p:cNvGrpSpPr/>
          <p:nvPr/>
        </p:nvGrpSpPr>
        <p:grpSpPr>
          <a:xfrm>
            <a:off x="9837142" y="6976998"/>
            <a:ext cx="782438" cy="865092"/>
            <a:chOff x="0" y="-38100"/>
            <a:chExt cx="226181" cy="250074"/>
          </a:xfrm>
        </p:grpSpPr>
        <p:sp>
          <p:nvSpPr>
            <p:cNvPr id="217" name="Google Shape;217;p23"/>
            <p:cNvSpPr/>
            <p:nvPr/>
          </p:nvSpPr>
          <p:spPr>
            <a:xfrm>
              <a:off x="0" y="0"/>
              <a:ext cx="226181" cy="211974"/>
            </a:xfrm>
            <a:custGeom>
              <a:rect b="b" l="l" r="r" t="t"/>
              <a:pathLst>
                <a:path extrusionOk="0" h="211974" w="226181">
                  <a:moveTo>
                    <a:pt x="0" y="0"/>
                  </a:moveTo>
                  <a:lnTo>
                    <a:pt x="226181" y="0"/>
                  </a:lnTo>
                  <a:lnTo>
                    <a:pt x="22618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218" name="Google Shape;218;p23"/>
            <p:cNvSpPr txBox="1"/>
            <p:nvPr/>
          </p:nvSpPr>
          <p:spPr>
            <a:xfrm>
              <a:off x="0" y="-38100"/>
              <a:ext cx="22618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9" name="Google Shape;219;p23"/>
          <p:cNvGrpSpPr/>
          <p:nvPr/>
        </p:nvGrpSpPr>
        <p:grpSpPr>
          <a:xfrm>
            <a:off x="9837142" y="7996671"/>
            <a:ext cx="782438" cy="865092"/>
            <a:chOff x="0" y="-38100"/>
            <a:chExt cx="226181" cy="250074"/>
          </a:xfrm>
        </p:grpSpPr>
        <p:sp>
          <p:nvSpPr>
            <p:cNvPr id="220" name="Google Shape;220;p23"/>
            <p:cNvSpPr/>
            <p:nvPr/>
          </p:nvSpPr>
          <p:spPr>
            <a:xfrm>
              <a:off x="0" y="0"/>
              <a:ext cx="226181" cy="211974"/>
            </a:xfrm>
            <a:custGeom>
              <a:rect b="b" l="l" r="r" t="t"/>
              <a:pathLst>
                <a:path extrusionOk="0" h="211974" w="226181">
                  <a:moveTo>
                    <a:pt x="0" y="0"/>
                  </a:moveTo>
                  <a:lnTo>
                    <a:pt x="226181" y="0"/>
                  </a:lnTo>
                  <a:lnTo>
                    <a:pt x="226181"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221" name="Google Shape;221;p23"/>
            <p:cNvSpPr txBox="1"/>
            <p:nvPr/>
          </p:nvSpPr>
          <p:spPr>
            <a:xfrm>
              <a:off x="0" y="-38100"/>
              <a:ext cx="226181"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22" name="Google Shape;222;p23"/>
          <p:cNvCxnSpPr/>
          <p:nvPr/>
        </p:nvCxnSpPr>
        <p:spPr>
          <a:xfrm>
            <a:off x="11005291" y="4781477"/>
            <a:ext cx="5560867" cy="0"/>
          </a:xfrm>
          <a:prstGeom prst="straightConnector1">
            <a:avLst/>
          </a:prstGeom>
          <a:noFill/>
          <a:ln cap="flat" cmpd="sng" w="38100">
            <a:solidFill>
              <a:srgbClr val="486D92"/>
            </a:solidFill>
            <a:prstDash val="dot"/>
            <a:round/>
            <a:headEnd len="sm" w="sm" type="none"/>
            <a:tailEnd len="sm" w="sm" type="none"/>
          </a:ln>
        </p:spPr>
      </p:cxnSp>
      <p:cxnSp>
        <p:nvCxnSpPr>
          <p:cNvPr id="223" name="Google Shape;223;p23"/>
          <p:cNvCxnSpPr/>
          <p:nvPr/>
        </p:nvCxnSpPr>
        <p:spPr>
          <a:xfrm>
            <a:off x="11005291" y="5802742"/>
            <a:ext cx="5560867" cy="0"/>
          </a:xfrm>
          <a:prstGeom prst="straightConnector1">
            <a:avLst/>
          </a:prstGeom>
          <a:noFill/>
          <a:ln cap="flat" cmpd="sng" w="38100">
            <a:solidFill>
              <a:srgbClr val="486D92"/>
            </a:solidFill>
            <a:prstDash val="dot"/>
            <a:round/>
            <a:headEnd len="sm" w="sm" type="none"/>
            <a:tailEnd len="sm" w="sm" type="none"/>
          </a:ln>
        </p:spPr>
      </p:cxnSp>
      <p:cxnSp>
        <p:nvCxnSpPr>
          <p:cNvPr id="224" name="Google Shape;224;p23"/>
          <p:cNvCxnSpPr/>
          <p:nvPr/>
        </p:nvCxnSpPr>
        <p:spPr>
          <a:xfrm>
            <a:off x="11005291" y="6803366"/>
            <a:ext cx="5560867" cy="0"/>
          </a:xfrm>
          <a:prstGeom prst="straightConnector1">
            <a:avLst/>
          </a:prstGeom>
          <a:noFill/>
          <a:ln cap="flat" cmpd="sng" w="38100">
            <a:solidFill>
              <a:srgbClr val="486D92"/>
            </a:solidFill>
            <a:prstDash val="dot"/>
            <a:round/>
            <a:headEnd len="sm" w="sm" type="none"/>
            <a:tailEnd len="sm" w="sm" type="none"/>
          </a:ln>
        </p:spPr>
      </p:cxnSp>
      <p:cxnSp>
        <p:nvCxnSpPr>
          <p:cNvPr id="225" name="Google Shape;225;p23"/>
          <p:cNvCxnSpPr/>
          <p:nvPr/>
        </p:nvCxnSpPr>
        <p:spPr>
          <a:xfrm>
            <a:off x="11005291" y="7823040"/>
            <a:ext cx="5560867" cy="0"/>
          </a:xfrm>
          <a:prstGeom prst="straightConnector1">
            <a:avLst/>
          </a:prstGeom>
          <a:noFill/>
          <a:ln cap="flat" cmpd="sng" w="38100">
            <a:solidFill>
              <a:srgbClr val="486D92"/>
            </a:solidFill>
            <a:prstDash val="dot"/>
            <a:round/>
            <a:headEnd len="sm" w="sm" type="none"/>
            <a:tailEnd len="sm" w="sm" type="none"/>
          </a:ln>
        </p:spPr>
      </p:cxnSp>
      <p:cxnSp>
        <p:nvCxnSpPr>
          <p:cNvPr id="226" name="Google Shape;226;p23"/>
          <p:cNvCxnSpPr/>
          <p:nvPr/>
        </p:nvCxnSpPr>
        <p:spPr>
          <a:xfrm>
            <a:off x="11005291" y="8880813"/>
            <a:ext cx="5560867" cy="0"/>
          </a:xfrm>
          <a:prstGeom prst="straightConnector1">
            <a:avLst/>
          </a:prstGeom>
          <a:noFill/>
          <a:ln cap="flat" cmpd="sng" w="38100">
            <a:solidFill>
              <a:srgbClr val="486D92"/>
            </a:solidFill>
            <a:prstDash val="dot"/>
            <a:round/>
            <a:headEnd len="sm" w="sm" type="none"/>
            <a:tailEnd len="sm" w="sm" type="none"/>
          </a:ln>
        </p:spPr>
      </p:cxnSp>
      <p:grpSp>
        <p:nvGrpSpPr>
          <p:cNvPr id="227" name="Google Shape;227;p23"/>
          <p:cNvGrpSpPr/>
          <p:nvPr/>
        </p:nvGrpSpPr>
        <p:grpSpPr>
          <a:xfrm>
            <a:off x="10122452" y="882050"/>
            <a:ext cx="6158475" cy="1806137"/>
            <a:chOff x="0" y="79375"/>
            <a:chExt cx="8211300" cy="2408182"/>
          </a:xfrm>
        </p:grpSpPr>
        <p:sp>
          <p:nvSpPr>
            <p:cNvPr id="228" name="Google Shape;228;p23"/>
            <p:cNvSpPr txBox="1"/>
            <p:nvPr/>
          </p:nvSpPr>
          <p:spPr>
            <a:xfrm>
              <a:off x="0" y="79375"/>
              <a:ext cx="8211300" cy="2052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999" u="none" cap="none" strike="noStrike">
                  <a:solidFill>
                    <a:srgbClr val="FA4B80"/>
                  </a:solidFill>
                  <a:latin typeface="Londrina Solid"/>
                  <a:ea typeface="Londrina Solid"/>
                  <a:cs typeface="Londrina Solid"/>
                  <a:sym typeface="Londrina Solid"/>
                </a:rPr>
                <a:t>TOOTH FAIRY</a:t>
              </a:r>
              <a:endParaRPr/>
            </a:p>
          </p:txBody>
        </p:sp>
        <p:sp>
          <p:nvSpPr>
            <p:cNvPr id="229" name="Google Shape;229;p23"/>
            <p:cNvSpPr txBox="1"/>
            <p:nvPr/>
          </p:nvSpPr>
          <p:spPr>
            <a:xfrm>
              <a:off x="4809749" y="1461557"/>
              <a:ext cx="3401400" cy="10260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US" sz="4999" u="none" cap="none" strike="noStrike">
                  <a:solidFill>
                    <a:srgbClr val="486D92"/>
                  </a:solidFill>
                  <a:latin typeface="Mr Dafoe"/>
                  <a:ea typeface="Mr Dafoe"/>
                  <a:cs typeface="Mr Dafoe"/>
                  <a:sym typeface="Mr Dafoe"/>
                </a:rPr>
                <a:t>Wishlist</a:t>
              </a:r>
              <a:endParaRPr/>
            </a:p>
          </p:txBody>
        </p:sp>
      </p:grpSp>
      <p:pic>
        <p:nvPicPr>
          <p:cNvPr id="230" name="Google Shape;230;p23"/>
          <p:cNvPicPr preferRelativeResize="0"/>
          <p:nvPr/>
        </p:nvPicPr>
        <p:blipFill>
          <a:blip r:embed="rId3">
            <a:alphaModFix/>
          </a:blip>
          <a:stretch>
            <a:fillRect/>
          </a:stretch>
        </p:blipFill>
        <p:spPr>
          <a:xfrm>
            <a:off x="-383137" y="303063"/>
            <a:ext cx="9240248" cy="96808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234" name="Shape 234"/>
        <p:cNvGrpSpPr/>
        <p:nvPr/>
      </p:nvGrpSpPr>
      <p:grpSpPr>
        <a:xfrm>
          <a:off x="0" y="0"/>
          <a:ext cx="0" cy="0"/>
          <a:chOff x="0" y="0"/>
          <a:chExt cx="0" cy="0"/>
        </a:xfrm>
      </p:grpSpPr>
      <p:grpSp>
        <p:nvGrpSpPr>
          <p:cNvPr id="235" name="Google Shape;235;p24"/>
          <p:cNvGrpSpPr/>
          <p:nvPr/>
        </p:nvGrpSpPr>
        <p:grpSpPr>
          <a:xfrm>
            <a:off x="1028700" y="2988162"/>
            <a:ext cx="16230600" cy="6398464"/>
            <a:chOff x="0" y="-38100"/>
            <a:chExt cx="4531625" cy="1786468"/>
          </a:xfrm>
        </p:grpSpPr>
        <p:sp>
          <p:nvSpPr>
            <p:cNvPr id="236" name="Google Shape;236;p24"/>
            <p:cNvSpPr/>
            <p:nvPr/>
          </p:nvSpPr>
          <p:spPr>
            <a:xfrm>
              <a:off x="0" y="0"/>
              <a:ext cx="4531625" cy="1748368"/>
            </a:xfrm>
            <a:custGeom>
              <a:rect b="b" l="l" r="r" t="t"/>
              <a:pathLst>
                <a:path extrusionOk="0" h="1748368" w="4531625">
                  <a:moveTo>
                    <a:pt x="24327" y="0"/>
                  </a:moveTo>
                  <a:lnTo>
                    <a:pt x="4507298" y="0"/>
                  </a:lnTo>
                  <a:cubicBezTo>
                    <a:pt x="4513750" y="0"/>
                    <a:pt x="4519938" y="2563"/>
                    <a:pt x="4524500" y="7125"/>
                  </a:cubicBezTo>
                  <a:cubicBezTo>
                    <a:pt x="4529062" y="11687"/>
                    <a:pt x="4531625" y="17875"/>
                    <a:pt x="4531625" y="24327"/>
                  </a:cubicBezTo>
                  <a:lnTo>
                    <a:pt x="4531625" y="1724041"/>
                  </a:lnTo>
                  <a:cubicBezTo>
                    <a:pt x="4531625" y="1737476"/>
                    <a:pt x="4520733" y="1748368"/>
                    <a:pt x="4507298" y="1748368"/>
                  </a:cubicBezTo>
                  <a:lnTo>
                    <a:pt x="24327" y="1748368"/>
                  </a:lnTo>
                  <a:cubicBezTo>
                    <a:pt x="10891" y="1748368"/>
                    <a:pt x="0" y="1737476"/>
                    <a:pt x="0" y="1724041"/>
                  </a:cubicBezTo>
                  <a:lnTo>
                    <a:pt x="0" y="24327"/>
                  </a:lnTo>
                  <a:cubicBezTo>
                    <a:pt x="0" y="10891"/>
                    <a:pt x="10891" y="0"/>
                    <a:pt x="24327"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24"/>
            <p:cNvSpPr txBox="1"/>
            <p:nvPr/>
          </p:nvSpPr>
          <p:spPr>
            <a:xfrm>
              <a:off x="0" y="-38100"/>
              <a:ext cx="4531625" cy="178646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8" name="Google Shape;238;p24"/>
          <p:cNvGrpSpPr/>
          <p:nvPr/>
        </p:nvGrpSpPr>
        <p:grpSpPr>
          <a:xfrm>
            <a:off x="1028700" y="763914"/>
            <a:ext cx="16230600" cy="1943313"/>
            <a:chOff x="0" y="-38100"/>
            <a:chExt cx="4531625" cy="542578"/>
          </a:xfrm>
        </p:grpSpPr>
        <p:sp>
          <p:nvSpPr>
            <p:cNvPr id="239" name="Google Shape;239;p24"/>
            <p:cNvSpPr/>
            <p:nvPr/>
          </p:nvSpPr>
          <p:spPr>
            <a:xfrm>
              <a:off x="0" y="0"/>
              <a:ext cx="4531625" cy="504478"/>
            </a:xfrm>
            <a:custGeom>
              <a:rect b="b" l="l" r="r" t="t"/>
              <a:pathLst>
                <a:path extrusionOk="0" h="504478" w="4531625">
                  <a:moveTo>
                    <a:pt x="24327" y="0"/>
                  </a:moveTo>
                  <a:lnTo>
                    <a:pt x="4507298" y="0"/>
                  </a:lnTo>
                  <a:cubicBezTo>
                    <a:pt x="4513750" y="0"/>
                    <a:pt x="4519938" y="2563"/>
                    <a:pt x="4524500" y="7125"/>
                  </a:cubicBezTo>
                  <a:cubicBezTo>
                    <a:pt x="4529062" y="11687"/>
                    <a:pt x="4531625" y="17875"/>
                    <a:pt x="4531625" y="24327"/>
                  </a:cubicBezTo>
                  <a:lnTo>
                    <a:pt x="4531625" y="480151"/>
                  </a:lnTo>
                  <a:cubicBezTo>
                    <a:pt x="4531625" y="493587"/>
                    <a:pt x="4520733" y="504478"/>
                    <a:pt x="4507298" y="504478"/>
                  </a:cubicBezTo>
                  <a:lnTo>
                    <a:pt x="24327" y="504478"/>
                  </a:lnTo>
                  <a:cubicBezTo>
                    <a:pt x="10891" y="504478"/>
                    <a:pt x="0" y="493587"/>
                    <a:pt x="0" y="480151"/>
                  </a:cubicBezTo>
                  <a:lnTo>
                    <a:pt x="0" y="24327"/>
                  </a:lnTo>
                  <a:cubicBezTo>
                    <a:pt x="0" y="10891"/>
                    <a:pt x="10891" y="0"/>
                    <a:pt x="24327"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4"/>
            <p:cNvSpPr txBox="1"/>
            <p:nvPr/>
          </p:nvSpPr>
          <p:spPr>
            <a:xfrm>
              <a:off x="0" y="-38100"/>
              <a:ext cx="4531625" cy="54257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41" name="Google Shape;241;p24"/>
          <p:cNvCxnSpPr/>
          <p:nvPr/>
        </p:nvCxnSpPr>
        <p:spPr>
          <a:xfrm>
            <a:off x="5264840" y="4205956"/>
            <a:ext cx="8678691" cy="0"/>
          </a:xfrm>
          <a:prstGeom prst="straightConnector1">
            <a:avLst/>
          </a:prstGeom>
          <a:noFill/>
          <a:ln cap="flat" cmpd="sng" w="38100">
            <a:solidFill>
              <a:srgbClr val="486D92"/>
            </a:solidFill>
            <a:prstDash val="dot"/>
            <a:round/>
            <a:headEnd len="sm" w="sm" type="none"/>
            <a:tailEnd len="sm" w="sm" type="none"/>
          </a:ln>
        </p:spPr>
      </p:cxnSp>
      <p:cxnSp>
        <p:nvCxnSpPr>
          <p:cNvPr id="242" name="Google Shape;242;p24"/>
          <p:cNvCxnSpPr/>
          <p:nvPr/>
        </p:nvCxnSpPr>
        <p:spPr>
          <a:xfrm>
            <a:off x="1938940" y="5227221"/>
            <a:ext cx="12004591" cy="0"/>
          </a:xfrm>
          <a:prstGeom prst="straightConnector1">
            <a:avLst/>
          </a:prstGeom>
          <a:noFill/>
          <a:ln cap="flat" cmpd="sng" w="38100">
            <a:solidFill>
              <a:srgbClr val="486D92"/>
            </a:solidFill>
            <a:prstDash val="dot"/>
            <a:round/>
            <a:headEnd len="sm" w="sm" type="none"/>
            <a:tailEnd len="sm" w="sm" type="none"/>
          </a:ln>
        </p:spPr>
      </p:cxnSp>
      <p:cxnSp>
        <p:nvCxnSpPr>
          <p:cNvPr id="243" name="Google Shape;243;p24"/>
          <p:cNvCxnSpPr/>
          <p:nvPr/>
        </p:nvCxnSpPr>
        <p:spPr>
          <a:xfrm>
            <a:off x="1938940" y="6227845"/>
            <a:ext cx="12004591" cy="0"/>
          </a:xfrm>
          <a:prstGeom prst="straightConnector1">
            <a:avLst/>
          </a:prstGeom>
          <a:noFill/>
          <a:ln cap="flat" cmpd="sng" w="38100">
            <a:solidFill>
              <a:srgbClr val="486D92"/>
            </a:solidFill>
            <a:prstDash val="dot"/>
            <a:round/>
            <a:headEnd len="sm" w="sm" type="none"/>
            <a:tailEnd len="sm" w="sm" type="none"/>
          </a:ln>
        </p:spPr>
      </p:cxnSp>
      <p:cxnSp>
        <p:nvCxnSpPr>
          <p:cNvPr id="244" name="Google Shape;244;p24"/>
          <p:cNvCxnSpPr/>
          <p:nvPr/>
        </p:nvCxnSpPr>
        <p:spPr>
          <a:xfrm>
            <a:off x="1938940" y="7247518"/>
            <a:ext cx="12004591" cy="0"/>
          </a:xfrm>
          <a:prstGeom prst="straightConnector1">
            <a:avLst/>
          </a:prstGeom>
          <a:noFill/>
          <a:ln cap="flat" cmpd="sng" w="38100">
            <a:solidFill>
              <a:srgbClr val="486D92"/>
            </a:solidFill>
            <a:prstDash val="dot"/>
            <a:round/>
            <a:headEnd len="sm" w="sm" type="none"/>
            <a:tailEnd len="sm" w="sm" type="none"/>
          </a:ln>
        </p:spPr>
      </p:cxnSp>
      <p:cxnSp>
        <p:nvCxnSpPr>
          <p:cNvPr id="245" name="Google Shape;245;p24"/>
          <p:cNvCxnSpPr/>
          <p:nvPr/>
        </p:nvCxnSpPr>
        <p:spPr>
          <a:xfrm>
            <a:off x="1938940" y="8305292"/>
            <a:ext cx="12004591" cy="0"/>
          </a:xfrm>
          <a:prstGeom prst="straightConnector1">
            <a:avLst/>
          </a:prstGeom>
          <a:noFill/>
          <a:ln cap="flat" cmpd="sng" w="38100">
            <a:solidFill>
              <a:srgbClr val="486D92"/>
            </a:solidFill>
            <a:prstDash val="dot"/>
            <a:round/>
            <a:headEnd len="sm" w="sm" type="none"/>
            <a:tailEnd len="sm" w="sm" type="none"/>
          </a:ln>
        </p:spPr>
      </p:cxnSp>
      <p:sp>
        <p:nvSpPr>
          <p:cNvPr id="246" name="Google Shape;246;p24"/>
          <p:cNvSpPr txBox="1"/>
          <p:nvPr/>
        </p:nvSpPr>
        <p:spPr>
          <a:xfrm>
            <a:off x="1769243" y="1080826"/>
            <a:ext cx="6158400" cy="1539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999" u="none" cap="none" strike="noStrike">
                <a:solidFill>
                  <a:srgbClr val="FA4B80"/>
                </a:solidFill>
                <a:latin typeface="Londrina Solid"/>
                <a:ea typeface="Londrina Solid"/>
                <a:cs typeface="Londrina Solid"/>
                <a:sym typeface="Londrina Solid"/>
              </a:rPr>
              <a:t>TOOTH FAIRY</a:t>
            </a:r>
            <a:endParaRPr/>
          </a:p>
        </p:txBody>
      </p:sp>
      <p:sp>
        <p:nvSpPr>
          <p:cNvPr id="247" name="Google Shape;247;p24"/>
          <p:cNvSpPr txBox="1"/>
          <p:nvPr/>
        </p:nvSpPr>
        <p:spPr>
          <a:xfrm>
            <a:off x="7927640" y="1056226"/>
            <a:ext cx="4549200" cy="1539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999" u="none" cap="none" strike="noStrike">
                <a:solidFill>
                  <a:srgbClr val="486D92"/>
                </a:solidFill>
                <a:latin typeface="Mr Dafoe"/>
                <a:ea typeface="Mr Dafoe"/>
                <a:cs typeface="Mr Dafoe"/>
                <a:sym typeface="Mr Dafoe"/>
              </a:rPr>
              <a:t>Wishlist</a:t>
            </a:r>
            <a:endParaRPr/>
          </a:p>
        </p:txBody>
      </p:sp>
      <p:sp>
        <p:nvSpPr>
          <p:cNvPr id="248" name="Google Shape;248;p24"/>
          <p:cNvSpPr/>
          <p:nvPr/>
        </p:nvSpPr>
        <p:spPr>
          <a:xfrm rot="-670604">
            <a:off x="12408275" y="66410"/>
            <a:ext cx="6681614" cy="11043990"/>
          </a:xfrm>
          <a:custGeom>
            <a:rect b="b" l="l" r="r" t="t"/>
            <a:pathLst>
              <a:path extrusionOk="0" h="11043990" w="6681614">
                <a:moveTo>
                  <a:pt x="0" y="0"/>
                </a:moveTo>
                <a:lnTo>
                  <a:pt x="6681614" y="0"/>
                </a:lnTo>
                <a:lnTo>
                  <a:pt x="6681614" y="11043990"/>
                </a:lnTo>
                <a:lnTo>
                  <a:pt x="0" y="11043990"/>
                </a:lnTo>
                <a:lnTo>
                  <a:pt x="0" y="0"/>
                </a:lnTo>
                <a:close/>
              </a:path>
            </a:pathLst>
          </a:custGeom>
          <a:blipFill rotWithShape="1">
            <a:blip r:embed="rId3">
              <a:alphaModFix/>
            </a:blip>
            <a:stretch>
              <a:fillRect b="0" l="0" r="0" t="0"/>
            </a:stretch>
          </a:blipFill>
          <a:ln>
            <a:noFill/>
          </a:ln>
        </p:spPr>
      </p:sp>
      <p:sp>
        <p:nvSpPr>
          <p:cNvPr id="249" name="Google Shape;249;p24"/>
          <p:cNvSpPr txBox="1"/>
          <p:nvPr/>
        </p:nvSpPr>
        <p:spPr>
          <a:xfrm>
            <a:off x="1938940" y="3696811"/>
            <a:ext cx="3654749" cy="509145"/>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i="0" lang="en-US" sz="2829" u="none" cap="none" strike="noStrike">
                <a:solidFill>
                  <a:srgbClr val="486D92"/>
                </a:solidFill>
                <a:latin typeface="Poppins"/>
                <a:ea typeface="Poppins"/>
                <a:cs typeface="Poppins"/>
                <a:sym typeface="Poppins"/>
              </a:rPr>
              <a:t>Dear Tooth Fairy,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253" name="Shape 253"/>
        <p:cNvGrpSpPr/>
        <p:nvPr/>
      </p:nvGrpSpPr>
      <p:grpSpPr>
        <a:xfrm>
          <a:off x="0" y="0"/>
          <a:ext cx="0" cy="0"/>
          <a:chOff x="0" y="0"/>
          <a:chExt cx="0" cy="0"/>
        </a:xfrm>
      </p:grpSpPr>
      <p:grpSp>
        <p:nvGrpSpPr>
          <p:cNvPr id="254" name="Google Shape;254;p25"/>
          <p:cNvGrpSpPr/>
          <p:nvPr/>
        </p:nvGrpSpPr>
        <p:grpSpPr>
          <a:xfrm>
            <a:off x="635845" y="3831410"/>
            <a:ext cx="5426890" cy="5426890"/>
            <a:chOff x="0" y="0"/>
            <a:chExt cx="812800" cy="812800"/>
          </a:xfrm>
        </p:grpSpPr>
        <p:sp>
          <p:nvSpPr>
            <p:cNvPr id="255" name="Google Shape;255;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5"/>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7" name="Google Shape;257;p25"/>
          <p:cNvGrpSpPr/>
          <p:nvPr/>
        </p:nvGrpSpPr>
        <p:grpSpPr>
          <a:xfrm>
            <a:off x="6430929" y="3831410"/>
            <a:ext cx="5426890" cy="5426890"/>
            <a:chOff x="0" y="0"/>
            <a:chExt cx="812800" cy="812800"/>
          </a:xfrm>
        </p:grpSpPr>
        <p:sp>
          <p:nvSpPr>
            <p:cNvPr id="258" name="Google Shape;258;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5"/>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0" name="Google Shape;260;p25"/>
          <p:cNvGrpSpPr/>
          <p:nvPr/>
        </p:nvGrpSpPr>
        <p:grpSpPr>
          <a:xfrm>
            <a:off x="12225265" y="3831410"/>
            <a:ext cx="5426890" cy="5426890"/>
            <a:chOff x="0" y="0"/>
            <a:chExt cx="812800" cy="812800"/>
          </a:xfrm>
        </p:grpSpPr>
        <p:sp>
          <p:nvSpPr>
            <p:cNvPr id="261" name="Google Shape;261;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5"/>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3" name="Google Shape;263;p25"/>
          <p:cNvGrpSpPr/>
          <p:nvPr/>
        </p:nvGrpSpPr>
        <p:grpSpPr>
          <a:xfrm>
            <a:off x="2864306" y="659139"/>
            <a:ext cx="12559388" cy="1943313"/>
            <a:chOff x="0" y="-38100"/>
            <a:chExt cx="3506613" cy="542578"/>
          </a:xfrm>
        </p:grpSpPr>
        <p:sp>
          <p:nvSpPr>
            <p:cNvPr id="264" name="Google Shape;264;p25"/>
            <p:cNvSpPr/>
            <p:nvPr/>
          </p:nvSpPr>
          <p:spPr>
            <a:xfrm>
              <a:off x="0" y="0"/>
              <a:ext cx="3506613" cy="504478"/>
            </a:xfrm>
            <a:custGeom>
              <a:rect b="b" l="l" r="r" t="t"/>
              <a:pathLst>
                <a:path extrusionOk="0" h="504478" w="3506613">
                  <a:moveTo>
                    <a:pt x="31438" y="0"/>
                  </a:moveTo>
                  <a:lnTo>
                    <a:pt x="3475175" y="0"/>
                  </a:lnTo>
                  <a:cubicBezTo>
                    <a:pt x="3483513" y="0"/>
                    <a:pt x="3491509" y="3312"/>
                    <a:pt x="3497405" y="9208"/>
                  </a:cubicBezTo>
                  <a:cubicBezTo>
                    <a:pt x="3503301" y="15104"/>
                    <a:pt x="3506613" y="23100"/>
                    <a:pt x="3506613" y="31438"/>
                  </a:cubicBezTo>
                  <a:lnTo>
                    <a:pt x="3506613" y="473040"/>
                  </a:lnTo>
                  <a:cubicBezTo>
                    <a:pt x="3506613" y="490403"/>
                    <a:pt x="3492538" y="504478"/>
                    <a:pt x="3475175" y="504478"/>
                  </a:cubicBezTo>
                  <a:lnTo>
                    <a:pt x="31438" y="504478"/>
                  </a:lnTo>
                  <a:cubicBezTo>
                    <a:pt x="23100" y="504478"/>
                    <a:pt x="15104" y="501166"/>
                    <a:pt x="9208" y="495270"/>
                  </a:cubicBezTo>
                  <a:cubicBezTo>
                    <a:pt x="3312" y="489374"/>
                    <a:pt x="0" y="481378"/>
                    <a:pt x="0" y="473040"/>
                  </a:cubicBezTo>
                  <a:lnTo>
                    <a:pt x="0" y="31438"/>
                  </a:lnTo>
                  <a:cubicBezTo>
                    <a:pt x="0" y="23100"/>
                    <a:pt x="3312" y="15104"/>
                    <a:pt x="9208" y="9208"/>
                  </a:cubicBezTo>
                  <a:cubicBezTo>
                    <a:pt x="15104" y="3312"/>
                    <a:pt x="23100" y="0"/>
                    <a:pt x="31438" y="0"/>
                  </a:cubicBezTo>
                  <a:close/>
                </a:path>
              </a:pathLst>
            </a:custGeom>
            <a:solidFill>
              <a:srgbClr val="F8F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5"/>
            <p:cNvSpPr txBox="1"/>
            <p:nvPr/>
          </p:nvSpPr>
          <p:spPr>
            <a:xfrm>
              <a:off x="0" y="-38100"/>
              <a:ext cx="3506613" cy="542578"/>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6" name="Google Shape;266;p25"/>
          <p:cNvSpPr/>
          <p:nvPr/>
        </p:nvSpPr>
        <p:spPr>
          <a:xfrm>
            <a:off x="7315013" y="3192629"/>
            <a:ext cx="3657974" cy="1277563"/>
          </a:xfrm>
          <a:custGeom>
            <a:rect b="b" l="l" r="r" t="t"/>
            <a:pathLst>
              <a:path extrusionOk="0" h="1277563" w="3657974">
                <a:moveTo>
                  <a:pt x="0" y="0"/>
                </a:moveTo>
                <a:lnTo>
                  <a:pt x="3657974" y="0"/>
                </a:lnTo>
                <a:lnTo>
                  <a:pt x="3657974" y="1277563"/>
                </a:lnTo>
                <a:lnTo>
                  <a:pt x="0" y="1277563"/>
                </a:lnTo>
                <a:lnTo>
                  <a:pt x="0" y="0"/>
                </a:lnTo>
                <a:close/>
              </a:path>
            </a:pathLst>
          </a:custGeom>
          <a:blipFill rotWithShape="1">
            <a:blip r:embed="rId3">
              <a:alphaModFix/>
            </a:blip>
            <a:stretch>
              <a:fillRect b="0" l="0" r="0" t="0"/>
            </a:stretch>
          </a:blipFill>
          <a:ln>
            <a:noFill/>
          </a:ln>
        </p:spPr>
      </p:sp>
      <p:sp>
        <p:nvSpPr>
          <p:cNvPr id="267" name="Google Shape;267;p25"/>
          <p:cNvSpPr/>
          <p:nvPr/>
        </p:nvSpPr>
        <p:spPr>
          <a:xfrm>
            <a:off x="1520303" y="3192629"/>
            <a:ext cx="3657974" cy="1277563"/>
          </a:xfrm>
          <a:custGeom>
            <a:rect b="b" l="l" r="r" t="t"/>
            <a:pathLst>
              <a:path extrusionOk="0" h="1277563" w="3657974">
                <a:moveTo>
                  <a:pt x="0" y="0"/>
                </a:moveTo>
                <a:lnTo>
                  <a:pt x="3657974" y="0"/>
                </a:lnTo>
                <a:lnTo>
                  <a:pt x="3657974" y="1277563"/>
                </a:lnTo>
                <a:lnTo>
                  <a:pt x="0" y="1277563"/>
                </a:lnTo>
                <a:lnTo>
                  <a:pt x="0" y="0"/>
                </a:lnTo>
                <a:close/>
              </a:path>
            </a:pathLst>
          </a:custGeom>
          <a:blipFill rotWithShape="1">
            <a:blip r:embed="rId3">
              <a:alphaModFix/>
            </a:blip>
            <a:stretch>
              <a:fillRect b="0" l="0" r="0" t="0"/>
            </a:stretch>
          </a:blipFill>
          <a:ln>
            <a:noFill/>
          </a:ln>
        </p:spPr>
      </p:sp>
      <p:sp>
        <p:nvSpPr>
          <p:cNvPr id="268" name="Google Shape;268;p25"/>
          <p:cNvSpPr/>
          <p:nvPr/>
        </p:nvSpPr>
        <p:spPr>
          <a:xfrm>
            <a:off x="13115119" y="3192629"/>
            <a:ext cx="3657974" cy="1277563"/>
          </a:xfrm>
          <a:custGeom>
            <a:rect b="b" l="l" r="r" t="t"/>
            <a:pathLst>
              <a:path extrusionOk="0" h="1277563" w="3657974">
                <a:moveTo>
                  <a:pt x="0" y="0"/>
                </a:moveTo>
                <a:lnTo>
                  <a:pt x="3657974" y="0"/>
                </a:lnTo>
                <a:lnTo>
                  <a:pt x="3657974" y="1277563"/>
                </a:lnTo>
                <a:lnTo>
                  <a:pt x="0" y="1277563"/>
                </a:lnTo>
                <a:lnTo>
                  <a:pt x="0" y="0"/>
                </a:lnTo>
                <a:close/>
              </a:path>
            </a:pathLst>
          </a:custGeom>
          <a:blipFill rotWithShape="1">
            <a:blip r:embed="rId3">
              <a:alphaModFix/>
            </a:blip>
            <a:stretch>
              <a:fillRect b="0" l="0" r="0" t="0"/>
            </a:stretch>
          </a:blipFill>
          <a:ln>
            <a:noFill/>
          </a:ln>
        </p:spPr>
      </p:sp>
      <p:sp>
        <p:nvSpPr>
          <p:cNvPr id="269" name="Google Shape;269;p25"/>
          <p:cNvSpPr txBox="1"/>
          <p:nvPr/>
        </p:nvSpPr>
        <p:spPr>
          <a:xfrm>
            <a:off x="3790196" y="951271"/>
            <a:ext cx="6158400" cy="1539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999" u="none" cap="none" strike="noStrike">
                <a:solidFill>
                  <a:srgbClr val="FA4B80"/>
                </a:solidFill>
                <a:latin typeface="Londrina Solid"/>
                <a:ea typeface="Londrina Solid"/>
                <a:cs typeface="Londrina Solid"/>
                <a:sym typeface="Londrina Solid"/>
              </a:rPr>
              <a:t>TOOTH FAIRY</a:t>
            </a:r>
            <a:endParaRPr/>
          </a:p>
        </p:txBody>
      </p:sp>
      <p:sp>
        <p:nvSpPr>
          <p:cNvPr id="270" name="Google Shape;270;p25"/>
          <p:cNvSpPr txBox="1"/>
          <p:nvPr/>
        </p:nvSpPr>
        <p:spPr>
          <a:xfrm>
            <a:off x="9948593" y="927900"/>
            <a:ext cx="4549200" cy="1539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999" u="none" cap="none" strike="noStrike">
                <a:solidFill>
                  <a:srgbClr val="486D92"/>
                </a:solidFill>
                <a:latin typeface="Mr Dafoe"/>
                <a:ea typeface="Mr Dafoe"/>
                <a:cs typeface="Mr Dafoe"/>
                <a:sym typeface="Mr Dafoe"/>
              </a:rPr>
              <a:t>Wishlist</a:t>
            </a:r>
            <a:endParaRPr/>
          </a:p>
        </p:txBody>
      </p:sp>
      <p:cxnSp>
        <p:nvCxnSpPr>
          <p:cNvPr id="271" name="Google Shape;271;p25"/>
          <p:cNvCxnSpPr/>
          <p:nvPr/>
        </p:nvCxnSpPr>
        <p:spPr>
          <a:xfrm>
            <a:off x="1384870" y="5434700"/>
            <a:ext cx="3928840" cy="0"/>
          </a:xfrm>
          <a:prstGeom prst="straightConnector1">
            <a:avLst/>
          </a:prstGeom>
          <a:noFill/>
          <a:ln cap="flat" cmpd="sng" w="19050">
            <a:solidFill>
              <a:srgbClr val="486D92"/>
            </a:solidFill>
            <a:prstDash val="dot"/>
            <a:round/>
            <a:headEnd len="sm" w="sm" type="none"/>
            <a:tailEnd len="sm" w="sm" type="none"/>
          </a:ln>
        </p:spPr>
      </p:cxnSp>
      <p:cxnSp>
        <p:nvCxnSpPr>
          <p:cNvPr id="272" name="Google Shape;272;p25"/>
          <p:cNvCxnSpPr/>
          <p:nvPr/>
        </p:nvCxnSpPr>
        <p:spPr>
          <a:xfrm>
            <a:off x="1384870" y="6032994"/>
            <a:ext cx="3928840" cy="0"/>
          </a:xfrm>
          <a:prstGeom prst="straightConnector1">
            <a:avLst/>
          </a:prstGeom>
          <a:noFill/>
          <a:ln cap="flat" cmpd="sng" w="19050">
            <a:solidFill>
              <a:srgbClr val="486D92"/>
            </a:solidFill>
            <a:prstDash val="dot"/>
            <a:round/>
            <a:headEnd len="sm" w="sm" type="none"/>
            <a:tailEnd len="sm" w="sm" type="none"/>
          </a:ln>
        </p:spPr>
      </p:cxnSp>
      <p:cxnSp>
        <p:nvCxnSpPr>
          <p:cNvPr id="273" name="Google Shape;273;p25"/>
          <p:cNvCxnSpPr/>
          <p:nvPr/>
        </p:nvCxnSpPr>
        <p:spPr>
          <a:xfrm>
            <a:off x="1384870" y="6619195"/>
            <a:ext cx="3928840" cy="0"/>
          </a:xfrm>
          <a:prstGeom prst="straightConnector1">
            <a:avLst/>
          </a:prstGeom>
          <a:noFill/>
          <a:ln cap="flat" cmpd="sng" w="19050">
            <a:solidFill>
              <a:srgbClr val="486D92"/>
            </a:solidFill>
            <a:prstDash val="dot"/>
            <a:round/>
            <a:headEnd len="sm" w="sm" type="none"/>
            <a:tailEnd len="sm" w="sm" type="none"/>
          </a:ln>
        </p:spPr>
      </p:cxnSp>
      <p:cxnSp>
        <p:nvCxnSpPr>
          <p:cNvPr id="274" name="Google Shape;274;p25"/>
          <p:cNvCxnSpPr/>
          <p:nvPr/>
        </p:nvCxnSpPr>
        <p:spPr>
          <a:xfrm>
            <a:off x="1384870" y="7216557"/>
            <a:ext cx="3928840" cy="0"/>
          </a:xfrm>
          <a:prstGeom prst="straightConnector1">
            <a:avLst/>
          </a:prstGeom>
          <a:noFill/>
          <a:ln cap="flat" cmpd="sng" w="19050">
            <a:solidFill>
              <a:srgbClr val="486D92"/>
            </a:solidFill>
            <a:prstDash val="dot"/>
            <a:round/>
            <a:headEnd len="sm" w="sm" type="none"/>
            <a:tailEnd len="sm" w="sm" type="none"/>
          </a:ln>
        </p:spPr>
      </p:cxnSp>
      <p:cxnSp>
        <p:nvCxnSpPr>
          <p:cNvPr id="275" name="Google Shape;275;p25"/>
          <p:cNvCxnSpPr/>
          <p:nvPr/>
        </p:nvCxnSpPr>
        <p:spPr>
          <a:xfrm>
            <a:off x="1384870" y="7836239"/>
            <a:ext cx="3928840" cy="0"/>
          </a:xfrm>
          <a:prstGeom prst="straightConnector1">
            <a:avLst/>
          </a:prstGeom>
          <a:noFill/>
          <a:ln cap="flat" cmpd="sng" w="19050">
            <a:solidFill>
              <a:srgbClr val="486D92"/>
            </a:solidFill>
            <a:prstDash val="dot"/>
            <a:round/>
            <a:headEnd len="sm" w="sm" type="none"/>
            <a:tailEnd len="sm" w="sm" type="none"/>
          </a:ln>
        </p:spPr>
      </p:cxnSp>
      <p:cxnSp>
        <p:nvCxnSpPr>
          <p:cNvPr id="276" name="Google Shape;276;p25"/>
          <p:cNvCxnSpPr/>
          <p:nvPr/>
        </p:nvCxnSpPr>
        <p:spPr>
          <a:xfrm>
            <a:off x="7179580" y="5444225"/>
            <a:ext cx="3928840" cy="0"/>
          </a:xfrm>
          <a:prstGeom prst="straightConnector1">
            <a:avLst/>
          </a:prstGeom>
          <a:noFill/>
          <a:ln cap="flat" cmpd="sng" w="19050">
            <a:solidFill>
              <a:srgbClr val="486D92"/>
            </a:solidFill>
            <a:prstDash val="dot"/>
            <a:round/>
            <a:headEnd len="sm" w="sm" type="none"/>
            <a:tailEnd len="sm" w="sm" type="none"/>
          </a:ln>
        </p:spPr>
      </p:cxnSp>
      <p:cxnSp>
        <p:nvCxnSpPr>
          <p:cNvPr id="277" name="Google Shape;277;p25"/>
          <p:cNvCxnSpPr/>
          <p:nvPr/>
        </p:nvCxnSpPr>
        <p:spPr>
          <a:xfrm>
            <a:off x="7179580" y="6042519"/>
            <a:ext cx="3928840" cy="0"/>
          </a:xfrm>
          <a:prstGeom prst="straightConnector1">
            <a:avLst/>
          </a:prstGeom>
          <a:noFill/>
          <a:ln cap="flat" cmpd="sng" w="19050">
            <a:solidFill>
              <a:srgbClr val="486D92"/>
            </a:solidFill>
            <a:prstDash val="dot"/>
            <a:round/>
            <a:headEnd len="sm" w="sm" type="none"/>
            <a:tailEnd len="sm" w="sm" type="none"/>
          </a:ln>
        </p:spPr>
      </p:cxnSp>
      <p:cxnSp>
        <p:nvCxnSpPr>
          <p:cNvPr id="278" name="Google Shape;278;p25"/>
          <p:cNvCxnSpPr/>
          <p:nvPr/>
        </p:nvCxnSpPr>
        <p:spPr>
          <a:xfrm>
            <a:off x="7179580" y="6628720"/>
            <a:ext cx="3928840" cy="0"/>
          </a:xfrm>
          <a:prstGeom prst="straightConnector1">
            <a:avLst/>
          </a:prstGeom>
          <a:noFill/>
          <a:ln cap="flat" cmpd="sng" w="19050">
            <a:solidFill>
              <a:srgbClr val="486D92"/>
            </a:solidFill>
            <a:prstDash val="dot"/>
            <a:round/>
            <a:headEnd len="sm" w="sm" type="none"/>
            <a:tailEnd len="sm" w="sm" type="none"/>
          </a:ln>
        </p:spPr>
      </p:cxnSp>
      <p:cxnSp>
        <p:nvCxnSpPr>
          <p:cNvPr id="279" name="Google Shape;279;p25"/>
          <p:cNvCxnSpPr/>
          <p:nvPr/>
        </p:nvCxnSpPr>
        <p:spPr>
          <a:xfrm>
            <a:off x="7179580" y="7226082"/>
            <a:ext cx="3928840" cy="0"/>
          </a:xfrm>
          <a:prstGeom prst="straightConnector1">
            <a:avLst/>
          </a:prstGeom>
          <a:noFill/>
          <a:ln cap="flat" cmpd="sng" w="19050">
            <a:solidFill>
              <a:srgbClr val="486D92"/>
            </a:solidFill>
            <a:prstDash val="dot"/>
            <a:round/>
            <a:headEnd len="sm" w="sm" type="none"/>
            <a:tailEnd len="sm" w="sm" type="none"/>
          </a:ln>
        </p:spPr>
      </p:cxnSp>
      <p:cxnSp>
        <p:nvCxnSpPr>
          <p:cNvPr id="280" name="Google Shape;280;p25"/>
          <p:cNvCxnSpPr/>
          <p:nvPr/>
        </p:nvCxnSpPr>
        <p:spPr>
          <a:xfrm>
            <a:off x="7179580" y="7845764"/>
            <a:ext cx="3928840" cy="0"/>
          </a:xfrm>
          <a:prstGeom prst="straightConnector1">
            <a:avLst/>
          </a:prstGeom>
          <a:noFill/>
          <a:ln cap="flat" cmpd="sng" w="19050">
            <a:solidFill>
              <a:srgbClr val="486D92"/>
            </a:solidFill>
            <a:prstDash val="dot"/>
            <a:round/>
            <a:headEnd len="sm" w="sm" type="none"/>
            <a:tailEnd len="sm" w="sm" type="none"/>
          </a:ln>
        </p:spPr>
      </p:cxnSp>
      <p:cxnSp>
        <p:nvCxnSpPr>
          <p:cNvPr id="281" name="Google Shape;281;p25"/>
          <p:cNvCxnSpPr/>
          <p:nvPr/>
        </p:nvCxnSpPr>
        <p:spPr>
          <a:xfrm>
            <a:off x="12979686" y="5418426"/>
            <a:ext cx="3928840" cy="0"/>
          </a:xfrm>
          <a:prstGeom prst="straightConnector1">
            <a:avLst/>
          </a:prstGeom>
          <a:noFill/>
          <a:ln cap="flat" cmpd="sng" w="19050">
            <a:solidFill>
              <a:srgbClr val="486D92"/>
            </a:solidFill>
            <a:prstDash val="dot"/>
            <a:round/>
            <a:headEnd len="sm" w="sm" type="none"/>
            <a:tailEnd len="sm" w="sm" type="none"/>
          </a:ln>
        </p:spPr>
      </p:cxnSp>
      <p:cxnSp>
        <p:nvCxnSpPr>
          <p:cNvPr id="282" name="Google Shape;282;p25"/>
          <p:cNvCxnSpPr/>
          <p:nvPr/>
        </p:nvCxnSpPr>
        <p:spPr>
          <a:xfrm>
            <a:off x="12979686" y="6016720"/>
            <a:ext cx="3928840" cy="0"/>
          </a:xfrm>
          <a:prstGeom prst="straightConnector1">
            <a:avLst/>
          </a:prstGeom>
          <a:noFill/>
          <a:ln cap="flat" cmpd="sng" w="19050">
            <a:solidFill>
              <a:srgbClr val="486D92"/>
            </a:solidFill>
            <a:prstDash val="dot"/>
            <a:round/>
            <a:headEnd len="sm" w="sm" type="none"/>
            <a:tailEnd len="sm" w="sm" type="none"/>
          </a:ln>
        </p:spPr>
      </p:cxnSp>
      <p:cxnSp>
        <p:nvCxnSpPr>
          <p:cNvPr id="283" name="Google Shape;283;p25"/>
          <p:cNvCxnSpPr/>
          <p:nvPr/>
        </p:nvCxnSpPr>
        <p:spPr>
          <a:xfrm>
            <a:off x="12979686" y="6602921"/>
            <a:ext cx="3928840" cy="0"/>
          </a:xfrm>
          <a:prstGeom prst="straightConnector1">
            <a:avLst/>
          </a:prstGeom>
          <a:noFill/>
          <a:ln cap="flat" cmpd="sng" w="19050">
            <a:solidFill>
              <a:srgbClr val="486D92"/>
            </a:solidFill>
            <a:prstDash val="dot"/>
            <a:round/>
            <a:headEnd len="sm" w="sm" type="none"/>
            <a:tailEnd len="sm" w="sm" type="none"/>
          </a:ln>
        </p:spPr>
      </p:cxnSp>
      <p:cxnSp>
        <p:nvCxnSpPr>
          <p:cNvPr id="284" name="Google Shape;284;p25"/>
          <p:cNvCxnSpPr/>
          <p:nvPr/>
        </p:nvCxnSpPr>
        <p:spPr>
          <a:xfrm>
            <a:off x="12979686" y="7200283"/>
            <a:ext cx="3928840" cy="0"/>
          </a:xfrm>
          <a:prstGeom prst="straightConnector1">
            <a:avLst/>
          </a:prstGeom>
          <a:noFill/>
          <a:ln cap="flat" cmpd="sng" w="19050">
            <a:solidFill>
              <a:srgbClr val="486D92"/>
            </a:solidFill>
            <a:prstDash val="dot"/>
            <a:round/>
            <a:headEnd len="sm" w="sm" type="none"/>
            <a:tailEnd len="sm" w="sm" type="none"/>
          </a:ln>
        </p:spPr>
      </p:cxnSp>
      <p:cxnSp>
        <p:nvCxnSpPr>
          <p:cNvPr id="285" name="Google Shape;285;p25"/>
          <p:cNvCxnSpPr/>
          <p:nvPr/>
        </p:nvCxnSpPr>
        <p:spPr>
          <a:xfrm>
            <a:off x="12979686" y="7819965"/>
            <a:ext cx="3928840" cy="0"/>
          </a:xfrm>
          <a:prstGeom prst="straightConnector1">
            <a:avLst/>
          </a:prstGeom>
          <a:noFill/>
          <a:ln cap="flat" cmpd="sng" w="19050">
            <a:solidFill>
              <a:srgbClr val="486D92"/>
            </a:solidFill>
            <a:prstDash val="dot"/>
            <a:round/>
            <a:headEnd len="sm" w="sm" type="none"/>
            <a:tailEnd len="sm" w="sm" type="none"/>
          </a:ln>
        </p:spPr>
      </p:cxnSp>
      <p:sp>
        <p:nvSpPr>
          <p:cNvPr id="286" name="Google Shape;286;p25"/>
          <p:cNvSpPr/>
          <p:nvPr/>
        </p:nvSpPr>
        <p:spPr>
          <a:xfrm>
            <a:off x="880801" y="325377"/>
            <a:ext cx="2824309" cy="2779847"/>
          </a:xfrm>
          <a:custGeom>
            <a:rect b="b" l="l" r="r" t="t"/>
            <a:pathLst>
              <a:path extrusionOk="0" h="2779847" w="2824309">
                <a:moveTo>
                  <a:pt x="0" y="0"/>
                </a:moveTo>
                <a:lnTo>
                  <a:pt x="2824309" y="0"/>
                </a:lnTo>
                <a:lnTo>
                  <a:pt x="2824309" y="2779847"/>
                </a:lnTo>
                <a:lnTo>
                  <a:pt x="0" y="2779847"/>
                </a:lnTo>
                <a:lnTo>
                  <a:pt x="0" y="0"/>
                </a:lnTo>
                <a:close/>
              </a:path>
            </a:pathLst>
          </a:custGeom>
          <a:blipFill rotWithShape="1">
            <a:blip r:embed="rId4">
              <a:alphaModFix/>
            </a:blip>
            <a:stretch>
              <a:fillRect b="-5630" l="-4995" r="-4516" t="-5629"/>
            </a:stretch>
          </a:blipFill>
          <a:ln>
            <a:noFill/>
          </a:ln>
        </p:spPr>
      </p:sp>
      <p:sp>
        <p:nvSpPr>
          <p:cNvPr id="287" name="Google Shape;287;p25"/>
          <p:cNvSpPr/>
          <p:nvPr/>
        </p:nvSpPr>
        <p:spPr>
          <a:xfrm>
            <a:off x="14583638" y="325377"/>
            <a:ext cx="2824309" cy="2779847"/>
          </a:xfrm>
          <a:custGeom>
            <a:rect b="b" l="l" r="r" t="t"/>
            <a:pathLst>
              <a:path extrusionOk="0" h="2779847" w="2824309">
                <a:moveTo>
                  <a:pt x="0" y="0"/>
                </a:moveTo>
                <a:lnTo>
                  <a:pt x="2824309" y="0"/>
                </a:lnTo>
                <a:lnTo>
                  <a:pt x="2824309" y="2779847"/>
                </a:lnTo>
                <a:lnTo>
                  <a:pt x="0" y="2779847"/>
                </a:lnTo>
                <a:lnTo>
                  <a:pt x="0" y="0"/>
                </a:lnTo>
                <a:close/>
              </a:path>
            </a:pathLst>
          </a:custGeom>
          <a:blipFill rotWithShape="1">
            <a:blip r:embed="rId4">
              <a:alphaModFix/>
            </a:blip>
            <a:stretch>
              <a:fillRect b="-5630" l="-4995" r="-4516" t="-5629"/>
            </a:stretch>
          </a:blipFill>
          <a:ln>
            <a:noFill/>
          </a:ln>
        </p:spPr>
      </p:sp>
      <p:sp>
        <p:nvSpPr>
          <p:cNvPr id="288" name="Google Shape;288;p25"/>
          <p:cNvSpPr/>
          <p:nvPr/>
        </p:nvSpPr>
        <p:spPr>
          <a:xfrm flipH="1" rot="10800000">
            <a:off x="1520303" y="8619518"/>
            <a:ext cx="3657974" cy="1277563"/>
          </a:xfrm>
          <a:custGeom>
            <a:rect b="b" l="l" r="r" t="t"/>
            <a:pathLst>
              <a:path extrusionOk="0" h="1277563" w="3657974">
                <a:moveTo>
                  <a:pt x="0" y="1277564"/>
                </a:moveTo>
                <a:lnTo>
                  <a:pt x="3657974" y="1277564"/>
                </a:lnTo>
                <a:lnTo>
                  <a:pt x="3657974" y="0"/>
                </a:lnTo>
                <a:lnTo>
                  <a:pt x="0" y="0"/>
                </a:lnTo>
                <a:lnTo>
                  <a:pt x="0" y="1277564"/>
                </a:lnTo>
                <a:close/>
              </a:path>
            </a:pathLst>
          </a:custGeom>
          <a:blipFill rotWithShape="1">
            <a:blip r:embed="rId3">
              <a:alphaModFix/>
            </a:blip>
            <a:stretch>
              <a:fillRect b="0" l="0" r="0" t="0"/>
            </a:stretch>
          </a:blipFill>
          <a:ln>
            <a:noFill/>
          </a:ln>
        </p:spPr>
      </p:sp>
      <p:sp>
        <p:nvSpPr>
          <p:cNvPr id="289" name="Google Shape;289;p25"/>
          <p:cNvSpPr/>
          <p:nvPr/>
        </p:nvSpPr>
        <p:spPr>
          <a:xfrm flipH="1" rot="10800000">
            <a:off x="7315013" y="8619518"/>
            <a:ext cx="3657974" cy="1277563"/>
          </a:xfrm>
          <a:custGeom>
            <a:rect b="b" l="l" r="r" t="t"/>
            <a:pathLst>
              <a:path extrusionOk="0" h="1277563" w="3657974">
                <a:moveTo>
                  <a:pt x="0" y="1277564"/>
                </a:moveTo>
                <a:lnTo>
                  <a:pt x="3657974" y="1277564"/>
                </a:lnTo>
                <a:lnTo>
                  <a:pt x="3657974" y="0"/>
                </a:lnTo>
                <a:lnTo>
                  <a:pt x="0" y="0"/>
                </a:lnTo>
                <a:lnTo>
                  <a:pt x="0" y="1277564"/>
                </a:lnTo>
                <a:close/>
              </a:path>
            </a:pathLst>
          </a:custGeom>
          <a:blipFill rotWithShape="1">
            <a:blip r:embed="rId3">
              <a:alphaModFix/>
            </a:blip>
            <a:stretch>
              <a:fillRect b="0" l="0" r="0" t="0"/>
            </a:stretch>
          </a:blipFill>
          <a:ln>
            <a:noFill/>
          </a:ln>
        </p:spPr>
      </p:sp>
      <p:sp>
        <p:nvSpPr>
          <p:cNvPr id="290" name="Google Shape;290;p25"/>
          <p:cNvSpPr/>
          <p:nvPr/>
        </p:nvSpPr>
        <p:spPr>
          <a:xfrm flipH="1" rot="10800000">
            <a:off x="13115119" y="8543865"/>
            <a:ext cx="3657974" cy="1277563"/>
          </a:xfrm>
          <a:custGeom>
            <a:rect b="b" l="l" r="r" t="t"/>
            <a:pathLst>
              <a:path extrusionOk="0" h="1277563" w="3657974">
                <a:moveTo>
                  <a:pt x="0" y="1277563"/>
                </a:moveTo>
                <a:lnTo>
                  <a:pt x="3657974" y="1277563"/>
                </a:lnTo>
                <a:lnTo>
                  <a:pt x="3657974" y="0"/>
                </a:lnTo>
                <a:lnTo>
                  <a:pt x="0" y="0"/>
                </a:lnTo>
                <a:lnTo>
                  <a:pt x="0" y="1277563"/>
                </a:lnTo>
                <a:close/>
              </a:path>
            </a:pathLst>
          </a:custGeom>
          <a:blipFill rotWithShape="1">
            <a:blip r:embed="rId3">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6A6DF"/>
        </a:solidFill>
      </p:bgPr>
    </p:bg>
    <p:spTree>
      <p:nvGrpSpPr>
        <p:cNvPr id="294" name="Shape 294"/>
        <p:cNvGrpSpPr/>
        <p:nvPr/>
      </p:nvGrpSpPr>
      <p:grpSpPr>
        <a:xfrm>
          <a:off x="0" y="0"/>
          <a:ext cx="0" cy="0"/>
          <a:chOff x="0" y="0"/>
          <a:chExt cx="0" cy="0"/>
        </a:xfrm>
      </p:grpSpPr>
      <p:pic>
        <p:nvPicPr>
          <p:cNvPr id="295" name="Google Shape;295;p26"/>
          <p:cNvPicPr preferRelativeResize="0"/>
          <p:nvPr/>
        </p:nvPicPr>
        <p:blipFill>
          <a:blip r:embed="rId3">
            <a:alphaModFix/>
          </a:blip>
          <a:stretch>
            <a:fillRect/>
          </a:stretch>
        </p:blipFill>
        <p:spPr>
          <a:xfrm>
            <a:off x="-3419962" y="-666100"/>
            <a:ext cx="25127921" cy="11619200"/>
          </a:xfrm>
          <a:prstGeom prst="rect">
            <a:avLst/>
          </a:prstGeom>
          <a:noFill/>
          <a:ln>
            <a:noFill/>
          </a:ln>
        </p:spPr>
      </p:pic>
      <p:sp>
        <p:nvSpPr>
          <p:cNvPr id="296" name="Google Shape;296;p26"/>
          <p:cNvSpPr/>
          <p:nvPr/>
        </p:nvSpPr>
        <p:spPr>
          <a:xfrm rot="-992456">
            <a:off x="-1292406" y="4086336"/>
            <a:ext cx="10172115" cy="6251227"/>
          </a:xfrm>
          <a:custGeom>
            <a:rect b="b" l="l" r="r" t="t"/>
            <a:pathLst>
              <a:path extrusionOk="0" h="6251227" w="10172115">
                <a:moveTo>
                  <a:pt x="0" y="0"/>
                </a:moveTo>
                <a:lnTo>
                  <a:pt x="10172115" y="0"/>
                </a:lnTo>
                <a:lnTo>
                  <a:pt x="10172115" y="6251227"/>
                </a:lnTo>
                <a:lnTo>
                  <a:pt x="0" y="6251227"/>
                </a:lnTo>
                <a:lnTo>
                  <a:pt x="0" y="0"/>
                </a:lnTo>
                <a:close/>
              </a:path>
            </a:pathLst>
          </a:custGeom>
          <a:blipFill rotWithShape="1">
            <a:blip r:embed="rId4">
              <a:alphaModFix/>
            </a:blip>
            <a:stretch>
              <a:fillRect b="0" l="0" r="0" t="0"/>
            </a:stretch>
          </a:blipFill>
          <a:ln>
            <a:noFill/>
          </a:ln>
        </p:spPr>
      </p:sp>
      <p:grpSp>
        <p:nvGrpSpPr>
          <p:cNvPr id="297" name="Google Shape;297;p26"/>
          <p:cNvGrpSpPr/>
          <p:nvPr/>
        </p:nvGrpSpPr>
        <p:grpSpPr>
          <a:xfrm>
            <a:off x="8165548" y="4274822"/>
            <a:ext cx="943632" cy="865092"/>
            <a:chOff x="0" y="-38100"/>
            <a:chExt cx="272777" cy="250074"/>
          </a:xfrm>
        </p:grpSpPr>
        <p:sp>
          <p:nvSpPr>
            <p:cNvPr id="298" name="Google Shape;298;p26"/>
            <p:cNvSpPr/>
            <p:nvPr/>
          </p:nvSpPr>
          <p:spPr>
            <a:xfrm>
              <a:off x="0" y="0"/>
              <a:ext cx="272777" cy="211974"/>
            </a:xfrm>
            <a:custGeom>
              <a:rect b="b" l="l" r="r" t="t"/>
              <a:pathLst>
                <a:path extrusionOk="0" h="211974" w="272777">
                  <a:moveTo>
                    <a:pt x="0" y="0"/>
                  </a:moveTo>
                  <a:lnTo>
                    <a:pt x="272777" y="0"/>
                  </a:lnTo>
                  <a:lnTo>
                    <a:pt x="272777"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299" name="Google Shape;299;p26"/>
            <p:cNvSpPr txBox="1"/>
            <p:nvPr/>
          </p:nvSpPr>
          <p:spPr>
            <a:xfrm>
              <a:off x="0" y="-38100"/>
              <a:ext cx="272777"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0" name="Google Shape;300;p26"/>
          <p:cNvGrpSpPr/>
          <p:nvPr/>
        </p:nvGrpSpPr>
        <p:grpSpPr>
          <a:xfrm>
            <a:off x="8165548" y="5296087"/>
            <a:ext cx="943632" cy="865092"/>
            <a:chOff x="0" y="-38100"/>
            <a:chExt cx="272777" cy="250074"/>
          </a:xfrm>
        </p:grpSpPr>
        <p:sp>
          <p:nvSpPr>
            <p:cNvPr id="301" name="Google Shape;301;p26"/>
            <p:cNvSpPr/>
            <p:nvPr/>
          </p:nvSpPr>
          <p:spPr>
            <a:xfrm>
              <a:off x="0" y="0"/>
              <a:ext cx="272777" cy="211974"/>
            </a:xfrm>
            <a:custGeom>
              <a:rect b="b" l="l" r="r" t="t"/>
              <a:pathLst>
                <a:path extrusionOk="0" h="211974" w="272777">
                  <a:moveTo>
                    <a:pt x="0" y="0"/>
                  </a:moveTo>
                  <a:lnTo>
                    <a:pt x="272777" y="0"/>
                  </a:lnTo>
                  <a:lnTo>
                    <a:pt x="272777"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02" name="Google Shape;302;p26"/>
            <p:cNvSpPr txBox="1"/>
            <p:nvPr/>
          </p:nvSpPr>
          <p:spPr>
            <a:xfrm>
              <a:off x="0" y="-38100"/>
              <a:ext cx="272777"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3" name="Google Shape;303;p26"/>
          <p:cNvGrpSpPr/>
          <p:nvPr/>
        </p:nvGrpSpPr>
        <p:grpSpPr>
          <a:xfrm>
            <a:off x="8165548" y="6315761"/>
            <a:ext cx="943632" cy="865092"/>
            <a:chOff x="0" y="-38100"/>
            <a:chExt cx="272777" cy="250074"/>
          </a:xfrm>
        </p:grpSpPr>
        <p:sp>
          <p:nvSpPr>
            <p:cNvPr id="304" name="Google Shape;304;p26"/>
            <p:cNvSpPr/>
            <p:nvPr/>
          </p:nvSpPr>
          <p:spPr>
            <a:xfrm>
              <a:off x="0" y="0"/>
              <a:ext cx="272777" cy="211974"/>
            </a:xfrm>
            <a:custGeom>
              <a:rect b="b" l="l" r="r" t="t"/>
              <a:pathLst>
                <a:path extrusionOk="0" h="211974" w="272777">
                  <a:moveTo>
                    <a:pt x="0" y="0"/>
                  </a:moveTo>
                  <a:lnTo>
                    <a:pt x="272777" y="0"/>
                  </a:lnTo>
                  <a:lnTo>
                    <a:pt x="272777"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05" name="Google Shape;305;p26"/>
            <p:cNvSpPr txBox="1"/>
            <p:nvPr/>
          </p:nvSpPr>
          <p:spPr>
            <a:xfrm>
              <a:off x="0" y="-38100"/>
              <a:ext cx="272777"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6" name="Google Shape;306;p26"/>
          <p:cNvGrpSpPr/>
          <p:nvPr/>
        </p:nvGrpSpPr>
        <p:grpSpPr>
          <a:xfrm>
            <a:off x="8165548" y="7335435"/>
            <a:ext cx="943632" cy="865092"/>
            <a:chOff x="0" y="-38100"/>
            <a:chExt cx="272777" cy="250074"/>
          </a:xfrm>
        </p:grpSpPr>
        <p:sp>
          <p:nvSpPr>
            <p:cNvPr id="307" name="Google Shape;307;p26"/>
            <p:cNvSpPr/>
            <p:nvPr/>
          </p:nvSpPr>
          <p:spPr>
            <a:xfrm>
              <a:off x="0" y="0"/>
              <a:ext cx="272777" cy="211974"/>
            </a:xfrm>
            <a:custGeom>
              <a:rect b="b" l="l" r="r" t="t"/>
              <a:pathLst>
                <a:path extrusionOk="0" h="211974" w="272777">
                  <a:moveTo>
                    <a:pt x="0" y="0"/>
                  </a:moveTo>
                  <a:lnTo>
                    <a:pt x="272777" y="0"/>
                  </a:lnTo>
                  <a:lnTo>
                    <a:pt x="272777"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08" name="Google Shape;308;p26"/>
            <p:cNvSpPr txBox="1"/>
            <p:nvPr/>
          </p:nvSpPr>
          <p:spPr>
            <a:xfrm>
              <a:off x="0" y="-38100"/>
              <a:ext cx="272777"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9" name="Google Shape;309;p26"/>
          <p:cNvGrpSpPr/>
          <p:nvPr/>
        </p:nvGrpSpPr>
        <p:grpSpPr>
          <a:xfrm>
            <a:off x="8165548" y="8355108"/>
            <a:ext cx="943632" cy="865092"/>
            <a:chOff x="0" y="-38100"/>
            <a:chExt cx="272777" cy="250074"/>
          </a:xfrm>
        </p:grpSpPr>
        <p:sp>
          <p:nvSpPr>
            <p:cNvPr id="310" name="Google Shape;310;p26"/>
            <p:cNvSpPr/>
            <p:nvPr/>
          </p:nvSpPr>
          <p:spPr>
            <a:xfrm>
              <a:off x="0" y="0"/>
              <a:ext cx="272777" cy="211974"/>
            </a:xfrm>
            <a:custGeom>
              <a:rect b="b" l="l" r="r" t="t"/>
              <a:pathLst>
                <a:path extrusionOk="0" h="211974" w="272777">
                  <a:moveTo>
                    <a:pt x="0" y="0"/>
                  </a:moveTo>
                  <a:lnTo>
                    <a:pt x="272777" y="0"/>
                  </a:lnTo>
                  <a:lnTo>
                    <a:pt x="272777" y="211974"/>
                  </a:lnTo>
                  <a:lnTo>
                    <a:pt x="0" y="211974"/>
                  </a:lnTo>
                  <a:close/>
                </a:path>
              </a:pathLst>
            </a:custGeom>
            <a:solidFill>
              <a:srgbClr val="000000">
                <a:alpha val="0"/>
              </a:srgbClr>
            </a:solidFill>
            <a:ln cap="sq" cmpd="sng" w="47625">
              <a:solidFill>
                <a:srgbClr val="486D92"/>
              </a:solidFill>
              <a:prstDash val="solid"/>
              <a:miter lim="8000"/>
              <a:headEnd len="sm" w="sm" type="none"/>
              <a:tailEnd len="sm" w="sm" type="none"/>
            </a:ln>
          </p:spPr>
        </p:sp>
        <p:sp>
          <p:nvSpPr>
            <p:cNvPr id="311" name="Google Shape;311;p26"/>
            <p:cNvSpPr txBox="1"/>
            <p:nvPr/>
          </p:nvSpPr>
          <p:spPr>
            <a:xfrm>
              <a:off x="0" y="-38100"/>
              <a:ext cx="272777" cy="25007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312" name="Google Shape;312;p26"/>
          <p:cNvCxnSpPr/>
          <p:nvPr/>
        </p:nvCxnSpPr>
        <p:spPr>
          <a:xfrm>
            <a:off x="9574355" y="5139914"/>
            <a:ext cx="6706494" cy="0"/>
          </a:xfrm>
          <a:prstGeom prst="straightConnector1">
            <a:avLst/>
          </a:prstGeom>
          <a:noFill/>
          <a:ln cap="flat" cmpd="sng" w="38100">
            <a:solidFill>
              <a:srgbClr val="486D92"/>
            </a:solidFill>
            <a:prstDash val="dot"/>
            <a:round/>
            <a:headEnd len="sm" w="sm" type="none"/>
            <a:tailEnd len="sm" w="sm" type="none"/>
          </a:ln>
        </p:spPr>
      </p:cxnSp>
      <p:cxnSp>
        <p:nvCxnSpPr>
          <p:cNvPr id="313" name="Google Shape;313;p26"/>
          <p:cNvCxnSpPr/>
          <p:nvPr/>
        </p:nvCxnSpPr>
        <p:spPr>
          <a:xfrm>
            <a:off x="9574355" y="6161179"/>
            <a:ext cx="6706494" cy="0"/>
          </a:xfrm>
          <a:prstGeom prst="straightConnector1">
            <a:avLst/>
          </a:prstGeom>
          <a:noFill/>
          <a:ln cap="flat" cmpd="sng" w="38100">
            <a:solidFill>
              <a:srgbClr val="486D92"/>
            </a:solidFill>
            <a:prstDash val="dot"/>
            <a:round/>
            <a:headEnd len="sm" w="sm" type="none"/>
            <a:tailEnd len="sm" w="sm" type="none"/>
          </a:ln>
        </p:spPr>
      </p:cxnSp>
      <p:cxnSp>
        <p:nvCxnSpPr>
          <p:cNvPr id="314" name="Google Shape;314;p26"/>
          <p:cNvCxnSpPr/>
          <p:nvPr/>
        </p:nvCxnSpPr>
        <p:spPr>
          <a:xfrm>
            <a:off x="9574355" y="7161803"/>
            <a:ext cx="6706494" cy="0"/>
          </a:xfrm>
          <a:prstGeom prst="straightConnector1">
            <a:avLst/>
          </a:prstGeom>
          <a:noFill/>
          <a:ln cap="flat" cmpd="sng" w="38100">
            <a:solidFill>
              <a:srgbClr val="486D92"/>
            </a:solidFill>
            <a:prstDash val="dot"/>
            <a:round/>
            <a:headEnd len="sm" w="sm" type="none"/>
            <a:tailEnd len="sm" w="sm" type="none"/>
          </a:ln>
        </p:spPr>
      </p:cxnSp>
      <p:cxnSp>
        <p:nvCxnSpPr>
          <p:cNvPr id="315" name="Google Shape;315;p26"/>
          <p:cNvCxnSpPr/>
          <p:nvPr/>
        </p:nvCxnSpPr>
        <p:spPr>
          <a:xfrm>
            <a:off x="9574355" y="8181476"/>
            <a:ext cx="6706494" cy="0"/>
          </a:xfrm>
          <a:prstGeom prst="straightConnector1">
            <a:avLst/>
          </a:prstGeom>
          <a:noFill/>
          <a:ln cap="flat" cmpd="sng" w="38100">
            <a:solidFill>
              <a:srgbClr val="486D92"/>
            </a:solidFill>
            <a:prstDash val="dot"/>
            <a:round/>
            <a:headEnd len="sm" w="sm" type="none"/>
            <a:tailEnd len="sm" w="sm" type="none"/>
          </a:ln>
        </p:spPr>
      </p:cxnSp>
      <p:cxnSp>
        <p:nvCxnSpPr>
          <p:cNvPr id="316" name="Google Shape;316;p26"/>
          <p:cNvCxnSpPr/>
          <p:nvPr/>
        </p:nvCxnSpPr>
        <p:spPr>
          <a:xfrm>
            <a:off x="9574355" y="9239250"/>
            <a:ext cx="6706494" cy="0"/>
          </a:xfrm>
          <a:prstGeom prst="straightConnector1">
            <a:avLst/>
          </a:prstGeom>
          <a:noFill/>
          <a:ln cap="flat" cmpd="sng" w="38100">
            <a:solidFill>
              <a:srgbClr val="486D92"/>
            </a:solidFill>
            <a:prstDash val="dot"/>
            <a:round/>
            <a:headEnd len="sm" w="sm" type="none"/>
            <a:tailEnd len="sm" w="sm" type="none"/>
          </a:ln>
        </p:spPr>
      </p:cxnSp>
      <p:sp>
        <p:nvSpPr>
          <p:cNvPr id="317" name="Google Shape;317;p26"/>
          <p:cNvSpPr/>
          <p:nvPr/>
        </p:nvSpPr>
        <p:spPr>
          <a:xfrm>
            <a:off x="423701" y="1391759"/>
            <a:ext cx="3795572" cy="3381509"/>
          </a:xfrm>
          <a:custGeom>
            <a:rect b="b" l="l" r="r" t="t"/>
            <a:pathLst>
              <a:path extrusionOk="0" h="3381509" w="3795572">
                <a:moveTo>
                  <a:pt x="0" y="0"/>
                </a:moveTo>
                <a:lnTo>
                  <a:pt x="3795572" y="0"/>
                </a:lnTo>
                <a:lnTo>
                  <a:pt x="3795572" y="3381510"/>
                </a:lnTo>
                <a:lnTo>
                  <a:pt x="0" y="3381510"/>
                </a:lnTo>
                <a:lnTo>
                  <a:pt x="0" y="0"/>
                </a:lnTo>
                <a:close/>
              </a:path>
            </a:pathLst>
          </a:custGeom>
          <a:blipFill rotWithShape="1">
            <a:blip r:embed="rId5">
              <a:alphaModFix/>
            </a:blip>
            <a:stretch>
              <a:fillRect b="0" l="0" r="0" t="0"/>
            </a:stretch>
          </a:blipFill>
          <a:ln>
            <a:noFill/>
          </a:ln>
        </p:spPr>
      </p:sp>
      <p:grpSp>
        <p:nvGrpSpPr>
          <p:cNvPr id="318" name="Google Shape;318;p26"/>
          <p:cNvGrpSpPr/>
          <p:nvPr/>
        </p:nvGrpSpPr>
        <p:grpSpPr>
          <a:xfrm>
            <a:off x="9144000" y="2241933"/>
            <a:ext cx="6158397" cy="1859756"/>
            <a:chOff x="0" y="180975"/>
            <a:chExt cx="8211196" cy="2479674"/>
          </a:xfrm>
        </p:grpSpPr>
        <p:sp>
          <p:nvSpPr>
            <p:cNvPr id="319" name="Google Shape;319;p26"/>
            <p:cNvSpPr txBox="1"/>
            <p:nvPr/>
          </p:nvSpPr>
          <p:spPr>
            <a:xfrm>
              <a:off x="0" y="180975"/>
              <a:ext cx="8211196" cy="184679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999" u="none" cap="none" strike="noStrike">
                  <a:solidFill>
                    <a:srgbClr val="FA4B80"/>
                  </a:solidFill>
                  <a:latin typeface="Londrina Solid"/>
                  <a:ea typeface="Londrina Solid"/>
                  <a:cs typeface="Londrina Solid"/>
                  <a:sym typeface="Londrina Solid"/>
                </a:rPr>
                <a:t>TOOTH FAIRY</a:t>
              </a:r>
              <a:endParaRPr/>
            </a:p>
          </p:txBody>
        </p:sp>
        <p:sp>
          <p:nvSpPr>
            <p:cNvPr id="320" name="Google Shape;320;p26"/>
            <p:cNvSpPr txBox="1"/>
            <p:nvPr/>
          </p:nvSpPr>
          <p:spPr>
            <a:xfrm>
              <a:off x="4809749" y="1563157"/>
              <a:ext cx="3401446" cy="1097492"/>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US" sz="4999" u="none" cap="none" strike="noStrike">
                  <a:solidFill>
                    <a:srgbClr val="486D92"/>
                  </a:solidFill>
                  <a:latin typeface="Mr Dafoe"/>
                  <a:ea typeface="Mr Dafoe"/>
                  <a:cs typeface="Mr Dafoe"/>
                  <a:sym typeface="Mr Dafoe"/>
                </a:rPr>
                <a:t>Wishlist</a:t>
              </a:r>
              <a:endParaRPr/>
            </a:p>
          </p:txBody>
        </p:sp>
      </p:grpSp>
      <p:sp>
        <p:nvSpPr>
          <p:cNvPr id="321" name="Google Shape;321;p26"/>
          <p:cNvSpPr/>
          <p:nvPr/>
        </p:nvSpPr>
        <p:spPr>
          <a:xfrm rot="530275">
            <a:off x="15444688" y="576635"/>
            <a:ext cx="2276553" cy="2028202"/>
          </a:xfrm>
          <a:custGeom>
            <a:rect b="b" l="l" r="r" t="t"/>
            <a:pathLst>
              <a:path extrusionOk="0" h="2028202" w="2276553">
                <a:moveTo>
                  <a:pt x="0" y="0"/>
                </a:moveTo>
                <a:lnTo>
                  <a:pt x="2276553" y="0"/>
                </a:lnTo>
                <a:lnTo>
                  <a:pt x="2276553" y="2028202"/>
                </a:lnTo>
                <a:lnTo>
                  <a:pt x="0" y="2028202"/>
                </a:lnTo>
                <a:lnTo>
                  <a:pt x="0" y="0"/>
                </a:lnTo>
                <a:close/>
              </a:path>
            </a:pathLst>
          </a:custGeom>
          <a:blipFill rotWithShape="1">
            <a:blip r:embed="rId5">
              <a:alphaModFix/>
            </a:blip>
            <a:stretch>
              <a:fillRect b="0" l="0" r="0" t="0"/>
            </a:stretch>
          </a:blipFill>
          <a:ln>
            <a:noFill/>
          </a:ln>
        </p:spPr>
      </p:sp>
      <p:sp>
        <p:nvSpPr>
          <p:cNvPr id="322" name="Google Shape;322;p26"/>
          <p:cNvSpPr/>
          <p:nvPr/>
        </p:nvSpPr>
        <p:spPr>
          <a:xfrm rot="-949295">
            <a:off x="5235993" y="7337919"/>
            <a:ext cx="1474452" cy="1313602"/>
          </a:xfrm>
          <a:custGeom>
            <a:rect b="b" l="l" r="r" t="t"/>
            <a:pathLst>
              <a:path extrusionOk="0" h="1313602" w="1474452">
                <a:moveTo>
                  <a:pt x="0" y="0"/>
                </a:moveTo>
                <a:lnTo>
                  <a:pt x="1474452" y="0"/>
                </a:lnTo>
                <a:lnTo>
                  <a:pt x="1474452" y="1313603"/>
                </a:lnTo>
                <a:lnTo>
                  <a:pt x="0" y="1313603"/>
                </a:lnTo>
                <a:lnTo>
                  <a:pt x="0" y="0"/>
                </a:lnTo>
                <a:close/>
              </a:path>
            </a:pathLst>
          </a:custGeom>
          <a:blipFill rotWithShape="1">
            <a:blip r:embed="rId5">
              <a:alphaModFix/>
            </a:blip>
            <a:stretch>
              <a:fillRect b="0" l="0" r="0" t="0"/>
            </a:stretch>
          </a:blipFill>
          <a:ln>
            <a:noFill/>
          </a:ln>
        </p:spPr>
      </p:sp>
      <p:sp>
        <p:nvSpPr>
          <p:cNvPr id="323" name="Google Shape;323;p26"/>
          <p:cNvSpPr/>
          <p:nvPr/>
        </p:nvSpPr>
        <p:spPr>
          <a:xfrm rot="327932">
            <a:off x="6136159" y="633655"/>
            <a:ext cx="1840703" cy="1639899"/>
          </a:xfrm>
          <a:custGeom>
            <a:rect b="b" l="l" r="r" t="t"/>
            <a:pathLst>
              <a:path extrusionOk="0" h="1639899" w="1840703">
                <a:moveTo>
                  <a:pt x="0" y="0"/>
                </a:moveTo>
                <a:lnTo>
                  <a:pt x="1840703" y="0"/>
                </a:lnTo>
                <a:lnTo>
                  <a:pt x="1840703" y="1639899"/>
                </a:lnTo>
                <a:lnTo>
                  <a:pt x="0" y="1639899"/>
                </a:lnTo>
                <a:lnTo>
                  <a:pt x="0" y="0"/>
                </a:lnTo>
                <a:close/>
              </a:path>
            </a:pathLst>
          </a:custGeom>
          <a:blipFill rotWithShape="1">
            <a:blip r:embed="rId5">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