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7" r:id="rId2"/>
    <p:sldId id="257" r:id="rId3"/>
    <p:sldId id="258" r:id="rId4"/>
    <p:sldId id="259" r:id="rId5"/>
    <p:sldId id="278" r:id="rId6"/>
    <p:sldId id="275" r:id="rId7"/>
    <p:sldId id="296" r:id="rId8"/>
    <p:sldId id="307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663"/>
    <a:srgbClr val="FFF3D5"/>
    <a:srgbClr val="FFD25B"/>
    <a:srgbClr val="E31D42"/>
    <a:srgbClr val="0C2E3A"/>
    <a:srgbClr val="FFAC15"/>
    <a:srgbClr val="9200F3"/>
    <a:srgbClr val="C51E94"/>
    <a:srgbClr val="E94343"/>
    <a:srgbClr val="FE3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100" d="100"/>
          <a:sy n="100" d="100"/>
        </p:scale>
        <p:origin x="264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2019-06-26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hyperlink" Target="http://www.pptmon.com/" TargetMode="Externa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A4A4BE-8AEB-4434-A873-86F017E188D8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8CF281E-5601-4080-9D9D-FD3F62F5E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DE3D426-EE1D-4238-B981-D58EBE71B5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7CE7D23-8239-4610-9EBC-B8608C771D0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63891" y="939801"/>
            <a:ext cx="3478509" cy="49085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0503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6561359-328D-463A-8571-D87C9BACBBE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834E60B9-959D-4696-AD05-05BAF6FCA9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26100" y="1174750"/>
            <a:ext cx="2952750" cy="41846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80905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8415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F8AD70-5022-4398-B810-FB6A092895BD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A4A4BE-8AEB-4434-A873-86F017E188D8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61FFD60-1D7D-4AA3-83FA-A1CFEA0FBCB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161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래픽 18">
            <a:extLst>
              <a:ext uri="{FF2B5EF4-FFF2-40B4-BE49-F238E27FC236}">
                <a16:creationId xmlns:a16="http://schemas.microsoft.com/office/drawing/2014/main" id="{DEC8B6E7-E58C-4C98-BE29-CFD85913D5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37325" y="2922811"/>
            <a:ext cx="5667375" cy="382905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535EAFA-531C-43C4-84B9-6DB8B515D5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5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6604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535EAFA-531C-43C4-84B9-6DB8B515D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725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535EAFA-531C-43C4-84B9-6DB8B515D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3D2E798E-C0A9-4A9B-B35B-D9A8E17B37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A4A558A0-F5C4-4B77-A2BD-E7CC50552E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913485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535EAFA-531C-43C4-84B9-6DB8B515D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576A5AE-26A1-43F1-B4B3-1F8DF78CAE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91784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535EAFA-531C-43C4-84B9-6DB8B515D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BFD18CDE-F2E4-423D-9AAA-C36858BF94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9800" y="113030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74516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C73C1837-8C97-4BE8-8D7E-1F3BFB3B31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67125" y="1352550"/>
            <a:ext cx="8524876" cy="22574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27689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solidFill>
          <a:srgbClr val="FFF3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6995CF84-5576-4008-A341-24D9EACA728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10575" y="0"/>
            <a:ext cx="3781426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98562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7" r:id="rId2"/>
    <p:sldLayoutId id="2147483665" r:id="rId3"/>
    <p:sldLayoutId id="2147483668" r:id="rId4"/>
    <p:sldLayoutId id="2147483672" r:id="rId5"/>
    <p:sldLayoutId id="2147483673" r:id="rId6"/>
    <p:sldLayoutId id="2147483674" r:id="rId7"/>
    <p:sldLayoutId id="2147483666" r:id="rId8"/>
    <p:sldLayoutId id="2147483669" r:id="rId9"/>
    <p:sldLayoutId id="2147483670" r:id="rId10"/>
    <p:sldLayoutId id="2147483671" r:id="rId11"/>
    <p:sldLayoutId id="2147483649" r:id="rId12"/>
    <p:sldLayoutId id="2147483664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svg"/><Relationship Id="rId3" Type="http://schemas.openxmlformats.org/officeDocument/2006/relationships/image" Target="../media/image11.sv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27.svg"/><Relationship Id="rId10" Type="http://schemas.openxmlformats.org/officeDocument/2006/relationships/image" Target="../media/image22.png"/><Relationship Id="rId4" Type="http://schemas.openxmlformats.org/officeDocument/2006/relationships/image" Target="../media/image26.png"/><Relationship Id="rId9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3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svg"/><Relationship Id="rId3" Type="http://schemas.openxmlformats.org/officeDocument/2006/relationships/image" Target="../media/image11.sv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4E00130C-7B2C-480C-B459-AC10D86A12EE}"/>
              </a:ext>
            </a:extLst>
          </p:cNvPr>
          <p:cNvSpPr/>
          <p:nvPr/>
        </p:nvSpPr>
        <p:spPr>
          <a:xfrm>
            <a:off x="4120392" y="1569506"/>
            <a:ext cx="3951215" cy="3951215"/>
          </a:xfrm>
          <a:prstGeom prst="ellipse">
            <a:avLst/>
          </a:prstGeom>
          <a:solidFill>
            <a:srgbClr val="FF1862">
              <a:alpha val="68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36C40E-818D-4F4B-9E6C-75DCE53223CC}"/>
              </a:ext>
            </a:extLst>
          </p:cNvPr>
          <p:cNvSpPr txBox="1"/>
          <p:nvPr/>
        </p:nvSpPr>
        <p:spPr>
          <a:xfrm>
            <a:off x="4470407" y="2480294"/>
            <a:ext cx="3274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A98A9B-3A32-4A16-92DA-B98E50E3F657}"/>
              </a:ext>
            </a:extLst>
          </p:cNvPr>
          <p:cNvSpPr txBox="1"/>
          <p:nvPr/>
        </p:nvSpPr>
        <p:spPr>
          <a:xfrm>
            <a:off x="4470407" y="3387577"/>
            <a:ext cx="3274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F0BAA2-2D5F-41D5-A6CA-6435DEDC8EDD}"/>
              </a:ext>
            </a:extLst>
          </p:cNvPr>
          <p:cNvSpPr txBox="1"/>
          <p:nvPr/>
        </p:nvSpPr>
        <p:spPr>
          <a:xfrm>
            <a:off x="4814355" y="4110195"/>
            <a:ext cx="25861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, sed do </a:t>
            </a:r>
            <a:r>
              <a:rPr lang="en-US" altLang="ko-KR" sz="1100" dirty="0" err="1">
                <a:solidFill>
                  <a:schemeClr val="bg1"/>
                </a:solidFill>
              </a:rPr>
              <a:t>eiusmod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tempor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incididunt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ut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labore</a:t>
            </a:r>
            <a:r>
              <a:rPr lang="en-US" altLang="ko-KR" sz="1100" dirty="0">
                <a:solidFill>
                  <a:schemeClr val="bg1"/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bg1"/>
                </a:solidFill>
              </a:rPr>
              <a:t>aliqua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F71C4A37-399C-44A4-9D10-2C0817D314B7}"/>
              </a:ext>
            </a:extLst>
          </p:cNvPr>
          <p:cNvSpPr/>
          <p:nvPr/>
        </p:nvSpPr>
        <p:spPr>
          <a:xfrm>
            <a:off x="9362031" y="6187939"/>
            <a:ext cx="2466363" cy="2768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rgbClr val="FF1862"/>
                </a:solidFill>
              </a:rPr>
              <a:t>20xx. 00. 00</a:t>
            </a:r>
            <a:endParaRPr lang="ko-KR" altLang="en-US" sz="1400" b="1" dirty="0">
              <a:solidFill>
                <a:srgbClr val="FF18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E3864A38-473D-4BAA-AF18-0B2E9DE7D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511246"/>
            <a:ext cx="664076" cy="664076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id="{ABBCACBE-EF6A-4331-82E2-33B812099308}"/>
              </a:ext>
            </a:extLst>
          </p:cNvPr>
          <p:cNvSpPr/>
          <p:nvPr/>
        </p:nvSpPr>
        <p:spPr>
          <a:xfrm>
            <a:off x="308853" y="8840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2A1C5B-948F-4B12-80AD-A6DA0E42D605}"/>
              </a:ext>
            </a:extLst>
          </p:cNvPr>
          <p:cNvSpPr txBox="1"/>
          <p:nvPr/>
        </p:nvSpPr>
        <p:spPr>
          <a:xfrm>
            <a:off x="1133866" y="584200"/>
            <a:ext cx="6492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1592C6-3BA3-44E8-857E-0F3A67C96B8D}"/>
              </a:ext>
            </a:extLst>
          </p:cNvPr>
          <p:cNvSpPr txBox="1"/>
          <p:nvPr/>
        </p:nvSpPr>
        <p:spPr>
          <a:xfrm>
            <a:off x="1133866" y="8700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89B93711-7286-4737-971F-978FA8493A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227" y="2179053"/>
            <a:ext cx="4737100" cy="395870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9BBBBD8-6046-4A60-B8AA-5C7D81918A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24699" y="2082800"/>
            <a:ext cx="482600" cy="4826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0696913-A85D-4BF2-BD94-65E2D50D16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24699" y="2975593"/>
            <a:ext cx="482600" cy="482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A49198A8-A28A-40B3-B6D5-17544FA4D2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24699" y="3868386"/>
            <a:ext cx="482600" cy="4826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F44F447-5769-4F23-AEAB-E05E3493B14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24699" y="4761180"/>
            <a:ext cx="482600" cy="482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CFE1F1-3000-4493-BA5B-815220BD214E}"/>
              </a:ext>
            </a:extLst>
          </p:cNvPr>
          <p:cNvSpPr txBox="1"/>
          <p:nvPr/>
        </p:nvSpPr>
        <p:spPr>
          <a:xfrm>
            <a:off x="7499398" y="2353729"/>
            <a:ext cx="3511501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E9FE974-5A9F-43D4-8346-52AEEB46A978}"/>
              </a:ext>
            </a:extLst>
          </p:cNvPr>
          <p:cNvSpPr/>
          <p:nvPr/>
        </p:nvSpPr>
        <p:spPr>
          <a:xfrm>
            <a:off x="7499398" y="2040554"/>
            <a:ext cx="3511501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BFEA05-2087-442D-80B6-261DE0B6A407}"/>
              </a:ext>
            </a:extLst>
          </p:cNvPr>
          <p:cNvSpPr txBox="1"/>
          <p:nvPr/>
        </p:nvSpPr>
        <p:spPr>
          <a:xfrm>
            <a:off x="7499398" y="3246522"/>
            <a:ext cx="3511501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A7FA85E-0969-42ED-8BF7-86AAD19BEBE0}"/>
              </a:ext>
            </a:extLst>
          </p:cNvPr>
          <p:cNvSpPr/>
          <p:nvPr/>
        </p:nvSpPr>
        <p:spPr>
          <a:xfrm>
            <a:off x="7499398" y="2933347"/>
            <a:ext cx="3511501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096E27-673F-4AE0-BB9B-B0165E3CF96D}"/>
              </a:ext>
            </a:extLst>
          </p:cNvPr>
          <p:cNvSpPr txBox="1"/>
          <p:nvPr/>
        </p:nvSpPr>
        <p:spPr>
          <a:xfrm>
            <a:off x="7499398" y="4139315"/>
            <a:ext cx="3511501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F6A0CAE-62E4-4610-93E5-D4B31B5F14F3}"/>
              </a:ext>
            </a:extLst>
          </p:cNvPr>
          <p:cNvSpPr/>
          <p:nvPr/>
        </p:nvSpPr>
        <p:spPr>
          <a:xfrm>
            <a:off x="7499398" y="3826140"/>
            <a:ext cx="3511501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002C51-B37A-40DB-9335-3D0CEA58C90A}"/>
              </a:ext>
            </a:extLst>
          </p:cNvPr>
          <p:cNvSpPr txBox="1"/>
          <p:nvPr/>
        </p:nvSpPr>
        <p:spPr>
          <a:xfrm>
            <a:off x="7499398" y="5032109"/>
            <a:ext cx="3511501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5024E84-66A8-4B94-885B-F541DAD3E402}"/>
              </a:ext>
            </a:extLst>
          </p:cNvPr>
          <p:cNvSpPr/>
          <p:nvPr/>
        </p:nvSpPr>
        <p:spPr>
          <a:xfrm>
            <a:off x="7499398" y="4718934"/>
            <a:ext cx="3511501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733038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E3864A38-473D-4BAA-AF18-0B2E9DE7D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511246"/>
            <a:ext cx="664076" cy="664076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id="{ABBCACBE-EF6A-4331-82E2-33B812099308}"/>
              </a:ext>
            </a:extLst>
          </p:cNvPr>
          <p:cNvSpPr/>
          <p:nvPr/>
        </p:nvSpPr>
        <p:spPr>
          <a:xfrm>
            <a:off x="308853" y="8840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2A1C5B-948F-4B12-80AD-A6DA0E42D605}"/>
              </a:ext>
            </a:extLst>
          </p:cNvPr>
          <p:cNvSpPr txBox="1"/>
          <p:nvPr/>
        </p:nvSpPr>
        <p:spPr>
          <a:xfrm>
            <a:off x="1133866" y="584200"/>
            <a:ext cx="6492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1592C6-3BA3-44E8-857E-0F3A67C96B8D}"/>
              </a:ext>
            </a:extLst>
          </p:cNvPr>
          <p:cNvSpPr txBox="1"/>
          <p:nvPr/>
        </p:nvSpPr>
        <p:spPr>
          <a:xfrm>
            <a:off x="1133866" y="8700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3AB759A0-F59A-4B26-8E08-05DE5A85B567}"/>
              </a:ext>
            </a:extLst>
          </p:cNvPr>
          <p:cNvSpPr/>
          <p:nvPr/>
        </p:nvSpPr>
        <p:spPr>
          <a:xfrm>
            <a:off x="1124756" y="1508278"/>
            <a:ext cx="766908" cy="254958"/>
          </a:xfrm>
          <a:custGeom>
            <a:avLst/>
            <a:gdLst>
              <a:gd name="connsiteX0" fmla="*/ 130805 w 1050534"/>
              <a:gd name="connsiteY0" fmla="*/ 0 h 349249"/>
              <a:gd name="connsiteX1" fmla="*/ 919729 w 1050534"/>
              <a:gd name="connsiteY1" fmla="*/ 0 h 349249"/>
              <a:gd name="connsiteX2" fmla="*/ 1050534 w 1050534"/>
              <a:gd name="connsiteY2" fmla="*/ 130805 h 349249"/>
              <a:gd name="connsiteX3" fmla="*/ 919729 w 1050534"/>
              <a:gd name="connsiteY3" fmla="*/ 261610 h 349249"/>
              <a:gd name="connsiteX4" fmla="*/ 566638 w 1050534"/>
              <a:gd name="connsiteY4" fmla="*/ 261610 h 349249"/>
              <a:gd name="connsiteX5" fmla="*/ 525266 w 1050534"/>
              <a:gd name="connsiteY5" fmla="*/ 349249 h 349249"/>
              <a:gd name="connsiteX6" fmla="*/ 483895 w 1050534"/>
              <a:gd name="connsiteY6" fmla="*/ 261610 h 349249"/>
              <a:gd name="connsiteX7" fmla="*/ 130805 w 1050534"/>
              <a:gd name="connsiteY7" fmla="*/ 261610 h 349249"/>
              <a:gd name="connsiteX8" fmla="*/ 0 w 1050534"/>
              <a:gd name="connsiteY8" fmla="*/ 130805 h 349249"/>
              <a:gd name="connsiteX9" fmla="*/ 130805 w 1050534"/>
              <a:gd name="connsiteY9" fmla="*/ 0 h 34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0534" h="349249">
                <a:moveTo>
                  <a:pt x="130805" y="0"/>
                </a:moveTo>
                <a:lnTo>
                  <a:pt x="919729" y="0"/>
                </a:lnTo>
                <a:cubicBezTo>
                  <a:pt x="991971" y="0"/>
                  <a:pt x="1050534" y="58563"/>
                  <a:pt x="1050534" y="130805"/>
                </a:cubicBezTo>
                <a:cubicBezTo>
                  <a:pt x="1050534" y="203047"/>
                  <a:pt x="991971" y="261610"/>
                  <a:pt x="919729" y="261610"/>
                </a:cubicBezTo>
                <a:lnTo>
                  <a:pt x="566638" y="261610"/>
                </a:lnTo>
                <a:lnTo>
                  <a:pt x="525266" y="349249"/>
                </a:lnTo>
                <a:lnTo>
                  <a:pt x="483895" y="261610"/>
                </a:lnTo>
                <a:lnTo>
                  <a:pt x="130805" y="261610"/>
                </a:lnTo>
                <a:cubicBezTo>
                  <a:pt x="58563" y="261610"/>
                  <a:pt x="0" y="203047"/>
                  <a:pt x="0" y="130805"/>
                </a:cubicBezTo>
                <a:cubicBezTo>
                  <a:pt x="0" y="58563"/>
                  <a:pt x="58563" y="0"/>
                  <a:pt x="130805" y="0"/>
                </a:cubicBezTo>
                <a:close/>
              </a:path>
            </a:pathLst>
          </a:cu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tIns="0" rtlCol="0" anchor="t" anchorCtr="0"/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00-20xx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6B1FBBA1-75D0-432F-9EF3-4019B724CF90}"/>
              </a:ext>
            </a:extLst>
          </p:cNvPr>
          <p:cNvSpPr/>
          <p:nvPr/>
        </p:nvSpPr>
        <p:spPr>
          <a:xfrm>
            <a:off x="2271703" y="1508278"/>
            <a:ext cx="766908" cy="254958"/>
          </a:xfrm>
          <a:custGeom>
            <a:avLst/>
            <a:gdLst>
              <a:gd name="connsiteX0" fmla="*/ 130805 w 1050534"/>
              <a:gd name="connsiteY0" fmla="*/ 0 h 349249"/>
              <a:gd name="connsiteX1" fmla="*/ 919729 w 1050534"/>
              <a:gd name="connsiteY1" fmla="*/ 0 h 349249"/>
              <a:gd name="connsiteX2" fmla="*/ 1050534 w 1050534"/>
              <a:gd name="connsiteY2" fmla="*/ 130805 h 349249"/>
              <a:gd name="connsiteX3" fmla="*/ 919729 w 1050534"/>
              <a:gd name="connsiteY3" fmla="*/ 261610 h 349249"/>
              <a:gd name="connsiteX4" fmla="*/ 566638 w 1050534"/>
              <a:gd name="connsiteY4" fmla="*/ 261610 h 349249"/>
              <a:gd name="connsiteX5" fmla="*/ 525266 w 1050534"/>
              <a:gd name="connsiteY5" fmla="*/ 349249 h 349249"/>
              <a:gd name="connsiteX6" fmla="*/ 483895 w 1050534"/>
              <a:gd name="connsiteY6" fmla="*/ 261610 h 349249"/>
              <a:gd name="connsiteX7" fmla="*/ 130805 w 1050534"/>
              <a:gd name="connsiteY7" fmla="*/ 261610 h 349249"/>
              <a:gd name="connsiteX8" fmla="*/ 0 w 1050534"/>
              <a:gd name="connsiteY8" fmla="*/ 130805 h 349249"/>
              <a:gd name="connsiteX9" fmla="*/ 130805 w 1050534"/>
              <a:gd name="connsiteY9" fmla="*/ 0 h 34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0534" h="349249">
                <a:moveTo>
                  <a:pt x="130805" y="0"/>
                </a:moveTo>
                <a:lnTo>
                  <a:pt x="919729" y="0"/>
                </a:lnTo>
                <a:cubicBezTo>
                  <a:pt x="991971" y="0"/>
                  <a:pt x="1050534" y="58563"/>
                  <a:pt x="1050534" y="130805"/>
                </a:cubicBezTo>
                <a:cubicBezTo>
                  <a:pt x="1050534" y="203047"/>
                  <a:pt x="991971" y="261610"/>
                  <a:pt x="919729" y="261610"/>
                </a:cubicBezTo>
                <a:lnTo>
                  <a:pt x="566638" y="261610"/>
                </a:lnTo>
                <a:lnTo>
                  <a:pt x="525266" y="349249"/>
                </a:lnTo>
                <a:lnTo>
                  <a:pt x="483895" y="261610"/>
                </a:lnTo>
                <a:lnTo>
                  <a:pt x="130805" y="261610"/>
                </a:lnTo>
                <a:cubicBezTo>
                  <a:pt x="58563" y="261610"/>
                  <a:pt x="0" y="203047"/>
                  <a:pt x="0" y="130805"/>
                </a:cubicBezTo>
                <a:cubicBezTo>
                  <a:pt x="0" y="58563"/>
                  <a:pt x="58563" y="0"/>
                  <a:pt x="130805" y="0"/>
                </a:cubicBezTo>
                <a:close/>
              </a:path>
            </a:pathLst>
          </a:cu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tIns="0" rtlCol="0" anchor="t" anchorCtr="0"/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00-20xx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F15EADEA-AF26-418B-8096-6E2A38FDAFE4}"/>
              </a:ext>
            </a:extLst>
          </p:cNvPr>
          <p:cNvSpPr/>
          <p:nvPr/>
        </p:nvSpPr>
        <p:spPr>
          <a:xfrm>
            <a:off x="3418650" y="1508278"/>
            <a:ext cx="766908" cy="254958"/>
          </a:xfrm>
          <a:custGeom>
            <a:avLst/>
            <a:gdLst>
              <a:gd name="connsiteX0" fmla="*/ 130805 w 1050534"/>
              <a:gd name="connsiteY0" fmla="*/ 0 h 349249"/>
              <a:gd name="connsiteX1" fmla="*/ 919729 w 1050534"/>
              <a:gd name="connsiteY1" fmla="*/ 0 h 349249"/>
              <a:gd name="connsiteX2" fmla="*/ 1050534 w 1050534"/>
              <a:gd name="connsiteY2" fmla="*/ 130805 h 349249"/>
              <a:gd name="connsiteX3" fmla="*/ 919729 w 1050534"/>
              <a:gd name="connsiteY3" fmla="*/ 261610 h 349249"/>
              <a:gd name="connsiteX4" fmla="*/ 566638 w 1050534"/>
              <a:gd name="connsiteY4" fmla="*/ 261610 h 349249"/>
              <a:gd name="connsiteX5" fmla="*/ 525266 w 1050534"/>
              <a:gd name="connsiteY5" fmla="*/ 349249 h 349249"/>
              <a:gd name="connsiteX6" fmla="*/ 483895 w 1050534"/>
              <a:gd name="connsiteY6" fmla="*/ 261610 h 349249"/>
              <a:gd name="connsiteX7" fmla="*/ 130805 w 1050534"/>
              <a:gd name="connsiteY7" fmla="*/ 261610 h 349249"/>
              <a:gd name="connsiteX8" fmla="*/ 0 w 1050534"/>
              <a:gd name="connsiteY8" fmla="*/ 130805 h 349249"/>
              <a:gd name="connsiteX9" fmla="*/ 130805 w 1050534"/>
              <a:gd name="connsiteY9" fmla="*/ 0 h 34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0534" h="349249">
                <a:moveTo>
                  <a:pt x="130805" y="0"/>
                </a:moveTo>
                <a:lnTo>
                  <a:pt x="919729" y="0"/>
                </a:lnTo>
                <a:cubicBezTo>
                  <a:pt x="991971" y="0"/>
                  <a:pt x="1050534" y="58563"/>
                  <a:pt x="1050534" y="130805"/>
                </a:cubicBezTo>
                <a:cubicBezTo>
                  <a:pt x="1050534" y="203047"/>
                  <a:pt x="991971" y="261610"/>
                  <a:pt x="919729" y="261610"/>
                </a:cubicBezTo>
                <a:lnTo>
                  <a:pt x="566638" y="261610"/>
                </a:lnTo>
                <a:lnTo>
                  <a:pt x="525266" y="349249"/>
                </a:lnTo>
                <a:lnTo>
                  <a:pt x="483895" y="261610"/>
                </a:lnTo>
                <a:lnTo>
                  <a:pt x="130805" y="261610"/>
                </a:lnTo>
                <a:cubicBezTo>
                  <a:pt x="58563" y="261610"/>
                  <a:pt x="0" y="203047"/>
                  <a:pt x="0" y="130805"/>
                </a:cubicBezTo>
                <a:cubicBezTo>
                  <a:pt x="0" y="58563"/>
                  <a:pt x="58563" y="0"/>
                  <a:pt x="130805" y="0"/>
                </a:cubicBezTo>
                <a:close/>
              </a:path>
            </a:pathLst>
          </a:cu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tIns="0" rtlCol="0" anchor="t" anchorCtr="0"/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00-20xx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AB50D5DA-8BEA-4E4C-8473-42A5498E5EED}"/>
              </a:ext>
            </a:extLst>
          </p:cNvPr>
          <p:cNvSpPr/>
          <p:nvPr/>
        </p:nvSpPr>
        <p:spPr>
          <a:xfrm>
            <a:off x="4565597" y="1508278"/>
            <a:ext cx="766908" cy="254958"/>
          </a:xfrm>
          <a:custGeom>
            <a:avLst/>
            <a:gdLst>
              <a:gd name="connsiteX0" fmla="*/ 130805 w 1050534"/>
              <a:gd name="connsiteY0" fmla="*/ 0 h 349249"/>
              <a:gd name="connsiteX1" fmla="*/ 919729 w 1050534"/>
              <a:gd name="connsiteY1" fmla="*/ 0 h 349249"/>
              <a:gd name="connsiteX2" fmla="*/ 1050534 w 1050534"/>
              <a:gd name="connsiteY2" fmla="*/ 130805 h 349249"/>
              <a:gd name="connsiteX3" fmla="*/ 919729 w 1050534"/>
              <a:gd name="connsiteY3" fmla="*/ 261610 h 349249"/>
              <a:gd name="connsiteX4" fmla="*/ 566638 w 1050534"/>
              <a:gd name="connsiteY4" fmla="*/ 261610 h 349249"/>
              <a:gd name="connsiteX5" fmla="*/ 525266 w 1050534"/>
              <a:gd name="connsiteY5" fmla="*/ 349249 h 349249"/>
              <a:gd name="connsiteX6" fmla="*/ 483895 w 1050534"/>
              <a:gd name="connsiteY6" fmla="*/ 261610 h 349249"/>
              <a:gd name="connsiteX7" fmla="*/ 130805 w 1050534"/>
              <a:gd name="connsiteY7" fmla="*/ 261610 h 349249"/>
              <a:gd name="connsiteX8" fmla="*/ 0 w 1050534"/>
              <a:gd name="connsiteY8" fmla="*/ 130805 h 349249"/>
              <a:gd name="connsiteX9" fmla="*/ 130805 w 1050534"/>
              <a:gd name="connsiteY9" fmla="*/ 0 h 34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0534" h="349249">
                <a:moveTo>
                  <a:pt x="130805" y="0"/>
                </a:moveTo>
                <a:lnTo>
                  <a:pt x="919729" y="0"/>
                </a:lnTo>
                <a:cubicBezTo>
                  <a:pt x="991971" y="0"/>
                  <a:pt x="1050534" y="58563"/>
                  <a:pt x="1050534" y="130805"/>
                </a:cubicBezTo>
                <a:cubicBezTo>
                  <a:pt x="1050534" y="203047"/>
                  <a:pt x="991971" y="261610"/>
                  <a:pt x="919729" y="261610"/>
                </a:cubicBezTo>
                <a:lnTo>
                  <a:pt x="566638" y="261610"/>
                </a:lnTo>
                <a:lnTo>
                  <a:pt x="525266" y="349249"/>
                </a:lnTo>
                <a:lnTo>
                  <a:pt x="483895" y="261610"/>
                </a:lnTo>
                <a:lnTo>
                  <a:pt x="130805" y="261610"/>
                </a:lnTo>
                <a:cubicBezTo>
                  <a:pt x="58563" y="261610"/>
                  <a:pt x="0" y="203047"/>
                  <a:pt x="0" y="130805"/>
                </a:cubicBezTo>
                <a:cubicBezTo>
                  <a:pt x="0" y="58563"/>
                  <a:pt x="58563" y="0"/>
                  <a:pt x="130805" y="0"/>
                </a:cubicBezTo>
                <a:close/>
              </a:path>
            </a:pathLst>
          </a:cu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tIns="0" rtlCol="0" anchor="t" anchorCtr="0"/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00-20xx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D221C892-D444-4B47-B2EA-F1923A593C7D}"/>
              </a:ext>
            </a:extLst>
          </p:cNvPr>
          <p:cNvSpPr/>
          <p:nvPr/>
        </p:nvSpPr>
        <p:spPr>
          <a:xfrm>
            <a:off x="5712544" y="1508278"/>
            <a:ext cx="766908" cy="254958"/>
          </a:xfrm>
          <a:custGeom>
            <a:avLst/>
            <a:gdLst>
              <a:gd name="connsiteX0" fmla="*/ 130805 w 1050534"/>
              <a:gd name="connsiteY0" fmla="*/ 0 h 349249"/>
              <a:gd name="connsiteX1" fmla="*/ 919729 w 1050534"/>
              <a:gd name="connsiteY1" fmla="*/ 0 h 349249"/>
              <a:gd name="connsiteX2" fmla="*/ 1050534 w 1050534"/>
              <a:gd name="connsiteY2" fmla="*/ 130805 h 349249"/>
              <a:gd name="connsiteX3" fmla="*/ 919729 w 1050534"/>
              <a:gd name="connsiteY3" fmla="*/ 261610 h 349249"/>
              <a:gd name="connsiteX4" fmla="*/ 566638 w 1050534"/>
              <a:gd name="connsiteY4" fmla="*/ 261610 h 349249"/>
              <a:gd name="connsiteX5" fmla="*/ 525266 w 1050534"/>
              <a:gd name="connsiteY5" fmla="*/ 349249 h 349249"/>
              <a:gd name="connsiteX6" fmla="*/ 483895 w 1050534"/>
              <a:gd name="connsiteY6" fmla="*/ 261610 h 349249"/>
              <a:gd name="connsiteX7" fmla="*/ 130805 w 1050534"/>
              <a:gd name="connsiteY7" fmla="*/ 261610 h 349249"/>
              <a:gd name="connsiteX8" fmla="*/ 0 w 1050534"/>
              <a:gd name="connsiteY8" fmla="*/ 130805 h 349249"/>
              <a:gd name="connsiteX9" fmla="*/ 130805 w 1050534"/>
              <a:gd name="connsiteY9" fmla="*/ 0 h 34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0534" h="349249">
                <a:moveTo>
                  <a:pt x="130805" y="0"/>
                </a:moveTo>
                <a:lnTo>
                  <a:pt x="919729" y="0"/>
                </a:lnTo>
                <a:cubicBezTo>
                  <a:pt x="991971" y="0"/>
                  <a:pt x="1050534" y="58563"/>
                  <a:pt x="1050534" y="130805"/>
                </a:cubicBezTo>
                <a:cubicBezTo>
                  <a:pt x="1050534" y="203047"/>
                  <a:pt x="991971" y="261610"/>
                  <a:pt x="919729" y="261610"/>
                </a:cubicBezTo>
                <a:lnTo>
                  <a:pt x="566638" y="261610"/>
                </a:lnTo>
                <a:lnTo>
                  <a:pt x="525266" y="349249"/>
                </a:lnTo>
                <a:lnTo>
                  <a:pt x="483895" y="261610"/>
                </a:lnTo>
                <a:lnTo>
                  <a:pt x="130805" y="261610"/>
                </a:lnTo>
                <a:cubicBezTo>
                  <a:pt x="58563" y="261610"/>
                  <a:pt x="0" y="203047"/>
                  <a:pt x="0" y="130805"/>
                </a:cubicBezTo>
                <a:cubicBezTo>
                  <a:pt x="0" y="58563"/>
                  <a:pt x="58563" y="0"/>
                  <a:pt x="130805" y="0"/>
                </a:cubicBezTo>
                <a:close/>
              </a:path>
            </a:pathLst>
          </a:cu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tIns="0" rtlCol="0" anchor="t" anchorCtr="0"/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00-20xx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0A314428-DA56-4EAB-9ECC-5B36ACAD6FAC}"/>
              </a:ext>
            </a:extLst>
          </p:cNvPr>
          <p:cNvSpPr/>
          <p:nvPr/>
        </p:nvSpPr>
        <p:spPr>
          <a:xfrm>
            <a:off x="6859491" y="1508278"/>
            <a:ext cx="766908" cy="254958"/>
          </a:xfrm>
          <a:custGeom>
            <a:avLst/>
            <a:gdLst>
              <a:gd name="connsiteX0" fmla="*/ 130805 w 1050534"/>
              <a:gd name="connsiteY0" fmla="*/ 0 h 349249"/>
              <a:gd name="connsiteX1" fmla="*/ 919729 w 1050534"/>
              <a:gd name="connsiteY1" fmla="*/ 0 h 349249"/>
              <a:gd name="connsiteX2" fmla="*/ 1050534 w 1050534"/>
              <a:gd name="connsiteY2" fmla="*/ 130805 h 349249"/>
              <a:gd name="connsiteX3" fmla="*/ 919729 w 1050534"/>
              <a:gd name="connsiteY3" fmla="*/ 261610 h 349249"/>
              <a:gd name="connsiteX4" fmla="*/ 566638 w 1050534"/>
              <a:gd name="connsiteY4" fmla="*/ 261610 h 349249"/>
              <a:gd name="connsiteX5" fmla="*/ 525266 w 1050534"/>
              <a:gd name="connsiteY5" fmla="*/ 349249 h 349249"/>
              <a:gd name="connsiteX6" fmla="*/ 483895 w 1050534"/>
              <a:gd name="connsiteY6" fmla="*/ 261610 h 349249"/>
              <a:gd name="connsiteX7" fmla="*/ 130805 w 1050534"/>
              <a:gd name="connsiteY7" fmla="*/ 261610 h 349249"/>
              <a:gd name="connsiteX8" fmla="*/ 0 w 1050534"/>
              <a:gd name="connsiteY8" fmla="*/ 130805 h 349249"/>
              <a:gd name="connsiteX9" fmla="*/ 130805 w 1050534"/>
              <a:gd name="connsiteY9" fmla="*/ 0 h 34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0534" h="349249">
                <a:moveTo>
                  <a:pt x="130805" y="0"/>
                </a:moveTo>
                <a:lnTo>
                  <a:pt x="919729" y="0"/>
                </a:lnTo>
                <a:cubicBezTo>
                  <a:pt x="991971" y="0"/>
                  <a:pt x="1050534" y="58563"/>
                  <a:pt x="1050534" y="130805"/>
                </a:cubicBezTo>
                <a:cubicBezTo>
                  <a:pt x="1050534" y="203047"/>
                  <a:pt x="991971" y="261610"/>
                  <a:pt x="919729" y="261610"/>
                </a:cubicBezTo>
                <a:lnTo>
                  <a:pt x="566638" y="261610"/>
                </a:lnTo>
                <a:lnTo>
                  <a:pt x="525266" y="349249"/>
                </a:lnTo>
                <a:lnTo>
                  <a:pt x="483895" y="261610"/>
                </a:lnTo>
                <a:lnTo>
                  <a:pt x="130805" y="261610"/>
                </a:lnTo>
                <a:cubicBezTo>
                  <a:pt x="58563" y="261610"/>
                  <a:pt x="0" y="203047"/>
                  <a:pt x="0" y="130805"/>
                </a:cubicBezTo>
                <a:cubicBezTo>
                  <a:pt x="0" y="58563"/>
                  <a:pt x="58563" y="0"/>
                  <a:pt x="130805" y="0"/>
                </a:cubicBezTo>
                <a:close/>
              </a:path>
            </a:pathLst>
          </a:cu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tIns="0" rtlCol="0" anchor="t" anchorCtr="0"/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00-20xx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9ED142E-B32E-4E06-8AF8-1C8B17C745C6}"/>
              </a:ext>
            </a:extLst>
          </p:cNvPr>
          <p:cNvSpPr/>
          <p:nvPr/>
        </p:nvSpPr>
        <p:spPr>
          <a:xfrm>
            <a:off x="8006438" y="1508278"/>
            <a:ext cx="766908" cy="254958"/>
          </a:xfrm>
          <a:custGeom>
            <a:avLst/>
            <a:gdLst>
              <a:gd name="connsiteX0" fmla="*/ 130805 w 1050534"/>
              <a:gd name="connsiteY0" fmla="*/ 0 h 349249"/>
              <a:gd name="connsiteX1" fmla="*/ 919729 w 1050534"/>
              <a:gd name="connsiteY1" fmla="*/ 0 h 349249"/>
              <a:gd name="connsiteX2" fmla="*/ 1050534 w 1050534"/>
              <a:gd name="connsiteY2" fmla="*/ 130805 h 349249"/>
              <a:gd name="connsiteX3" fmla="*/ 919729 w 1050534"/>
              <a:gd name="connsiteY3" fmla="*/ 261610 h 349249"/>
              <a:gd name="connsiteX4" fmla="*/ 566638 w 1050534"/>
              <a:gd name="connsiteY4" fmla="*/ 261610 h 349249"/>
              <a:gd name="connsiteX5" fmla="*/ 525266 w 1050534"/>
              <a:gd name="connsiteY5" fmla="*/ 349249 h 349249"/>
              <a:gd name="connsiteX6" fmla="*/ 483895 w 1050534"/>
              <a:gd name="connsiteY6" fmla="*/ 261610 h 349249"/>
              <a:gd name="connsiteX7" fmla="*/ 130805 w 1050534"/>
              <a:gd name="connsiteY7" fmla="*/ 261610 h 349249"/>
              <a:gd name="connsiteX8" fmla="*/ 0 w 1050534"/>
              <a:gd name="connsiteY8" fmla="*/ 130805 h 349249"/>
              <a:gd name="connsiteX9" fmla="*/ 130805 w 1050534"/>
              <a:gd name="connsiteY9" fmla="*/ 0 h 34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0534" h="349249">
                <a:moveTo>
                  <a:pt x="130805" y="0"/>
                </a:moveTo>
                <a:lnTo>
                  <a:pt x="919729" y="0"/>
                </a:lnTo>
                <a:cubicBezTo>
                  <a:pt x="991971" y="0"/>
                  <a:pt x="1050534" y="58563"/>
                  <a:pt x="1050534" y="130805"/>
                </a:cubicBezTo>
                <a:cubicBezTo>
                  <a:pt x="1050534" y="203047"/>
                  <a:pt x="991971" y="261610"/>
                  <a:pt x="919729" y="261610"/>
                </a:cubicBezTo>
                <a:lnTo>
                  <a:pt x="566638" y="261610"/>
                </a:lnTo>
                <a:lnTo>
                  <a:pt x="525266" y="349249"/>
                </a:lnTo>
                <a:lnTo>
                  <a:pt x="483895" y="261610"/>
                </a:lnTo>
                <a:lnTo>
                  <a:pt x="130805" y="261610"/>
                </a:lnTo>
                <a:cubicBezTo>
                  <a:pt x="58563" y="261610"/>
                  <a:pt x="0" y="203047"/>
                  <a:pt x="0" y="130805"/>
                </a:cubicBezTo>
                <a:cubicBezTo>
                  <a:pt x="0" y="58563"/>
                  <a:pt x="58563" y="0"/>
                  <a:pt x="130805" y="0"/>
                </a:cubicBezTo>
                <a:close/>
              </a:path>
            </a:pathLst>
          </a:cu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tIns="0" rtlCol="0" anchor="t" anchorCtr="0"/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00-20xx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AE4BB276-6448-4E56-A826-051806D75782}"/>
              </a:ext>
            </a:extLst>
          </p:cNvPr>
          <p:cNvSpPr/>
          <p:nvPr/>
        </p:nvSpPr>
        <p:spPr>
          <a:xfrm>
            <a:off x="9153385" y="1508278"/>
            <a:ext cx="766908" cy="254958"/>
          </a:xfrm>
          <a:custGeom>
            <a:avLst/>
            <a:gdLst>
              <a:gd name="connsiteX0" fmla="*/ 130805 w 1050534"/>
              <a:gd name="connsiteY0" fmla="*/ 0 h 349249"/>
              <a:gd name="connsiteX1" fmla="*/ 919729 w 1050534"/>
              <a:gd name="connsiteY1" fmla="*/ 0 h 349249"/>
              <a:gd name="connsiteX2" fmla="*/ 1050534 w 1050534"/>
              <a:gd name="connsiteY2" fmla="*/ 130805 h 349249"/>
              <a:gd name="connsiteX3" fmla="*/ 919729 w 1050534"/>
              <a:gd name="connsiteY3" fmla="*/ 261610 h 349249"/>
              <a:gd name="connsiteX4" fmla="*/ 566638 w 1050534"/>
              <a:gd name="connsiteY4" fmla="*/ 261610 h 349249"/>
              <a:gd name="connsiteX5" fmla="*/ 525266 w 1050534"/>
              <a:gd name="connsiteY5" fmla="*/ 349249 h 349249"/>
              <a:gd name="connsiteX6" fmla="*/ 483895 w 1050534"/>
              <a:gd name="connsiteY6" fmla="*/ 261610 h 349249"/>
              <a:gd name="connsiteX7" fmla="*/ 130805 w 1050534"/>
              <a:gd name="connsiteY7" fmla="*/ 261610 h 349249"/>
              <a:gd name="connsiteX8" fmla="*/ 0 w 1050534"/>
              <a:gd name="connsiteY8" fmla="*/ 130805 h 349249"/>
              <a:gd name="connsiteX9" fmla="*/ 130805 w 1050534"/>
              <a:gd name="connsiteY9" fmla="*/ 0 h 34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0534" h="349249">
                <a:moveTo>
                  <a:pt x="130805" y="0"/>
                </a:moveTo>
                <a:lnTo>
                  <a:pt x="919729" y="0"/>
                </a:lnTo>
                <a:cubicBezTo>
                  <a:pt x="991971" y="0"/>
                  <a:pt x="1050534" y="58563"/>
                  <a:pt x="1050534" y="130805"/>
                </a:cubicBezTo>
                <a:cubicBezTo>
                  <a:pt x="1050534" y="203047"/>
                  <a:pt x="991971" y="261610"/>
                  <a:pt x="919729" y="261610"/>
                </a:cubicBezTo>
                <a:lnTo>
                  <a:pt x="566638" y="261610"/>
                </a:lnTo>
                <a:lnTo>
                  <a:pt x="525266" y="349249"/>
                </a:lnTo>
                <a:lnTo>
                  <a:pt x="483895" y="261610"/>
                </a:lnTo>
                <a:lnTo>
                  <a:pt x="130805" y="261610"/>
                </a:lnTo>
                <a:cubicBezTo>
                  <a:pt x="58563" y="261610"/>
                  <a:pt x="0" y="203047"/>
                  <a:pt x="0" y="130805"/>
                </a:cubicBezTo>
                <a:cubicBezTo>
                  <a:pt x="0" y="58563"/>
                  <a:pt x="58563" y="0"/>
                  <a:pt x="130805" y="0"/>
                </a:cubicBezTo>
                <a:close/>
              </a:path>
            </a:pathLst>
          </a:cu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tIns="0" rtlCol="0" anchor="t" anchorCtr="0"/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00-20xx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1E58B49C-6584-459D-BC0D-1F76EECF3673}"/>
              </a:ext>
            </a:extLst>
          </p:cNvPr>
          <p:cNvSpPr/>
          <p:nvPr/>
        </p:nvSpPr>
        <p:spPr>
          <a:xfrm>
            <a:off x="10300335" y="1508278"/>
            <a:ext cx="766908" cy="254958"/>
          </a:xfrm>
          <a:custGeom>
            <a:avLst/>
            <a:gdLst>
              <a:gd name="connsiteX0" fmla="*/ 130805 w 1050534"/>
              <a:gd name="connsiteY0" fmla="*/ 0 h 349249"/>
              <a:gd name="connsiteX1" fmla="*/ 919729 w 1050534"/>
              <a:gd name="connsiteY1" fmla="*/ 0 h 349249"/>
              <a:gd name="connsiteX2" fmla="*/ 1050534 w 1050534"/>
              <a:gd name="connsiteY2" fmla="*/ 130805 h 349249"/>
              <a:gd name="connsiteX3" fmla="*/ 919729 w 1050534"/>
              <a:gd name="connsiteY3" fmla="*/ 261610 h 349249"/>
              <a:gd name="connsiteX4" fmla="*/ 566638 w 1050534"/>
              <a:gd name="connsiteY4" fmla="*/ 261610 h 349249"/>
              <a:gd name="connsiteX5" fmla="*/ 525266 w 1050534"/>
              <a:gd name="connsiteY5" fmla="*/ 349249 h 349249"/>
              <a:gd name="connsiteX6" fmla="*/ 483895 w 1050534"/>
              <a:gd name="connsiteY6" fmla="*/ 261610 h 349249"/>
              <a:gd name="connsiteX7" fmla="*/ 130805 w 1050534"/>
              <a:gd name="connsiteY7" fmla="*/ 261610 h 349249"/>
              <a:gd name="connsiteX8" fmla="*/ 0 w 1050534"/>
              <a:gd name="connsiteY8" fmla="*/ 130805 h 349249"/>
              <a:gd name="connsiteX9" fmla="*/ 130805 w 1050534"/>
              <a:gd name="connsiteY9" fmla="*/ 0 h 34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0534" h="349249">
                <a:moveTo>
                  <a:pt x="130805" y="0"/>
                </a:moveTo>
                <a:lnTo>
                  <a:pt x="919729" y="0"/>
                </a:lnTo>
                <a:cubicBezTo>
                  <a:pt x="991971" y="0"/>
                  <a:pt x="1050534" y="58563"/>
                  <a:pt x="1050534" y="130805"/>
                </a:cubicBezTo>
                <a:cubicBezTo>
                  <a:pt x="1050534" y="203047"/>
                  <a:pt x="991971" y="261610"/>
                  <a:pt x="919729" y="261610"/>
                </a:cubicBezTo>
                <a:lnTo>
                  <a:pt x="566638" y="261610"/>
                </a:lnTo>
                <a:lnTo>
                  <a:pt x="525266" y="349249"/>
                </a:lnTo>
                <a:lnTo>
                  <a:pt x="483895" y="261610"/>
                </a:lnTo>
                <a:lnTo>
                  <a:pt x="130805" y="261610"/>
                </a:lnTo>
                <a:cubicBezTo>
                  <a:pt x="58563" y="261610"/>
                  <a:pt x="0" y="203047"/>
                  <a:pt x="0" y="130805"/>
                </a:cubicBezTo>
                <a:cubicBezTo>
                  <a:pt x="0" y="58563"/>
                  <a:pt x="58563" y="0"/>
                  <a:pt x="130805" y="0"/>
                </a:cubicBezTo>
                <a:close/>
              </a:path>
            </a:pathLst>
          </a:cu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tIns="0" rtlCol="0" anchor="t" anchorCtr="0"/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00-20xx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1A396C9-BA33-4C2E-908B-1C9B6A5B8915}"/>
              </a:ext>
            </a:extLst>
          </p:cNvPr>
          <p:cNvSpPr/>
          <p:nvPr/>
        </p:nvSpPr>
        <p:spPr>
          <a:xfrm>
            <a:off x="982943" y="2381424"/>
            <a:ext cx="10226113" cy="7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1B4A6D-6CE1-48C0-8E20-EFEF3BA17A69}"/>
              </a:ext>
            </a:extLst>
          </p:cNvPr>
          <p:cNvSpPr txBox="1"/>
          <p:nvPr/>
        </p:nvSpPr>
        <p:spPr>
          <a:xfrm>
            <a:off x="982943" y="2544558"/>
            <a:ext cx="3511501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52F48FB-B417-48A9-8C8B-E0CA96384CA2}"/>
              </a:ext>
            </a:extLst>
          </p:cNvPr>
          <p:cNvSpPr/>
          <p:nvPr/>
        </p:nvSpPr>
        <p:spPr>
          <a:xfrm>
            <a:off x="982943" y="2013291"/>
            <a:ext cx="3511501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0E47B63-5D9C-4C68-A0D3-4827F718BD4A}"/>
              </a:ext>
            </a:extLst>
          </p:cNvPr>
          <p:cNvSpPr/>
          <p:nvPr/>
        </p:nvSpPr>
        <p:spPr>
          <a:xfrm>
            <a:off x="982942" y="2381424"/>
            <a:ext cx="1584000" cy="72000"/>
          </a:xfrm>
          <a:prstGeom prst="rect">
            <a:avLst/>
          </a:prstGeom>
          <a:solidFill>
            <a:srgbClr val="FFD2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5384C1B3-7E23-44A1-8C8F-39A59BCC458A}"/>
              </a:ext>
            </a:extLst>
          </p:cNvPr>
          <p:cNvSpPr/>
          <p:nvPr/>
        </p:nvSpPr>
        <p:spPr>
          <a:xfrm>
            <a:off x="2521799" y="2347982"/>
            <a:ext cx="138884" cy="138884"/>
          </a:xfrm>
          <a:prstGeom prst="ellipse">
            <a:avLst/>
          </a:prstGeom>
          <a:solidFill>
            <a:srgbClr val="FFD2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B0F1C15-0A43-4E30-A7BC-39D3D847EFB8}"/>
              </a:ext>
            </a:extLst>
          </p:cNvPr>
          <p:cNvSpPr/>
          <p:nvPr/>
        </p:nvSpPr>
        <p:spPr>
          <a:xfrm>
            <a:off x="982943" y="3295423"/>
            <a:ext cx="10226113" cy="7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FF902F5-A9AD-4813-AEBC-CCF4398EFD7E}"/>
              </a:ext>
            </a:extLst>
          </p:cNvPr>
          <p:cNvSpPr txBox="1"/>
          <p:nvPr/>
        </p:nvSpPr>
        <p:spPr>
          <a:xfrm>
            <a:off x="2584499" y="3458557"/>
            <a:ext cx="3511501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2BB10E1-BED3-4904-8A03-D8E47EC4C43A}"/>
              </a:ext>
            </a:extLst>
          </p:cNvPr>
          <p:cNvSpPr/>
          <p:nvPr/>
        </p:nvSpPr>
        <p:spPr>
          <a:xfrm>
            <a:off x="2584499" y="2927290"/>
            <a:ext cx="3511501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D66A15B-D772-444E-BF08-400841146743}"/>
              </a:ext>
            </a:extLst>
          </p:cNvPr>
          <p:cNvSpPr/>
          <p:nvPr/>
        </p:nvSpPr>
        <p:spPr>
          <a:xfrm>
            <a:off x="2584498" y="3295423"/>
            <a:ext cx="2484000" cy="72000"/>
          </a:xfrm>
          <a:prstGeom prst="rect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7F1C63BD-9B60-4BE6-ACFE-8B3BF7B5B5CB}"/>
              </a:ext>
            </a:extLst>
          </p:cNvPr>
          <p:cNvSpPr/>
          <p:nvPr/>
        </p:nvSpPr>
        <p:spPr>
          <a:xfrm>
            <a:off x="5019282" y="3261981"/>
            <a:ext cx="138884" cy="138884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33164FE-4658-4E32-824A-1D39A8EDCF04}"/>
              </a:ext>
            </a:extLst>
          </p:cNvPr>
          <p:cNvSpPr/>
          <p:nvPr/>
        </p:nvSpPr>
        <p:spPr>
          <a:xfrm>
            <a:off x="982943" y="4209422"/>
            <a:ext cx="10226113" cy="7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82E5A12-1190-4CB3-AD83-E5C4D36D4462}"/>
              </a:ext>
            </a:extLst>
          </p:cNvPr>
          <p:cNvSpPr txBox="1"/>
          <p:nvPr/>
        </p:nvSpPr>
        <p:spPr>
          <a:xfrm>
            <a:off x="3957052" y="4372556"/>
            <a:ext cx="3511501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2C7516F-046C-41EB-ADC4-F84F4416B6CE}"/>
              </a:ext>
            </a:extLst>
          </p:cNvPr>
          <p:cNvSpPr/>
          <p:nvPr/>
        </p:nvSpPr>
        <p:spPr>
          <a:xfrm>
            <a:off x="3957052" y="3841289"/>
            <a:ext cx="3511501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3053E712-D0FB-4832-B729-F683B045FDB9}"/>
              </a:ext>
            </a:extLst>
          </p:cNvPr>
          <p:cNvSpPr/>
          <p:nvPr/>
        </p:nvSpPr>
        <p:spPr>
          <a:xfrm>
            <a:off x="4001654" y="4209422"/>
            <a:ext cx="4320000" cy="72000"/>
          </a:xfrm>
          <a:prstGeom prst="rect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53539477-E8D6-4440-B20B-7584B238C596}"/>
              </a:ext>
            </a:extLst>
          </p:cNvPr>
          <p:cNvSpPr/>
          <p:nvPr/>
        </p:nvSpPr>
        <p:spPr>
          <a:xfrm>
            <a:off x="8252212" y="4175980"/>
            <a:ext cx="138884" cy="138884"/>
          </a:xfrm>
          <a:prstGeom prst="ellipse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361B3C0C-CF32-462D-84FF-66E58BA01F77}"/>
              </a:ext>
            </a:extLst>
          </p:cNvPr>
          <p:cNvSpPr/>
          <p:nvPr/>
        </p:nvSpPr>
        <p:spPr>
          <a:xfrm>
            <a:off x="982943" y="5123421"/>
            <a:ext cx="10226113" cy="7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2E2C40A-B5A2-4B48-B915-8D5C1047B95E}"/>
              </a:ext>
            </a:extLst>
          </p:cNvPr>
          <p:cNvSpPr txBox="1"/>
          <p:nvPr/>
        </p:nvSpPr>
        <p:spPr>
          <a:xfrm>
            <a:off x="7697554" y="5286555"/>
            <a:ext cx="3511501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1F8182B6-C29F-4AE1-9C79-23EF62C13223}"/>
              </a:ext>
            </a:extLst>
          </p:cNvPr>
          <p:cNvSpPr/>
          <p:nvPr/>
        </p:nvSpPr>
        <p:spPr>
          <a:xfrm>
            <a:off x="7697554" y="4755288"/>
            <a:ext cx="3511501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00693DD8-792A-4D0A-912C-561C01377FE4}"/>
              </a:ext>
            </a:extLst>
          </p:cNvPr>
          <p:cNvSpPr/>
          <p:nvPr/>
        </p:nvSpPr>
        <p:spPr>
          <a:xfrm>
            <a:off x="7697554" y="5123421"/>
            <a:ext cx="2088000" cy="72000"/>
          </a:xfrm>
          <a:prstGeom prst="rect">
            <a:avLst/>
          </a:prstGeom>
          <a:solidFill>
            <a:srgbClr val="C51E9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F4590F50-1D9C-4FEA-80F8-2594B6CB2FB8}"/>
              </a:ext>
            </a:extLst>
          </p:cNvPr>
          <p:cNvSpPr/>
          <p:nvPr/>
        </p:nvSpPr>
        <p:spPr>
          <a:xfrm>
            <a:off x="9725938" y="5089979"/>
            <a:ext cx="138884" cy="138884"/>
          </a:xfrm>
          <a:prstGeom prst="ellipse">
            <a:avLst/>
          </a:prstGeom>
          <a:solidFill>
            <a:srgbClr val="C51E9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CA1C1769-39CA-4883-B434-B3124B0BE27C}"/>
              </a:ext>
            </a:extLst>
          </p:cNvPr>
          <p:cNvSpPr/>
          <p:nvPr/>
        </p:nvSpPr>
        <p:spPr>
          <a:xfrm>
            <a:off x="982943" y="6037419"/>
            <a:ext cx="10226113" cy="7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EE348AF-A364-4015-8229-AB38A64B26D5}"/>
              </a:ext>
            </a:extLst>
          </p:cNvPr>
          <p:cNvSpPr txBox="1"/>
          <p:nvPr/>
        </p:nvSpPr>
        <p:spPr>
          <a:xfrm>
            <a:off x="7729764" y="6200553"/>
            <a:ext cx="3511501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11849F2D-D14F-4C76-B3C7-D3AB7A1D58D5}"/>
              </a:ext>
            </a:extLst>
          </p:cNvPr>
          <p:cNvSpPr/>
          <p:nvPr/>
        </p:nvSpPr>
        <p:spPr>
          <a:xfrm>
            <a:off x="7729764" y="5669286"/>
            <a:ext cx="3511501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4A6D7AB-2152-4D03-94E3-498B3653CB26}"/>
              </a:ext>
            </a:extLst>
          </p:cNvPr>
          <p:cNvSpPr/>
          <p:nvPr/>
        </p:nvSpPr>
        <p:spPr>
          <a:xfrm>
            <a:off x="9563524" y="6037419"/>
            <a:ext cx="1584000" cy="72000"/>
          </a:xfrm>
          <a:prstGeom prst="rect">
            <a:avLst/>
          </a:prstGeom>
          <a:solidFill>
            <a:srgbClr val="9200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F00FB6F9-2A41-4329-BD78-68E92BC06677}"/>
              </a:ext>
            </a:extLst>
          </p:cNvPr>
          <p:cNvSpPr/>
          <p:nvPr/>
        </p:nvSpPr>
        <p:spPr>
          <a:xfrm>
            <a:off x="11102381" y="6003977"/>
            <a:ext cx="138884" cy="138884"/>
          </a:xfrm>
          <a:prstGeom prst="ellipse">
            <a:avLst/>
          </a:prstGeom>
          <a:solidFill>
            <a:srgbClr val="9200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3657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E3864A38-473D-4BAA-AF18-0B2E9DE7D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511246"/>
            <a:ext cx="664076" cy="664076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id="{ABBCACBE-EF6A-4331-82E2-33B812099308}"/>
              </a:ext>
            </a:extLst>
          </p:cNvPr>
          <p:cNvSpPr/>
          <p:nvPr/>
        </p:nvSpPr>
        <p:spPr>
          <a:xfrm>
            <a:off x="308853" y="8840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2A1C5B-948F-4B12-80AD-A6DA0E42D605}"/>
              </a:ext>
            </a:extLst>
          </p:cNvPr>
          <p:cNvSpPr txBox="1"/>
          <p:nvPr/>
        </p:nvSpPr>
        <p:spPr>
          <a:xfrm>
            <a:off x="1133866" y="584200"/>
            <a:ext cx="6492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1592C6-3BA3-44E8-857E-0F3A67C96B8D}"/>
              </a:ext>
            </a:extLst>
          </p:cNvPr>
          <p:cNvSpPr txBox="1"/>
          <p:nvPr/>
        </p:nvSpPr>
        <p:spPr>
          <a:xfrm>
            <a:off x="1133866" y="8700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9142A1A-2250-487D-98C2-8939F6D2EC6F}"/>
              </a:ext>
            </a:extLst>
          </p:cNvPr>
          <p:cNvSpPr/>
          <p:nvPr/>
        </p:nvSpPr>
        <p:spPr>
          <a:xfrm>
            <a:off x="1133866" y="1605916"/>
            <a:ext cx="576000" cy="576000"/>
          </a:xfrm>
          <a:prstGeom prst="rect">
            <a:avLst/>
          </a:prstGeom>
          <a:solidFill>
            <a:srgbClr val="FFD2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9E5684A-2E4A-43D2-BB0B-2E29B5645400}"/>
              </a:ext>
            </a:extLst>
          </p:cNvPr>
          <p:cNvGrpSpPr/>
          <p:nvPr/>
        </p:nvGrpSpPr>
        <p:grpSpPr>
          <a:xfrm>
            <a:off x="1224638" y="1696312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1F8A9F-A420-4BC4-968D-AA59228188AF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63EEB73-14F1-4202-A3C9-39CA88C6D690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8B3FBB1D-EBCD-4CA3-8987-93771384897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4000108-2C96-4E42-8F5B-AC8A75D5445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4FD19FC4-1D8E-4449-B745-25EDFA0F5211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C7CE66B-B74A-4E54-AD06-21602DB6BBD8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C97D43F-AD80-403D-AD44-162E9F42F273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B25B67D-CD47-4A38-A2D2-D7EE97DDEB18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7" name="직사각형 6">
            <a:extLst>
              <a:ext uri="{FF2B5EF4-FFF2-40B4-BE49-F238E27FC236}">
                <a16:creationId xmlns:a16="http://schemas.microsoft.com/office/drawing/2014/main" id="{CBD66A8D-BEA7-47D8-A636-37E26EEC93C6}"/>
              </a:ext>
            </a:extLst>
          </p:cNvPr>
          <p:cNvSpPr/>
          <p:nvPr/>
        </p:nvSpPr>
        <p:spPr>
          <a:xfrm>
            <a:off x="1133866" y="3209880"/>
            <a:ext cx="576000" cy="576000"/>
          </a:xfrm>
          <a:prstGeom prst="rect">
            <a:avLst/>
          </a:prstGeom>
          <a:solidFill>
            <a:srgbClr val="E943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DAECDA9-5669-4661-893A-59A72C017BB4}"/>
              </a:ext>
            </a:extLst>
          </p:cNvPr>
          <p:cNvGrpSpPr/>
          <p:nvPr/>
        </p:nvGrpSpPr>
        <p:grpSpPr>
          <a:xfrm>
            <a:off x="1222278" y="329677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E8A193A-DE5E-45DD-9137-439258C48A7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96E9EE8-4308-4C77-B4B0-AB1667A1474F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DBDE3E4C-4398-4FEB-B94D-32F1F9352C49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B49F868-0439-4FC8-8220-5332012C0D89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7297796-2C59-4FE7-AA7F-D19DF29E50A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2BB71ED-84DF-44C0-B588-0460AD778234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0DB9FF5-18EE-4A03-8032-637C20BA261C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69F3BB9-7B0C-400B-860F-32E95F73C587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" name="직사각형 7">
            <a:extLst>
              <a:ext uri="{FF2B5EF4-FFF2-40B4-BE49-F238E27FC236}">
                <a16:creationId xmlns:a16="http://schemas.microsoft.com/office/drawing/2014/main" id="{F96F8A4D-EDB4-4555-8DAF-D066CC160D5A}"/>
              </a:ext>
            </a:extLst>
          </p:cNvPr>
          <p:cNvSpPr/>
          <p:nvPr/>
        </p:nvSpPr>
        <p:spPr>
          <a:xfrm>
            <a:off x="1133866" y="4813844"/>
            <a:ext cx="576000" cy="576000"/>
          </a:xfrm>
          <a:prstGeom prst="rect">
            <a:avLst/>
          </a:prstGeom>
          <a:solidFill>
            <a:srgbClr val="C51E9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AAD111B-CD1D-473E-A768-C9BDF349BDA9}"/>
              </a:ext>
            </a:extLst>
          </p:cNvPr>
          <p:cNvGrpSpPr/>
          <p:nvPr/>
        </p:nvGrpSpPr>
        <p:grpSpPr>
          <a:xfrm>
            <a:off x="1232677" y="4910285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526B407-5726-4005-9C3E-0380AEF37C3E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D94AD855-597B-426E-82E9-EBB9F72E5C1A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48B665B-063E-4A42-B9CC-2335FA8A23BD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CF260D5A-5146-4D13-8A4E-7EEF2F046706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E733AC3-A517-49C2-8F18-4979AC223D58}"/>
              </a:ext>
            </a:extLst>
          </p:cNvPr>
          <p:cNvSpPr/>
          <p:nvPr/>
        </p:nvSpPr>
        <p:spPr>
          <a:xfrm>
            <a:off x="1133866" y="5615827"/>
            <a:ext cx="576000" cy="576000"/>
          </a:xfrm>
          <a:prstGeom prst="rect">
            <a:avLst/>
          </a:prstGeom>
          <a:solidFill>
            <a:srgbClr val="9200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1BABFA21-38B7-42C2-B033-1BE19F4113D1}"/>
              </a:ext>
            </a:extLst>
          </p:cNvPr>
          <p:cNvGrpSpPr/>
          <p:nvPr/>
        </p:nvGrpSpPr>
        <p:grpSpPr>
          <a:xfrm>
            <a:off x="1225836" y="5691899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E85AFD26-2778-477D-913B-36A2A2FBBCFB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CE2A0EDD-C967-43ED-ACCB-573A4F68DCF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13DD658C-543F-4EAF-889D-96E75B7A49C6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4DA1CE2-02BD-4C77-B550-EA9F600CF8EE}"/>
              </a:ext>
            </a:extLst>
          </p:cNvPr>
          <p:cNvSpPr/>
          <p:nvPr/>
        </p:nvSpPr>
        <p:spPr>
          <a:xfrm>
            <a:off x="1133866" y="2407898"/>
            <a:ext cx="576000" cy="576000"/>
          </a:xfrm>
          <a:prstGeom prst="rect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1687E6EB-BC40-4FD5-8561-7179A19049B5}"/>
              </a:ext>
            </a:extLst>
          </p:cNvPr>
          <p:cNvGrpSpPr/>
          <p:nvPr/>
        </p:nvGrpSpPr>
        <p:grpSpPr>
          <a:xfrm>
            <a:off x="1229208" y="2500826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71C0E35-EF32-4E09-ABB0-577FB087E0C2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B9052FD7-85C6-4E8F-A2E1-31EBDC4EF182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48317816-9835-4959-BA64-2AAF86D06730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999DFC3C-A06E-49E3-956B-7D02D41F4C8F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23231618-6FD4-446B-BA5A-FA0ADCC854E2}"/>
              </a:ext>
            </a:extLst>
          </p:cNvPr>
          <p:cNvSpPr/>
          <p:nvPr/>
        </p:nvSpPr>
        <p:spPr>
          <a:xfrm>
            <a:off x="1133866" y="4011862"/>
            <a:ext cx="576000" cy="576000"/>
          </a:xfrm>
          <a:prstGeom prst="rect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06A6F8A1-214D-410A-955A-9D7F8E708664}"/>
              </a:ext>
            </a:extLst>
          </p:cNvPr>
          <p:cNvSpPr/>
          <p:nvPr/>
        </p:nvSpPr>
        <p:spPr>
          <a:xfrm>
            <a:off x="1227522" y="4103219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9F96069B-2A91-47C9-BD36-6F582B1AF755}"/>
              </a:ext>
            </a:extLst>
          </p:cNvPr>
          <p:cNvSpPr/>
          <p:nvPr/>
        </p:nvSpPr>
        <p:spPr>
          <a:xfrm>
            <a:off x="1770989" y="1605916"/>
            <a:ext cx="1757301" cy="576000"/>
          </a:xfrm>
          <a:prstGeom prst="rect">
            <a:avLst/>
          </a:prstGeom>
          <a:solidFill>
            <a:srgbClr val="FFD2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DD30E1BC-96F2-443A-8C56-D1111B06E18D}"/>
              </a:ext>
            </a:extLst>
          </p:cNvPr>
          <p:cNvSpPr/>
          <p:nvPr/>
        </p:nvSpPr>
        <p:spPr>
          <a:xfrm>
            <a:off x="1770989" y="3209880"/>
            <a:ext cx="1757301" cy="576000"/>
          </a:xfrm>
          <a:prstGeom prst="rect">
            <a:avLst/>
          </a:prstGeom>
          <a:solidFill>
            <a:srgbClr val="E943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E71DE25F-B7AA-4C0C-AC15-CE98E43DBCF2}"/>
              </a:ext>
            </a:extLst>
          </p:cNvPr>
          <p:cNvSpPr/>
          <p:nvPr/>
        </p:nvSpPr>
        <p:spPr>
          <a:xfrm>
            <a:off x="1770989" y="4813844"/>
            <a:ext cx="1757301" cy="576000"/>
          </a:xfrm>
          <a:prstGeom prst="rect">
            <a:avLst/>
          </a:prstGeom>
          <a:solidFill>
            <a:srgbClr val="C51E9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A52351DE-93CD-4684-9D9D-5B2F2BAF5D35}"/>
              </a:ext>
            </a:extLst>
          </p:cNvPr>
          <p:cNvSpPr/>
          <p:nvPr/>
        </p:nvSpPr>
        <p:spPr>
          <a:xfrm>
            <a:off x="1770989" y="5615827"/>
            <a:ext cx="1757301" cy="576000"/>
          </a:xfrm>
          <a:prstGeom prst="rect">
            <a:avLst/>
          </a:prstGeom>
          <a:solidFill>
            <a:srgbClr val="9200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85018B38-2BB9-411F-AA9D-1FC11F7C331A}"/>
              </a:ext>
            </a:extLst>
          </p:cNvPr>
          <p:cNvSpPr/>
          <p:nvPr/>
        </p:nvSpPr>
        <p:spPr>
          <a:xfrm>
            <a:off x="1770989" y="2407898"/>
            <a:ext cx="1757301" cy="576000"/>
          </a:xfrm>
          <a:prstGeom prst="rect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2B78D4E1-AE3A-4231-BAAB-E6A23413C944}"/>
              </a:ext>
            </a:extLst>
          </p:cNvPr>
          <p:cNvSpPr/>
          <p:nvPr/>
        </p:nvSpPr>
        <p:spPr>
          <a:xfrm>
            <a:off x="1770989" y="4011862"/>
            <a:ext cx="1757301" cy="576000"/>
          </a:xfrm>
          <a:prstGeom prst="rect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4567E431-3AA6-4622-B652-E1DFEB74097B}"/>
              </a:ext>
            </a:extLst>
          </p:cNvPr>
          <p:cNvSpPr/>
          <p:nvPr/>
        </p:nvSpPr>
        <p:spPr>
          <a:xfrm>
            <a:off x="3589413" y="1605916"/>
            <a:ext cx="7359187" cy="576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B6F8AF3B-3A11-4DA9-8BA9-444BC02CA563}"/>
              </a:ext>
            </a:extLst>
          </p:cNvPr>
          <p:cNvSpPr/>
          <p:nvPr/>
        </p:nvSpPr>
        <p:spPr>
          <a:xfrm>
            <a:off x="3589413" y="3209880"/>
            <a:ext cx="7359187" cy="576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adipisicing elit, sed do eiusmod tempor incididunt ut labore et dolore magna aliqua.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68558FD4-F011-4B66-AD55-8F75786AD352}"/>
              </a:ext>
            </a:extLst>
          </p:cNvPr>
          <p:cNvSpPr/>
          <p:nvPr/>
        </p:nvSpPr>
        <p:spPr>
          <a:xfrm>
            <a:off x="3589413" y="4813844"/>
            <a:ext cx="7359187" cy="576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adipisicing elit, sed do eiusmod tempor incididunt ut labore et dolore magna aliqua.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A46B6056-D157-417A-8CD2-946963876194}"/>
              </a:ext>
            </a:extLst>
          </p:cNvPr>
          <p:cNvSpPr/>
          <p:nvPr/>
        </p:nvSpPr>
        <p:spPr>
          <a:xfrm>
            <a:off x="3589413" y="5615827"/>
            <a:ext cx="7359187" cy="576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adipisicing elit, sed do eiusmod tempor incididunt ut labore et dolore magna aliqua.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3C0EFE78-6E7C-4195-92A1-7873DFA0F27A}"/>
              </a:ext>
            </a:extLst>
          </p:cNvPr>
          <p:cNvSpPr/>
          <p:nvPr/>
        </p:nvSpPr>
        <p:spPr>
          <a:xfrm>
            <a:off x="3589413" y="2407898"/>
            <a:ext cx="7359187" cy="576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adipisicing elit, sed do eiusmod tempor incididunt ut labore et dolore magna aliqua.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36B15ABD-2475-493B-8371-AEA8568E9956}"/>
              </a:ext>
            </a:extLst>
          </p:cNvPr>
          <p:cNvSpPr/>
          <p:nvPr/>
        </p:nvSpPr>
        <p:spPr>
          <a:xfrm>
            <a:off x="3589413" y="4011862"/>
            <a:ext cx="7359187" cy="576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adipisicing elit, sed do eiusmod tempor incididunt ut labore et dolore magna aliqua.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848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E3864A38-473D-4BAA-AF18-0B2E9DE7D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511246"/>
            <a:ext cx="664076" cy="664076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id="{ABBCACBE-EF6A-4331-82E2-33B812099308}"/>
              </a:ext>
            </a:extLst>
          </p:cNvPr>
          <p:cNvSpPr/>
          <p:nvPr/>
        </p:nvSpPr>
        <p:spPr>
          <a:xfrm>
            <a:off x="308853" y="8840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2A1C5B-948F-4B12-80AD-A6DA0E42D605}"/>
              </a:ext>
            </a:extLst>
          </p:cNvPr>
          <p:cNvSpPr txBox="1"/>
          <p:nvPr/>
        </p:nvSpPr>
        <p:spPr>
          <a:xfrm>
            <a:off x="1133866" y="584200"/>
            <a:ext cx="6492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1592C6-3BA3-44E8-857E-0F3A67C96B8D}"/>
              </a:ext>
            </a:extLst>
          </p:cNvPr>
          <p:cNvSpPr txBox="1"/>
          <p:nvPr/>
        </p:nvSpPr>
        <p:spPr>
          <a:xfrm>
            <a:off x="1133866" y="8700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31FD5C16-2659-4C16-869C-E16FAC64968A}"/>
              </a:ext>
            </a:extLst>
          </p:cNvPr>
          <p:cNvSpPr/>
          <p:nvPr/>
        </p:nvSpPr>
        <p:spPr>
          <a:xfrm>
            <a:off x="-1306" y="1936716"/>
            <a:ext cx="5660281" cy="3371735"/>
          </a:xfrm>
          <a:custGeom>
            <a:avLst/>
            <a:gdLst>
              <a:gd name="connsiteX0" fmla="*/ 5573221 w 5660280"/>
              <a:gd name="connsiteY0" fmla="*/ 3140522 h 3371735"/>
              <a:gd name="connsiteX1" fmla="*/ 5572814 w 5660280"/>
              <a:gd name="connsiteY1" fmla="*/ 505437 h 3371735"/>
              <a:gd name="connsiteX2" fmla="*/ 5576071 w 5660280"/>
              <a:gd name="connsiteY2" fmla="*/ 505437 h 3371735"/>
              <a:gd name="connsiteX3" fmla="*/ 5576071 w 5660280"/>
              <a:gd name="connsiteY3" fmla="*/ 1306 h 3371735"/>
              <a:gd name="connsiteX4" fmla="*/ 3246805 w 5660280"/>
              <a:gd name="connsiteY4" fmla="*/ 1306 h 3371735"/>
              <a:gd name="connsiteX5" fmla="*/ 3246805 w 5660280"/>
              <a:gd name="connsiteY5" fmla="*/ 505437 h 3371735"/>
              <a:gd name="connsiteX6" fmla="*/ 5515804 w 5660280"/>
              <a:gd name="connsiteY6" fmla="*/ 505437 h 3371735"/>
              <a:gd name="connsiteX7" fmla="*/ 5515804 w 5660280"/>
              <a:gd name="connsiteY7" fmla="*/ 3140522 h 3371735"/>
              <a:gd name="connsiteX8" fmla="*/ 5428660 w 5660280"/>
              <a:gd name="connsiteY8" fmla="*/ 3229702 h 3371735"/>
              <a:gd name="connsiteX9" fmla="*/ 1306 w 5660280"/>
              <a:gd name="connsiteY9" fmla="*/ 3229702 h 3371735"/>
              <a:gd name="connsiteX10" fmla="*/ 1306 w 5660280"/>
              <a:gd name="connsiteY10" fmla="*/ 3287119 h 3371735"/>
              <a:gd name="connsiteX11" fmla="*/ 5429881 w 5660280"/>
              <a:gd name="connsiteY11" fmla="*/ 3287119 h 3371735"/>
              <a:gd name="connsiteX12" fmla="*/ 5544309 w 5660280"/>
              <a:gd name="connsiteY12" fmla="*/ 3374263 h 3371735"/>
              <a:gd name="connsiteX13" fmla="*/ 5662808 w 5660280"/>
              <a:gd name="connsiteY13" fmla="*/ 3255763 h 3371735"/>
              <a:gd name="connsiteX14" fmla="*/ 5573221 w 5660280"/>
              <a:gd name="connsiteY14" fmla="*/ 3140522 h 337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60280" h="3371735">
                <a:moveTo>
                  <a:pt x="5573221" y="3140522"/>
                </a:moveTo>
                <a:cubicBezTo>
                  <a:pt x="5573221" y="2598519"/>
                  <a:pt x="5572814" y="1177341"/>
                  <a:pt x="5572814" y="505437"/>
                </a:cubicBezTo>
                <a:lnTo>
                  <a:pt x="5576071" y="505437"/>
                </a:lnTo>
                <a:lnTo>
                  <a:pt x="5576071" y="1306"/>
                </a:lnTo>
                <a:lnTo>
                  <a:pt x="3246805" y="1306"/>
                </a:lnTo>
                <a:lnTo>
                  <a:pt x="3246805" y="505437"/>
                </a:lnTo>
                <a:lnTo>
                  <a:pt x="5515804" y="505437"/>
                </a:lnTo>
                <a:lnTo>
                  <a:pt x="5515804" y="3140522"/>
                </a:lnTo>
                <a:cubicBezTo>
                  <a:pt x="5472232" y="3151517"/>
                  <a:pt x="5438433" y="3186130"/>
                  <a:pt x="5428660" y="3229702"/>
                </a:cubicBezTo>
                <a:lnTo>
                  <a:pt x="1306" y="3229702"/>
                </a:lnTo>
                <a:lnTo>
                  <a:pt x="1306" y="3287119"/>
                </a:lnTo>
                <a:lnTo>
                  <a:pt x="5429881" y="3287119"/>
                </a:lnTo>
                <a:cubicBezTo>
                  <a:pt x="5443727" y="3337206"/>
                  <a:pt x="5489742" y="3374263"/>
                  <a:pt x="5544309" y="3374263"/>
                </a:cubicBezTo>
                <a:cubicBezTo>
                  <a:pt x="5609870" y="3374263"/>
                  <a:pt x="5662808" y="3321325"/>
                  <a:pt x="5662808" y="3255763"/>
                </a:cubicBezTo>
                <a:cubicBezTo>
                  <a:pt x="5663215" y="3200382"/>
                  <a:pt x="5624937" y="3153553"/>
                  <a:pt x="5573221" y="3140522"/>
                </a:cubicBezTo>
                <a:close/>
              </a:path>
            </a:pathLst>
          </a:custGeom>
          <a:solidFill>
            <a:srgbClr val="E94343"/>
          </a:solidFill>
          <a:ln w="4072" cap="flat">
            <a:noFill/>
            <a:prstDash val="solid"/>
            <a:miter/>
          </a:ln>
        </p:spPr>
        <p:txBody>
          <a:bodyPr tIns="108000" rIns="216000" rtlCol="0" anchor="t" anchorCtr="0"/>
          <a:lstStyle/>
          <a:p>
            <a:pPr algn="r"/>
            <a:r>
              <a:rPr lang="en-US" altLang="ko-KR" sz="1600" b="1">
                <a:solidFill>
                  <a:schemeClr val="bg1"/>
                </a:solidFill>
              </a:rPr>
              <a:t>Lorem ipsum dolor</a:t>
            </a:r>
            <a:endParaRPr lang="ko-KR" altLang="en-US" sz="1600" b="1">
              <a:solidFill>
                <a:schemeClr val="bg1"/>
              </a:solidFill>
            </a:endParaRPr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F0C7E271-4B84-4755-A681-3D453D056F48}"/>
              </a:ext>
            </a:extLst>
          </p:cNvPr>
          <p:cNvSpPr/>
          <p:nvPr/>
        </p:nvSpPr>
        <p:spPr>
          <a:xfrm>
            <a:off x="-1306" y="2519032"/>
            <a:ext cx="5134974" cy="2532874"/>
          </a:xfrm>
          <a:custGeom>
            <a:avLst/>
            <a:gdLst>
              <a:gd name="connsiteX0" fmla="*/ 5044250 w 5134973"/>
              <a:gd name="connsiteY0" fmla="*/ 2299624 h 2532873"/>
              <a:gd name="connsiteX1" fmla="*/ 5044250 w 5134973"/>
              <a:gd name="connsiteY1" fmla="*/ 505030 h 2532873"/>
              <a:gd name="connsiteX2" fmla="*/ 5046693 w 5134973"/>
              <a:gd name="connsiteY2" fmla="*/ 505030 h 2532873"/>
              <a:gd name="connsiteX3" fmla="*/ 5046693 w 5134973"/>
              <a:gd name="connsiteY3" fmla="*/ 1306 h 2532873"/>
              <a:gd name="connsiteX4" fmla="*/ 2717426 w 5134973"/>
              <a:gd name="connsiteY4" fmla="*/ 1306 h 2532873"/>
              <a:gd name="connsiteX5" fmla="*/ 2717426 w 5134973"/>
              <a:gd name="connsiteY5" fmla="*/ 505437 h 2532873"/>
              <a:gd name="connsiteX6" fmla="*/ 4986832 w 5134973"/>
              <a:gd name="connsiteY6" fmla="*/ 505437 h 2532873"/>
              <a:gd name="connsiteX7" fmla="*/ 4986832 w 5134973"/>
              <a:gd name="connsiteY7" fmla="*/ 2300031 h 2532873"/>
              <a:gd name="connsiteX8" fmla="*/ 4899688 w 5134973"/>
              <a:gd name="connsiteY8" fmla="*/ 2389211 h 2532873"/>
              <a:gd name="connsiteX9" fmla="*/ 1306 w 5134973"/>
              <a:gd name="connsiteY9" fmla="*/ 2389211 h 2532873"/>
              <a:gd name="connsiteX10" fmla="*/ 1306 w 5134973"/>
              <a:gd name="connsiteY10" fmla="*/ 2446629 h 2532873"/>
              <a:gd name="connsiteX11" fmla="*/ 4901317 w 5134973"/>
              <a:gd name="connsiteY11" fmla="*/ 2446629 h 2532873"/>
              <a:gd name="connsiteX12" fmla="*/ 5015745 w 5134973"/>
              <a:gd name="connsiteY12" fmla="*/ 2533772 h 2532873"/>
              <a:gd name="connsiteX13" fmla="*/ 5134244 w 5134973"/>
              <a:gd name="connsiteY13" fmla="*/ 2415273 h 2532873"/>
              <a:gd name="connsiteX14" fmla="*/ 5044250 w 5134973"/>
              <a:gd name="connsiteY14" fmla="*/ 2299624 h 2532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34973" h="2532873">
                <a:moveTo>
                  <a:pt x="5044250" y="2299624"/>
                </a:moveTo>
                <a:lnTo>
                  <a:pt x="5044250" y="505030"/>
                </a:lnTo>
                <a:lnTo>
                  <a:pt x="5046693" y="505030"/>
                </a:lnTo>
                <a:lnTo>
                  <a:pt x="5046693" y="1306"/>
                </a:lnTo>
                <a:lnTo>
                  <a:pt x="2717426" y="1306"/>
                </a:lnTo>
                <a:lnTo>
                  <a:pt x="2717426" y="505437"/>
                </a:lnTo>
                <a:lnTo>
                  <a:pt x="4986832" y="505437"/>
                </a:lnTo>
                <a:lnTo>
                  <a:pt x="4986832" y="2300031"/>
                </a:lnTo>
                <a:cubicBezTo>
                  <a:pt x="4943260" y="2311026"/>
                  <a:pt x="4909462" y="2345639"/>
                  <a:pt x="4899688" y="2389211"/>
                </a:cubicBezTo>
                <a:lnTo>
                  <a:pt x="1306" y="2389211"/>
                </a:lnTo>
                <a:lnTo>
                  <a:pt x="1306" y="2446629"/>
                </a:lnTo>
                <a:lnTo>
                  <a:pt x="4901317" y="2446629"/>
                </a:lnTo>
                <a:cubicBezTo>
                  <a:pt x="4915162" y="2496716"/>
                  <a:pt x="4961178" y="2533772"/>
                  <a:pt x="5015745" y="2533772"/>
                </a:cubicBezTo>
                <a:cubicBezTo>
                  <a:pt x="5081306" y="2533772"/>
                  <a:pt x="5134244" y="2480834"/>
                  <a:pt x="5134244" y="2415273"/>
                </a:cubicBezTo>
                <a:cubicBezTo>
                  <a:pt x="5134244" y="2359077"/>
                  <a:pt x="5095966" y="2312655"/>
                  <a:pt x="5044250" y="2299624"/>
                </a:cubicBezTo>
                <a:close/>
              </a:path>
            </a:pathLst>
          </a:custGeom>
          <a:solidFill>
            <a:srgbClr val="FF2663"/>
          </a:solidFill>
          <a:ln w="4072" cap="flat">
            <a:noFill/>
            <a:prstDash val="solid"/>
            <a:miter/>
          </a:ln>
        </p:spPr>
        <p:txBody>
          <a:bodyPr tIns="108000" rIns="216000" rtlCol="0" anchor="t" anchorCtr="0"/>
          <a:lstStyle/>
          <a:p>
            <a:pPr algn="r"/>
            <a:r>
              <a:rPr lang="en-US" altLang="ko-KR" sz="1600" b="1">
                <a:solidFill>
                  <a:schemeClr val="bg1"/>
                </a:solidFill>
              </a:rPr>
              <a:t>Lorem ipsum dolor</a:t>
            </a:r>
            <a:endParaRPr lang="ko-KR" altLang="en-US" sz="1600" b="1">
              <a:solidFill>
                <a:schemeClr val="bg1"/>
              </a:solidFill>
            </a:endParaRPr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69C5824F-D074-4816-B461-62558035085A}"/>
              </a:ext>
            </a:extLst>
          </p:cNvPr>
          <p:cNvSpPr/>
          <p:nvPr/>
        </p:nvSpPr>
        <p:spPr>
          <a:xfrm>
            <a:off x="-1306" y="3100942"/>
            <a:ext cx="4605595" cy="1694012"/>
          </a:xfrm>
          <a:custGeom>
            <a:avLst/>
            <a:gdLst>
              <a:gd name="connsiteX0" fmla="*/ 4517314 w 4605595"/>
              <a:gd name="connsiteY0" fmla="*/ 1459133 h 1694011"/>
              <a:gd name="connsiteX1" fmla="*/ 4517314 w 4605595"/>
              <a:gd name="connsiteY1" fmla="*/ 505030 h 1694011"/>
              <a:gd name="connsiteX2" fmla="*/ 4517721 w 4605595"/>
              <a:gd name="connsiteY2" fmla="*/ 505030 h 1694011"/>
              <a:gd name="connsiteX3" fmla="*/ 4517721 w 4605595"/>
              <a:gd name="connsiteY3" fmla="*/ 1306 h 1694011"/>
              <a:gd name="connsiteX4" fmla="*/ 2188454 w 4605595"/>
              <a:gd name="connsiteY4" fmla="*/ 1306 h 1694011"/>
              <a:gd name="connsiteX5" fmla="*/ 2188454 w 4605595"/>
              <a:gd name="connsiteY5" fmla="*/ 505437 h 1694011"/>
              <a:gd name="connsiteX6" fmla="*/ 4459897 w 4605595"/>
              <a:gd name="connsiteY6" fmla="*/ 505437 h 1694011"/>
              <a:gd name="connsiteX7" fmla="*/ 4459897 w 4605595"/>
              <a:gd name="connsiteY7" fmla="*/ 1459133 h 1694011"/>
              <a:gd name="connsiteX8" fmla="*/ 4372753 w 4605595"/>
              <a:gd name="connsiteY8" fmla="*/ 1548313 h 1694011"/>
              <a:gd name="connsiteX9" fmla="*/ 1306 w 4605595"/>
              <a:gd name="connsiteY9" fmla="*/ 1548313 h 1694011"/>
              <a:gd name="connsiteX10" fmla="*/ 1306 w 4605595"/>
              <a:gd name="connsiteY10" fmla="*/ 1605731 h 1694011"/>
              <a:gd name="connsiteX11" fmla="*/ 4373975 w 4605595"/>
              <a:gd name="connsiteY11" fmla="*/ 1605731 h 1694011"/>
              <a:gd name="connsiteX12" fmla="*/ 4488402 w 4605595"/>
              <a:gd name="connsiteY12" fmla="*/ 1692875 h 1694011"/>
              <a:gd name="connsiteX13" fmla="*/ 4606901 w 4605595"/>
              <a:gd name="connsiteY13" fmla="*/ 1574375 h 1694011"/>
              <a:gd name="connsiteX14" fmla="*/ 4517314 w 4605595"/>
              <a:gd name="connsiteY14" fmla="*/ 1459133 h 1694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05595" h="1694011">
                <a:moveTo>
                  <a:pt x="4517314" y="1459133"/>
                </a:moveTo>
                <a:lnTo>
                  <a:pt x="4517314" y="505030"/>
                </a:lnTo>
                <a:lnTo>
                  <a:pt x="4517721" y="505030"/>
                </a:lnTo>
                <a:lnTo>
                  <a:pt x="4517721" y="1306"/>
                </a:lnTo>
                <a:lnTo>
                  <a:pt x="2188454" y="1306"/>
                </a:lnTo>
                <a:lnTo>
                  <a:pt x="2188454" y="505437"/>
                </a:lnTo>
                <a:lnTo>
                  <a:pt x="4459897" y="505437"/>
                </a:lnTo>
                <a:lnTo>
                  <a:pt x="4459897" y="1459133"/>
                </a:lnTo>
                <a:cubicBezTo>
                  <a:pt x="4416325" y="1470128"/>
                  <a:pt x="4382526" y="1504741"/>
                  <a:pt x="4372753" y="1548313"/>
                </a:cubicBezTo>
                <a:lnTo>
                  <a:pt x="1306" y="1548313"/>
                </a:lnTo>
                <a:lnTo>
                  <a:pt x="1306" y="1605731"/>
                </a:lnTo>
                <a:lnTo>
                  <a:pt x="4373975" y="1605731"/>
                </a:lnTo>
                <a:cubicBezTo>
                  <a:pt x="4387820" y="1655818"/>
                  <a:pt x="4433835" y="1692875"/>
                  <a:pt x="4488402" y="1692875"/>
                </a:cubicBezTo>
                <a:cubicBezTo>
                  <a:pt x="4553963" y="1692875"/>
                  <a:pt x="4606901" y="1639937"/>
                  <a:pt x="4606901" y="1574375"/>
                </a:cubicBezTo>
                <a:cubicBezTo>
                  <a:pt x="4607308" y="1518587"/>
                  <a:pt x="4569030" y="1471757"/>
                  <a:pt x="4517314" y="1459133"/>
                </a:cubicBezTo>
                <a:close/>
              </a:path>
            </a:pathLst>
          </a:custGeom>
          <a:solidFill>
            <a:srgbClr val="C51E94"/>
          </a:solidFill>
          <a:ln w="4072" cap="flat">
            <a:noFill/>
            <a:prstDash val="solid"/>
            <a:miter/>
          </a:ln>
        </p:spPr>
        <p:txBody>
          <a:bodyPr tIns="108000" rIns="216000" rtlCol="0" anchor="t" anchorCtr="0"/>
          <a:lstStyle/>
          <a:p>
            <a:pPr algn="r"/>
            <a:r>
              <a:rPr lang="en-US" altLang="ko-KR" sz="1600" b="1">
                <a:solidFill>
                  <a:schemeClr val="bg1"/>
                </a:solidFill>
              </a:rPr>
              <a:t>Lorem ipsum dolor</a:t>
            </a:r>
            <a:endParaRPr lang="ko-KR" altLang="en-US" sz="1600" b="1">
              <a:solidFill>
                <a:schemeClr val="bg1"/>
              </a:solidFill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0763BEFF-FE48-44D3-80A0-F3BE5A893914}"/>
              </a:ext>
            </a:extLst>
          </p:cNvPr>
          <p:cNvSpPr/>
          <p:nvPr/>
        </p:nvSpPr>
        <p:spPr>
          <a:xfrm>
            <a:off x="6513311" y="1936716"/>
            <a:ext cx="5676569" cy="3371735"/>
          </a:xfrm>
          <a:custGeom>
            <a:avLst/>
            <a:gdLst>
              <a:gd name="connsiteX0" fmla="*/ 235861 w 5676569"/>
              <a:gd name="connsiteY0" fmla="*/ 3230109 h 3371735"/>
              <a:gd name="connsiteX1" fmla="*/ 148717 w 5676569"/>
              <a:gd name="connsiteY1" fmla="*/ 3140929 h 3371735"/>
              <a:gd name="connsiteX2" fmla="*/ 148717 w 5676569"/>
              <a:gd name="connsiteY2" fmla="*/ 505437 h 3371735"/>
              <a:gd name="connsiteX3" fmla="*/ 2417716 w 5676569"/>
              <a:gd name="connsiteY3" fmla="*/ 505437 h 3371735"/>
              <a:gd name="connsiteX4" fmla="*/ 2417716 w 5676569"/>
              <a:gd name="connsiteY4" fmla="*/ 1306 h 3371735"/>
              <a:gd name="connsiteX5" fmla="*/ 88449 w 5676569"/>
              <a:gd name="connsiteY5" fmla="*/ 1306 h 3371735"/>
              <a:gd name="connsiteX6" fmla="*/ 88449 w 5676569"/>
              <a:gd name="connsiteY6" fmla="*/ 505437 h 3371735"/>
              <a:gd name="connsiteX7" fmla="*/ 91707 w 5676569"/>
              <a:gd name="connsiteY7" fmla="*/ 505437 h 3371735"/>
              <a:gd name="connsiteX8" fmla="*/ 91300 w 5676569"/>
              <a:gd name="connsiteY8" fmla="*/ 3140522 h 3371735"/>
              <a:gd name="connsiteX9" fmla="*/ 1306 w 5676569"/>
              <a:gd name="connsiteY9" fmla="*/ 3255763 h 3371735"/>
              <a:gd name="connsiteX10" fmla="*/ 119805 w 5676569"/>
              <a:gd name="connsiteY10" fmla="*/ 3374263 h 3371735"/>
              <a:gd name="connsiteX11" fmla="*/ 234232 w 5676569"/>
              <a:gd name="connsiteY11" fmla="*/ 3287119 h 3371735"/>
              <a:gd name="connsiteX12" fmla="*/ 5677875 w 5676569"/>
              <a:gd name="connsiteY12" fmla="*/ 3287119 h 3371735"/>
              <a:gd name="connsiteX13" fmla="*/ 5677875 w 5676569"/>
              <a:gd name="connsiteY13" fmla="*/ 3229702 h 3371735"/>
              <a:gd name="connsiteX14" fmla="*/ 235861 w 5676569"/>
              <a:gd name="connsiteY14" fmla="*/ 3229702 h 337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76569" h="3371735">
                <a:moveTo>
                  <a:pt x="235861" y="3230109"/>
                </a:moveTo>
                <a:cubicBezTo>
                  <a:pt x="226088" y="3186130"/>
                  <a:pt x="192289" y="3151517"/>
                  <a:pt x="148717" y="3140929"/>
                </a:cubicBezTo>
                <a:lnTo>
                  <a:pt x="148717" y="505437"/>
                </a:lnTo>
                <a:lnTo>
                  <a:pt x="2417716" y="505437"/>
                </a:lnTo>
                <a:lnTo>
                  <a:pt x="2417716" y="1306"/>
                </a:lnTo>
                <a:lnTo>
                  <a:pt x="88449" y="1306"/>
                </a:lnTo>
                <a:lnTo>
                  <a:pt x="88449" y="505437"/>
                </a:lnTo>
                <a:lnTo>
                  <a:pt x="91707" y="505437"/>
                </a:lnTo>
                <a:cubicBezTo>
                  <a:pt x="91707" y="1177341"/>
                  <a:pt x="91300" y="2598927"/>
                  <a:pt x="91300" y="3140522"/>
                </a:cubicBezTo>
                <a:cubicBezTo>
                  <a:pt x="39583" y="3153553"/>
                  <a:pt x="1306" y="3199975"/>
                  <a:pt x="1306" y="3255763"/>
                </a:cubicBezTo>
                <a:cubicBezTo>
                  <a:pt x="1306" y="3321325"/>
                  <a:pt x="54244" y="3374263"/>
                  <a:pt x="119805" y="3374263"/>
                </a:cubicBezTo>
                <a:cubicBezTo>
                  <a:pt x="174372" y="3374263"/>
                  <a:pt x="220387" y="3337206"/>
                  <a:pt x="234232" y="3287119"/>
                </a:cubicBezTo>
                <a:lnTo>
                  <a:pt x="5677875" y="3287119"/>
                </a:lnTo>
                <a:lnTo>
                  <a:pt x="5677875" y="3229702"/>
                </a:lnTo>
                <a:lnTo>
                  <a:pt x="235861" y="3229702"/>
                </a:lnTo>
                <a:close/>
              </a:path>
            </a:pathLst>
          </a:custGeom>
          <a:solidFill>
            <a:srgbClr val="E94343"/>
          </a:solidFill>
          <a:ln w="4072" cap="flat">
            <a:noFill/>
            <a:prstDash val="solid"/>
            <a:miter/>
          </a:ln>
        </p:spPr>
        <p:txBody>
          <a:bodyPr lIns="216000" tIns="108000" rtlCol="0" anchor="t" anchorCtr="0"/>
          <a:lstStyle/>
          <a:p>
            <a:r>
              <a:rPr lang="en-US" altLang="ko-KR" sz="1600" b="1">
                <a:solidFill>
                  <a:schemeClr val="bg1"/>
                </a:solidFill>
              </a:rPr>
              <a:t>Lorem ipsum dolor</a:t>
            </a:r>
            <a:endParaRPr lang="ko-KR" altLang="en-US" sz="1600" b="1">
              <a:solidFill>
                <a:schemeClr val="bg1"/>
              </a:solidFill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AA4A4199-EFD9-469C-8D44-98A8BD0B17A6}"/>
              </a:ext>
            </a:extLst>
          </p:cNvPr>
          <p:cNvSpPr/>
          <p:nvPr/>
        </p:nvSpPr>
        <p:spPr>
          <a:xfrm>
            <a:off x="7041875" y="2519032"/>
            <a:ext cx="5147190" cy="2532874"/>
          </a:xfrm>
          <a:custGeom>
            <a:avLst/>
            <a:gdLst>
              <a:gd name="connsiteX0" fmla="*/ 235861 w 5147190"/>
              <a:gd name="connsiteY0" fmla="*/ 2388804 h 2532873"/>
              <a:gd name="connsiteX1" fmla="*/ 148718 w 5147190"/>
              <a:gd name="connsiteY1" fmla="*/ 2299624 h 2532873"/>
              <a:gd name="connsiteX2" fmla="*/ 148718 w 5147190"/>
              <a:gd name="connsiteY2" fmla="*/ 505030 h 2532873"/>
              <a:gd name="connsiteX3" fmla="*/ 2418124 w 5147190"/>
              <a:gd name="connsiteY3" fmla="*/ 505030 h 2532873"/>
              <a:gd name="connsiteX4" fmla="*/ 2418124 w 5147190"/>
              <a:gd name="connsiteY4" fmla="*/ 1306 h 2532873"/>
              <a:gd name="connsiteX5" fmla="*/ 88857 w 5147190"/>
              <a:gd name="connsiteY5" fmla="*/ 1306 h 2532873"/>
              <a:gd name="connsiteX6" fmla="*/ 88857 w 5147190"/>
              <a:gd name="connsiteY6" fmla="*/ 505437 h 2532873"/>
              <a:gd name="connsiteX7" fmla="*/ 91300 w 5147190"/>
              <a:gd name="connsiteY7" fmla="*/ 505437 h 2532873"/>
              <a:gd name="connsiteX8" fmla="*/ 91300 w 5147190"/>
              <a:gd name="connsiteY8" fmla="*/ 2300031 h 2532873"/>
              <a:gd name="connsiteX9" fmla="*/ 1306 w 5147190"/>
              <a:gd name="connsiteY9" fmla="*/ 2415273 h 2532873"/>
              <a:gd name="connsiteX10" fmla="*/ 119805 w 5147190"/>
              <a:gd name="connsiteY10" fmla="*/ 2533772 h 2532873"/>
              <a:gd name="connsiteX11" fmla="*/ 234233 w 5147190"/>
              <a:gd name="connsiteY11" fmla="*/ 2446629 h 2532873"/>
              <a:gd name="connsiteX12" fmla="*/ 5149311 w 5147190"/>
              <a:gd name="connsiteY12" fmla="*/ 2446629 h 2532873"/>
              <a:gd name="connsiteX13" fmla="*/ 5149311 w 5147190"/>
              <a:gd name="connsiteY13" fmla="*/ 2389211 h 2532873"/>
              <a:gd name="connsiteX14" fmla="*/ 235861 w 5147190"/>
              <a:gd name="connsiteY14" fmla="*/ 2389211 h 2532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47190" h="2532873">
                <a:moveTo>
                  <a:pt x="235861" y="2388804"/>
                </a:moveTo>
                <a:cubicBezTo>
                  <a:pt x="226088" y="2344825"/>
                  <a:pt x="192289" y="2310212"/>
                  <a:pt x="148718" y="2299624"/>
                </a:cubicBezTo>
                <a:lnTo>
                  <a:pt x="148718" y="505030"/>
                </a:lnTo>
                <a:lnTo>
                  <a:pt x="2418124" y="505030"/>
                </a:lnTo>
                <a:lnTo>
                  <a:pt x="2418124" y="1306"/>
                </a:lnTo>
                <a:lnTo>
                  <a:pt x="88857" y="1306"/>
                </a:lnTo>
                <a:lnTo>
                  <a:pt x="88857" y="505437"/>
                </a:lnTo>
                <a:lnTo>
                  <a:pt x="91300" y="505437"/>
                </a:lnTo>
                <a:lnTo>
                  <a:pt x="91300" y="2300031"/>
                </a:lnTo>
                <a:cubicBezTo>
                  <a:pt x="39584" y="2313062"/>
                  <a:pt x="1306" y="2359485"/>
                  <a:pt x="1306" y="2415273"/>
                </a:cubicBezTo>
                <a:cubicBezTo>
                  <a:pt x="1306" y="2480834"/>
                  <a:pt x="54651" y="2533772"/>
                  <a:pt x="119805" y="2533772"/>
                </a:cubicBezTo>
                <a:cubicBezTo>
                  <a:pt x="174372" y="2533772"/>
                  <a:pt x="220387" y="2496716"/>
                  <a:pt x="234233" y="2446629"/>
                </a:cubicBezTo>
                <a:lnTo>
                  <a:pt x="5149311" y="2446629"/>
                </a:lnTo>
                <a:lnTo>
                  <a:pt x="5149311" y="2389211"/>
                </a:lnTo>
                <a:lnTo>
                  <a:pt x="235861" y="2389211"/>
                </a:lnTo>
                <a:close/>
              </a:path>
            </a:pathLst>
          </a:custGeom>
          <a:solidFill>
            <a:srgbClr val="FF2663"/>
          </a:solidFill>
          <a:ln w="4072" cap="flat">
            <a:noFill/>
            <a:prstDash val="solid"/>
            <a:miter/>
          </a:ln>
        </p:spPr>
        <p:txBody>
          <a:bodyPr lIns="216000" tIns="108000" rtlCol="0" anchor="t" anchorCtr="0"/>
          <a:lstStyle/>
          <a:p>
            <a:r>
              <a:rPr lang="en-US" altLang="ko-KR" sz="1600" b="1">
                <a:solidFill>
                  <a:schemeClr val="bg1"/>
                </a:solidFill>
              </a:rPr>
              <a:t>Lorem ipsum dolor</a:t>
            </a:r>
            <a:endParaRPr lang="ko-KR" altLang="en-US" sz="1600" b="1">
              <a:solidFill>
                <a:schemeClr val="bg1"/>
              </a:solidFill>
            </a:endParaRPr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D857E788-2DCD-4969-9C75-82FCB8DAEDD1}"/>
              </a:ext>
            </a:extLst>
          </p:cNvPr>
          <p:cNvSpPr/>
          <p:nvPr/>
        </p:nvSpPr>
        <p:spPr>
          <a:xfrm>
            <a:off x="-1306" y="3682851"/>
            <a:ext cx="4076216" cy="851078"/>
          </a:xfrm>
          <a:custGeom>
            <a:avLst/>
            <a:gdLst>
              <a:gd name="connsiteX0" fmla="*/ 3987528 w 4076216"/>
              <a:gd name="connsiteY0" fmla="*/ 618236 h 851078"/>
              <a:gd name="connsiteX1" fmla="*/ 3987528 w 4076216"/>
              <a:gd name="connsiteY1" fmla="*/ 505030 h 851078"/>
              <a:gd name="connsiteX2" fmla="*/ 3988750 w 4076216"/>
              <a:gd name="connsiteY2" fmla="*/ 505030 h 851078"/>
              <a:gd name="connsiteX3" fmla="*/ 3988750 w 4076216"/>
              <a:gd name="connsiteY3" fmla="*/ 1306 h 851078"/>
              <a:gd name="connsiteX4" fmla="*/ 1659483 w 4076216"/>
              <a:gd name="connsiteY4" fmla="*/ 1306 h 851078"/>
              <a:gd name="connsiteX5" fmla="*/ 1659483 w 4076216"/>
              <a:gd name="connsiteY5" fmla="*/ 505437 h 851078"/>
              <a:gd name="connsiteX6" fmla="*/ 3930111 w 4076216"/>
              <a:gd name="connsiteY6" fmla="*/ 505437 h 851078"/>
              <a:gd name="connsiteX7" fmla="*/ 3930111 w 4076216"/>
              <a:gd name="connsiteY7" fmla="*/ 618643 h 851078"/>
              <a:gd name="connsiteX8" fmla="*/ 3842967 w 4076216"/>
              <a:gd name="connsiteY8" fmla="*/ 707823 h 851078"/>
              <a:gd name="connsiteX9" fmla="*/ 1306 w 4076216"/>
              <a:gd name="connsiteY9" fmla="*/ 707823 h 851078"/>
              <a:gd name="connsiteX10" fmla="*/ 1306 w 4076216"/>
              <a:gd name="connsiteY10" fmla="*/ 765240 h 851078"/>
              <a:gd name="connsiteX11" fmla="*/ 3844188 w 4076216"/>
              <a:gd name="connsiteY11" fmla="*/ 765240 h 851078"/>
              <a:gd name="connsiteX12" fmla="*/ 3958616 w 4076216"/>
              <a:gd name="connsiteY12" fmla="*/ 852384 h 851078"/>
              <a:gd name="connsiteX13" fmla="*/ 4077115 w 4076216"/>
              <a:gd name="connsiteY13" fmla="*/ 733884 h 851078"/>
              <a:gd name="connsiteX14" fmla="*/ 3987528 w 4076216"/>
              <a:gd name="connsiteY14" fmla="*/ 618236 h 85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76216" h="851078">
                <a:moveTo>
                  <a:pt x="3987528" y="618236"/>
                </a:moveTo>
                <a:lnTo>
                  <a:pt x="3987528" y="505030"/>
                </a:lnTo>
                <a:lnTo>
                  <a:pt x="3988750" y="505030"/>
                </a:lnTo>
                <a:lnTo>
                  <a:pt x="3988750" y="1306"/>
                </a:lnTo>
                <a:lnTo>
                  <a:pt x="1659483" y="1306"/>
                </a:lnTo>
                <a:lnTo>
                  <a:pt x="1659483" y="505437"/>
                </a:lnTo>
                <a:lnTo>
                  <a:pt x="3930111" y="505437"/>
                </a:lnTo>
                <a:lnTo>
                  <a:pt x="3930111" y="618643"/>
                </a:lnTo>
                <a:cubicBezTo>
                  <a:pt x="3886539" y="629638"/>
                  <a:pt x="3852740" y="664251"/>
                  <a:pt x="3842967" y="707823"/>
                </a:cubicBezTo>
                <a:lnTo>
                  <a:pt x="1306" y="707823"/>
                </a:lnTo>
                <a:lnTo>
                  <a:pt x="1306" y="765240"/>
                </a:lnTo>
                <a:lnTo>
                  <a:pt x="3844188" y="765240"/>
                </a:lnTo>
                <a:cubicBezTo>
                  <a:pt x="3858034" y="815327"/>
                  <a:pt x="3904049" y="852384"/>
                  <a:pt x="3958616" y="852384"/>
                </a:cubicBezTo>
                <a:cubicBezTo>
                  <a:pt x="4024177" y="852384"/>
                  <a:pt x="4077115" y="799446"/>
                  <a:pt x="4077115" y="733884"/>
                </a:cubicBezTo>
                <a:cubicBezTo>
                  <a:pt x="4077522" y="677689"/>
                  <a:pt x="4039244" y="631266"/>
                  <a:pt x="3987528" y="618236"/>
                </a:cubicBezTo>
                <a:close/>
              </a:path>
            </a:pathLst>
          </a:custGeom>
          <a:solidFill>
            <a:srgbClr val="9200F3"/>
          </a:solidFill>
          <a:ln w="4072" cap="flat">
            <a:noFill/>
            <a:prstDash val="solid"/>
            <a:miter/>
          </a:ln>
        </p:spPr>
        <p:txBody>
          <a:bodyPr tIns="108000" rIns="216000" rtlCol="0" anchor="t" anchorCtr="0"/>
          <a:lstStyle/>
          <a:p>
            <a:pPr algn="r"/>
            <a:r>
              <a:rPr lang="en-US" altLang="ko-KR" sz="1600" b="1">
                <a:solidFill>
                  <a:schemeClr val="bg1"/>
                </a:solidFill>
              </a:rPr>
              <a:t>Lorem ipsum dolor</a:t>
            </a:r>
            <a:endParaRPr lang="ko-KR" altLang="en-US" sz="1600" b="1">
              <a:solidFill>
                <a:schemeClr val="bg1"/>
              </a:solidFill>
            </a:endParaRPr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BA97B272-74E6-43FA-AF79-D553A3B67378}"/>
              </a:ext>
            </a:extLst>
          </p:cNvPr>
          <p:cNvSpPr/>
          <p:nvPr/>
        </p:nvSpPr>
        <p:spPr>
          <a:xfrm>
            <a:off x="8099004" y="3682851"/>
            <a:ext cx="4092505" cy="851078"/>
          </a:xfrm>
          <a:custGeom>
            <a:avLst/>
            <a:gdLst>
              <a:gd name="connsiteX0" fmla="*/ 235862 w 4092505"/>
              <a:gd name="connsiteY0" fmla="*/ 707823 h 851078"/>
              <a:gd name="connsiteX1" fmla="*/ 148718 w 4092505"/>
              <a:gd name="connsiteY1" fmla="*/ 618643 h 851078"/>
              <a:gd name="connsiteX2" fmla="*/ 148718 w 4092505"/>
              <a:gd name="connsiteY2" fmla="*/ 505437 h 851078"/>
              <a:gd name="connsiteX3" fmla="*/ 2419345 w 4092505"/>
              <a:gd name="connsiteY3" fmla="*/ 505437 h 851078"/>
              <a:gd name="connsiteX4" fmla="*/ 2419345 w 4092505"/>
              <a:gd name="connsiteY4" fmla="*/ 1306 h 851078"/>
              <a:gd name="connsiteX5" fmla="*/ 90079 w 4092505"/>
              <a:gd name="connsiteY5" fmla="*/ 1306 h 851078"/>
              <a:gd name="connsiteX6" fmla="*/ 90079 w 4092505"/>
              <a:gd name="connsiteY6" fmla="*/ 505437 h 851078"/>
              <a:gd name="connsiteX7" fmla="*/ 91300 w 4092505"/>
              <a:gd name="connsiteY7" fmla="*/ 505437 h 851078"/>
              <a:gd name="connsiteX8" fmla="*/ 91300 w 4092505"/>
              <a:gd name="connsiteY8" fmla="*/ 618643 h 851078"/>
              <a:gd name="connsiteX9" fmla="*/ 1306 w 4092505"/>
              <a:gd name="connsiteY9" fmla="*/ 733884 h 851078"/>
              <a:gd name="connsiteX10" fmla="*/ 119805 w 4092505"/>
              <a:gd name="connsiteY10" fmla="*/ 852384 h 851078"/>
              <a:gd name="connsiteX11" fmla="*/ 234233 w 4092505"/>
              <a:gd name="connsiteY11" fmla="*/ 765240 h 851078"/>
              <a:gd name="connsiteX12" fmla="*/ 4092182 w 4092505"/>
              <a:gd name="connsiteY12" fmla="*/ 765240 h 851078"/>
              <a:gd name="connsiteX13" fmla="*/ 4092182 w 4092505"/>
              <a:gd name="connsiteY13" fmla="*/ 707823 h 851078"/>
              <a:gd name="connsiteX14" fmla="*/ 235862 w 4092505"/>
              <a:gd name="connsiteY14" fmla="*/ 707823 h 85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92505" h="851078">
                <a:moveTo>
                  <a:pt x="235862" y="707823"/>
                </a:moveTo>
                <a:cubicBezTo>
                  <a:pt x="226088" y="663844"/>
                  <a:pt x="192289" y="629230"/>
                  <a:pt x="148718" y="618643"/>
                </a:cubicBezTo>
                <a:lnTo>
                  <a:pt x="148718" y="505437"/>
                </a:lnTo>
                <a:lnTo>
                  <a:pt x="2419345" y="505437"/>
                </a:lnTo>
                <a:lnTo>
                  <a:pt x="2419345" y="1306"/>
                </a:lnTo>
                <a:lnTo>
                  <a:pt x="90079" y="1306"/>
                </a:lnTo>
                <a:lnTo>
                  <a:pt x="90079" y="505437"/>
                </a:lnTo>
                <a:lnTo>
                  <a:pt x="91300" y="505437"/>
                </a:lnTo>
                <a:lnTo>
                  <a:pt x="91300" y="618643"/>
                </a:lnTo>
                <a:cubicBezTo>
                  <a:pt x="39584" y="631674"/>
                  <a:pt x="1306" y="678096"/>
                  <a:pt x="1306" y="733884"/>
                </a:cubicBezTo>
                <a:cubicBezTo>
                  <a:pt x="1306" y="799446"/>
                  <a:pt x="54244" y="852384"/>
                  <a:pt x="119805" y="852384"/>
                </a:cubicBezTo>
                <a:cubicBezTo>
                  <a:pt x="174372" y="852384"/>
                  <a:pt x="220387" y="815327"/>
                  <a:pt x="234233" y="765240"/>
                </a:cubicBezTo>
                <a:lnTo>
                  <a:pt x="4092182" y="765240"/>
                </a:lnTo>
                <a:lnTo>
                  <a:pt x="4092182" y="707823"/>
                </a:lnTo>
                <a:lnTo>
                  <a:pt x="235862" y="707823"/>
                </a:lnTo>
                <a:close/>
              </a:path>
            </a:pathLst>
          </a:custGeom>
          <a:solidFill>
            <a:srgbClr val="9200F3"/>
          </a:solidFill>
          <a:ln w="4072" cap="flat">
            <a:noFill/>
            <a:prstDash val="solid"/>
            <a:miter/>
          </a:ln>
        </p:spPr>
        <p:txBody>
          <a:bodyPr lIns="216000" tIns="108000" rtlCol="0" anchor="t" anchorCtr="0"/>
          <a:lstStyle/>
          <a:p>
            <a:r>
              <a:rPr lang="en-US" altLang="ko-KR" sz="1600" b="1">
                <a:solidFill>
                  <a:schemeClr val="bg1"/>
                </a:solidFill>
              </a:rPr>
              <a:t>Lorem ipsum dolor</a:t>
            </a:r>
            <a:endParaRPr lang="ko-KR" altLang="en-US" sz="1600" b="1">
              <a:solidFill>
                <a:schemeClr val="bg1"/>
              </a:solidFill>
            </a:endParaRPr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72CE953E-538A-4BE9-9494-0B8BA3BBC710}"/>
              </a:ext>
            </a:extLst>
          </p:cNvPr>
          <p:cNvSpPr/>
          <p:nvPr/>
        </p:nvSpPr>
        <p:spPr>
          <a:xfrm>
            <a:off x="7569218" y="3100942"/>
            <a:ext cx="4621884" cy="1694012"/>
          </a:xfrm>
          <a:custGeom>
            <a:avLst/>
            <a:gdLst>
              <a:gd name="connsiteX0" fmla="*/ 235861 w 4621883"/>
              <a:gd name="connsiteY0" fmla="*/ 1548313 h 1694011"/>
              <a:gd name="connsiteX1" fmla="*/ 148718 w 4621883"/>
              <a:gd name="connsiteY1" fmla="*/ 1459133 h 1694011"/>
              <a:gd name="connsiteX2" fmla="*/ 148718 w 4621883"/>
              <a:gd name="connsiteY2" fmla="*/ 505030 h 1694011"/>
              <a:gd name="connsiteX3" fmla="*/ 2420160 w 4621883"/>
              <a:gd name="connsiteY3" fmla="*/ 505030 h 1694011"/>
              <a:gd name="connsiteX4" fmla="*/ 2420160 w 4621883"/>
              <a:gd name="connsiteY4" fmla="*/ 1306 h 1694011"/>
              <a:gd name="connsiteX5" fmla="*/ 90893 w 4621883"/>
              <a:gd name="connsiteY5" fmla="*/ 1306 h 1694011"/>
              <a:gd name="connsiteX6" fmla="*/ 90893 w 4621883"/>
              <a:gd name="connsiteY6" fmla="*/ 505437 h 1694011"/>
              <a:gd name="connsiteX7" fmla="*/ 91300 w 4621883"/>
              <a:gd name="connsiteY7" fmla="*/ 505437 h 1694011"/>
              <a:gd name="connsiteX8" fmla="*/ 91300 w 4621883"/>
              <a:gd name="connsiteY8" fmla="*/ 1459133 h 1694011"/>
              <a:gd name="connsiteX9" fmla="*/ 1306 w 4621883"/>
              <a:gd name="connsiteY9" fmla="*/ 1574375 h 1694011"/>
              <a:gd name="connsiteX10" fmla="*/ 119805 w 4621883"/>
              <a:gd name="connsiteY10" fmla="*/ 1692875 h 1694011"/>
              <a:gd name="connsiteX11" fmla="*/ 234233 w 4621883"/>
              <a:gd name="connsiteY11" fmla="*/ 1605731 h 1694011"/>
              <a:gd name="connsiteX12" fmla="*/ 4621968 w 4621883"/>
              <a:gd name="connsiteY12" fmla="*/ 1605731 h 1694011"/>
              <a:gd name="connsiteX13" fmla="*/ 4621968 w 4621883"/>
              <a:gd name="connsiteY13" fmla="*/ 1548313 h 1694011"/>
              <a:gd name="connsiteX14" fmla="*/ 235861 w 4621883"/>
              <a:gd name="connsiteY14" fmla="*/ 1548313 h 1694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21883" h="1694011">
                <a:moveTo>
                  <a:pt x="235861" y="1548313"/>
                </a:moveTo>
                <a:cubicBezTo>
                  <a:pt x="226088" y="1504334"/>
                  <a:pt x="192289" y="1469721"/>
                  <a:pt x="148718" y="1459133"/>
                </a:cubicBezTo>
                <a:lnTo>
                  <a:pt x="148718" y="505030"/>
                </a:lnTo>
                <a:lnTo>
                  <a:pt x="2420160" y="505030"/>
                </a:lnTo>
                <a:lnTo>
                  <a:pt x="2420160" y="1306"/>
                </a:lnTo>
                <a:lnTo>
                  <a:pt x="90893" y="1306"/>
                </a:lnTo>
                <a:lnTo>
                  <a:pt x="90893" y="505437"/>
                </a:lnTo>
                <a:lnTo>
                  <a:pt x="91300" y="505437"/>
                </a:lnTo>
                <a:lnTo>
                  <a:pt x="91300" y="1459133"/>
                </a:lnTo>
                <a:cubicBezTo>
                  <a:pt x="39584" y="1472164"/>
                  <a:pt x="1306" y="1518587"/>
                  <a:pt x="1306" y="1574375"/>
                </a:cubicBezTo>
                <a:cubicBezTo>
                  <a:pt x="1306" y="1639937"/>
                  <a:pt x="54244" y="1692875"/>
                  <a:pt x="119805" y="1692875"/>
                </a:cubicBezTo>
                <a:cubicBezTo>
                  <a:pt x="174372" y="1692875"/>
                  <a:pt x="220387" y="1655818"/>
                  <a:pt x="234233" y="1605731"/>
                </a:cubicBezTo>
                <a:lnTo>
                  <a:pt x="4621968" y="1605731"/>
                </a:lnTo>
                <a:lnTo>
                  <a:pt x="4621968" y="1548313"/>
                </a:lnTo>
                <a:lnTo>
                  <a:pt x="235861" y="1548313"/>
                </a:lnTo>
                <a:close/>
              </a:path>
            </a:pathLst>
          </a:custGeom>
          <a:solidFill>
            <a:srgbClr val="C51E94"/>
          </a:solidFill>
          <a:ln w="4072" cap="flat">
            <a:noFill/>
            <a:prstDash val="solid"/>
            <a:miter/>
          </a:ln>
        </p:spPr>
        <p:txBody>
          <a:bodyPr lIns="216000" tIns="108000" rtlCol="0" anchor="t" anchorCtr="0"/>
          <a:lstStyle/>
          <a:p>
            <a:r>
              <a:rPr lang="en-US" altLang="ko-KR" sz="1600" b="1">
                <a:solidFill>
                  <a:schemeClr val="bg1"/>
                </a:solidFill>
              </a:rPr>
              <a:t>Lorem ipsum dolor</a:t>
            </a:r>
            <a:endParaRPr lang="ko-KR" altLang="en-US" sz="1600" b="1">
              <a:solidFill>
                <a:schemeClr val="bg1"/>
              </a:solidFill>
            </a:endParaRPr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A6A40A3E-E64D-43D1-966A-D415A447F6A1}"/>
              </a:ext>
            </a:extLst>
          </p:cNvPr>
          <p:cNvSpPr/>
          <p:nvPr/>
        </p:nvSpPr>
        <p:spPr>
          <a:xfrm>
            <a:off x="4929654" y="1330373"/>
            <a:ext cx="2329267" cy="4353122"/>
          </a:xfrm>
          <a:custGeom>
            <a:avLst/>
            <a:gdLst>
              <a:gd name="connsiteX0" fmla="*/ 2330572 w 2329266"/>
              <a:gd name="connsiteY0" fmla="*/ 505437 h 4353122"/>
              <a:gd name="connsiteX1" fmla="*/ 2330572 w 2329266"/>
              <a:gd name="connsiteY1" fmla="*/ 1306 h 4353122"/>
              <a:gd name="connsiteX2" fmla="*/ 1306 w 2329266"/>
              <a:gd name="connsiteY2" fmla="*/ 1306 h 4353122"/>
              <a:gd name="connsiteX3" fmla="*/ 1306 w 2329266"/>
              <a:gd name="connsiteY3" fmla="*/ 505437 h 4353122"/>
              <a:gd name="connsiteX4" fmla="*/ 1121553 w 2329266"/>
              <a:gd name="connsiteY4" fmla="*/ 505437 h 4353122"/>
              <a:gd name="connsiteX5" fmla="*/ 1121553 w 2329266"/>
              <a:gd name="connsiteY5" fmla="*/ 4118244 h 4353122"/>
              <a:gd name="connsiteX6" fmla="*/ 1034409 w 2329266"/>
              <a:gd name="connsiteY6" fmla="*/ 4207424 h 4353122"/>
              <a:gd name="connsiteX7" fmla="*/ 1035630 w 2329266"/>
              <a:gd name="connsiteY7" fmla="*/ 4264841 h 4353122"/>
              <a:gd name="connsiteX8" fmla="*/ 1150058 w 2329266"/>
              <a:gd name="connsiteY8" fmla="*/ 4351985 h 4353122"/>
              <a:gd name="connsiteX9" fmla="*/ 1268557 w 2329266"/>
              <a:gd name="connsiteY9" fmla="*/ 4233486 h 4353122"/>
              <a:gd name="connsiteX10" fmla="*/ 1178563 w 2329266"/>
              <a:gd name="connsiteY10" fmla="*/ 4118244 h 4353122"/>
              <a:gd name="connsiteX11" fmla="*/ 1178155 w 2329266"/>
              <a:gd name="connsiteY11" fmla="*/ 505030 h 4353122"/>
              <a:gd name="connsiteX12" fmla="*/ 2330572 w 2329266"/>
              <a:gd name="connsiteY12" fmla="*/ 505030 h 4353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29266" h="4353122">
                <a:moveTo>
                  <a:pt x="2330572" y="505437"/>
                </a:moveTo>
                <a:lnTo>
                  <a:pt x="2330572" y="1306"/>
                </a:lnTo>
                <a:lnTo>
                  <a:pt x="1306" y="1306"/>
                </a:lnTo>
                <a:lnTo>
                  <a:pt x="1306" y="505437"/>
                </a:lnTo>
                <a:lnTo>
                  <a:pt x="1121553" y="505437"/>
                </a:lnTo>
                <a:lnTo>
                  <a:pt x="1121553" y="4118244"/>
                </a:lnTo>
                <a:cubicBezTo>
                  <a:pt x="1077981" y="4129238"/>
                  <a:pt x="1044182" y="4163852"/>
                  <a:pt x="1034409" y="4207424"/>
                </a:cubicBezTo>
                <a:lnTo>
                  <a:pt x="1035630" y="4264841"/>
                </a:lnTo>
                <a:cubicBezTo>
                  <a:pt x="1049883" y="4316150"/>
                  <a:pt x="1096713" y="4351985"/>
                  <a:pt x="1150058" y="4351985"/>
                </a:cubicBezTo>
                <a:cubicBezTo>
                  <a:pt x="1215619" y="4351985"/>
                  <a:pt x="1268557" y="4299047"/>
                  <a:pt x="1268557" y="4233486"/>
                </a:cubicBezTo>
                <a:cubicBezTo>
                  <a:pt x="1268557" y="4177697"/>
                  <a:pt x="1230279" y="4131275"/>
                  <a:pt x="1178563" y="4118244"/>
                </a:cubicBezTo>
                <a:cubicBezTo>
                  <a:pt x="1178563" y="3643839"/>
                  <a:pt x="1178563" y="1262449"/>
                  <a:pt x="1178155" y="505030"/>
                </a:cubicBezTo>
                <a:lnTo>
                  <a:pt x="2330572" y="505030"/>
                </a:lnTo>
                <a:close/>
              </a:path>
            </a:pathLst>
          </a:custGeom>
          <a:solidFill>
            <a:srgbClr val="FFAC15"/>
          </a:solidFill>
          <a:ln w="4072" cap="flat">
            <a:noFill/>
            <a:prstDash val="solid"/>
            <a:miter/>
          </a:ln>
        </p:spPr>
        <p:txBody>
          <a:bodyPr tIns="108000" rtlCol="0" anchor="t" anchorCtr="0"/>
          <a:lstStyle/>
          <a:p>
            <a:pPr algn="ctr"/>
            <a:r>
              <a:rPr lang="en-US" altLang="ko-KR" sz="1600" b="1">
                <a:solidFill>
                  <a:schemeClr val="bg1"/>
                </a:solidFill>
              </a:rPr>
              <a:t>Lorem ipsum dolor</a:t>
            </a:r>
            <a:endParaRPr lang="ko-KR" altLang="en-US" sz="1600" b="1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6BC8E89-9E4C-479B-9E16-BD23D23C5FEB}"/>
              </a:ext>
            </a:extLst>
          </p:cNvPr>
          <p:cNvSpPr txBox="1"/>
          <p:nvPr/>
        </p:nvSpPr>
        <p:spPr>
          <a:xfrm>
            <a:off x="4192702" y="5822145"/>
            <a:ext cx="373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</a:t>
            </a:r>
          </a:p>
        </p:txBody>
      </p:sp>
    </p:spTree>
    <p:extLst>
      <p:ext uri="{BB962C8B-B14F-4D97-AF65-F5344CB8AC3E}">
        <p14:creationId xmlns:p14="http://schemas.microsoft.com/office/powerpoint/2010/main" val="1697825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C7804C95-B935-42FB-978F-5E454F88E0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803360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E532EB4-5FC6-4B30-98BB-05486BA03F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97969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FCE1F0B-FB40-43CB-AC24-4BC1850046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00A2B4-8613-437A-B466-7AF72C152806}"/>
              </a:ext>
            </a:extLst>
          </p:cNvPr>
          <p:cNvSpPr txBox="1"/>
          <p:nvPr/>
        </p:nvSpPr>
        <p:spPr>
          <a:xfrm>
            <a:off x="773084" y="2018671"/>
            <a:ext cx="2770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Lorem ipsum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CFFEAC-2D49-4C17-8026-967CC0E8089C}"/>
              </a:ext>
            </a:extLst>
          </p:cNvPr>
          <p:cNvSpPr txBox="1"/>
          <p:nvPr/>
        </p:nvSpPr>
        <p:spPr>
          <a:xfrm>
            <a:off x="773085" y="4712062"/>
            <a:ext cx="27702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F556EB2-7325-423E-BC29-5CE4B1E25310}"/>
              </a:ext>
            </a:extLst>
          </p:cNvPr>
          <p:cNvSpPr/>
          <p:nvPr/>
        </p:nvSpPr>
        <p:spPr>
          <a:xfrm>
            <a:off x="773084" y="1697837"/>
            <a:ext cx="1264330" cy="457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19313C8-61E2-48F1-8EE0-3D28A7D78A81}"/>
              </a:ext>
            </a:extLst>
          </p:cNvPr>
          <p:cNvSpPr/>
          <p:nvPr/>
        </p:nvSpPr>
        <p:spPr>
          <a:xfrm>
            <a:off x="773084" y="3066147"/>
            <a:ext cx="1264330" cy="457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33F4CD-48B8-4296-9B4D-082101FF5ADB}"/>
              </a:ext>
            </a:extLst>
          </p:cNvPr>
          <p:cNvSpPr txBox="1"/>
          <p:nvPr/>
        </p:nvSpPr>
        <p:spPr>
          <a:xfrm>
            <a:off x="3770061" y="4712062"/>
            <a:ext cx="3507039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Duis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irure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in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reprehenderit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esse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cillum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fugiat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pariatur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Excepteur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occaecat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cupidatat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non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proident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681B5D-4A6A-49C7-A13E-9F5521023638}"/>
              </a:ext>
            </a:extLst>
          </p:cNvPr>
          <p:cNvSpPr txBox="1"/>
          <p:nvPr/>
        </p:nvSpPr>
        <p:spPr>
          <a:xfrm>
            <a:off x="3770061" y="4065731"/>
            <a:ext cx="3507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01.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BC2908-7409-43A2-A353-7142EFE5B893}"/>
              </a:ext>
            </a:extLst>
          </p:cNvPr>
          <p:cNvSpPr txBox="1"/>
          <p:nvPr/>
        </p:nvSpPr>
        <p:spPr>
          <a:xfrm>
            <a:off x="7911876" y="4712062"/>
            <a:ext cx="3507039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Duis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irure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in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reprehenderit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esse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cillum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fugiat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pariatur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Excepteur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occaecat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cupidatat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non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proident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8437AC-600D-4703-81EE-F0152F2D112B}"/>
              </a:ext>
            </a:extLst>
          </p:cNvPr>
          <p:cNvSpPr txBox="1"/>
          <p:nvPr/>
        </p:nvSpPr>
        <p:spPr>
          <a:xfrm>
            <a:off x="7911876" y="4065731"/>
            <a:ext cx="3507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02.</a:t>
            </a:r>
          </a:p>
        </p:txBody>
      </p:sp>
    </p:spTree>
    <p:extLst>
      <p:ext uri="{BB962C8B-B14F-4D97-AF65-F5344CB8AC3E}">
        <p14:creationId xmlns:p14="http://schemas.microsoft.com/office/powerpoint/2010/main" val="3957506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4DAEABA-65C3-4393-8D2A-A774E62BA2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12124A-A2E1-4656-999D-7708B5E3FCA0}"/>
              </a:ext>
            </a:extLst>
          </p:cNvPr>
          <p:cNvSpPr txBox="1"/>
          <p:nvPr/>
        </p:nvSpPr>
        <p:spPr>
          <a:xfrm>
            <a:off x="1030260" y="1351921"/>
            <a:ext cx="2770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Lorem ipsum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E3108F-3799-4059-B4B2-BE51A62D8B5F}"/>
              </a:ext>
            </a:extLst>
          </p:cNvPr>
          <p:cNvSpPr txBox="1"/>
          <p:nvPr/>
        </p:nvSpPr>
        <p:spPr>
          <a:xfrm>
            <a:off x="1030260" y="2810468"/>
            <a:ext cx="27702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1" dirty="0"/>
              <a:t>Lorem ipsum dolor sit </a:t>
            </a:r>
            <a:r>
              <a:rPr lang="en-US" altLang="ko-KR" b="1" dirty="0" err="1"/>
              <a:t>amet</a:t>
            </a:r>
            <a:r>
              <a:rPr lang="en-US" altLang="ko-KR" b="1" dirty="0"/>
              <a:t>, </a:t>
            </a:r>
            <a:r>
              <a:rPr lang="en-US" altLang="ko-KR" b="1" dirty="0" err="1"/>
              <a:t>consectetur</a:t>
            </a:r>
            <a:r>
              <a:rPr lang="en-US" altLang="ko-KR" b="1" dirty="0"/>
              <a:t> </a:t>
            </a:r>
            <a:r>
              <a:rPr lang="en-US" altLang="ko-KR" b="1" dirty="0" err="1"/>
              <a:t>adipiscing</a:t>
            </a:r>
            <a:r>
              <a:rPr lang="en-US" altLang="ko-KR" b="1" dirty="0"/>
              <a:t> </a:t>
            </a:r>
            <a:r>
              <a:rPr lang="en-US" altLang="ko-KR" b="1" dirty="0" err="1"/>
              <a:t>elit</a:t>
            </a:r>
            <a:endParaRPr lang="en-US" altLang="ko-KR" b="1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4EEB52A-71BE-4D1F-8ED4-A444019951EE}"/>
              </a:ext>
            </a:extLst>
          </p:cNvPr>
          <p:cNvSpPr/>
          <p:nvPr/>
        </p:nvSpPr>
        <p:spPr>
          <a:xfrm>
            <a:off x="1030260" y="1031087"/>
            <a:ext cx="1264330" cy="457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696EF9A-E4FA-4C95-B774-DB4EC84C230A}"/>
              </a:ext>
            </a:extLst>
          </p:cNvPr>
          <p:cNvSpPr/>
          <p:nvPr/>
        </p:nvSpPr>
        <p:spPr>
          <a:xfrm>
            <a:off x="1030260" y="2399397"/>
            <a:ext cx="1264330" cy="457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981B2D-57C0-49F4-A4C3-C8D1E34D0BDB}"/>
              </a:ext>
            </a:extLst>
          </p:cNvPr>
          <p:cNvSpPr txBox="1"/>
          <p:nvPr/>
        </p:nvSpPr>
        <p:spPr>
          <a:xfrm>
            <a:off x="1030260" y="4718917"/>
            <a:ext cx="5399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Duis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irure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in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reprehenderit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esse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cillum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fugiat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pariatur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Excepteur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occaecat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cupidatat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non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proident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95353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93263" y="3257103"/>
            <a:ext cx="3605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345116" y="4084051"/>
            <a:ext cx="3553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1967967"/>
            <a:ext cx="1027384" cy="1170074"/>
            <a:chOff x="6830083" y="5571172"/>
            <a:chExt cx="342900" cy="390525"/>
          </a:xfrm>
          <a:solidFill>
            <a:srgbClr val="FF2663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26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26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26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87" name="그래픽 186">
            <a:extLst>
              <a:ext uri="{FF2B5EF4-FFF2-40B4-BE49-F238E27FC236}">
                <a16:creationId xmlns:a16="http://schemas.microsoft.com/office/drawing/2014/main" id="{1A7AA048-D7DB-4845-8405-BCABF6C30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511246"/>
            <a:ext cx="664076" cy="664076"/>
          </a:xfrm>
          <a:prstGeom prst="rect">
            <a:avLst/>
          </a:prstGeom>
        </p:spPr>
      </p:pic>
      <p:sp>
        <p:nvSpPr>
          <p:cNvPr id="188" name="타원 187">
            <a:extLst>
              <a:ext uri="{FF2B5EF4-FFF2-40B4-BE49-F238E27FC236}">
                <a16:creationId xmlns:a16="http://schemas.microsoft.com/office/drawing/2014/main" id="{228B5433-9AB9-4F27-9312-F3A860C642B4}"/>
              </a:ext>
            </a:extLst>
          </p:cNvPr>
          <p:cNvSpPr/>
          <p:nvPr/>
        </p:nvSpPr>
        <p:spPr>
          <a:xfrm>
            <a:off x="308853" y="8840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34D28485-5330-4C59-9941-E23FD2FBFBBD}"/>
              </a:ext>
            </a:extLst>
          </p:cNvPr>
          <p:cNvSpPr txBox="1"/>
          <p:nvPr/>
        </p:nvSpPr>
        <p:spPr>
          <a:xfrm>
            <a:off x="1133866" y="584200"/>
            <a:ext cx="6492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13307AFE-5EFB-4482-B8AF-28CA42C616FF}"/>
              </a:ext>
            </a:extLst>
          </p:cNvPr>
          <p:cNvSpPr txBox="1"/>
          <p:nvPr/>
        </p:nvSpPr>
        <p:spPr>
          <a:xfrm>
            <a:off x="1133866" y="8700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래픽 6">
            <a:extLst>
              <a:ext uri="{FF2B5EF4-FFF2-40B4-BE49-F238E27FC236}">
                <a16:creationId xmlns:a16="http://schemas.microsoft.com/office/drawing/2014/main" id="{5C0D1B55-2CB9-4211-8289-6161A06E3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511246"/>
            <a:ext cx="664076" cy="664076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E8422851-A040-411F-BA77-82F59096F845}"/>
              </a:ext>
            </a:extLst>
          </p:cNvPr>
          <p:cNvSpPr/>
          <p:nvPr/>
        </p:nvSpPr>
        <p:spPr>
          <a:xfrm>
            <a:off x="308853" y="8840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A22AD1-C148-4E5B-A523-DDC37A8E9098}"/>
              </a:ext>
            </a:extLst>
          </p:cNvPr>
          <p:cNvSpPr txBox="1"/>
          <p:nvPr/>
        </p:nvSpPr>
        <p:spPr>
          <a:xfrm>
            <a:off x="2007936" y="3233805"/>
            <a:ext cx="5853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60813B0-550A-4B59-9D5A-5F27EF75ABC3}"/>
              </a:ext>
            </a:extLst>
          </p:cNvPr>
          <p:cNvSpPr/>
          <p:nvPr/>
        </p:nvSpPr>
        <p:spPr>
          <a:xfrm>
            <a:off x="1133867" y="2796052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01.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DDD17AC-225C-4522-9BA6-386C2E316D38}"/>
              </a:ext>
            </a:extLst>
          </p:cNvPr>
          <p:cNvSpPr/>
          <p:nvPr/>
        </p:nvSpPr>
        <p:spPr>
          <a:xfrm>
            <a:off x="1987942" y="2895244"/>
            <a:ext cx="5873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7400533-02D5-4280-8DA3-9184FA204F0B}"/>
              </a:ext>
            </a:extLst>
          </p:cNvPr>
          <p:cNvSpPr txBox="1"/>
          <p:nvPr/>
        </p:nvSpPr>
        <p:spPr>
          <a:xfrm>
            <a:off x="1133866" y="60960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F8876E-9A9E-4215-AFDB-B5BBBBF82691}"/>
              </a:ext>
            </a:extLst>
          </p:cNvPr>
          <p:cNvSpPr txBox="1"/>
          <p:nvPr/>
        </p:nvSpPr>
        <p:spPr>
          <a:xfrm>
            <a:off x="1133866" y="9208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9F02B9-F2A7-48F2-BC3B-A77865FD6CE8}"/>
              </a:ext>
            </a:extLst>
          </p:cNvPr>
          <p:cNvSpPr txBox="1"/>
          <p:nvPr/>
        </p:nvSpPr>
        <p:spPr>
          <a:xfrm>
            <a:off x="2007936" y="4427720"/>
            <a:ext cx="5853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7A5E6F4-05DE-451B-A8F6-7A0F3B9922E6}"/>
              </a:ext>
            </a:extLst>
          </p:cNvPr>
          <p:cNvSpPr/>
          <p:nvPr/>
        </p:nvSpPr>
        <p:spPr>
          <a:xfrm>
            <a:off x="1133867" y="3989967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02.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D303A0D-6106-4321-A768-CBAAE3BD5805}"/>
              </a:ext>
            </a:extLst>
          </p:cNvPr>
          <p:cNvSpPr/>
          <p:nvPr/>
        </p:nvSpPr>
        <p:spPr>
          <a:xfrm>
            <a:off x="1987942" y="4089159"/>
            <a:ext cx="5873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2B129A-6CD2-4D71-8D6F-044937D2CA56}"/>
              </a:ext>
            </a:extLst>
          </p:cNvPr>
          <p:cNvSpPr txBox="1"/>
          <p:nvPr/>
        </p:nvSpPr>
        <p:spPr>
          <a:xfrm>
            <a:off x="2007936" y="5621635"/>
            <a:ext cx="5853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24F763B1-6412-408F-85E1-D748981D46E3}"/>
              </a:ext>
            </a:extLst>
          </p:cNvPr>
          <p:cNvSpPr/>
          <p:nvPr/>
        </p:nvSpPr>
        <p:spPr>
          <a:xfrm>
            <a:off x="1133867" y="5183882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03.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5C32622-7B1F-4B32-BC37-0F70601E642F}"/>
              </a:ext>
            </a:extLst>
          </p:cNvPr>
          <p:cNvSpPr/>
          <p:nvPr/>
        </p:nvSpPr>
        <p:spPr>
          <a:xfrm>
            <a:off x="1987942" y="5283074"/>
            <a:ext cx="5873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E8B6C68-118F-4EF4-9DD4-5E5752F48700}"/>
              </a:ext>
            </a:extLst>
          </p:cNvPr>
          <p:cNvSpPr txBox="1"/>
          <p:nvPr/>
        </p:nvSpPr>
        <p:spPr>
          <a:xfrm>
            <a:off x="6818705" y="3014823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Mobile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15835B-15AC-4290-8E6E-F99C169F3A70}"/>
              </a:ext>
            </a:extLst>
          </p:cNvPr>
          <p:cNvSpPr txBox="1"/>
          <p:nvPr/>
        </p:nvSpPr>
        <p:spPr>
          <a:xfrm>
            <a:off x="6818705" y="4092041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49E17B49-FEF8-407B-9C3D-3B37B2053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282646"/>
            <a:ext cx="664076" cy="664076"/>
          </a:xfrm>
          <a:prstGeom prst="rect">
            <a:avLst/>
          </a:prstGeom>
        </p:spPr>
      </p:pic>
      <p:sp>
        <p:nvSpPr>
          <p:cNvPr id="17" name="타원 16">
            <a:extLst>
              <a:ext uri="{FF2B5EF4-FFF2-40B4-BE49-F238E27FC236}">
                <a16:creationId xmlns:a16="http://schemas.microsoft.com/office/drawing/2014/main" id="{6FCABEA5-0346-4B9A-98B6-C165CA315788}"/>
              </a:ext>
            </a:extLst>
          </p:cNvPr>
          <p:cNvSpPr/>
          <p:nvPr/>
        </p:nvSpPr>
        <p:spPr>
          <a:xfrm>
            <a:off x="308853" y="6554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074D12-D985-4512-A50D-E364DF4E731B}"/>
              </a:ext>
            </a:extLst>
          </p:cNvPr>
          <p:cNvSpPr txBox="1"/>
          <p:nvPr/>
        </p:nvSpPr>
        <p:spPr>
          <a:xfrm>
            <a:off x="1133866" y="355600"/>
            <a:ext cx="6492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E5FD71-88B2-4DF8-B6D9-C885A22FE450}"/>
              </a:ext>
            </a:extLst>
          </p:cNvPr>
          <p:cNvSpPr txBox="1"/>
          <p:nvPr/>
        </p:nvSpPr>
        <p:spPr>
          <a:xfrm>
            <a:off x="1133866" y="6414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69949B57-3E5F-4A1B-9F40-A57A915420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749" y="1233155"/>
            <a:ext cx="2476500" cy="5039389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D5602DE6-C14A-4A71-B025-0D4EB1C20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66849" y="1233155"/>
            <a:ext cx="2476500" cy="5039389"/>
          </a:xfrm>
          <a:prstGeom prst="rect">
            <a:avLst/>
          </a:prstGeom>
        </p:spPr>
      </p:pic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C0865E4B-3BB1-4312-8A2B-2024747E9A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CAF3825-FCB4-445D-A5D1-9135C3E3185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2FA943CF-0943-4694-8FCA-4A18C975E9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2550" y="1381125"/>
            <a:ext cx="1038226" cy="13843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23FF25B7-20FD-49E5-A356-F093343935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85986" y="1381125"/>
            <a:ext cx="1038226" cy="13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BA51F6-BD30-4183-BEEE-F4BE3E38A8E6}"/>
              </a:ext>
            </a:extLst>
          </p:cNvPr>
          <p:cNvSpPr txBox="1"/>
          <p:nvPr/>
        </p:nvSpPr>
        <p:spPr>
          <a:xfrm>
            <a:off x="6818705" y="3014823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Tablet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52E70D-92AF-467A-84FB-2BF829D0968A}"/>
              </a:ext>
            </a:extLst>
          </p:cNvPr>
          <p:cNvSpPr txBox="1"/>
          <p:nvPr/>
        </p:nvSpPr>
        <p:spPr>
          <a:xfrm>
            <a:off x="6818705" y="4092041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9D4E5552-9D2B-4D2C-8D4A-7F2CBE074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282646"/>
            <a:ext cx="664076" cy="664076"/>
          </a:xfrm>
          <a:prstGeom prst="rect">
            <a:avLst/>
          </a:prstGeom>
        </p:spPr>
      </p:pic>
      <p:sp>
        <p:nvSpPr>
          <p:cNvPr id="12" name="타원 11">
            <a:extLst>
              <a:ext uri="{FF2B5EF4-FFF2-40B4-BE49-F238E27FC236}">
                <a16:creationId xmlns:a16="http://schemas.microsoft.com/office/drawing/2014/main" id="{F65FF2F7-9DF1-46CF-A745-91742886C1C0}"/>
              </a:ext>
            </a:extLst>
          </p:cNvPr>
          <p:cNvSpPr/>
          <p:nvPr/>
        </p:nvSpPr>
        <p:spPr>
          <a:xfrm>
            <a:off x="308853" y="6554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52AA66-924E-477D-93AD-5694E259339B}"/>
              </a:ext>
            </a:extLst>
          </p:cNvPr>
          <p:cNvSpPr txBox="1"/>
          <p:nvPr/>
        </p:nvSpPr>
        <p:spPr>
          <a:xfrm>
            <a:off x="1133866" y="355600"/>
            <a:ext cx="6492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03C9EF-D05D-44D5-AAE8-97EB7BCB56B6}"/>
              </a:ext>
            </a:extLst>
          </p:cNvPr>
          <p:cNvSpPr txBox="1"/>
          <p:nvPr/>
        </p:nvSpPr>
        <p:spPr>
          <a:xfrm>
            <a:off x="1133866" y="6414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76C7733B-26AB-4968-9EAD-5EADE9106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3775" y="986679"/>
            <a:ext cx="4175125" cy="5477621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B5FB597-0630-4C1A-AD57-32D3F49923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054B00-2EEA-4376-B62E-06D6863C0B57}"/>
              </a:ext>
            </a:extLst>
          </p:cNvPr>
          <p:cNvSpPr txBox="1"/>
          <p:nvPr/>
        </p:nvSpPr>
        <p:spPr>
          <a:xfrm>
            <a:off x="7684620" y="4083903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6561F-11DB-4958-AF0D-57059BCBEDBA}"/>
              </a:ext>
            </a:extLst>
          </p:cNvPr>
          <p:cNvSpPr txBox="1"/>
          <p:nvPr/>
        </p:nvSpPr>
        <p:spPr>
          <a:xfrm>
            <a:off x="7684621" y="4914900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D4E4B635-F1C3-4314-A130-0799C8F30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282646"/>
            <a:ext cx="664076" cy="664076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FB301170-A045-4A85-8E45-0237666F5F68}"/>
              </a:ext>
            </a:extLst>
          </p:cNvPr>
          <p:cNvSpPr/>
          <p:nvPr/>
        </p:nvSpPr>
        <p:spPr>
          <a:xfrm>
            <a:off x="308853" y="6554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5123E4-F940-46AA-889C-E497E809BC91}"/>
              </a:ext>
            </a:extLst>
          </p:cNvPr>
          <p:cNvSpPr txBox="1"/>
          <p:nvPr/>
        </p:nvSpPr>
        <p:spPr>
          <a:xfrm>
            <a:off x="1133866" y="355600"/>
            <a:ext cx="6492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8555A4-B8BD-4443-9A83-ECC71139A1DF}"/>
              </a:ext>
            </a:extLst>
          </p:cNvPr>
          <p:cNvSpPr txBox="1"/>
          <p:nvPr/>
        </p:nvSpPr>
        <p:spPr>
          <a:xfrm>
            <a:off x="1133866" y="6414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B9EE6EFF-8128-489E-8669-7EA9022F3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5751" y="1036131"/>
            <a:ext cx="6814550" cy="5654862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C60D995-D7DC-4770-93AC-FE59B234B6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9800" y="1327208"/>
            <a:ext cx="6273800" cy="3784600"/>
          </a:xfrm>
        </p:spPr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>
              <a:lumMod val="7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>
              <a:lumMod val="75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>
              <a:lumMod val="7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>
              <a:lumMod val="75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>
              <a:lumMod val="7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>
              <a:lumMod val="75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>
              <a:lumMod val="75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>
              <a:lumMod val="75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>
              <a:lumMod val="75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>
              <a:lumMod val="75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>
              <a:lumMod val="75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>
              <a:lumMod val="75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>
              <a:lumMod val="75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>
              <a:lumMod val="75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>
              <a:lumMod val="75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>
              <a:lumMod val="75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>
              <a:lumMod val="75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>
              <a:lumMod val="75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>
              <a:lumMod val="75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>
              <a:lumMod val="75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>
              <a:lumMod val="75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>
              <a:lumMod val="75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>
              <a:lumMod val="75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>
              <a:lumMod val="75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>
              <a:lumMod val="75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>
              <a:lumMod val="75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>
              <a:lumMod val="75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>
              <a:lumMod val="7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>
              <a:lumMod val="75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>
              <a:lumMod val="75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>
              <a:lumMod val="75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>
              <a:lumMod val="75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>
              <a:lumMod val="75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>
              <a:lumMod val="75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>
              <a:lumMod val="75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>
              <a:lumMod val="75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>
              <a:lumMod val="75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>
              <a:lumMod val="75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>
              <a:lumMod val="75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>
              <a:lumMod val="75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>
              <a:lumMod val="75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>
              <a:lumMod val="75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>
              <a:lumMod val="75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>
              <a:lumMod val="75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>
              <a:lumMod val="75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>
              <a:lumMod val="75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>
              <a:lumMod val="75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>
              <a:lumMod val="75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>
              <a:lumMod val="75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>
              <a:lumMod val="75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>
              <a:lumMod val="75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>
              <a:lumMod val="75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>
              <a:lumMod val="75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>
              <a:lumMod val="75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>
              <a:lumMod val="75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>
              <a:lumMod val="75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>
              <a:lumMod val="75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>
              <a:lumMod val="75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>
              <a:lumMod val="75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>
              <a:lumMod val="75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>
              <a:lumMod val="75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>
              <a:lumMod val="75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>
              <a:lumMod val="75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>
              <a:lumMod val="75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>
              <a:lumMod val="75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>
              <a:lumMod val="75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>
              <a:lumMod val="7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>
              <a:lumMod val="75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>
              <a:lumMod val="75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>
              <a:lumMod val="75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>
              <a:lumMod val="75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>
              <a:lumMod val="75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>
              <a:lumMod val="75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>
              <a:lumMod val="75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>
              <a:lumMod val="75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>
              <a:lumMod val="75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>
              <a:lumMod val="75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>
              <a:lumMod val="75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>
              <a:lumMod val="75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>
              <a:lumMod val="75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>
              <a:lumMod val="75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>
              <a:lumMod val="75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>
              <a:lumMod val="75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>
              <a:lumMod val="75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>
              <a:lumMod val="75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>
              <a:lumMod val="75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>
              <a:lumMod val="75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>
              <a:lumMod val="75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>
              <a:lumMod val="75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>
              <a:lumMod val="75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>
              <a:lumMod val="75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>
              <a:lumMod val="75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243148" y="2697323"/>
            <a:ext cx="5705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800" dirty="0">
                <a:solidFill>
                  <a:srgbClr val="FFB91B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63211" y="3607742"/>
            <a:ext cx="3866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. </a:t>
            </a:r>
            <a:r>
              <a:rPr lang="en-US" altLang="ko-KR" sz="1200" dirty="0" err="1"/>
              <a:t>Etiam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mi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lacinia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97D10C53-1545-495D-9857-0D387302483B}"/>
              </a:ext>
            </a:extLst>
          </p:cNvPr>
          <p:cNvSpPr/>
          <p:nvPr/>
        </p:nvSpPr>
        <p:spPr>
          <a:xfrm>
            <a:off x="2265323" y="1917234"/>
            <a:ext cx="3619537" cy="106391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6000" rIns="288000" bIns="36000" rtlCol="0" anchor="ctr"/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1EFA806E-65FB-40A5-9B44-E3AB64836270}"/>
              </a:ext>
            </a:extLst>
          </p:cNvPr>
          <p:cNvSpPr/>
          <p:nvPr/>
        </p:nvSpPr>
        <p:spPr>
          <a:xfrm>
            <a:off x="1092647" y="1917234"/>
            <a:ext cx="1063914" cy="1063914"/>
          </a:xfrm>
          <a:prstGeom prst="ellipse">
            <a:avLst/>
          </a:prstGeom>
          <a:solidFill>
            <a:srgbClr val="FFD2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768AA905-D3A3-4F68-B67A-FCF49E0F3F34}"/>
              </a:ext>
            </a:extLst>
          </p:cNvPr>
          <p:cNvSpPr/>
          <p:nvPr/>
        </p:nvSpPr>
        <p:spPr>
          <a:xfrm>
            <a:off x="2265323" y="3395254"/>
            <a:ext cx="3619537" cy="106391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6000" rIns="288000" bIns="36000" rtlCol="0" anchor="ctr"/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9ABFD322-01AB-4050-8EA1-621676CC2029}"/>
              </a:ext>
            </a:extLst>
          </p:cNvPr>
          <p:cNvSpPr/>
          <p:nvPr/>
        </p:nvSpPr>
        <p:spPr>
          <a:xfrm>
            <a:off x="1092647" y="3395254"/>
            <a:ext cx="1063914" cy="1063914"/>
          </a:xfrm>
          <a:prstGeom prst="ellipse">
            <a:avLst/>
          </a:prstGeom>
          <a:solidFill>
            <a:srgbClr val="E943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3C873061-7C8D-40AA-90AB-5C7ADCFFF6B3}"/>
              </a:ext>
            </a:extLst>
          </p:cNvPr>
          <p:cNvSpPr/>
          <p:nvPr/>
        </p:nvSpPr>
        <p:spPr>
          <a:xfrm>
            <a:off x="2265323" y="4873276"/>
            <a:ext cx="3619537" cy="106391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6000" rIns="288000" bIns="36000" rtlCol="0" anchor="ctr"/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CC867F0E-B18A-458E-B470-DFC29426777D}"/>
              </a:ext>
            </a:extLst>
          </p:cNvPr>
          <p:cNvSpPr/>
          <p:nvPr/>
        </p:nvSpPr>
        <p:spPr>
          <a:xfrm>
            <a:off x="1092647" y="4873276"/>
            <a:ext cx="1063914" cy="1063914"/>
          </a:xfrm>
          <a:prstGeom prst="ellipse">
            <a:avLst/>
          </a:prstGeom>
          <a:solidFill>
            <a:srgbClr val="C51E9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EFCF1B5A-1D6F-4DB9-A5FE-D1CA5CFA0987}"/>
              </a:ext>
            </a:extLst>
          </p:cNvPr>
          <p:cNvSpPr/>
          <p:nvPr/>
        </p:nvSpPr>
        <p:spPr>
          <a:xfrm>
            <a:off x="7479816" y="1917234"/>
            <a:ext cx="3619537" cy="106391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6000" rIns="288000" bIns="36000" rtlCol="0" anchor="ctr"/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719B2215-F98D-4BC2-96E7-74FD79FF0EDE}"/>
              </a:ext>
            </a:extLst>
          </p:cNvPr>
          <p:cNvSpPr/>
          <p:nvPr/>
        </p:nvSpPr>
        <p:spPr>
          <a:xfrm>
            <a:off x="6307140" y="1917234"/>
            <a:ext cx="1063914" cy="1063914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ACB20111-1692-4D23-A9F8-A3BCA4B5C791}"/>
              </a:ext>
            </a:extLst>
          </p:cNvPr>
          <p:cNvSpPr/>
          <p:nvPr/>
        </p:nvSpPr>
        <p:spPr>
          <a:xfrm>
            <a:off x="7479816" y="3395254"/>
            <a:ext cx="3619537" cy="106391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6000" rIns="288000" bIns="36000" rtlCol="0" anchor="ctr"/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1002B718-D098-412D-BC00-CE497E6088FD}"/>
              </a:ext>
            </a:extLst>
          </p:cNvPr>
          <p:cNvSpPr/>
          <p:nvPr/>
        </p:nvSpPr>
        <p:spPr>
          <a:xfrm>
            <a:off x="6307140" y="3395254"/>
            <a:ext cx="1063914" cy="1063914"/>
          </a:xfrm>
          <a:prstGeom prst="ellipse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7779F416-4853-4A70-BB8E-46D5ACD7B3D5}"/>
              </a:ext>
            </a:extLst>
          </p:cNvPr>
          <p:cNvSpPr/>
          <p:nvPr/>
        </p:nvSpPr>
        <p:spPr>
          <a:xfrm>
            <a:off x="7479816" y="4873276"/>
            <a:ext cx="3619537" cy="106391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6000" rIns="288000" bIns="36000" rtlCol="0" anchor="ctr"/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040935BA-C3B9-4AA4-83EA-024B6C02B748}"/>
              </a:ext>
            </a:extLst>
          </p:cNvPr>
          <p:cNvSpPr/>
          <p:nvPr/>
        </p:nvSpPr>
        <p:spPr>
          <a:xfrm>
            <a:off x="6307140" y="4873276"/>
            <a:ext cx="1063914" cy="1063914"/>
          </a:xfrm>
          <a:prstGeom prst="ellipse">
            <a:avLst/>
          </a:prstGeom>
          <a:solidFill>
            <a:srgbClr val="9200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B34F4AE8-5265-4F15-B0D3-E4DB88424BDE}"/>
              </a:ext>
            </a:extLst>
          </p:cNvPr>
          <p:cNvGrpSpPr/>
          <p:nvPr/>
        </p:nvGrpSpPr>
        <p:grpSpPr>
          <a:xfrm>
            <a:off x="6678276" y="2241592"/>
            <a:ext cx="294242" cy="392386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888A2C1-1755-462D-AFD6-5A8999CA90F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1220931A-CC89-465C-BF69-49EA1244AA1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C1341854-AED6-4AD3-AFDF-E6810E1621D4}"/>
              </a:ext>
            </a:extLst>
          </p:cNvPr>
          <p:cNvSpPr/>
          <p:nvPr/>
        </p:nvSpPr>
        <p:spPr>
          <a:xfrm>
            <a:off x="6668246" y="5249901"/>
            <a:ext cx="341701" cy="389159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A39B19DC-A14C-4DC0-854A-1734C793B308}"/>
              </a:ext>
            </a:extLst>
          </p:cNvPr>
          <p:cNvGrpSpPr/>
          <p:nvPr/>
        </p:nvGrpSpPr>
        <p:grpSpPr>
          <a:xfrm>
            <a:off x="1470829" y="2227332"/>
            <a:ext cx="387356" cy="386881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723B41C1-7B3A-47E8-B3C6-EF57AEE9927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77C6CBA8-201C-4C78-A074-59980F03A99B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560F3641-F96D-4CA0-9349-813B75CB0E31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08D1F040-1F34-4CD2-9BDC-1606619C582A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2DC0BF48-A148-4268-9773-B3436A5DCE6D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6667D50-D7AE-4F49-8AC7-295813BE66C3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B05C76C9-A55C-4B7E-BEA8-4C4C94B5003A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DD84441B-5EF6-4682-A47A-4125A4086372}"/>
              </a:ext>
            </a:extLst>
          </p:cNvPr>
          <p:cNvGrpSpPr/>
          <p:nvPr/>
        </p:nvGrpSpPr>
        <p:grpSpPr>
          <a:xfrm>
            <a:off x="1432848" y="3706270"/>
            <a:ext cx="374883" cy="384556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F20245EA-DAE4-41C3-8E8D-FA7B13927C1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1C5DF1F-4348-4681-A63B-59C1AD5C3439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C6F90B81-6E84-4950-8CB1-8EDFAD43CEA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22292EB-5BBE-42F6-9575-EFA07EC15D3B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E949080B-06B3-4926-8072-99BDE8156852}"/>
              </a:ext>
            </a:extLst>
          </p:cNvPr>
          <p:cNvGrpSpPr/>
          <p:nvPr/>
        </p:nvGrpSpPr>
        <p:grpSpPr>
          <a:xfrm>
            <a:off x="1451967" y="5218863"/>
            <a:ext cx="388876" cy="37273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747775-EC70-422B-BE12-67E6E8030431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D0A9BC7F-F7FB-444C-B941-20B73471B63B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3789C97E-34D4-45CC-A681-E1FF123A8671}"/>
              </a:ext>
            </a:extLst>
          </p:cNvPr>
          <p:cNvGrpSpPr/>
          <p:nvPr/>
        </p:nvGrpSpPr>
        <p:grpSpPr>
          <a:xfrm>
            <a:off x="6644516" y="3732631"/>
            <a:ext cx="389159" cy="389159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A8C674AD-3877-46E5-A011-B7952672D1DC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94B0CFB6-FA95-4FB0-B8C1-291433BCB1AD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9219591F-D971-46CE-926F-C160C4823E15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AE353C9-3847-4F72-A677-85786154B29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423CE51-46AE-4FEF-9458-B13E36D8D95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43" name="그래픽 42">
            <a:extLst>
              <a:ext uri="{FF2B5EF4-FFF2-40B4-BE49-F238E27FC236}">
                <a16:creationId xmlns:a16="http://schemas.microsoft.com/office/drawing/2014/main" id="{6C94A498-5F43-47A6-9134-640824959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511246"/>
            <a:ext cx="664076" cy="664076"/>
          </a:xfrm>
          <a:prstGeom prst="rect">
            <a:avLst/>
          </a:prstGeom>
        </p:spPr>
      </p:pic>
      <p:sp>
        <p:nvSpPr>
          <p:cNvPr id="46" name="타원 45">
            <a:extLst>
              <a:ext uri="{FF2B5EF4-FFF2-40B4-BE49-F238E27FC236}">
                <a16:creationId xmlns:a16="http://schemas.microsoft.com/office/drawing/2014/main" id="{69D6D9BB-DF24-44E8-97E2-74854DD4D33B}"/>
              </a:ext>
            </a:extLst>
          </p:cNvPr>
          <p:cNvSpPr/>
          <p:nvPr/>
        </p:nvSpPr>
        <p:spPr>
          <a:xfrm>
            <a:off x="308853" y="8840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E8BF1EB-0A7A-4EF2-93D9-D618194B1B94}"/>
              </a:ext>
            </a:extLst>
          </p:cNvPr>
          <p:cNvSpPr txBox="1"/>
          <p:nvPr/>
        </p:nvSpPr>
        <p:spPr>
          <a:xfrm>
            <a:off x="1133866" y="60960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0CEE5A3-26FE-45F2-A4E8-D10C28D74C8B}"/>
              </a:ext>
            </a:extLst>
          </p:cNvPr>
          <p:cNvSpPr txBox="1"/>
          <p:nvPr/>
        </p:nvSpPr>
        <p:spPr>
          <a:xfrm>
            <a:off x="1133866" y="9208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FDA5A88-977E-446D-A882-097EA0E11B4C}"/>
              </a:ext>
            </a:extLst>
          </p:cNvPr>
          <p:cNvSpPr/>
          <p:nvPr/>
        </p:nvSpPr>
        <p:spPr>
          <a:xfrm>
            <a:off x="4337050" y="984250"/>
            <a:ext cx="3517900" cy="4889500"/>
          </a:xfrm>
          <a:prstGeom prst="rect">
            <a:avLst/>
          </a:prstGeom>
          <a:noFill/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5E13A6-5847-482C-AE23-2FFBF1F9CB94}"/>
              </a:ext>
            </a:extLst>
          </p:cNvPr>
          <p:cNvSpPr txBox="1"/>
          <p:nvPr/>
        </p:nvSpPr>
        <p:spPr>
          <a:xfrm>
            <a:off x="4337050" y="2183141"/>
            <a:ext cx="3527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SLIDE TITLE</a:t>
            </a:r>
            <a:endParaRPr lang="ko-KR" altLang="en-US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7E166F-08AA-44CD-B1D0-1B300A5DBBC8}"/>
              </a:ext>
            </a:extLst>
          </p:cNvPr>
          <p:cNvSpPr txBox="1"/>
          <p:nvPr/>
        </p:nvSpPr>
        <p:spPr>
          <a:xfrm>
            <a:off x="4337051" y="3128918"/>
            <a:ext cx="35179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6CB0AAE3-6AC0-468D-A0C1-63A23CBA3098}"/>
              </a:ext>
            </a:extLst>
          </p:cNvPr>
          <p:cNvSpPr/>
          <p:nvPr/>
        </p:nvSpPr>
        <p:spPr>
          <a:xfrm>
            <a:off x="5041899" y="4546600"/>
            <a:ext cx="2108202" cy="863601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01. Lorem ipsum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53665425-F72C-4F5F-A71B-6FED357B83BD}"/>
              </a:ext>
            </a:extLst>
          </p:cNvPr>
          <p:cNvGrpSpPr/>
          <p:nvPr/>
        </p:nvGrpSpPr>
        <p:grpSpPr>
          <a:xfrm>
            <a:off x="6635752" y="2053122"/>
            <a:ext cx="3872385" cy="1637487"/>
            <a:chOff x="9861210" y="0"/>
            <a:chExt cx="3872385" cy="163748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843078-F1BA-4CF3-90F9-15BE5F2F59CB}"/>
                </a:ext>
              </a:extLst>
            </p:cNvPr>
            <p:cNvSpPr txBox="1"/>
            <p:nvPr/>
          </p:nvSpPr>
          <p:spPr>
            <a:xfrm>
              <a:off x="9861211" y="868046"/>
              <a:ext cx="16625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just">
                <a:lnSpc>
                  <a:spcPct val="150000"/>
                </a:lnSpc>
                <a:defRPr sz="11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altLang="ko-KR" dirty="0"/>
                <a:t>Lorem ipsum dolor sit </a:t>
              </a:r>
              <a:r>
                <a:rPr lang="en-US" altLang="ko-KR" dirty="0" err="1"/>
                <a:t>amet</a:t>
              </a:r>
              <a:r>
                <a:rPr lang="en-US" altLang="ko-KR" dirty="0"/>
                <a:t>, </a:t>
              </a:r>
              <a:r>
                <a:rPr lang="en-US" altLang="ko-KR" dirty="0" err="1"/>
                <a:t>consectetur</a:t>
              </a:r>
              <a:r>
                <a:rPr lang="en-US" altLang="ko-KR" dirty="0"/>
                <a:t> </a:t>
              </a:r>
              <a:r>
                <a:rPr lang="en-US" altLang="ko-KR" dirty="0" err="1"/>
                <a:t>adipisicing</a:t>
              </a:r>
              <a:r>
                <a:rPr lang="en-US" altLang="ko-KR" dirty="0"/>
                <a:t> </a:t>
              </a:r>
              <a:r>
                <a:rPr lang="en-US" altLang="ko-KR" dirty="0" err="1"/>
                <a:t>elit</a:t>
              </a:r>
              <a:r>
                <a:rPr lang="en-US" altLang="ko-KR" dirty="0"/>
                <a:t>, sed do </a:t>
              </a:r>
              <a:r>
                <a:rPr lang="en-US" altLang="ko-KR" dirty="0" err="1"/>
                <a:t>eiusmod</a:t>
              </a:r>
              <a:r>
                <a:rPr lang="en-US" altLang="ko-KR" dirty="0"/>
                <a:t> </a:t>
              </a:r>
              <a:r>
                <a:rPr lang="en-US" altLang="ko-KR" dirty="0" err="1"/>
                <a:t>tempor</a:t>
              </a:r>
              <a:endParaRPr lang="ko-KR" altLang="en-US" dirty="0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DB5C7472-4525-4C66-9FD7-3572C0E5A310}"/>
                </a:ext>
              </a:extLst>
            </p:cNvPr>
            <p:cNvSpPr/>
            <p:nvPr/>
          </p:nvSpPr>
          <p:spPr>
            <a:xfrm>
              <a:off x="9861210" y="520145"/>
              <a:ext cx="166258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6DE7D4B3-34A6-4B95-8FBC-C94E04374757}"/>
                </a:ext>
              </a:extLst>
            </p:cNvPr>
            <p:cNvSpPr/>
            <p:nvPr/>
          </p:nvSpPr>
          <p:spPr>
            <a:xfrm>
              <a:off x="9861210" y="0"/>
              <a:ext cx="16625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01.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ACABF7-5FAE-4931-A3F7-5AAF50FEC28F}"/>
                </a:ext>
              </a:extLst>
            </p:cNvPr>
            <p:cNvSpPr txBox="1"/>
            <p:nvPr/>
          </p:nvSpPr>
          <p:spPr>
            <a:xfrm>
              <a:off x="12071011" y="868046"/>
              <a:ext cx="16625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just">
                <a:lnSpc>
                  <a:spcPct val="150000"/>
                </a:lnSpc>
                <a:defRPr sz="11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altLang="ko-KR" dirty="0"/>
                <a:t>Lorem ipsum dolor sit </a:t>
              </a:r>
              <a:r>
                <a:rPr lang="en-US" altLang="ko-KR" dirty="0" err="1"/>
                <a:t>amet</a:t>
              </a:r>
              <a:r>
                <a:rPr lang="en-US" altLang="ko-KR" dirty="0"/>
                <a:t>, </a:t>
              </a:r>
              <a:r>
                <a:rPr lang="en-US" altLang="ko-KR" dirty="0" err="1"/>
                <a:t>consectetur</a:t>
              </a:r>
              <a:r>
                <a:rPr lang="en-US" altLang="ko-KR" dirty="0"/>
                <a:t> </a:t>
              </a:r>
              <a:r>
                <a:rPr lang="en-US" altLang="ko-KR" dirty="0" err="1"/>
                <a:t>adipisicing</a:t>
              </a:r>
              <a:r>
                <a:rPr lang="en-US" altLang="ko-KR" dirty="0"/>
                <a:t> </a:t>
              </a:r>
              <a:r>
                <a:rPr lang="en-US" altLang="ko-KR" dirty="0" err="1"/>
                <a:t>elit</a:t>
              </a:r>
              <a:r>
                <a:rPr lang="en-US" altLang="ko-KR" dirty="0"/>
                <a:t>, sed do </a:t>
              </a:r>
              <a:r>
                <a:rPr lang="en-US" altLang="ko-KR" dirty="0" err="1"/>
                <a:t>eiusmod</a:t>
              </a:r>
              <a:r>
                <a:rPr lang="en-US" altLang="ko-KR" dirty="0"/>
                <a:t> </a:t>
              </a:r>
              <a:r>
                <a:rPr lang="en-US" altLang="ko-KR" dirty="0" err="1"/>
                <a:t>tempor</a:t>
              </a:r>
              <a:endParaRPr lang="ko-KR" altLang="en-US" dirty="0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71B009B8-FB2C-4CCD-8294-361BA36E81BA}"/>
                </a:ext>
              </a:extLst>
            </p:cNvPr>
            <p:cNvSpPr/>
            <p:nvPr/>
          </p:nvSpPr>
          <p:spPr>
            <a:xfrm>
              <a:off x="12071010" y="520145"/>
              <a:ext cx="166258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</a:t>
              </a: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12DDEF19-943B-44A2-B370-18E5024148AC}"/>
                </a:ext>
              </a:extLst>
            </p:cNvPr>
            <p:cNvSpPr/>
            <p:nvPr/>
          </p:nvSpPr>
          <p:spPr>
            <a:xfrm>
              <a:off x="12071010" y="0"/>
              <a:ext cx="16625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02.</a:t>
              </a: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B80D3C38-A597-427F-A599-034F44A0D0DC}"/>
              </a:ext>
            </a:extLst>
          </p:cNvPr>
          <p:cNvGrpSpPr/>
          <p:nvPr/>
        </p:nvGrpSpPr>
        <p:grpSpPr>
          <a:xfrm>
            <a:off x="6635752" y="4325163"/>
            <a:ext cx="3872385" cy="1637487"/>
            <a:chOff x="14280810" y="0"/>
            <a:chExt cx="3872385" cy="163748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608F05A-F852-4DF5-A797-B71848E51955}"/>
                </a:ext>
              </a:extLst>
            </p:cNvPr>
            <p:cNvSpPr txBox="1"/>
            <p:nvPr/>
          </p:nvSpPr>
          <p:spPr>
            <a:xfrm>
              <a:off x="14280811" y="868046"/>
              <a:ext cx="16625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just">
                <a:lnSpc>
                  <a:spcPct val="150000"/>
                </a:lnSpc>
                <a:defRPr sz="11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altLang="ko-KR" dirty="0"/>
                <a:t>Lorem ipsum dolor sit </a:t>
              </a:r>
              <a:r>
                <a:rPr lang="en-US" altLang="ko-KR" dirty="0" err="1"/>
                <a:t>amet</a:t>
              </a:r>
              <a:r>
                <a:rPr lang="en-US" altLang="ko-KR" dirty="0"/>
                <a:t>, </a:t>
              </a:r>
              <a:r>
                <a:rPr lang="en-US" altLang="ko-KR" dirty="0" err="1"/>
                <a:t>consectetur</a:t>
              </a:r>
              <a:r>
                <a:rPr lang="en-US" altLang="ko-KR" dirty="0"/>
                <a:t> </a:t>
              </a:r>
              <a:r>
                <a:rPr lang="en-US" altLang="ko-KR" dirty="0" err="1"/>
                <a:t>adipisicing</a:t>
              </a:r>
              <a:r>
                <a:rPr lang="en-US" altLang="ko-KR" dirty="0"/>
                <a:t> </a:t>
              </a:r>
              <a:r>
                <a:rPr lang="en-US" altLang="ko-KR" dirty="0" err="1"/>
                <a:t>elit</a:t>
              </a:r>
              <a:r>
                <a:rPr lang="en-US" altLang="ko-KR" dirty="0"/>
                <a:t>, sed do </a:t>
              </a:r>
              <a:r>
                <a:rPr lang="en-US" altLang="ko-KR" dirty="0" err="1"/>
                <a:t>eiusmod</a:t>
              </a:r>
              <a:r>
                <a:rPr lang="en-US" altLang="ko-KR" dirty="0"/>
                <a:t> </a:t>
              </a:r>
              <a:r>
                <a:rPr lang="en-US" altLang="ko-KR" dirty="0" err="1"/>
                <a:t>tempor</a:t>
              </a:r>
              <a:endParaRPr lang="ko-KR" altLang="en-US" dirty="0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6509C2C-8B51-4310-ABED-D100BDD50380}"/>
                </a:ext>
              </a:extLst>
            </p:cNvPr>
            <p:cNvSpPr/>
            <p:nvPr/>
          </p:nvSpPr>
          <p:spPr>
            <a:xfrm>
              <a:off x="14280810" y="520145"/>
              <a:ext cx="166258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</a:t>
              </a: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B127FF2B-88F7-4A48-AA9B-47B404449D21}"/>
                </a:ext>
              </a:extLst>
            </p:cNvPr>
            <p:cNvSpPr/>
            <p:nvPr/>
          </p:nvSpPr>
          <p:spPr>
            <a:xfrm>
              <a:off x="14280810" y="0"/>
              <a:ext cx="16625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03.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230BAC-E987-452D-B02C-3F137D5EBF41}"/>
                </a:ext>
              </a:extLst>
            </p:cNvPr>
            <p:cNvSpPr txBox="1"/>
            <p:nvPr/>
          </p:nvSpPr>
          <p:spPr>
            <a:xfrm>
              <a:off x="16490611" y="868046"/>
              <a:ext cx="16625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just">
                <a:lnSpc>
                  <a:spcPct val="150000"/>
                </a:lnSpc>
                <a:defRPr sz="11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altLang="ko-KR" dirty="0"/>
                <a:t>Lorem ipsum dolor sit </a:t>
              </a:r>
              <a:r>
                <a:rPr lang="en-US" altLang="ko-KR" dirty="0" err="1"/>
                <a:t>amet</a:t>
              </a:r>
              <a:r>
                <a:rPr lang="en-US" altLang="ko-KR" dirty="0"/>
                <a:t>, </a:t>
              </a:r>
              <a:r>
                <a:rPr lang="en-US" altLang="ko-KR" dirty="0" err="1"/>
                <a:t>consectetur</a:t>
              </a:r>
              <a:r>
                <a:rPr lang="en-US" altLang="ko-KR" dirty="0"/>
                <a:t> </a:t>
              </a:r>
              <a:r>
                <a:rPr lang="en-US" altLang="ko-KR" dirty="0" err="1"/>
                <a:t>adipisicing</a:t>
              </a:r>
              <a:r>
                <a:rPr lang="en-US" altLang="ko-KR" dirty="0"/>
                <a:t> </a:t>
              </a:r>
              <a:r>
                <a:rPr lang="en-US" altLang="ko-KR" dirty="0" err="1"/>
                <a:t>elit</a:t>
              </a:r>
              <a:r>
                <a:rPr lang="en-US" altLang="ko-KR" dirty="0"/>
                <a:t>, sed do </a:t>
              </a:r>
              <a:r>
                <a:rPr lang="en-US" altLang="ko-KR" dirty="0" err="1"/>
                <a:t>eiusmod</a:t>
              </a:r>
              <a:r>
                <a:rPr lang="en-US" altLang="ko-KR" dirty="0"/>
                <a:t> </a:t>
              </a:r>
              <a:r>
                <a:rPr lang="en-US" altLang="ko-KR" dirty="0" err="1"/>
                <a:t>tempor</a:t>
              </a:r>
              <a:endParaRPr lang="ko-KR" altLang="en-US" dirty="0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BB18C37D-2E38-469F-BBDE-891C51C38EE1}"/>
                </a:ext>
              </a:extLst>
            </p:cNvPr>
            <p:cNvSpPr/>
            <p:nvPr/>
          </p:nvSpPr>
          <p:spPr>
            <a:xfrm>
              <a:off x="16490610" y="520145"/>
              <a:ext cx="166258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</a:t>
              </a: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2B0E9DA0-9A40-4D00-8063-2262EE0772D7}"/>
                </a:ext>
              </a:extLst>
            </p:cNvPr>
            <p:cNvSpPr/>
            <p:nvPr/>
          </p:nvSpPr>
          <p:spPr>
            <a:xfrm>
              <a:off x="16490610" y="0"/>
              <a:ext cx="16625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04.</a:t>
              </a:r>
            </a:p>
          </p:txBody>
        </p:sp>
      </p:grp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66D5B62-4B99-4624-AB62-6FB873440A0E}"/>
              </a:ext>
            </a:extLst>
          </p:cNvPr>
          <p:cNvSpPr/>
          <p:nvPr/>
        </p:nvSpPr>
        <p:spPr>
          <a:xfrm>
            <a:off x="2038350" y="1073150"/>
            <a:ext cx="3517900" cy="4889500"/>
          </a:xfrm>
          <a:prstGeom prst="rect">
            <a:avLst/>
          </a:prstGeom>
          <a:solidFill>
            <a:srgbClr val="FF2663"/>
          </a:solidFill>
          <a:ln w="762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1281B3-70FA-40ED-AF2E-B0405C2E8EB4}"/>
              </a:ext>
            </a:extLst>
          </p:cNvPr>
          <p:cNvSpPr txBox="1"/>
          <p:nvPr/>
        </p:nvSpPr>
        <p:spPr>
          <a:xfrm>
            <a:off x="2333333" y="2160102"/>
            <a:ext cx="2937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SLIDE TITLE</a:t>
            </a:r>
            <a:endParaRPr lang="ko-KR" altLang="en-US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87DE91-E8C8-40A5-83B6-E6966093B7EA}"/>
              </a:ext>
            </a:extLst>
          </p:cNvPr>
          <p:cNvSpPr txBox="1"/>
          <p:nvPr/>
        </p:nvSpPr>
        <p:spPr>
          <a:xfrm>
            <a:off x="2332562" y="3105879"/>
            <a:ext cx="292947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4069A4F8-6EEC-4FE6-90DD-0E6B03EEB901}"/>
              </a:ext>
            </a:extLst>
          </p:cNvPr>
          <p:cNvSpPr/>
          <p:nvPr/>
        </p:nvSpPr>
        <p:spPr>
          <a:xfrm>
            <a:off x="2743199" y="5106918"/>
            <a:ext cx="2108202" cy="486301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01. Lorem ipsum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90D31DE-F1FE-44F5-98EB-6C2CE96B8853}"/>
              </a:ext>
            </a:extLst>
          </p:cNvPr>
          <p:cNvSpPr/>
          <p:nvPr/>
        </p:nvSpPr>
        <p:spPr>
          <a:xfrm>
            <a:off x="3167300" y="1801382"/>
            <a:ext cx="1260000" cy="36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E7E0C8D-76FA-426F-8210-F71AF08D6143}"/>
              </a:ext>
            </a:extLst>
          </p:cNvPr>
          <p:cNvSpPr/>
          <p:nvPr/>
        </p:nvSpPr>
        <p:spPr>
          <a:xfrm>
            <a:off x="3175762" y="4078802"/>
            <a:ext cx="1260000" cy="36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4909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C707635D-B1DA-496D-B3D4-E3CF1A01007E}"/>
              </a:ext>
            </a:extLst>
          </p:cNvPr>
          <p:cNvCxnSpPr/>
          <p:nvPr/>
        </p:nvCxnSpPr>
        <p:spPr>
          <a:xfrm>
            <a:off x="1461120" y="3849470"/>
            <a:ext cx="9260236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래픽 1">
            <a:extLst>
              <a:ext uri="{FF2B5EF4-FFF2-40B4-BE49-F238E27FC236}">
                <a16:creationId xmlns:a16="http://schemas.microsoft.com/office/drawing/2014/main" id="{E3864A38-473D-4BAA-AF18-0B2E9DE7D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511246"/>
            <a:ext cx="664076" cy="664076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id="{ABBCACBE-EF6A-4331-82E2-33B812099308}"/>
              </a:ext>
            </a:extLst>
          </p:cNvPr>
          <p:cNvSpPr/>
          <p:nvPr/>
        </p:nvSpPr>
        <p:spPr>
          <a:xfrm>
            <a:off x="308853" y="8840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2A1C5B-948F-4B12-80AD-A6DA0E42D605}"/>
              </a:ext>
            </a:extLst>
          </p:cNvPr>
          <p:cNvSpPr txBox="1"/>
          <p:nvPr/>
        </p:nvSpPr>
        <p:spPr>
          <a:xfrm>
            <a:off x="1133866" y="584200"/>
            <a:ext cx="6492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1592C6-3BA3-44E8-857E-0F3A67C96B8D}"/>
              </a:ext>
            </a:extLst>
          </p:cNvPr>
          <p:cNvSpPr txBox="1"/>
          <p:nvPr/>
        </p:nvSpPr>
        <p:spPr>
          <a:xfrm>
            <a:off x="1133866" y="8700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EFC0F1AC-783E-463D-AA93-87830521BDD3}"/>
              </a:ext>
            </a:extLst>
          </p:cNvPr>
          <p:cNvSpPr/>
          <p:nvPr/>
        </p:nvSpPr>
        <p:spPr>
          <a:xfrm>
            <a:off x="1398372" y="3789992"/>
            <a:ext cx="125495" cy="125495"/>
          </a:xfrm>
          <a:prstGeom prst="ellipse">
            <a:avLst/>
          </a:prstGeom>
          <a:solidFill>
            <a:srgbClr val="FFD2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3049ACB0-BDC3-4CF8-878E-A7D23BB7C651}"/>
              </a:ext>
            </a:extLst>
          </p:cNvPr>
          <p:cNvSpPr/>
          <p:nvPr/>
        </p:nvSpPr>
        <p:spPr>
          <a:xfrm>
            <a:off x="3250419" y="3789992"/>
            <a:ext cx="125495" cy="125495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6B7C3E0D-43DC-47AA-9D69-D3C1072A95D7}"/>
              </a:ext>
            </a:extLst>
          </p:cNvPr>
          <p:cNvSpPr/>
          <p:nvPr/>
        </p:nvSpPr>
        <p:spPr>
          <a:xfrm>
            <a:off x="5102467" y="3789992"/>
            <a:ext cx="125495" cy="125495"/>
          </a:xfrm>
          <a:prstGeom prst="ellipse">
            <a:avLst/>
          </a:prstGeom>
          <a:solidFill>
            <a:srgbClr val="E943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9472C2F0-E90D-4A3A-A430-F7267B3A87A1}"/>
              </a:ext>
            </a:extLst>
          </p:cNvPr>
          <p:cNvSpPr/>
          <p:nvPr/>
        </p:nvSpPr>
        <p:spPr>
          <a:xfrm>
            <a:off x="6954514" y="3789992"/>
            <a:ext cx="125495" cy="125495"/>
          </a:xfrm>
          <a:prstGeom prst="ellipse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AF7F0928-EB53-4593-850F-246621C03D68}"/>
              </a:ext>
            </a:extLst>
          </p:cNvPr>
          <p:cNvSpPr/>
          <p:nvPr/>
        </p:nvSpPr>
        <p:spPr>
          <a:xfrm>
            <a:off x="8806561" y="3789992"/>
            <a:ext cx="125495" cy="125495"/>
          </a:xfrm>
          <a:prstGeom prst="ellipse">
            <a:avLst/>
          </a:prstGeom>
          <a:solidFill>
            <a:srgbClr val="C51E9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4357A140-196A-4696-80E6-15DB082F353B}"/>
              </a:ext>
            </a:extLst>
          </p:cNvPr>
          <p:cNvSpPr/>
          <p:nvPr/>
        </p:nvSpPr>
        <p:spPr>
          <a:xfrm>
            <a:off x="10658608" y="3789992"/>
            <a:ext cx="125495" cy="125495"/>
          </a:xfrm>
          <a:prstGeom prst="ellipse">
            <a:avLst/>
          </a:prstGeom>
          <a:solidFill>
            <a:srgbClr val="9200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77E01B-0F20-48CB-AD93-38194F833D7A}"/>
              </a:ext>
            </a:extLst>
          </p:cNvPr>
          <p:cNvSpPr txBox="1"/>
          <p:nvPr/>
        </p:nvSpPr>
        <p:spPr>
          <a:xfrm>
            <a:off x="568309" y="3000127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8D9E592-7907-44DD-AEF1-E89D8C25E289}"/>
              </a:ext>
            </a:extLst>
          </p:cNvPr>
          <p:cNvSpPr/>
          <p:nvPr/>
        </p:nvSpPr>
        <p:spPr>
          <a:xfrm>
            <a:off x="568309" y="2686952"/>
            <a:ext cx="1785620" cy="264278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F09B5E-F0D2-4158-8316-F612BED4629E}"/>
              </a:ext>
            </a:extLst>
          </p:cNvPr>
          <p:cNvSpPr txBox="1"/>
          <p:nvPr/>
        </p:nvSpPr>
        <p:spPr>
          <a:xfrm>
            <a:off x="2420356" y="4388998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BC0109F-2BFC-4F40-8922-62A4382E47C1}"/>
              </a:ext>
            </a:extLst>
          </p:cNvPr>
          <p:cNvSpPr/>
          <p:nvPr/>
        </p:nvSpPr>
        <p:spPr>
          <a:xfrm>
            <a:off x="2420356" y="4075823"/>
            <a:ext cx="1785620" cy="264278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10F963-15BE-4497-93FB-5FDC03098FD6}"/>
              </a:ext>
            </a:extLst>
          </p:cNvPr>
          <p:cNvSpPr txBox="1"/>
          <p:nvPr/>
        </p:nvSpPr>
        <p:spPr>
          <a:xfrm>
            <a:off x="4272403" y="3000127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B528B68-D038-446A-8EED-D892D28CEAAF}"/>
              </a:ext>
            </a:extLst>
          </p:cNvPr>
          <p:cNvSpPr/>
          <p:nvPr/>
        </p:nvSpPr>
        <p:spPr>
          <a:xfrm>
            <a:off x="4272404" y="2686952"/>
            <a:ext cx="1785620" cy="264278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028D42-BB55-4F7E-804E-53B2A6EFD4D7}"/>
              </a:ext>
            </a:extLst>
          </p:cNvPr>
          <p:cNvSpPr txBox="1"/>
          <p:nvPr/>
        </p:nvSpPr>
        <p:spPr>
          <a:xfrm>
            <a:off x="6124451" y="4388998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D0FD7D6-785B-4759-8795-459E55930054}"/>
              </a:ext>
            </a:extLst>
          </p:cNvPr>
          <p:cNvSpPr/>
          <p:nvPr/>
        </p:nvSpPr>
        <p:spPr>
          <a:xfrm>
            <a:off x="6124451" y="4075823"/>
            <a:ext cx="1785620" cy="264278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3C5F4B-32F4-4F14-A929-D4FF01E8768C}"/>
              </a:ext>
            </a:extLst>
          </p:cNvPr>
          <p:cNvSpPr txBox="1"/>
          <p:nvPr/>
        </p:nvSpPr>
        <p:spPr>
          <a:xfrm>
            <a:off x="7976498" y="3000127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0970FFE-2058-4303-975D-24D1033EF91F}"/>
              </a:ext>
            </a:extLst>
          </p:cNvPr>
          <p:cNvSpPr/>
          <p:nvPr/>
        </p:nvSpPr>
        <p:spPr>
          <a:xfrm>
            <a:off x="7976498" y="2686952"/>
            <a:ext cx="1785620" cy="264278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CED858-8225-4CC3-B071-6B6F3FFDA315}"/>
              </a:ext>
            </a:extLst>
          </p:cNvPr>
          <p:cNvSpPr txBox="1"/>
          <p:nvPr/>
        </p:nvSpPr>
        <p:spPr>
          <a:xfrm>
            <a:off x="9828545" y="4388998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4758C97-B1CC-4CA8-B5F7-43B524001CD3}"/>
              </a:ext>
            </a:extLst>
          </p:cNvPr>
          <p:cNvSpPr/>
          <p:nvPr/>
        </p:nvSpPr>
        <p:spPr>
          <a:xfrm>
            <a:off x="9828545" y="4075823"/>
            <a:ext cx="1785620" cy="264278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25" name="그래픽 42">
            <a:extLst>
              <a:ext uri="{FF2B5EF4-FFF2-40B4-BE49-F238E27FC236}">
                <a16:creationId xmlns:a16="http://schemas.microsoft.com/office/drawing/2014/main" id="{51C4D76E-B998-4AB6-B2E7-51A08714DB10}"/>
              </a:ext>
            </a:extLst>
          </p:cNvPr>
          <p:cNvSpPr/>
          <p:nvPr/>
        </p:nvSpPr>
        <p:spPr>
          <a:xfrm>
            <a:off x="990439" y="1417430"/>
            <a:ext cx="939418" cy="1145632"/>
          </a:xfrm>
          <a:custGeom>
            <a:avLst/>
            <a:gdLst>
              <a:gd name="connsiteX0" fmla="*/ 493336 w 984637"/>
              <a:gd name="connsiteY0" fmla="*/ 5020 h 1200777"/>
              <a:gd name="connsiteX1" fmla="*/ 981652 w 984637"/>
              <a:gd name="connsiteY1" fmla="*/ 493336 h 1200777"/>
              <a:gd name="connsiteX2" fmla="*/ 493336 w 984637"/>
              <a:gd name="connsiteY2" fmla="*/ 1200433 h 1200777"/>
              <a:gd name="connsiteX3" fmla="*/ 5020 w 984637"/>
              <a:gd name="connsiteY3" fmla="*/ 493336 h 1200777"/>
              <a:gd name="connsiteX4" fmla="*/ 493336 w 984637"/>
              <a:gd name="connsiteY4" fmla="*/ 5020 h 120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4637" h="1200777">
                <a:moveTo>
                  <a:pt x="493336" y="5020"/>
                </a:moveTo>
                <a:cubicBezTo>
                  <a:pt x="763030" y="5020"/>
                  <a:pt x="981652" y="223641"/>
                  <a:pt x="981652" y="493336"/>
                </a:cubicBezTo>
                <a:cubicBezTo>
                  <a:pt x="981652" y="763030"/>
                  <a:pt x="773517" y="1003026"/>
                  <a:pt x="493336" y="1200433"/>
                </a:cubicBezTo>
                <a:cubicBezTo>
                  <a:pt x="213154" y="1003026"/>
                  <a:pt x="5020" y="763030"/>
                  <a:pt x="5020" y="493336"/>
                </a:cubicBezTo>
                <a:cubicBezTo>
                  <a:pt x="5020" y="223641"/>
                  <a:pt x="223641" y="5020"/>
                  <a:pt x="493336" y="5020"/>
                </a:cubicBezTo>
                <a:close/>
              </a:path>
            </a:pathLst>
          </a:custGeom>
          <a:solidFill>
            <a:srgbClr val="FFD25B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STEP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01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그래픽 42">
            <a:extLst>
              <a:ext uri="{FF2B5EF4-FFF2-40B4-BE49-F238E27FC236}">
                <a16:creationId xmlns:a16="http://schemas.microsoft.com/office/drawing/2014/main" id="{4CC807E8-F2C4-4144-895F-9C09CF920FE7}"/>
              </a:ext>
            </a:extLst>
          </p:cNvPr>
          <p:cNvSpPr/>
          <p:nvPr/>
        </p:nvSpPr>
        <p:spPr>
          <a:xfrm>
            <a:off x="4694921" y="1417430"/>
            <a:ext cx="939418" cy="1145632"/>
          </a:xfrm>
          <a:custGeom>
            <a:avLst/>
            <a:gdLst>
              <a:gd name="connsiteX0" fmla="*/ 493336 w 984637"/>
              <a:gd name="connsiteY0" fmla="*/ 5020 h 1200777"/>
              <a:gd name="connsiteX1" fmla="*/ 981652 w 984637"/>
              <a:gd name="connsiteY1" fmla="*/ 493336 h 1200777"/>
              <a:gd name="connsiteX2" fmla="*/ 493336 w 984637"/>
              <a:gd name="connsiteY2" fmla="*/ 1200433 h 1200777"/>
              <a:gd name="connsiteX3" fmla="*/ 5020 w 984637"/>
              <a:gd name="connsiteY3" fmla="*/ 493336 h 1200777"/>
              <a:gd name="connsiteX4" fmla="*/ 493336 w 984637"/>
              <a:gd name="connsiteY4" fmla="*/ 5020 h 120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4637" h="1200777">
                <a:moveTo>
                  <a:pt x="493336" y="5020"/>
                </a:moveTo>
                <a:cubicBezTo>
                  <a:pt x="763030" y="5020"/>
                  <a:pt x="981652" y="223641"/>
                  <a:pt x="981652" y="493336"/>
                </a:cubicBezTo>
                <a:cubicBezTo>
                  <a:pt x="981652" y="763030"/>
                  <a:pt x="773517" y="1003026"/>
                  <a:pt x="493336" y="1200433"/>
                </a:cubicBezTo>
                <a:cubicBezTo>
                  <a:pt x="213154" y="1003026"/>
                  <a:pt x="5020" y="763030"/>
                  <a:pt x="5020" y="493336"/>
                </a:cubicBezTo>
                <a:cubicBezTo>
                  <a:pt x="5020" y="223641"/>
                  <a:pt x="223641" y="5020"/>
                  <a:pt x="493336" y="5020"/>
                </a:cubicBezTo>
                <a:close/>
              </a:path>
            </a:pathLst>
          </a:custGeom>
          <a:solidFill>
            <a:srgbClr val="E94343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STEP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03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그래픽 42">
            <a:extLst>
              <a:ext uri="{FF2B5EF4-FFF2-40B4-BE49-F238E27FC236}">
                <a16:creationId xmlns:a16="http://schemas.microsoft.com/office/drawing/2014/main" id="{BA518A6F-D777-416D-96A6-0B8523FE46CC}"/>
              </a:ext>
            </a:extLst>
          </p:cNvPr>
          <p:cNvSpPr/>
          <p:nvPr/>
        </p:nvSpPr>
        <p:spPr>
          <a:xfrm>
            <a:off x="8399403" y="1417430"/>
            <a:ext cx="939418" cy="1145632"/>
          </a:xfrm>
          <a:custGeom>
            <a:avLst/>
            <a:gdLst>
              <a:gd name="connsiteX0" fmla="*/ 493336 w 984637"/>
              <a:gd name="connsiteY0" fmla="*/ 5020 h 1200777"/>
              <a:gd name="connsiteX1" fmla="*/ 981652 w 984637"/>
              <a:gd name="connsiteY1" fmla="*/ 493336 h 1200777"/>
              <a:gd name="connsiteX2" fmla="*/ 493336 w 984637"/>
              <a:gd name="connsiteY2" fmla="*/ 1200433 h 1200777"/>
              <a:gd name="connsiteX3" fmla="*/ 5020 w 984637"/>
              <a:gd name="connsiteY3" fmla="*/ 493336 h 1200777"/>
              <a:gd name="connsiteX4" fmla="*/ 493336 w 984637"/>
              <a:gd name="connsiteY4" fmla="*/ 5020 h 120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4637" h="1200777">
                <a:moveTo>
                  <a:pt x="493336" y="5020"/>
                </a:moveTo>
                <a:cubicBezTo>
                  <a:pt x="763030" y="5020"/>
                  <a:pt x="981652" y="223641"/>
                  <a:pt x="981652" y="493336"/>
                </a:cubicBezTo>
                <a:cubicBezTo>
                  <a:pt x="981652" y="763030"/>
                  <a:pt x="773517" y="1003026"/>
                  <a:pt x="493336" y="1200433"/>
                </a:cubicBezTo>
                <a:cubicBezTo>
                  <a:pt x="213154" y="1003026"/>
                  <a:pt x="5020" y="763030"/>
                  <a:pt x="5020" y="493336"/>
                </a:cubicBezTo>
                <a:cubicBezTo>
                  <a:pt x="5020" y="223641"/>
                  <a:pt x="223641" y="5020"/>
                  <a:pt x="493336" y="5020"/>
                </a:cubicBezTo>
                <a:close/>
              </a:path>
            </a:pathLst>
          </a:custGeom>
          <a:solidFill>
            <a:srgbClr val="C51E94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STEP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05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83BA75B5-6285-4576-AA5F-053982E7FE17}"/>
              </a:ext>
            </a:extLst>
          </p:cNvPr>
          <p:cNvGrpSpPr/>
          <p:nvPr/>
        </p:nvGrpSpPr>
        <p:grpSpPr>
          <a:xfrm>
            <a:off x="3135180" y="3285358"/>
            <a:ext cx="372590" cy="363503"/>
            <a:chOff x="4116315" y="3561492"/>
            <a:chExt cx="390525" cy="381000"/>
          </a:xfrm>
          <a:solidFill>
            <a:schemeClr val="bg1">
              <a:lumMod val="75000"/>
            </a:schemeClr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9340BF1B-CBB1-49B1-8D28-5F312D7E5187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4A2501C-2A5D-4F88-B745-D757FCE17E24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1C04C66-A587-4486-8B30-ED90CDE03F47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A1A1084C-853C-4957-A440-9052B1D03025}"/>
              </a:ext>
            </a:extLst>
          </p:cNvPr>
          <p:cNvGrpSpPr/>
          <p:nvPr/>
        </p:nvGrpSpPr>
        <p:grpSpPr>
          <a:xfrm>
            <a:off x="1273852" y="4001864"/>
            <a:ext cx="372590" cy="372590"/>
            <a:chOff x="6834179" y="356158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28F115D-34AF-45B1-8561-469DD86E2118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A48DA2D-EC2F-4080-B835-583DB414CB34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249EDD9-1027-4A82-BF60-A305F572AA8F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D026DCF8-61D3-4FB4-A0F0-07850456D4AF}"/>
              </a:ext>
            </a:extLst>
          </p:cNvPr>
          <p:cNvGrpSpPr/>
          <p:nvPr/>
        </p:nvGrpSpPr>
        <p:grpSpPr>
          <a:xfrm>
            <a:off x="4996509" y="4029126"/>
            <a:ext cx="372590" cy="318065"/>
            <a:chOff x="4795162" y="3580638"/>
            <a:chExt cx="390525" cy="333375"/>
          </a:xfrm>
          <a:solidFill>
            <a:schemeClr val="bg1">
              <a:lumMod val="75000"/>
            </a:schemeClr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6A492D1-5373-42B0-B39D-98B9BBECA842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9EF9E3A-E8DE-4A69-A9D6-85452F531964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C8BF1810-4E86-4B9A-9601-5CCE25E9300A}"/>
              </a:ext>
            </a:extLst>
          </p:cNvPr>
          <p:cNvGrpSpPr/>
          <p:nvPr/>
        </p:nvGrpSpPr>
        <p:grpSpPr>
          <a:xfrm>
            <a:off x="6857837" y="3280815"/>
            <a:ext cx="327153" cy="372590"/>
            <a:chOff x="1460078" y="3561588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975AC3A-1342-407D-A427-430E8B9157DD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48157F0-C7A0-46B5-A11B-B47A2904A5BE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69C044E-4219-45BA-9576-4816EE4FEACF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89C1B03-6D25-4338-BAFC-8A313DFFE1CF}"/>
              </a:ext>
            </a:extLst>
          </p:cNvPr>
          <p:cNvGrpSpPr/>
          <p:nvPr/>
        </p:nvGrpSpPr>
        <p:grpSpPr>
          <a:xfrm>
            <a:off x="8673728" y="4001864"/>
            <a:ext cx="372590" cy="372590"/>
            <a:chOff x="4144033" y="222904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3EEA9FBA-CB9A-46C6-91EA-307EF1109FF2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29FFAF9A-5E55-4849-A11F-B49E977E0C4D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28B7617-BC06-422F-8F8F-DCD571526327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C94834C-0A2D-411F-971D-36A644C2CBE6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7170F0E-9695-4CFA-8185-8E9F775F3708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BD0B28CC-9E46-4CEB-AE08-699C0E4EBAC9}"/>
              </a:ext>
            </a:extLst>
          </p:cNvPr>
          <p:cNvGrpSpPr/>
          <p:nvPr/>
        </p:nvGrpSpPr>
        <p:grpSpPr>
          <a:xfrm>
            <a:off x="10535058" y="3280815"/>
            <a:ext cx="372590" cy="372590"/>
            <a:chOff x="681246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00B9E3AD-1C3C-4A06-962B-44C6476CA6CA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62FE43FB-160D-4374-B8C8-ED512510DD6A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7" name="그래픽 54">
            <a:extLst>
              <a:ext uri="{FF2B5EF4-FFF2-40B4-BE49-F238E27FC236}">
                <a16:creationId xmlns:a16="http://schemas.microsoft.com/office/drawing/2014/main" id="{3731717B-CD34-4F30-9FC4-0B217365AB58}"/>
              </a:ext>
            </a:extLst>
          </p:cNvPr>
          <p:cNvSpPr/>
          <p:nvPr/>
        </p:nvSpPr>
        <p:spPr>
          <a:xfrm>
            <a:off x="2816261" y="5175900"/>
            <a:ext cx="942975" cy="1152525"/>
          </a:xfrm>
          <a:custGeom>
            <a:avLst/>
            <a:gdLst>
              <a:gd name="connsiteX0" fmla="*/ 474821 w 942975"/>
              <a:gd name="connsiteY0" fmla="*/ 1145381 h 1152525"/>
              <a:gd name="connsiteX1" fmla="*/ 7144 w 942975"/>
              <a:gd name="connsiteY1" fmla="*/ 680561 h 1152525"/>
              <a:gd name="connsiteX2" fmla="*/ 474821 w 942975"/>
              <a:gd name="connsiteY2" fmla="*/ 7144 h 1152525"/>
              <a:gd name="connsiteX3" fmla="*/ 942499 w 942975"/>
              <a:gd name="connsiteY3" fmla="*/ 680561 h 1152525"/>
              <a:gd name="connsiteX4" fmla="*/ 474821 w 942975"/>
              <a:gd name="connsiteY4" fmla="*/ 1145381 h 1152525"/>
              <a:gd name="connsiteX5" fmla="*/ 474821 w 942975"/>
              <a:gd name="connsiteY5" fmla="*/ 1145381 h 115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2975" h="1152525">
                <a:moveTo>
                  <a:pt x="474821" y="1145381"/>
                </a:moveTo>
                <a:cubicBezTo>
                  <a:pt x="216694" y="1145381"/>
                  <a:pt x="7144" y="936784"/>
                  <a:pt x="7144" y="680561"/>
                </a:cubicBezTo>
                <a:cubicBezTo>
                  <a:pt x="7144" y="423386"/>
                  <a:pt x="206216" y="194786"/>
                  <a:pt x="474821" y="7144"/>
                </a:cubicBezTo>
                <a:cubicBezTo>
                  <a:pt x="743426" y="194786"/>
                  <a:pt x="942499" y="423386"/>
                  <a:pt x="942499" y="680561"/>
                </a:cubicBezTo>
                <a:cubicBezTo>
                  <a:pt x="941546" y="936784"/>
                  <a:pt x="732949" y="1145381"/>
                  <a:pt x="474821" y="1145381"/>
                </a:cubicBezTo>
                <a:lnTo>
                  <a:pt x="474821" y="1145381"/>
                </a:lnTo>
                <a:close/>
              </a:path>
            </a:pathLst>
          </a:cu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tIns="18000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STEP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02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8" name="그래픽 54">
            <a:extLst>
              <a:ext uri="{FF2B5EF4-FFF2-40B4-BE49-F238E27FC236}">
                <a16:creationId xmlns:a16="http://schemas.microsoft.com/office/drawing/2014/main" id="{FB29FF29-ACF3-49F7-B536-3B4CDCB7FDFE}"/>
              </a:ext>
            </a:extLst>
          </p:cNvPr>
          <p:cNvSpPr/>
          <p:nvPr/>
        </p:nvSpPr>
        <p:spPr>
          <a:xfrm>
            <a:off x="6543605" y="5175900"/>
            <a:ext cx="942975" cy="1152525"/>
          </a:xfrm>
          <a:custGeom>
            <a:avLst/>
            <a:gdLst>
              <a:gd name="connsiteX0" fmla="*/ 474821 w 942975"/>
              <a:gd name="connsiteY0" fmla="*/ 1145381 h 1152525"/>
              <a:gd name="connsiteX1" fmla="*/ 7144 w 942975"/>
              <a:gd name="connsiteY1" fmla="*/ 680561 h 1152525"/>
              <a:gd name="connsiteX2" fmla="*/ 474821 w 942975"/>
              <a:gd name="connsiteY2" fmla="*/ 7144 h 1152525"/>
              <a:gd name="connsiteX3" fmla="*/ 942499 w 942975"/>
              <a:gd name="connsiteY3" fmla="*/ 680561 h 1152525"/>
              <a:gd name="connsiteX4" fmla="*/ 474821 w 942975"/>
              <a:gd name="connsiteY4" fmla="*/ 1145381 h 1152525"/>
              <a:gd name="connsiteX5" fmla="*/ 474821 w 942975"/>
              <a:gd name="connsiteY5" fmla="*/ 1145381 h 115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2975" h="1152525">
                <a:moveTo>
                  <a:pt x="474821" y="1145381"/>
                </a:moveTo>
                <a:cubicBezTo>
                  <a:pt x="216694" y="1145381"/>
                  <a:pt x="7144" y="936784"/>
                  <a:pt x="7144" y="680561"/>
                </a:cubicBezTo>
                <a:cubicBezTo>
                  <a:pt x="7144" y="423386"/>
                  <a:pt x="206216" y="194786"/>
                  <a:pt x="474821" y="7144"/>
                </a:cubicBezTo>
                <a:cubicBezTo>
                  <a:pt x="743426" y="194786"/>
                  <a:pt x="942499" y="423386"/>
                  <a:pt x="942499" y="680561"/>
                </a:cubicBezTo>
                <a:cubicBezTo>
                  <a:pt x="941546" y="936784"/>
                  <a:pt x="732949" y="1145381"/>
                  <a:pt x="474821" y="1145381"/>
                </a:cubicBezTo>
                <a:lnTo>
                  <a:pt x="474821" y="1145381"/>
                </a:lnTo>
                <a:close/>
              </a:path>
            </a:pathLst>
          </a:cu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tIns="18000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STEP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04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9" name="그래픽 54">
            <a:extLst>
              <a:ext uri="{FF2B5EF4-FFF2-40B4-BE49-F238E27FC236}">
                <a16:creationId xmlns:a16="http://schemas.microsoft.com/office/drawing/2014/main" id="{DA5A2D8D-B309-409D-9B82-04847A0DE1D9}"/>
              </a:ext>
            </a:extLst>
          </p:cNvPr>
          <p:cNvSpPr/>
          <p:nvPr/>
        </p:nvSpPr>
        <p:spPr>
          <a:xfrm>
            <a:off x="10251645" y="5175900"/>
            <a:ext cx="942975" cy="1152525"/>
          </a:xfrm>
          <a:custGeom>
            <a:avLst/>
            <a:gdLst>
              <a:gd name="connsiteX0" fmla="*/ 474821 w 942975"/>
              <a:gd name="connsiteY0" fmla="*/ 1145381 h 1152525"/>
              <a:gd name="connsiteX1" fmla="*/ 7144 w 942975"/>
              <a:gd name="connsiteY1" fmla="*/ 680561 h 1152525"/>
              <a:gd name="connsiteX2" fmla="*/ 474821 w 942975"/>
              <a:gd name="connsiteY2" fmla="*/ 7144 h 1152525"/>
              <a:gd name="connsiteX3" fmla="*/ 942499 w 942975"/>
              <a:gd name="connsiteY3" fmla="*/ 680561 h 1152525"/>
              <a:gd name="connsiteX4" fmla="*/ 474821 w 942975"/>
              <a:gd name="connsiteY4" fmla="*/ 1145381 h 1152525"/>
              <a:gd name="connsiteX5" fmla="*/ 474821 w 942975"/>
              <a:gd name="connsiteY5" fmla="*/ 1145381 h 115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2975" h="1152525">
                <a:moveTo>
                  <a:pt x="474821" y="1145381"/>
                </a:moveTo>
                <a:cubicBezTo>
                  <a:pt x="216694" y="1145381"/>
                  <a:pt x="7144" y="936784"/>
                  <a:pt x="7144" y="680561"/>
                </a:cubicBezTo>
                <a:cubicBezTo>
                  <a:pt x="7144" y="423386"/>
                  <a:pt x="206216" y="194786"/>
                  <a:pt x="474821" y="7144"/>
                </a:cubicBezTo>
                <a:cubicBezTo>
                  <a:pt x="743426" y="194786"/>
                  <a:pt x="942499" y="423386"/>
                  <a:pt x="942499" y="680561"/>
                </a:cubicBezTo>
                <a:cubicBezTo>
                  <a:pt x="941546" y="936784"/>
                  <a:pt x="732949" y="1145381"/>
                  <a:pt x="474821" y="1145381"/>
                </a:cubicBezTo>
                <a:lnTo>
                  <a:pt x="474821" y="1145381"/>
                </a:lnTo>
                <a:close/>
              </a:path>
            </a:pathLst>
          </a:custGeom>
          <a:solidFill>
            <a:srgbClr val="9200F3"/>
          </a:solidFill>
          <a:ln w="9525" cap="flat">
            <a:noFill/>
            <a:prstDash val="solid"/>
            <a:miter/>
          </a:ln>
        </p:spPr>
        <p:txBody>
          <a:bodyPr tIns="18000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STEP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06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512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E3864A38-473D-4BAA-AF18-0B2E9DE7D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511246"/>
            <a:ext cx="664076" cy="664076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id="{ABBCACBE-EF6A-4331-82E2-33B812099308}"/>
              </a:ext>
            </a:extLst>
          </p:cNvPr>
          <p:cNvSpPr/>
          <p:nvPr/>
        </p:nvSpPr>
        <p:spPr>
          <a:xfrm>
            <a:off x="308853" y="8840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2A1C5B-948F-4B12-80AD-A6DA0E42D605}"/>
              </a:ext>
            </a:extLst>
          </p:cNvPr>
          <p:cNvSpPr txBox="1"/>
          <p:nvPr/>
        </p:nvSpPr>
        <p:spPr>
          <a:xfrm>
            <a:off x="1133866" y="584200"/>
            <a:ext cx="6492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1592C6-3BA3-44E8-857E-0F3A67C96B8D}"/>
              </a:ext>
            </a:extLst>
          </p:cNvPr>
          <p:cNvSpPr txBox="1"/>
          <p:nvPr/>
        </p:nvSpPr>
        <p:spPr>
          <a:xfrm>
            <a:off x="1133866" y="8700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AA1C9F0-61A0-40FF-A8C2-FD6CD9CC9988}"/>
              </a:ext>
            </a:extLst>
          </p:cNvPr>
          <p:cNvSpPr/>
          <p:nvPr/>
        </p:nvSpPr>
        <p:spPr>
          <a:xfrm>
            <a:off x="977900" y="2291989"/>
            <a:ext cx="2503176" cy="4165600"/>
          </a:xfrm>
          <a:prstGeom prst="rect">
            <a:avLst/>
          </a:prstGeom>
          <a:solidFill>
            <a:srgbClr val="FFD2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BBA658A-D99B-4F0E-B185-C59E96D34F85}"/>
              </a:ext>
            </a:extLst>
          </p:cNvPr>
          <p:cNvSpPr/>
          <p:nvPr/>
        </p:nvSpPr>
        <p:spPr>
          <a:xfrm>
            <a:off x="3555575" y="2291989"/>
            <a:ext cx="2503176" cy="4165600"/>
          </a:xfrm>
          <a:prstGeom prst="rect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0A9E630-BEA4-460F-AE02-AF33CF436124}"/>
              </a:ext>
            </a:extLst>
          </p:cNvPr>
          <p:cNvSpPr/>
          <p:nvPr/>
        </p:nvSpPr>
        <p:spPr>
          <a:xfrm>
            <a:off x="6133250" y="2291989"/>
            <a:ext cx="2503176" cy="4165600"/>
          </a:xfrm>
          <a:prstGeom prst="rect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A122A82-9084-469D-A022-CB94E153F1FF}"/>
              </a:ext>
            </a:extLst>
          </p:cNvPr>
          <p:cNvSpPr/>
          <p:nvPr/>
        </p:nvSpPr>
        <p:spPr>
          <a:xfrm>
            <a:off x="8710924" y="2291989"/>
            <a:ext cx="2503176" cy="4165600"/>
          </a:xfrm>
          <a:prstGeom prst="rect">
            <a:avLst/>
          </a:prstGeom>
          <a:solidFill>
            <a:srgbClr val="9200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5F1F51-EA0B-47FD-92A3-A48F7448AF48}"/>
              </a:ext>
            </a:extLst>
          </p:cNvPr>
          <p:cNvSpPr txBox="1"/>
          <p:nvPr/>
        </p:nvSpPr>
        <p:spPr>
          <a:xfrm>
            <a:off x="2503601" y="1417430"/>
            <a:ext cx="711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0ADD5A3C-5F53-42A1-ADC6-C8532771902A}"/>
              </a:ext>
            </a:extLst>
          </p:cNvPr>
          <p:cNvGrpSpPr/>
          <p:nvPr/>
        </p:nvGrpSpPr>
        <p:grpSpPr>
          <a:xfrm>
            <a:off x="7192180" y="332694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24B935E-B74C-4F19-99F6-1F2F7DB583CD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62B78D1-76A5-42F0-95DE-7DCC7446D0AF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06A7E3E-AD70-45A8-B462-882B8AC3711B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1CE9385-329B-4551-B4BE-EF20A6BF544D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F6356FC-87EE-4A3C-8D9D-AAA71A769618}"/>
              </a:ext>
            </a:extLst>
          </p:cNvPr>
          <p:cNvGrpSpPr/>
          <p:nvPr/>
        </p:nvGrpSpPr>
        <p:grpSpPr>
          <a:xfrm>
            <a:off x="9767249" y="332694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9480DBE-1740-48F7-8BD0-898B3666CE7A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B6D80C0-07D9-456E-A880-B9CA251399BC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52B8692-D1BD-48E7-A0BF-F61F8D8B07EC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85D3943-5436-4578-B012-167938A9FE2B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1DC3B82-FA72-486A-B8AD-263B2B14897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EA7994C-920E-4987-AEAB-F5A521ABD70D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97A2028-75C7-42AB-BFF9-2EE8FB69DCB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D35B598C-C742-4E26-94F8-4C01FDA12DE8}"/>
              </a:ext>
            </a:extLst>
          </p:cNvPr>
          <p:cNvGrpSpPr/>
          <p:nvPr/>
        </p:nvGrpSpPr>
        <p:grpSpPr>
          <a:xfrm>
            <a:off x="4612941" y="3326316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F8BA90C-1015-4211-99BE-120BC26C3E0B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B56A92D-AA63-471B-975C-8DE8907C365E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47ECFB4-E147-4A3F-9E3C-EE2CC7F36004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8F47E28-0F63-4241-B10A-DE3CAA6E683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57B8426-2398-4711-8726-24C359169449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A0F3FA47-ACC3-4D83-B9A0-8ABFD35717B1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9E8C739-4AB6-4EAA-9557-924A7C198E5D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E1D8293-57B7-4427-8D42-81A00598A06C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864E858E-2C67-4ADE-8609-421C2CCCD5F2}"/>
              </a:ext>
            </a:extLst>
          </p:cNvPr>
          <p:cNvGrpSpPr/>
          <p:nvPr/>
        </p:nvGrpSpPr>
        <p:grpSpPr>
          <a:xfrm>
            <a:off x="2037226" y="3333327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53A5F9C-5BD0-45CE-9F06-E3FC2481451C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2911B79-8BDA-420B-9111-48B0CBAD35AE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8AD40CF-8016-4017-93AD-A33DBF446AAC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AF8CF07-A46B-46AE-BB49-46E291D2E345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0EAAA29-A588-4285-A01D-0D6E34589639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7DFE24F8-97B2-44A4-B1DD-D0B946FC5683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45F56C9-774D-409A-AC5F-1F5E76CACC49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DBFC9-FA81-40F3-804F-08846B204731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185D349-4D85-49B5-88D4-E66F434DB5CF}"/>
              </a:ext>
            </a:extLst>
          </p:cNvPr>
          <p:cNvGrpSpPr/>
          <p:nvPr/>
        </p:nvGrpSpPr>
        <p:grpSpPr>
          <a:xfrm>
            <a:off x="1187791" y="4374534"/>
            <a:ext cx="2071376" cy="728673"/>
            <a:chOff x="1158798" y="4338885"/>
            <a:chExt cx="1785620" cy="72867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AD63DE2-C78A-422A-AB54-AEB7AAA2A6CD}"/>
                </a:ext>
              </a:extLst>
            </p:cNvPr>
            <p:cNvSpPr txBox="1"/>
            <p:nvPr/>
          </p:nvSpPr>
          <p:spPr>
            <a:xfrm>
              <a:off x="1158798" y="4652060"/>
              <a:ext cx="1785620" cy="415498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bg1"/>
                  </a:solidFill>
                </a:rPr>
                <a:t>Lorem ipsum dolor sit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amet</a:t>
              </a:r>
              <a:r>
                <a:rPr lang="en-US" altLang="ko-KR" sz="1050" dirty="0">
                  <a:solidFill>
                    <a:schemeClr val="bg1"/>
                  </a:solidFill>
                </a:rPr>
                <a:t>,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consectetur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adipisicing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elit</a:t>
              </a:r>
              <a:endParaRPr lang="ko-KR" altLang="en-US" sz="1050" dirty="0">
                <a:solidFill>
                  <a:schemeClr val="bg1"/>
                </a:solidFill>
              </a:endParaRPr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433F9861-6CEB-4821-96FA-F6950B4AE561}"/>
                </a:ext>
              </a:extLst>
            </p:cNvPr>
            <p:cNvSpPr/>
            <p:nvPr/>
          </p:nvSpPr>
          <p:spPr>
            <a:xfrm>
              <a:off x="1158798" y="4338885"/>
              <a:ext cx="1785620" cy="276999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Lorem ipsum</a:t>
              </a: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E9229852-6C4A-47D5-8501-47F83A98D03D}"/>
              </a:ext>
            </a:extLst>
          </p:cNvPr>
          <p:cNvGrpSpPr/>
          <p:nvPr/>
        </p:nvGrpSpPr>
        <p:grpSpPr>
          <a:xfrm>
            <a:off x="3767468" y="4374534"/>
            <a:ext cx="2071376" cy="728673"/>
            <a:chOff x="1158798" y="4338885"/>
            <a:chExt cx="1785620" cy="72867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D0AD4D1-FDB0-481A-8922-1511EB67A12E}"/>
                </a:ext>
              </a:extLst>
            </p:cNvPr>
            <p:cNvSpPr txBox="1"/>
            <p:nvPr/>
          </p:nvSpPr>
          <p:spPr>
            <a:xfrm>
              <a:off x="1158798" y="4652060"/>
              <a:ext cx="1785620" cy="415498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bg1"/>
                  </a:solidFill>
                </a:rPr>
                <a:t>Lorem ipsum dolor sit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amet</a:t>
              </a:r>
              <a:r>
                <a:rPr lang="en-US" altLang="ko-KR" sz="1050" dirty="0">
                  <a:solidFill>
                    <a:schemeClr val="bg1"/>
                  </a:solidFill>
                </a:rPr>
                <a:t>,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consectetur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adipisicing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elit</a:t>
              </a:r>
              <a:endParaRPr lang="ko-KR" altLang="en-US" sz="1050" dirty="0">
                <a:solidFill>
                  <a:schemeClr val="bg1"/>
                </a:solidFill>
              </a:endParaRPr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026F1550-323D-4596-A172-FF50AF243004}"/>
                </a:ext>
              </a:extLst>
            </p:cNvPr>
            <p:cNvSpPr/>
            <p:nvPr/>
          </p:nvSpPr>
          <p:spPr>
            <a:xfrm>
              <a:off x="1158798" y="4338885"/>
              <a:ext cx="1785620" cy="276999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Lorem ipsum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BE82CF3D-8995-4B5F-98F4-2EA09361A314}"/>
              </a:ext>
            </a:extLst>
          </p:cNvPr>
          <p:cNvGrpSpPr/>
          <p:nvPr/>
        </p:nvGrpSpPr>
        <p:grpSpPr>
          <a:xfrm>
            <a:off x="6347145" y="4374534"/>
            <a:ext cx="2071378" cy="728673"/>
            <a:chOff x="1158798" y="4338885"/>
            <a:chExt cx="1785620" cy="72867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31BF357-6523-4A35-BB74-195204A5ABD3}"/>
                </a:ext>
              </a:extLst>
            </p:cNvPr>
            <p:cNvSpPr txBox="1"/>
            <p:nvPr/>
          </p:nvSpPr>
          <p:spPr>
            <a:xfrm>
              <a:off x="1158798" y="4652060"/>
              <a:ext cx="1785620" cy="415498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bg1"/>
                  </a:solidFill>
                </a:rPr>
                <a:t>Lorem ipsum dolor sit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amet</a:t>
              </a:r>
              <a:r>
                <a:rPr lang="en-US" altLang="ko-KR" sz="1050" dirty="0">
                  <a:solidFill>
                    <a:schemeClr val="bg1"/>
                  </a:solidFill>
                </a:rPr>
                <a:t>,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consectetur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adipisicing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elit</a:t>
              </a:r>
              <a:endParaRPr lang="ko-KR" altLang="en-US" sz="1050" dirty="0">
                <a:solidFill>
                  <a:schemeClr val="bg1"/>
                </a:solidFill>
              </a:endParaRP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6712725-BE7D-4778-A0FA-65384F4E4E58}"/>
                </a:ext>
              </a:extLst>
            </p:cNvPr>
            <p:cNvSpPr/>
            <p:nvPr/>
          </p:nvSpPr>
          <p:spPr>
            <a:xfrm>
              <a:off x="1158798" y="4338885"/>
              <a:ext cx="1785620" cy="276999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Lorem ipsum</a:t>
              </a: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5B63098D-DC84-4A40-82C1-6445079925C6}"/>
              </a:ext>
            </a:extLst>
          </p:cNvPr>
          <p:cNvGrpSpPr/>
          <p:nvPr/>
        </p:nvGrpSpPr>
        <p:grpSpPr>
          <a:xfrm>
            <a:off x="8926824" y="4374534"/>
            <a:ext cx="2071376" cy="728673"/>
            <a:chOff x="1158798" y="4338885"/>
            <a:chExt cx="1785620" cy="72867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91B5E8A-4D54-4044-941F-5D1B50278B59}"/>
                </a:ext>
              </a:extLst>
            </p:cNvPr>
            <p:cNvSpPr txBox="1"/>
            <p:nvPr/>
          </p:nvSpPr>
          <p:spPr>
            <a:xfrm>
              <a:off x="1158798" y="4652060"/>
              <a:ext cx="1785620" cy="415498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bg1"/>
                  </a:solidFill>
                </a:rPr>
                <a:t>Lorem ipsum dolor sit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amet</a:t>
              </a:r>
              <a:r>
                <a:rPr lang="en-US" altLang="ko-KR" sz="1050" dirty="0">
                  <a:solidFill>
                    <a:schemeClr val="bg1"/>
                  </a:solidFill>
                </a:rPr>
                <a:t>,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consectetur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adipisicing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elit</a:t>
              </a:r>
              <a:endParaRPr lang="ko-KR" altLang="en-US" sz="1050" dirty="0">
                <a:solidFill>
                  <a:schemeClr val="bg1"/>
                </a:solidFill>
              </a:endParaRPr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865FD55B-E633-40AB-B044-F769CDAF0326}"/>
                </a:ext>
              </a:extLst>
            </p:cNvPr>
            <p:cNvSpPr/>
            <p:nvPr/>
          </p:nvSpPr>
          <p:spPr>
            <a:xfrm>
              <a:off x="1158798" y="4338885"/>
              <a:ext cx="1785620" cy="276999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Lorem ipsum</a:t>
              </a:r>
            </a:p>
          </p:txBody>
        </p:sp>
      </p:grpSp>
      <p:pic>
        <p:nvPicPr>
          <p:cNvPr id="55" name="그래픽 54">
            <a:extLst>
              <a:ext uri="{FF2B5EF4-FFF2-40B4-BE49-F238E27FC236}">
                <a16:creationId xmlns:a16="http://schemas.microsoft.com/office/drawing/2014/main" id="{554797A0-71C9-412A-AE2D-91FE8F057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95065" y="1368175"/>
            <a:ext cx="253370" cy="183954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14B4FDF1-CEB1-4CB6-AD74-5C8DC5D25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22721" y="1368174"/>
            <a:ext cx="253370" cy="18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8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E3864A38-473D-4BAA-AF18-0B2E9DE7D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511246"/>
            <a:ext cx="664076" cy="664076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id="{ABBCACBE-EF6A-4331-82E2-33B812099308}"/>
              </a:ext>
            </a:extLst>
          </p:cNvPr>
          <p:cNvSpPr/>
          <p:nvPr/>
        </p:nvSpPr>
        <p:spPr>
          <a:xfrm>
            <a:off x="308853" y="8840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2A1C5B-948F-4B12-80AD-A6DA0E42D605}"/>
              </a:ext>
            </a:extLst>
          </p:cNvPr>
          <p:cNvSpPr txBox="1"/>
          <p:nvPr/>
        </p:nvSpPr>
        <p:spPr>
          <a:xfrm>
            <a:off x="1133866" y="584200"/>
            <a:ext cx="6492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1592C6-3BA3-44E8-857E-0F3A67C96B8D}"/>
              </a:ext>
            </a:extLst>
          </p:cNvPr>
          <p:cNvSpPr txBox="1"/>
          <p:nvPr/>
        </p:nvSpPr>
        <p:spPr>
          <a:xfrm>
            <a:off x="1133866" y="8700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AA1C9F0-61A0-40FF-A8C2-FD6CD9CC9988}"/>
              </a:ext>
            </a:extLst>
          </p:cNvPr>
          <p:cNvSpPr/>
          <p:nvPr/>
        </p:nvSpPr>
        <p:spPr>
          <a:xfrm>
            <a:off x="977900" y="2600873"/>
            <a:ext cx="3349835" cy="1759311"/>
          </a:xfrm>
          <a:prstGeom prst="rect">
            <a:avLst/>
          </a:prstGeom>
          <a:solidFill>
            <a:srgbClr val="FFD2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BBA658A-D99B-4F0E-B185-C59E96D34F85}"/>
              </a:ext>
            </a:extLst>
          </p:cNvPr>
          <p:cNvSpPr/>
          <p:nvPr/>
        </p:nvSpPr>
        <p:spPr>
          <a:xfrm>
            <a:off x="4427432" y="2600873"/>
            <a:ext cx="3349835" cy="1759311"/>
          </a:xfrm>
          <a:prstGeom prst="rect">
            <a:avLst/>
          </a:prstGeom>
          <a:solidFill>
            <a:srgbClr val="E943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0A9E630-BEA4-460F-AE02-AF33CF436124}"/>
              </a:ext>
            </a:extLst>
          </p:cNvPr>
          <p:cNvSpPr/>
          <p:nvPr/>
        </p:nvSpPr>
        <p:spPr>
          <a:xfrm>
            <a:off x="7876965" y="2600873"/>
            <a:ext cx="3349835" cy="1759311"/>
          </a:xfrm>
          <a:prstGeom prst="rect">
            <a:avLst/>
          </a:prstGeom>
          <a:solidFill>
            <a:srgbClr val="C51E9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5F1F51-EA0B-47FD-92A3-A48F7448AF48}"/>
              </a:ext>
            </a:extLst>
          </p:cNvPr>
          <p:cNvSpPr txBox="1"/>
          <p:nvPr/>
        </p:nvSpPr>
        <p:spPr>
          <a:xfrm>
            <a:off x="2503601" y="1417430"/>
            <a:ext cx="711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</a:t>
            </a: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864E858E-2C67-4ADE-8609-421C2CCCD5F2}"/>
              </a:ext>
            </a:extLst>
          </p:cNvPr>
          <p:cNvGrpSpPr/>
          <p:nvPr/>
        </p:nvGrpSpPr>
        <p:grpSpPr>
          <a:xfrm>
            <a:off x="2463360" y="2903703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53A5F9C-5BD0-45CE-9F06-E3FC2481451C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2911B79-8BDA-420B-9111-48B0CBAD35AE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8AD40CF-8016-4017-93AD-A33DBF446AAC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AF8CF07-A46B-46AE-BB49-46E291D2E345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0EAAA29-A588-4285-A01D-0D6E34589639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7DFE24F8-97B2-44A4-B1DD-D0B946FC5683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45F56C9-774D-409A-AC5F-1F5E76CACC49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DBFC9-FA81-40F3-804F-08846B204731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4AD63DE2-C78A-422A-AB54-AEB7AAA2A6CD}"/>
              </a:ext>
            </a:extLst>
          </p:cNvPr>
          <p:cNvSpPr txBox="1"/>
          <p:nvPr/>
        </p:nvSpPr>
        <p:spPr>
          <a:xfrm>
            <a:off x="1613925" y="3691570"/>
            <a:ext cx="2071376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433F9861-6CEB-4821-96FA-F6950B4AE561}"/>
              </a:ext>
            </a:extLst>
          </p:cNvPr>
          <p:cNvSpPr/>
          <p:nvPr/>
        </p:nvSpPr>
        <p:spPr>
          <a:xfrm>
            <a:off x="1613925" y="3378395"/>
            <a:ext cx="2071376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D35B598C-C742-4E26-94F8-4C01FDA12DE8}"/>
              </a:ext>
            </a:extLst>
          </p:cNvPr>
          <p:cNvGrpSpPr/>
          <p:nvPr/>
        </p:nvGrpSpPr>
        <p:grpSpPr>
          <a:xfrm>
            <a:off x="5910532" y="2900197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F8BA90C-1015-4211-99BE-120BC26C3E0B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B56A92D-AA63-471B-975C-8DE8907C365E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47ECFB4-E147-4A3F-9E3C-EE2CC7F36004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8F47E28-0F63-4241-B10A-DE3CAA6E683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57B8426-2398-4711-8726-24C359169449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A0F3FA47-ACC3-4D83-B9A0-8ABFD35717B1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9E8C739-4AB6-4EAA-9557-924A7C198E5D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E1D8293-57B7-4427-8D42-81A00598A06C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4D0AD4D1-FDB0-481A-8922-1511EB67A12E}"/>
              </a:ext>
            </a:extLst>
          </p:cNvPr>
          <p:cNvSpPr txBox="1"/>
          <p:nvPr/>
        </p:nvSpPr>
        <p:spPr>
          <a:xfrm>
            <a:off x="5065059" y="3695075"/>
            <a:ext cx="2071376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026F1550-323D-4596-A172-FF50AF243004}"/>
              </a:ext>
            </a:extLst>
          </p:cNvPr>
          <p:cNvSpPr/>
          <p:nvPr/>
        </p:nvSpPr>
        <p:spPr>
          <a:xfrm>
            <a:off x="5065059" y="3381900"/>
            <a:ext cx="2071376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0ADD5A3C-5F53-42A1-ADC6-C8532771902A}"/>
              </a:ext>
            </a:extLst>
          </p:cNvPr>
          <p:cNvGrpSpPr/>
          <p:nvPr/>
        </p:nvGrpSpPr>
        <p:grpSpPr>
          <a:xfrm>
            <a:off x="9361228" y="2900512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24B935E-B74C-4F19-99F6-1F2F7DB583CD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62B78D1-76A5-42F0-95DE-7DCC7446D0AF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06A7E3E-AD70-45A8-B462-882B8AC3711B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1CE9385-329B-4551-B4BE-EF20A6BF544D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31BF357-6523-4A35-BB74-195204A5ABD3}"/>
              </a:ext>
            </a:extLst>
          </p:cNvPr>
          <p:cNvSpPr txBox="1"/>
          <p:nvPr/>
        </p:nvSpPr>
        <p:spPr>
          <a:xfrm>
            <a:off x="8516193" y="3694760"/>
            <a:ext cx="2071378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56712725-BE7D-4778-A0FA-65384F4E4E58}"/>
              </a:ext>
            </a:extLst>
          </p:cNvPr>
          <p:cNvSpPr/>
          <p:nvPr/>
        </p:nvSpPr>
        <p:spPr>
          <a:xfrm>
            <a:off x="8516193" y="3381585"/>
            <a:ext cx="2071378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pic>
        <p:nvPicPr>
          <p:cNvPr id="55" name="그래픽 54">
            <a:extLst>
              <a:ext uri="{FF2B5EF4-FFF2-40B4-BE49-F238E27FC236}">
                <a16:creationId xmlns:a16="http://schemas.microsoft.com/office/drawing/2014/main" id="{554797A0-71C9-412A-AE2D-91FE8F057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95065" y="1368175"/>
            <a:ext cx="253370" cy="183954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14B4FDF1-CEB1-4CB6-AD74-5C8DC5D25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22721" y="1368174"/>
            <a:ext cx="253370" cy="183954"/>
          </a:xfrm>
          <a:prstGeom prst="rect">
            <a:avLst/>
          </a:prstGeom>
        </p:spPr>
      </p:pic>
      <p:sp>
        <p:nvSpPr>
          <p:cNvPr id="57" name="직사각형 56">
            <a:extLst>
              <a:ext uri="{FF2B5EF4-FFF2-40B4-BE49-F238E27FC236}">
                <a16:creationId xmlns:a16="http://schemas.microsoft.com/office/drawing/2014/main" id="{1EB5C12C-E2A8-48A1-8404-EACFFC07E7E0}"/>
              </a:ext>
            </a:extLst>
          </p:cNvPr>
          <p:cNvSpPr/>
          <p:nvPr/>
        </p:nvSpPr>
        <p:spPr>
          <a:xfrm>
            <a:off x="977900" y="4469641"/>
            <a:ext cx="3349835" cy="1759311"/>
          </a:xfrm>
          <a:prstGeom prst="rect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2EAB643B-800A-4F41-974E-1A3584FBCEF1}"/>
              </a:ext>
            </a:extLst>
          </p:cNvPr>
          <p:cNvSpPr/>
          <p:nvPr/>
        </p:nvSpPr>
        <p:spPr>
          <a:xfrm>
            <a:off x="4427432" y="4469641"/>
            <a:ext cx="3349835" cy="1759311"/>
          </a:xfrm>
          <a:prstGeom prst="rect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60F88967-2F2D-4C09-92B3-513EF2E12F1F}"/>
              </a:ext>
            </a:extLst>
          </p:cNvPr>
          <p:cNvSpPr/>
          <p:nvPr/>
        </p:nvSpPr>
        <p:spPr>
          <a:xfrm>
            <a:off x="7876965" y="4469641"/>
            <a:ext cx="3349835" cy="1759311"/>
          </a:xfrm>
          <a:prstGeom prst="rect">
            <a:avLst/>
          </a:prstGeom>
          <a:solidFill>
            <a:srgbClr val="9200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232345E-9E30-4918-896A-2D8060967BDA}"/>
              </a:ext>
            </a:extLst>
          </p:cNvPr>
          <p:cNvSpPr txBox="1"/>
          <p:nvPr/>
        </p:nvSpPr>
        <p:spPr>
          <a:xfrm>
            <a:off x="1613925" y="5568987"/>
            <a:ext cx="2071376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FA97D850-AA78-40BD-9E1F-789F9B739852}"/>
              </a:ext>
            </a:extLst>
          </p:cNvPr>
          <p:cNvSpPr/>
          <p:nvPr/>
        </p:nvSpPr>
        <p:spPr>
          <a:xfrm>
            <a:off x="1613925" y="5255812"/>
            <a:ext cx="2071376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E649621-D3C5-4B3F-92D7-94CB6D0F8C28}"/>
              </a:ext>
            </a:extLst>
          </p:cNvPr>
          <p:cNvSpPr txBox="1"/>
          <p:nvPr/>
        </p:nvSpPr>
        <p:spPr>
          <a:xfrm>
            <a:off x="5065059" y="5572492"/>
            <a:ext cx="2071376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46E4E54B-2560-4625-8267-F37EAE8E068C}"/>
              </a:ext>
            </a:extLst>
          </p:cNvPr>
          <p:cNvSpPr/>
          <p:nvPr/>
        </p:nvSpPr>
        <p:spPr>
          <a:xfrm>
            <a:off x="5065059" y="5259317"/>
            <a:ext cx="2071376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FF0A8AF-6159-47D4-A9B8-19838CD8D9B6}"/>
              </a:ext>
            </a:extLst>
          </p:cNvPr>
          <p:cNvSpPr txBox="1"/>
          <p:nvPr/>
        </p:nvSpPr>
        <p:spPr>
          <a:xfrm>
            <a:off x="8516193" y="5572177"/>
            <a:ext cx="2071378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E4788204-7A2A-4583-AB6F-E21B9C748FA1}"/>
              </a:ext>
            </a:extLst>
          </p:cNvPr>
          <p:cNvSpPr/>
          <p:nvPr/>
        </p:nvSpPr>
        <p:spPr>
          <a:xfrm>
            <a:off x="8516193" y="5259002"/>
            <a:ext cx="2071378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21DF1E44-3FA0-4240-95EF-E3A98E4AC278}"/>
              </a:ext>
            </a:extLst>
          </p:cNvPr>
          <p:cNvGrpSpPr/>
          <p:nvPr/>
        </p:nvGrpSpPr>
        <p:grpSpPr>
          <a:xfrm>
            <a:off x="9317443" y="4776619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B26036C4-0AC8-466B-88BB-9ACA3AD93F2C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3DF5D6B9-E3FB-43AC-88F6-B48696E4614C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55DFA20-6E6E-4F07-94B5-1550656E4862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74CEA55C-1C44-4F36-AFB7-732ADD86BB50}"/>
              </a:ext>
            </a:extLst>
          </p:cNvPr>
          <p:cNvGrpSpPr/>
          <p:nvPr/>
        </p:nvGrpSpPr>
        <p:grpSpPr>
          <a:xfrm>
            <a:off x="2421750" y="4784239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85B4EBAE-8033-4A62-B65E-ABC0E70BC613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9499BE7-FF78-4018-A5B6-6110BA662BC0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5C4B735A-1EF5-4F2F-9EDE-FD1792D80E37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096DF07-1757-4AA8-A7CA-A79558178D61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7" name="자유형: 도형 106">
            <a:extLst>
              <a:ext uri="{FF2B5EF4-FFF2-40B4-BE49-F238E27FC236}">
                <a16:creationId xmlns:a16="http://schemas.microsoft.com/office/drawing/2014/main" id="{B46E138A-CC65-45FA-A6B6-2DB4662D6EEB}"/>
              </a:ext>
            </a:extLst>
          </p:cNvPr>
          <p:cNvSpPr/>
          <p:nvPr/>
        </p:nvSpPr>
        <p:spPr>
          <a:xfrm>
            <a:off x="5869596" y="4782668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0300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E3864A38-473D-4BAA-AF18-0B2E9DE7D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90" y="511246"/>
            <a:ext cx="664076" cy="664076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id="{ABBCACBE-EF6A-4331-82E2-33B812099308}"/>
              </a:ext>
            </a:extLst>
          </p:cNvPr>
          <p:cNvSpPr/>
          <p:nvPr/>
        </p:nvSpPr>
        <p:spPr>
          <a:xfrm>
            <a:off x="308853" y="884000"/>
            <a:ext cx="446374" cy="446373"/>
          </a:xfrm>
          <a:prstGeom prst="ellipse">
            <a:avLst/>
          </a:pr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2A1C5B-948F-4B12-80AD-A6DA0E42D605}"/>
              </a:ext>
            </a:extLst>
          </p:cNvPr>
          <p:cNvSpPr txBox="1"/>
          <p:nvPr/>
        </p:nvSpPr>
        <p:spPr>
          <a:xfrm>
            <a:off x="1133866" y="584200"/>
            <a:ext cx="6492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1592C6-3BA3-44E8-857E-0F3A67C96B8D}"/>
              </a:ext>
            </a:extLst>
          </p:cNvPr>
          <p:cNvSpPr txBox="1"/>
          <p:nvPr/>
        </p:nvSpPr>
        <p:spPr>
          <a:xfrm>
            <a:off x="1133866" y="87001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03483DC7-926C-4C3C-90AF-6F926E29B3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22456" y="1897062"/>
            <a:ext cx="4172278" cy="395122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59DA089E-9DD6-4D97-BE58-BC4D535DEA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24699" y="2082800"/>
            <a:ext cx="482600" cy="4826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DE203F0-6839-4483-95E7-FB4FFAA42E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24699" y="2975593"/>
            <a:ext cx="482600" cy="482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A396D08-73DA-4D6A-8BD7-9504B6E3DD6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24699" y="3868386"/>
            <a:ext cx="482600" cy="4826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215CAD7-4FD3-4E49-98E3-2515014EB0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24699" y="4761180"/>
            <a:ext cx="482600" cy="482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120896-60E6-4E7C-BF37-3E56617B9C32}"/>
              </a:ext>
            </a:extLst>
          </p:cNvPr>
          <p:cNvSpPr txBox="1"/>
          <p:nvPr/>
        </p:nvSpPr>
        <p:spPr>
          <a:xfrm>
            <a:off x="7499398" y="2353729"/>
            <a:ext cx="3511501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09AE855-897D-41C5-B519-0823A1828E36}"/>
              </a:ext>
            </a:extLst>
          </p:cNvPr>
          <p:cNvSpPr/>
          <p:nvPr/>
        </p:nvSpPr>
        <p:spPr>
          <a:xfrm>
            <a:off x="7499398" y="2040554"/>
            <a:ext cx="3511501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FB4DA6-B9AE-4288-87EB-861D9A07E851}"/>
              </a:ext>
            </a:extLst>
          </p:cNvPr>
          <p:cNvSpPr txBox="1"/>
          <p:nvPr/>
        </p:nvSpPr>
        <p:spPr>
          <a:xfrm>
            <a:off x="7499398" y="3246522"/>
            <a:ext cx="3511501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BA833CC-FB57-497F-A84D-DFA3D249B617}"/>
              </a:ext>
            </a:extLst>
          </p:cNvPr>
          <p:cNvSpPr/>
          <p:nvPr/>
        </p:nvSpPr>
        <p:spPr>
          <a:xfrm>
            <a:off x="7499398" y="2933347"/>
            <a:ext cx="3511501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FBFC1D-FE08-4760-AA8C-7CD479FF64FD}"/>
              </a:ext>
            </a:extLst>
          </p:cNvPr>
          <p:cNvSpPr txBox="1"/>
          <p:nvPr/>
        </p:nvSpPr>
        <p:spPr>
          <a:xfrm>
            <a:off x="7499398" y="4139315"/>
            <a:ext cx="3511501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0585F08-E05B-49B1-BF8B-75CDC6A6688C}"/>
              </a:ext>
            </a:extLst>
          </p:cNvPr>
          <p:cNvSpPr/>
          <p:nvPr/>
        </p:nvSpPr>
        <p:spPr>
          <a:xfrm>
            <a:off x="7499398" y="3826140"/>
            <a:ext cx="3511501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1E583F-1451-4D8F-A422-CAF2EF71B21A}"/>
              </a:ext>
            </a:extLst>
          </p:cNvPr>
          <p:cNvSpPr txBox="1"/>
          <p:nvPr/>
        </p:nvSpPr>
        <p:spPr>
          <a:xfrm>
            <a:off x="7499398" y="5032109"/>
            <a:ext cx="3511501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2C33F23-44AE-4EBA-9194-DDA53F2B5855}"/>
              </a:ext>
            </a:extLst>
          </p:cNvPr>
          <p:cNvSpPr/>
          <p:nvPr/>
        </p:nvSpPr>
        <p:spPr>
          <a:xfrm>
            <a:off x="7499398" y="4718934"/>
            <a:ext cx="3511501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53180906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1674</Words>
  <Application>Microsoft Office PowerPoint</Application>
  <PresentationFormat>와이드스크린</PresentationFormat>
  <Paragraphs>222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0" baseType="lpstr"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5</cp:lastModifiedBy>
  <cp:revision>78</cp:revision>
  <dcterms:created xsi:type="dcterms:W3CDTF">2019-04-06T05:20:47Z</dcterms:created>
  <dcterms:modified xsi:type="dcterms:W3CDTF">2019-06-26T04:38:18Z</dcterms:modified>
</cp:coreProperties>
</file>