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Uncial Antiqua"/>
      <p:regular r:id="rId22"/>
    </p:embeddedFont>
    <p:embeddedFont>
      <p:font typeface="Roboto"/>
      <p:regular r:id="rId23"/>
      <p:bold r:id="rId24"/>
      <p:italic r:id="rId25"/>
      <p:boldItalic r:id="rId26"/>
    </p:embeddedFont>
    <p:embeddedFont>
      <p:font typeface="Source Serif Pro"/>
      <p:regular r:id="rId27"/>
      <p:bold r:id="rId28"/>
      <p:italic r:id="rId29"/>
      <p:boldItalic r:id="rId30"/>
    </p:embeddedFont>
    <p:embeddedFont>
      <p:font typeface="Cabin"/>
      <p:regular r:id="rId31"/>
      <p:bold r:id="rId32"/>
      <p:italic r:id="rId33"/>
      <p:boldItalic r:id="rId34"/>
    </p:embeddedFont>
    <p:embeddedFont>
      <p:font typeface="Delius"/>
      <p:regular r:id="rId35"/>
    </p:embeddedFont>
    <p:embeddedFont>
      <p:font typeface="Montserrat Light"/>
      <p:regular r:id="rId36"/>
      <p:bold r:id="rId37"/>
      <p:italic r:id="rId38"/>
      <p:boldItalic r:id="rId39"/>
    </p:embeddedFont>
    <p:embeddedFont>
      <p:font typeface="Almendra"/>
      <p:regular r:id="rId40"/>
      <p:bold r:id="rId41"/>
      <p:italic r:id="rId42"/>
      <p:boldItalic r:id="rId43"/>
    </p:embeddedFont>
    <p:embeddedFont>
      <p:font typeface="Coda"/>
      <p:regular r:id="rId44"/>
    </p:embeddedFont>
    <p:embeddedFont>
      <p:font typeface="DM Serif Display"/>
      <p:regular r:id="rId45"/>
      <p: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A375838-EC01-451D-B1C3-1433E61CB6A9}">
  <a:tblStyle styleId="{0A375838-EC01-451D-B1C3-1433E61CB6A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Almendra-regular.fntdata"/><Relationship Id="rId42" Type="http://schemas.openxmlformats.org/officeDocument/2006/relationships/font" Target="fonts/Almendra-italic.fntdata"/><Relationship Id="rId41" Type="http://schemas.openxmlformats.org/officeDocument/2006/relationships/font" Target="fonts/Almendra-bold.fntdata"/><Relationship Id="rId44" Type="http://schemas.openxmlformats.org/officeDocument/2006/relationships/font" Target="fonts/Coda-regular.fntdata"/><Relationship Id="rId43" Type="http://schemas.openxmlformats.org/officeDocument/2006/relationships/font" Target="fonts/Almendra-boldItalic.fntdata"/><Relationship Id="rId46" Type="http://schemas.openxmlformats.org/officeDocument/2006/relationships/font" Target="fonts/DMSerifDisplay-italic.fntdata"/><Relationship Id="rId45" Type="http://schemas.openxmlformats.org/officeDocument/2006/relationships/font" Target="fonts/DMSerifDisplay-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abin-regular.fntdata"/><Relationship Id="rId30" Type="http://schemas.openxmlformats.org/officeDocument/2006/relationships/font" Target="fonts/SourceSerifPro-boldItalic.fntdata"/><Relationship Id="rId33" Type="http://schemas.openxmlformats.org/officeDocument/2006/relationships/font" Target="fonts/Cabin-italic.fntdata"/><Relationship Id="rId32" Type="http://schemas.openxmlformats.org/officeDocument/2006/relationships/font" Target="fonts/Cabin-bold.fntdata"/><Relationship Id="rId35" Type="http://schemas.openxmlformats.org/officeDocument/2006/relationships/font" Target="fonts/Delius-regular.fntdata"/><Relationship Id="rId34" Type="http://schemas.openxmlformats.org/officeDocument/2006/relationships/font" Target="fonts/Cabin-boldItalic.fntdata"/><Relationship Id="rId37" Type="http://schemas.openxmlformats.org/officeDocument/2006/relationships/font" Target="fonts/MontserratLight-bold.fntdata"/><Relationship Id="rId36" Type="http://schemas.openxmlformats.org/officeDocument/2006/relationships/font" Target="fonts/MontserratLight-regular.fntdata"/><Relationship Id="rId39" Type="http://schemas.openxmlformats.org/officeDocument/2006/relationships/font" Target="fonts/MontserratLight-boldItalic.fntdata"/><Relationship Id="rId38" Type="http://schemas.openxmlformats.org/officeDocument/2006/relationships/font" Target="fonts/MontserratLight-italic.fntdata"/><Relationship Id="rId20" Type="http://schemas.openxmlformats.org/officeDocument/2006/relationships/slide" Target="slides/slide15.xml"/><Relationship Id="rId22" Type="http://schemas.openxmlformats.org/officeDocument/2006/relationships/font" Target="fonts/UncialAntiqua-regular.fntdata"/><Relationship Id="rId21" Type="http://schemas.openxmlformats.org/officeDocument/2006/relationships/slide" Target="slides/slide16.xml"/><Relationship Id="rId24" Type="http://schemas.openxmlformats.org/officeDocument/2006/relationships/font" Target="fonts/Roboto-bold.fntdata"/><Relationship Id="rId23" Type="http://schemas.openxmlformats.org/officeDocument/2006/relationships/font" Target="fonts/Roboto-regular.fntdata"/><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SourceSerifPro-bold.fntdata"/><Relationship Id="rId27" Type="http://schemas.openxmlformats.org/officeDocument/2006/relationships/font" Target="fonts/SourceSerifPro-regular.fntdata"/><Relationship Id="rId29" Type="http://schemas.openxmlformats.org/officeDocument/2006/relationships/font" Target="fonts/SourceSerifPro-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4532850" y="1796125"/>
            <a:ext cx="3249000" cy="1245300"/>
          </a:xfrm>
          <a:prstGeom prst="rect">
            <a:avLst/>
          </a:prstGeom>
          <a:noFill/>
        </p:spPr>
        <p:txBody>
          <a:bodyPr anchorCtr="0" anchor="b" bIns="91425" lIns="91425" spcFirstLastPara="1" rIns="91425" wrap="square" tIns="91425">
            <a:noAutofit/>
          </a:bodyPr>
          <a:lstStyle>
            <a:lvl1pPr lvl="0" algn="r">
              <a:spcBef>
                <a:spcPts val="0"/>
              </a:spcBef>
              <a:spcAft>
                <a:spcPts val="0"/>
              </a:spcAft>
              <a:buSzPts val="2500"/>
              <a:buNone/>
              <a:defRPr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4532850" y="3443225"/>
            <a:ext cx="3249000" cy="8625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600"/>
              <a:buNone/>
              <a:defRPr sz="16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11"/>
          <p:cNvSpPr txBox="1"/>
          <p:nvPr>
            <p:ph hasCustomPrompt="1" type="title"/>
          </p:nvPr>
        </p:nvSpPr>
        <p:spPr>
          <a:xfrm>
            <a:off x="2678400" y="1273625"/>
            <a:ext cx="3787200" cy="17799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A61C00"/>
              </a:buClr>
              <a:buSzPts val="10000"/>
              <a:buNone/>
              <a:defRPr b="1" sz="10000">
                <a:solidFill>
                  <a:srgbClr val="A61C00"/>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4" name="Google Shape;44;p11"/>
          <p:cNvSpPr txBox="1"/>
          <p:nvPr>
            <p:ph idx="1" type="body"/>
          </p:nvPr>
        </p:nvSpPr>
        <p:spPr>
          <a:xfrm>
            <a:off x="2267525" y="3053450"/>
            <a:ext cx="4445400" cy="7632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a:lvl1pPr>
            <a:lvl2pPr indent="-292100" lvl="1" marL="914400" algn="ctr">
              <a:spcBef>
                <a:spcPts val="1600"/>
              </a:spcBef>
              <a:spcAft>
                <a:spcPts val="0"/>
              </a:spcAft>
              <a:buSzPts val="1000"/>
              <a:buChar char="○"/>
              <a:defRPr/>
            </a:lvl2pPr>
            <a:lvl3pPr indent="-292100" lvl="2" marL="1371600" algn="ctr">
              <a:spcBef>
                <a:spcPts val="1600"/>
              </a:spcBef>
              <a:spcAft>
                <a:spcPts val="0"/>
              </a:spcAft>
              <a:buSzPts val="10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45" name="Google Shape;45;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2"/>
          <p:cNvSpPr txBox="1"/>
          <p:nvPr>
            <p:ph type="title"/>
          </p:nvPr>
        </p:nvSpPr>
        <p:spPr>
          <a:xfrm>
            <a:off x="167425" y="172825"/>
            <a:ext cx="2314500" cy="15567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b="1"/>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8" name="Google Shape;48;p12"/>
          <p:cNvSpPr txBox="1"/>
          <p:nvPr>
            <p:ph idx="1" type="body"/>
          </p:nvPr>
        </p:nvSpPr>
        <p:spPr>
          <a:xfrm>
            <a:off x="167425" y="1543050"/>
            <a:ext cx="2056800" cy="30861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285750" lvl="1" marL="914400" rtl="0">
              <a:spcBef>
                <a:spcPts val="0"/>
              </a:spcBef>
              <a:spcAft>
                <a:spcPts val="0"/>
              </a:spcAft>
              <a:buSzPts val="900"/>
              <a:buChar char="○"/>
              <a:defRPr sz="900"/>
            </a:lvl2pPr>
            <a:lvl3pPr indent="-292100" lvl="2" marL="1371600" rtl="0">
              <a:spcBef>
                <a:spcPts val="0"/>
              </a:spcBef>
              <a:spcAft>
                <a:spcPts val="0"/>
              </a:spcAft>
              <a:buSzPts val="10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Clr>
                <a:srgbClr val="000000"/>
              </a:buClr>
              <a:buSzPts val="1200"/>
              <a:buChar char="■"/>
              <a:defRPr sz="1200">
                <a:solidFill>
                  <a:srgbClr val="000000"/>
                </a:solidFill>
              </a:defRPr>
            </a:lvl9pPr>
          </a:lstStyle>
          <a:p/>
        </p:txBody>
      </p:sp>
      <p:sp>
        <p:nvSpPr>
          <p:cNvPr id="49" name="Google Shape;49;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12"/>
          <p:cNvSpPr txBox="1"/>
          <p:nvPr>
            <p:ph idx="2" type="body"/>
          </p:nvPr>
        </p:nvSpPr>
        <p:spPr>
          <a:xfrm>
            <a:off x="2902925" y="236850"/>
            <a:ext cx="5489100" cy="4669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1A1C20"/>
              </a:buClr>
              <a:buSzPts val="1200"/>
              <a:buChar char="●"/>
              <a:defRPr sz="1200">
                <a:solidFill>
                  <a:srgbClr val="1A1C20"/>
                </a:solidFill>
              </a:defRPr>
            </a:lvl1pPr>
            <a:lvl2pPr indent="-292100" lvl="1" marL="914400" rtl="0">
              <a:spcBef>
                <a:spcPts val="0"/>
              </a:spcBef>
              <a:spcAft>
                <a:spcPts val="0"/>
              </a:spcAft>
              <a:buClr>
                <a:srgbClr val="1A1C20"/>
              </a:buClr>
              <a:buSzPts val="1000"/>
              <a:buChar char="○"/>
              <a:defRPr>
                <a:solidFill>
                  <a:srgbClr val="1A1C20"/>
                </a:solidFill>
              </a:defRPr>
            </a:lvl2pPr>
            <a:lvl3pPr indent="-292100" lvl="2" marL="1371600" rtl="0">
              <a:spcBef>
                <a:spcPts val="0"/>
              </a:spcBef>
              <a:spcAft>
                <a:spcPts val="0"/>
              </a:spcAft>
              <a:buClr>
                <a:srgbClr val="1A1C20"/>
              </a:buClr>
              <a:buSzPts val="1000"/>
              <a:buChar char="■"/>
              <a:defRPr>
                <a:solidFill>
                  <a:srgbClr val="1A1C20"/>
                </a:solidFill>
              </a:defRPr>
            </a:lvl3pPr>
            <a:lvl4pPr indent="-285750" lvl="3" marL="1828800" rtl="0">
              <a:spcBef>
                <a:spcPts val="0"/>
              </a:spcBef>
              <a:spcAft>
                <a:spcPts val="0"/>
              </a:spcAft>
              <a:buClr>
                <a:srgbClr val="1A1C20"/>
              </a:buClr>
              <a:buSzPts val="900"/>
              <a:buChar char="●"/>
              <a:defRPr sz="900">
                <a:solidFill>
                  <a:srgbClr val="1A1C20"/>
                </a:solidFill>
              </a:defRPr>
            </a:lvl4pPr>
            <a:lvl5pPr indent="-285750" lvl="4" marL="2286000" rtl="0">
              <a:spcBef>
                <a:spcPts val="0"/>
              </a:spcBef>
              <a:spcAft>
                <a:spcPts val="0"/>
              </a:spcAft>
              <a:buClr>
                <a:srgbClr val="1A1C20"/>
              </a:buClr>
              <a:buSzPts val="900"/>
              <a:buChar char="○"/>
              <a:defRPr sz="900">
                <a:solidFill>
                  <a:srgbClr val="1A1C20"/>
                </a:solidFill>
              </a:defRPr>
            </a:lvl5pPr>
            <a:lvl6pPr indent="-285750" lvl="5" marL="2743200" rtl="0">
              <a:spcBef>
                <a:spcPts val="0"/>
              </a:spcBef>
              <a:spcAft>
                <a:spcPts val="0"/>
              </a:spcAft>
              <a:buClr>
                <a:srgbClr val="1A1C20"/>
              </a:buClr>
              <a:buSzPts val="900"/>
              <a:buChar char="■"/>
              <a:defRPr sz="900">
                <a:solidFill>
                  <a:srgbClr val="1A1C20"/>
                </a:solidFill>
              </a:defRPr>
            </a:lvl6pPr>
            <a:lvl7pPr indent="-285750" lvl="6" marL="3200400" rtl="0">
              <a:spcBef>
                <a:spcPts val="0"/>
              </a:spcBef>
              <a:spcAft>
                <a:spcPts val="0"/>
              </a:spcAft>
              <a:buClr>
                <a:srgbClr val="1A1C20"/>
              </a:buClr>
              <a:buSzPts val="900"/>
              <a:buChar char="●"/>
              <a:defRPr sz="900">
                <a:solidFill>
                  <a:srgbClr val="1A1C20"/>
                </a:solidFill>
              </a:defRPr>
            </a:lvl7pPr>
            <a:lvl8pPr indent="-285750" lvl="7" marL="3657600" rtl="0">
              <a:spcBef>
                <a:spcPts val="0"/>
              </a:spcBef>
              <a:spcAft>
                <a:spcPts val="0"/>
              </a:spcAft>
              <a:buClr>
                <a:srgbClr val="1A1C20"/>
              </a:buClr>
              <a:buSzPts val="900"/>
              <a:buChar char="○"/>
              <a:defRPr sz="900">
                <a:solidFill>
                  <a:srgbClr val="1A1C20"/>
                </a:solidFill>
              </a:defRPr>
            </a:lvl8pPr>
            <a:lvl9pPr indent="-285750" lvl="8" marL="4114800" rtl="0">
              <a:spcBef>
                <a:spcPts val="0"/>
              </a:spcBef>
              <a:spcAft>
                <a:spcPts val="0"/>
              </a:spcAft>
              <a:buClr>
                <a:srgbClr val="1A1C20"/>
              </a:buClr>
              <a:buSzPts val="900"/>
              <a:buChar char="■"/>
              <a:defRPr sz="900">
                <a:solidFill>
                  <a:srgbClr val="1A1C20"/>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51" name="Shape 51"/>
        <p:cNvGrpSpPr/>
        <p:nvPr/>
      </p:nvGrpSpPr>
      <p:grpSpPr>
        <a:xfrm>
          <a:off x="0" y="0"/>
          <a:ext cx="0" cy="0"/>
          <a:chOff x="0" y="0"/>
          <a:chExt cx="0" cy="0"/>
        </a:xfrm>
      </p:grpSpPr>
      <p:sp>
        <p:nvSpPr>
          <p:cNvPr id="52" name="Google Shape;52;p13"/>
          <p:cNvSpPr txBox="1"/>
          <p:nvPr>
            <p:ph type="title"/>
          </p:nvPr>
        </p:nvSpPr>
        <p:spPr>
          <a:xfrm>
            <a:off x="1812150" y="2128950"/>
            <a:ext cx="5519700" cy="7767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400">
                <a:solidFill>
                  <a:srgbClr val="F5F3F7"/>
                </a:solidFill>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3" name="Google Shape;53;p13"/>
          <p:cNvSpPr txBox="1"/>
          <p:nvPr>
            <p:ph idx="1" type="body"/>
          </p:nvPr>
        </p:nvSpPr>
        <p:spPr>
          <a:xfrm>
            <a:off x="1866400" y="3013475"/>
            <a:ext cx="5519700" cy="6096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Clr>
                <a:srgbClr val="F5F3F7"/>
              </a:buClr>
              <a:buSzPts val="1400"/>
              <a:buChar char="●"/>
              <a:defRPr b="1">
                <a:solidFill>
                  <a:srgbClr val="F5F3F7"/>
                </a:solidFill>
              </a:defRPr>
            </a:lvl1pPr>
            <a:lvl2pPr indent="-292100" lvl="1" marL="914400" algn="r">
              <a:spcBef>
                <a:spcPts val="1600"/>
              </a:spcBef>
              <a:spcAft>
                <a:spcPts val="0"/>
              </a:spcAft>
              <a:buSzPts val="1000"/>
              <a:buFont typeface="Coda"/>
              <a:buChar char="○"/>
              <a:defRPr>
                <a:latin typeface="Coda"/>
                <a:ea typeface="Coda"/>
                <a:cs typeface="Coda"/>
                <a:sym typeface="Coda"/>
              </a:defRPr>
            </a:lvl2pPr>
            <a:lvl3pPr indent="-292100" lvl="2" marL="1371600" algn="r">
              <a:spcBef>
                <a:spcPts val="1600"/>
              </a:spcBef>
              <a:spcAft>
                <a:spcPts val="0"/>
              </a:spcAft>
              <a:buSzPts val="1000"/>
              <a:buFont typeface="Coda"/>
              <a:buChar char="■"/>
              <a:defRPr>
                <a:latin typeface="Coda"/>
                <a:ea typeface="Coda"/>
                <a:cs typeface="Coda"/>
                <a:sym typeface="Coda"/>
              </a:defRPr>
            </a:lvl3pPr>
            <a:lvl4pPr indent="-317500" lvl="3" marL="1828800" algn="r">
              <a:spcBef>
                <a:spcPts val="1600"/>
              </a:spcBef>
              <a:spcAft>
                <a:spcPts val="0"/>
              </a:spcAft>
              <a:buSzPts val="1400"/>
              <a:buFont typeface="Coda"/>
              <a:buChar char="●"/>
              <a:defRPr>
                <a:latin typeface="Coda"/>
                <a:ea typeface="Coda"/>
                <a:cs typeface="Coda"/>
                <a:sym typeface="Coda"/>
              </a:defRPr>
            </a:lvl4pPr>
            <a:lvl5pPr indent="-317500" lvl="4" marL="2286000" algn="r">
              <a:spcBef>
                <a:spcPts val="1600"/>
              </a:spcBef>
              <a:spcAft>
                <a:spcPts val="0"/>
              </a:spcAft>
              <a:buSzPts val="1400"/>
              <a:buFont typeface="Coda"/>
              <a:buChar char="○"/>
              <a:defRPr>
                <a:latin typeface="Coda"/>
                <a:ea typeface="Coda"/>
                <a:cs typeface="Coda"/>
                <a:sym typeface="Coda"/>
              </a:defRPr>
            </a:lvl5pPr>
            <a:lvl6pPr indent="-317500" lvl="5" marL="2743200" algn="r">
              <a:spcBef>
                <a:spcPts val="1600"/>
              </a:spcBef>
              <a:spcAft>
                <a:spcPts val="0"/>
              </a:spcAft>
              <a:buSzPts val="1400"/>
              <a:buFont typeface="Coda"/>
              <a:buChar char="■"/>
              <a:defRPr>
                <a:latin typeface="Coda"/>
                <a:ea typeface="Coda"/>
                <a:cs typeface="Coda"/>
                <a:sym typeface="Coda"/>
              </a:defRPr>
            </a:lvl6pPr>
            <a:lvl7pPr indent="-317500" lvl="6" marL="3200400" algn="r">
              <a:spcBef>
                <a:spcPts val="1600"/>
              </a:spcBef>
              <a:spcAft>
                <a:spcPts val="0"/>
              </a:spcAft>
              <a:buSzPts val="1400"/>
              <a:buFont typeface="Coda"/>
              <a:buChar char="●"/>
              <a:defRPr>
                <a:latin typeface="Coda"/>
                <a:ea typeface="Coda"/>
                <a:cs typeface="Coda"/>
                <a:sym typeface="Coda"/>
              </a:defRPr>
            </a:lvl7pPr>
            <a:lvl8pPr indent="-317500" lvl="7" marL="3657600" algn="r">
              <a:spcBef>
                <a:spcPts val="1600"/>
              </a:spcBef>
              <a:spcAft>
                <a:spcPts val="0"/>
              </a:spcAft>
              <a:buSzPts val="1400"/>
              <a:buFont typeface="Coda"/>
              <a:buChar char="○"/>
              <a:defRPr>
                <a:latin typeface="Coda"/>
                <a:ea typeface="Coda"/>
                <a:cs typeface="Coda"/>
                <a:sym typeface="Coda"/>
              </a:defRPr>
            </a:lvl8pPr>
            <a:lvl9pPr indent="-317500" lvl="8" marL="4114800" algn="r">
              <a:spcBef>
                <a:spcPts val="1600"/>
              </a:spcBef>
              <a:spcAft>
                <a:spcPts val="1600"/>
              </a:spcAft>
              <a:buClr>
                <a:srgbClr val="000000"/>
              </a:buClr>
              <a:buSzPts val="1400"/>
              <a:buFont typeface="Coda"/>
              <a:buChar char="■"/>
              <a:defRPr>
                <a:solidFill>
                  <a:srgbClr val="000000"/>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1536550" y="2092200"/>
            <a:ext cx="6160800" cy="9303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1A1C20"/>
              </a:buClr>
              <a:buSzPts val="2500"/>
              <a:buNone/>
              <a:defRPr b="1">
                <a:solidFill>
                  <a:srgbClr val="1A1C20"/>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_1_1">
    <p:bg>
      <p:bgPr>
        <a:blipFill>
          <a:blip r:embed="rId2">
            <a:alphaModFix/>
          </a:blip>
          <a:stretch>
            <a:fillRect/>
          </a:stretch>
        </a:blipFill>
      </p:bgPr>
    </p:bg>
    <p:spTree>
      <p:nvGrpSpPr>
        <p:cNvPr id="16" name="Shape 16"/>
        <p:cNvGrpSpPr/>
        <p:nvPr/>
      </p:nvGrpSpPr>
      <p:grpSpPr>
        <a:xfrm>
          <a:off x="0" y="0"/>
          <a:ext cx="0" cy="0"/>
          <a:chOff x="0" y="0"/>
          <a:chExt cx="0" cy="0"/>
        </a:xfrm>
      </p:grpSpPr>
      <p:sp>
        <p:nvSpPr>
          <p:cNvPr id="17" name="Google Shape;17;p4"/>
          <p:cNvSpPr txBox="1"/>
          <p:nvPr>
            <p:ph type="title"/>
          </p:nvPr>
        </p:nvSpPr>
        <p:spPr>
          <a:xfrm>
            <a:off x="252225" y="122725"/>
            <a:ext cx="8620800" cy="7791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2500"/>
              <a:buNone/>
              <a:defRPr b="1">
                <a:solidFill>
                  <a:schemeClr val="dk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18" name="Google Shape;18;p4"/>
          <p:cNvSpPr txBox="1"/>
          <p:nvPr>
            <p:ph idx="1" type="body"/>
          </p:nvPr>
        </p:nvSpPr>
        <p:spPr>
          <a:xfrm>
            <a:off x="252225" y="1627725"/>
            <a:ext cx="4350300" cy="3234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1A1C20"/>
              </a:buClr>
              <a:buSzPts val="1000"/>
              <a:buChar char="●"/>
              <a:defRPr sz="1000">
                <a:solidFill>
                  <a:srgbClr val="1A1C20"/>
                </a:solidFill>
              </a:defRPr>
            </a:lvl1pPr>
            <a:lvl2pPr indent="-279400" lvl="1" marL="914400" rtl="0" algn="just">
              <a:spcBef>
                <a:spcPts val="0"/>
              </a:spcBef>
              <a:spcAft>
                <a:spcPts val="0"/>
              </a:spcAft>
              <a:buClr>
                <a:srgbClr val="1A1C20"/>
              </a:buClr>
              <a:buSzPts val="800"/>
              <a:buChar char="○"/>
              <a:defRPr sz="800">
                <a:solidFill>
                  <a:srgbClr val="1A1C20"/>
                </a:solidFill>
              </a:defRPr>
            </a:lvl2pPr>
            <a:lvl3pPr indent="-279400" lvl="2" marL="1371600" rtl="0" algn="just">
              <a:spcBef>
                <a:spcPts val="0"/>
              </a:spcBef>
              <a:spcAft>
                <a:spcPts val="0"/>
              </a:spcAft>
              <a:buClr>
                <a:srgbClr val="1A1C20"/>
              </a:buClr>
              <a:buSzPts val="800"/>
              <a:buChar char="■"/>
              <a:defRPr sz="800">
                <a:solidFill>
                  <a:srgbClr val="1A1C20"/>
                </a:solidFill>
              </a:defRPr>
            </a:lvl3pPr>
            <a:lvl4pPr indent="-304800" lvl="3" marL="1828800" rtl="0">
              <a:spcBef>
                <a:spcPts val="1600"/>
              </a:spcBef>
              <a:spcAft>
                <a:spcPts val="0"/>
              </a:spcAft>
              <a:buClr>
                <a:srgbClr val="1A1C20"/>
              </a:buClr>
              <a:buSzPts val="1200"/>
              <a:buChar char="●"/>
              <a:defRPr sz="1200">
                <a:solidFill>
                  <a:srgbClr val="1A1C20"/>
                </a:solidFill>
              </a:defRPr>
            </a:lvl4pPr>
            <a:lvl5pPr indent="-304800" lvl="4" marL="2286000" rtl="0">
              <a:spcBef>
                <a:spcPts val="1600"/>
              </a:spcBef>
              <a:spcAft>
                <a:spcPts val="0"/>
              </a:spcAft>
              <a:buClr>
                <a:srgbClr val="1A1C20"/>
              </a:buClr>
              <a:buSzPts val="1200"/>
              <a:buChar char="○"/>
              <a:defRPr sz="1200">
                <a:solidFill>
                  <a:srgbClr val="1A1C20"/>
                </a:solidFill>
              </a:defRPr>
            </a:lvl5pPr>
            <a:lvl6pPr indent="-304800" lvl="5" marL="2743200" rtl="0">
              <a:spcBef>
                <a:spcPts val="1600"/>
              </a:spcBef>
              <a:spcAft>
                <a:spcPts val="0"/>
              </a:spcAft>
              <a:buClr>
                <a:srgbClr val="1A1C20"/>
              </a:buClr>
              <a:buSzPts val="1200"/>
              <a:buChar char="■"/>
              <a:defRPr sz="1200">
                <a:solidFill>
                  <a:srgbClr val="1A1C20"/>
                </a:solidFill>
              </a:defRPr>
            </a:lvl6pPr>
            <a:lvl7pPr indent="-304800" lvl="6" marL="3200400" rtl="0">
              <a:spcBef>
                <a:spcPts val="1600"/>
              </a:spcBef>
              <a:spcAft>
                <a:spcPts val="0"/>
              </a:spcAft>
              <a:buClr>
                <a:srgbClr val="1A1C20"/>
              </a:buClr>
              <a:buSzPts val="1200"/>
              <a:buChar char="●"/>
              <a:defRPr sz="1200">
                <a:solidFill>
                  <a:srgbClr val="1A1C20"/>
                </a:solidFill>
              </a:defRPr>
            </a:lvl7pPr>
            <a:lvl8pPr indent="-304800" lvl="7" marL="3657600" rtl="0">
              <a:spcBef>
                <a:spcPts val="1600"/>
              </a:spcBef>
              <a:spcAft>
                <a:spcPts val="0"/>
              </a:spcAft>
              <a:buClr>
                <a:srgbClr val="1A1C20"/>
              </a:buClr>
              <a:buSzPts val="1200"/>
              <a:buChar char="○"/>
              <a:defRPr sz="1200">
                <a:solidFill>
                  <a:srgbClr val="1A1C20"/>
                </a:solidFill>
              </a:defRPr>
            </a:lvl8pPr>
            <a:lvl9pPr indent="-304800" lvl="8" marL="4114800" rtl="0">
              <a:spcBef>
                <a:spcPts val="1600"/>
              </a:spcBef>
              <a:spcAft>
                <a:spcPts val="1600"/>
              </a:spcAft>
              <a:buClr>
                <a:srgbClr val="1A1C20"/>
              </a:buClr>
              <a:buSzPts val="1200"/>
              <a:buChar char="■"/>
              <a:defRPr sz="1200">
                <a:solidFill>
                  <a:srgbClr val="1A1C20"/>
                </a:solidFill>
              </a:defRPr>
            </a:lvl9pPr>
          </a:lstStyle>
          <a:p/>
        </p:txBody>
      </p:sp>
      <p:sp>
        <p:nvSpPr>
          <p:cNvPr id="19" name="Google Shape;19;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4"/>
          <p:cNvSpPr txBox="1"/>
          <p:nvPr>
            <p:ph idx="2" type="body"/>
          </p:nvPr>
        </p:nvSpPr>
        <p:spPr>
          <a:xfrm>
            <a:off x="4691850" y="1627725"/>
            <a:ext cx="4181100" cy="3332400"/>
          </a:xfrm>
          <a:prstGeom prst="rect">
            <a:avLst/>
          </a:prstGeom>
        </p:spPr>
        <p:txBody>
          <a:bodyPr anchorCtr="0" anchor="t" bIns="91425" lIns="91425" spcFirstLastPara="1" rIns="91425" wrap="square" tIns="91425">
            <a:noAutofit/>
          </a:bodyPr>
          <a:lstStyle>
            <a:lvl1pPr indent="-298450" lvl="0" marL="457200" rtl="0" algn="just">
              <a:lnSpc>
                <a:spcPct val="115000"/>
              </a:lnSpc>
              <a:spcBef>
                <a:spcPts val="0"/>
              </a:spcBef>
              <a:spcAft>
                <a:spcPts val="0"/>
              </a:spcAft>
              <a:buClr>
                <a:srgbClr val="1A1C20"/>
              </a:buClr>
              <a:buSzPts val="1100"/>
              <a:buChar char="●"/>
              <a:defRPr sz="1100">
                <a:solidFill>
                  <a:srgbClr val="1A1C20"/>
                </a:solidFill>
              </a:defRPr>
            </a:lvl1pPr>
            <a:lvl2pPr indent="-273050" lvl="1" marL="914400" rtl="0" algn="just">
              <a:spcBef>
                <a:spcPts val="0"/>
              </a:spcBef>
              <a:spcAft>
                <a:spcPts val="0"/>
              </a:spcAft>
              <a:buClr>
                <a:srgbClr val="1A1C20"/>
              </a:buClr>
              <a:buSzPts val="700"/>
              <a:buChar char="○"/>
              <a:defRPr sz="700">
                <a:solidFill>
                  <a:srgbClr val="1A1C20"/>
                </a:solidFill>
              </a:defRPr>
            </a:lvl2pPr>
            <a:lvl3pPr indent="-273050" lvl="2" marL="1371600" rtl="0" algn="just">
              <a:spcBef>
                <a:spcPts val="0"/>
              </a:spcBef>
              <a:spcAft>
                <a:spcPts val="0"/>
              </a:spcAft>
              <a:buClr>
                <a:srgbClr val="1A1C20"/>
              </a:buClr>
              <a:buSzPts val="700"/>
              <a:buChar char="■"/>
              <a:defRPr sz="700">
                <a:solidFill>
                  <a:srgbClr val="1A1C20"/>
                </a:solidFill>
              </a:defRPr>
            </a:lvl3pPr>
            <a:lvl4pPr indent="-298450" lvl="3" marL="1828800" rtl="0">
              <a:spcBef>
                <a:spcPts val="1600"/>
              </a:spcBef>
              <a:spcAft>
                <a:spcPts val="0"/>
              </a:spcAft>
              <a:buClr>
                <a:srgbClr val="1A1C20"/>
              </a:buClr>
              <a:buSzPts val="1100"/>
              <a:buChar char="●"/>
              <a:defRPr sz="1100">
                <a:solidFill>
                  <a:srgbClr val="1A1C20"/>
                </a:solidFill>
              </a:defRPr>
            </a:lvl4pPr>
            <a:lvl5pPr indent="-298450" lvl="4" marL="2286000" rtl="0">
              <a:spcBef>
                <a:spcPts val="1600"/>
              </a:spcBef>
              <a:spcAft>
                <a:spcPts val="0"/>
              </a:spcAft>
              <a:buClr>
                <a:srgbClr val="1A1C20"/>
              </a:buClr>
              <a:buSzPts val="1100"/>
              <a:buChar char="○"/>
              <a:defRPr sz="1100">
                <a:solidFill>
                  <a:srgbClr val="1A1C20"/>
                </a:solidFill>
              </a:defRPr>
            </a:lvl5pPr>
            <a:lvl6pPr indent="-298450" lvl="5" marL="2743200" rtl="0">
              <a:spcBef>
                <a:spcPts val="1600"/>
              </a:spcBef>
              <a:spcAft>
                <a:spcPts val="0"/>
              </a:spcAft>
              <a:buClr>
                <a:srgbClr val="1A1C20"/>
              </a:buClr>
              <a:buSzPts val="1100"/>
              <a:buChar char="■"/>
              <a:defRPr sz="1100">
                <a:solidFill>
                  <a:srgbClr val="1A1C20"/>
                </a:solidFill>
              </a:defRPr>
            </a:lvl6pPr>
            <a:lvl7pPr indent="-298450" lvl="6" marL="3200400" rtl="0">
              <a:spcBef>
                <a:spcPts val="1600"/>
              </a:spcBef>
              <a:spcAft>
                <a:spcPts val="0"/>
              </a:spcAft>
              <a:buClr>
                <a:srgbClr val="1A1C20"/>
              </a:buClr>
              <a:buSzPts val="1100"/>
              <a:buChar char="●"/>
              <a:defRPr sz="1100">
                <a:solidFill>
                  <a:srgbClr val="1A1C20"/>
                </a:solidFill>
              </a:defRPr>
            </a:lvl7pPr>
            <a:lvl8pPr indent="-298450" lvl="7" marL="3657600" rtl="0">
              <a:spcBef>
                <a:spcPts val="1600"/>
              </a:spcBef>
              <a:spcAft>
                <a:spcPts val="0"/>
              </a:spcAft>
              <a:buClr>
                <a:srgbClr val="1A1C20"/>
              </a:buClr>
              <a:buSzPts val="1100"/>
              <a:buChar char="○"/>
              <a:defRPr sz="1100">
                <a:solidFill>
                  <a:srgbClr val="1A1C20"/>
                </a:solidFill>
              </a:defRPr>
            </a:lvl8pPr>
            <a:lvl9pPr indent="-298450" lvl="8" marL="4114800" rtl="0">
              <a:spcBef>
                <a:spcPts val="1600"/>
              </a:spcBef>
              <a:spcAft>
                <a:spcPts val="1600"/>
              </a:spcAft>
              <a:buClr>
                <a:srgbClr val="1A1C20"/>
              </a:buClr>
              <a:buSzPts val="1100"/>
              <a:buFont typeface="Cabin"/>
              <a:buChar char="■"/>
              <a:defRPr sz="1100">
                <a:solidFill>
                  <a:srgbClr val="1A1C20"/>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_1_3">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5"/>
          <p:cNvSpPr txBox="1"/>
          <p:nvPr>
            <p:ph type="title"/>
          </p:nvPr>
        </p:nvSpPr>
        <p:spPr>
          <a:xfrm>
            <a:off x="252225" y="122725"/>
            <a:ext cx="8620800" cy="7791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2500"/>
              <a:buNone/>
              <a:defRPr b="1">
                <a:solidFill>
                  <a:schemeClr val="dk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23" name="Google Shape;23;p5"/>
          <p:cNvSpPr txBox="1"/>
          <p:nvPr>
            <p:ph idx="1" type="body"/>
          </p:nvPr>
        </p:nvSpPr>
        <p:spPr>
          <a:xfrm>
            <a:off x="252225" y="1627725"/>
            <a:ext cx="2784900" cy="3234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1A1C20"/>
              </a:buClr>
              <a:buSzPts val="1000"/>
              <a:buChar char="●"/>
              <a:defRPr sz="1000">
                <a:solidFill>
                  <a:srgbClr val="1A1C20"/>
                </a:solidFill>
              </a:defRPr>
            </a:lvl1pPr>
            <a:lvl2pPr indent="-279400" lvl="1" marL="914400" rtl="0" algn="just">
              <a:spcBef>
                <a:spcPts val="0"/>
              </a:spcBef>
              <a:spcAft>
                <a:spcPts val="0"/>
              </a:spcAft>
              <a:buClr>
                <a:srgbClr val="1A1C20"/>
              </a:buClr>
              <a:buSzPts val="800"/>
              <a:buChar char="○"/>
              <a:defRPr sz="800">
                <a:solidFill>
                  <a:srgbClr val="1A1C20"/>
                </a:solidFill>
              </a:defRPr>
            </a:lvl2pPr>
            <a:lvl3pPr indent="-279400" lvl="2" marL="1371600" rtl="0" algn="just">
              <a:spcBef>
                <a:spcPts val="0"/>
              </a:spcBef>
              <a:spcAft>
                <a:spcPts val="0"/>
              </a:spcAft>
              <a:buClr>
                <a:srgbClr val="1A1C20"/>
              </a:buClr>
              <a:buSzPts val="800"/>
              <a:buChar char="■"/>
              <a:defRPr sz="800">
                <a:solidFill>
                  <a:srgbClr val="1A1C20"/>
                </a:solidFill>
              </a:defRPr>
            </a:lvl3pPr>
            <a:lvl4pPr indent="-304800" lvl="3" marL="1828800" rtl="0">
              <a:spcBef>
                <a:spcPts val="1600"/>
              </a:spcBef>
              <a:spcAft>
                <a:spcPts val="0"/>
              </a:spcAft>
              <a:buClr>
                <a:srgbClr val="1A1C20"/>
              </a:buClr>
              <a:buSzPts val="1200"/>
              <a:buChar char="●"/>
              <a:defRPr sz="1200">
                <a:solidFill>
                  <a:srgbClr val="1A1C20"/>
                </a:solidFill>
              </a:defRPr>
            </a:lvl4pPr>
            <a:lvl5pPr indent="-304800" lvl="4" marL="2286000" rtl="0">
              <a:spcBef>
                <a:spcPts val="1600"/>
              </a:spcBef>
              <a:spcAft>
                <a:spcPts val="0"/>
              </a:spcAft>
              <a:buClr>
                <a:srgbClr val="1A1C20"/>
              </a:buClr>
              <a:buSzPts val="1200"/>
              <a:buChar char="○"/>
              <a:defRPr sz="1200">
                <a:solidFill>
                  <a:srgbClr val="1A1C20"/>
                </a:solidFill>
              </a:defRPr>
            </a:lvl5pPr>
            <a:lvl6pPr indent="-304800" lvl="5" marL="2743200" rtl="0">
              <a:spcBef>
                <a:spcPts val="1600"/>
              </a:spcBef>
              <a:spcAft>
                <a:spcPts val="0"/>
              </a:spcAft>
              <a:buClr>
                <a:srgbClr val="1A1C20"/>
              </a:buClr>
              <a:buSzPts val="1200"/>
              <a:buChar char="■"/>
              <a:defRPr sz="1200">
                <a:solidFill>
                  <a:srgbClr val="1A1C20"/>
                </a:solidFill>
              </a:defRPr>
            </a:lvl6pPr>
            <a:lvl7pPr indent="-304800" lvl="6" marL="3200400" rtl="0">
              <a:spcBef>
                <a:spcPts val="1600"/>
              </a:spcBef>
              <a:spcAft>
                <a:spcPts val="0"/>
              </a:spcAft>
              <a:buClr>
                <a:srgbClr val="1A1C20"/>
              </a:buClr>
              <a:buSzPts val="1200"/>
              <a:buChar char="●"/>
              <a:defRPr sz="1200">
                <a:solidFill>
                  <a:srgbClr val="1A1C20"/>
                </a:solidFill>
              </a:defRPr>
            </a:lvl7pPr>
            <a:lvl8pPr indent="-304800" lvl="7" marL="3657600" rtl="0">
              <a:spcBef>
                <a:spcPts val="1600"/>
              </a:spcBef>
              <a:spcAft>
                <a:spcPts val="0"/>
              </a:spcAft>
              <a:buClr>
                <a:srgbClr val="1A1C20"/>
              </a:buClr>
              <a:buSzPts val="1200"/>
              <a:buChar char="○"/>
              <a:defRPr sz="1200">
                <a:solidFill>
                  <a:srgbClr val="1A1C20"/>
                </a:solidFill>
              </a:defRPr>
            </a:lvl8pPr>
            <a:lvl9pPr indent="-304800" lvl="8" marL="4114800" rtl="0">
              <a:spcBef>
                <a:spcPts val="1600"/>
              </a:spcBef>
              <a:spcAft>
                <a:spcPts val="1600"/>
              </a:spcAft>
              <a:buClr>
                <a:srgbClr val="1A1C20"/>
              </a:buClr>
              <a:buSzPts val="1200"/>
              <a:buChar char="■"/>
              <a:defRPr sz="1200">
                <a:solidFill>
                  <a:srgbClr val="1A1C20"/>
                </a:solidFill>
              </a:defRPr>
            </a:lvl9pPr>
          </a:lstStyle>
          <a:p/>
        </p:txBody>
      </p:sp>
      <p:sp>
        <p:nvSpPr>
          <p:cNvPr id="24" name="Google Shape;24;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5"/>
          <p:cNvSpPr txBox="1"/>
          <p:nvPr>
            <p:ph idx="2" type="body"/>
          </p:nvPr>
        </p:nvSpPr>
        <p:spPr>
          <a:xfrm>
            <a:off x="3236075" y="1627725"/>
            <a:ext cx="2784900" cy="3234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1A1C20"/>
              </a:buClr>
              <a:buSzPts val="1000"/>
              <a:buChar char="●"/>
              <a:defRPr sz="1000">
                <a:solidFill>
                  <a:srgbClr val="1A1C20"/>
                </a:solidFill>
              </a:defRPr>
            </a:lvl1pPr>
            <a:lvl2pPr indent="-279400" lvl="1" marL="914400" rtl="0" algn="just">
              <a:spcBef>
                <a:spcPts val="0"/>
              </a:spcBef>
              <a:spcAft>
                <a:spcPts val="0"/>
              </a:spcAft>
              <a:buClr>
                <a:srgbClr val="1A1C20"/>
              </a:buClr>
              <a:buSzPts val="800"/>
              <a:buChar char="○"/>
              <a:defRPr sz="800">
                <a:solidFill>
                  <a:srgbClr val="1A1C20"/>
                </a:solidFill>
              </a:defRPr>
            </a:lvl2pPr>
            <a:lvl3pPr indent="-279400" lvl="2" marL="1371600" rtl="0" algn="just">
              <a:spcBef>
                <a:spcPts val="0"/>
              </a:spcBef>
              <a:spcAft>
                <a:spcPts val="0"/>
              </a:spcAft>
              <a:buClr>
                <a:srgbClr val="1A1C20"/>
              </a:buClr>
              <a:buSzPts val="800"/>
              <a:buChar char="■"/>
              <a:defRPr sz="800">
                <a:solidFill>
                  <a:srgbClr val="1A1C20"/>
                </a:solidFill>
              </a:defRPr>
            </a:lvl3pPr>
            <a:lvl4pPr indent="-304800" lvl="3" marL="1828800" rtl="0">
              <a:spcBef>
                <a:spcPts val="1600"/>
              </a:spcBef>
              <a:spcAft>
                <a:spcPts val="0"/>
              </a:spcAft>
              <a:buClr>
                <a:srgbClr val="1A1C20"/>
              </a:buClr>
              <a:buSzPts val="1200"/>
              <a:buChar char="●"/>
              <a:defRPr sz="1200">
                <a:solidFill>
                  <a:srgbClr val="1A1C20"/>
                </a:solidFill>
              </a:defRPr>
            </a:lvl4pPr>
            <a:lvl5pPr indent="-304800" lvl="4" marL="2286000" rtl="0">
              <a:spcBef>
                <a:spcPts val="1600"/>
              </a:spcBef>
              <a:spcAft>
                <a:spcPts val="0"/>
              </a:spcAft>
              <a:buClr>
                <a:srgbClr val="1A1C20"/>
              </a:buClr>
              <a:buSzPts val="1200"/>
              <a:buChar char="○"/>
              <a:defRPr sz="1200">
                <a:solidFill>
                  <a:srgbClr val="1A1C20"/>
                </a:solidFill>
              </a:defRPr>
            </a:lvl5pPr>
            <a:lvl6pPr indent="-304800" lvl="5" marL="2743200" rtl="0">
              <a:spcBef>
                <a:spcPts val="1600"/>
              </a:spcBef>
              <a:spcAft>
                <a:spcPts val="0"/>
              </a:spcAft>
              <a:buClr>
                <a:srgbClr val="1A1C20"/>
              </a:buClr>
              <a:buSzPts val="1200"/>
              <a:buChar char="■"/>
              <a:defRPr sz="1200">
                <a:solidFill>
                  <a:srgbClr val="1A1C20"/>
                </a:solidFill>
              </a:defRPr>
            </a:lvl6pPr>
            <a:lvl7pPr indent="-304800" lvl="6" marL="3200400" rtl="0">
              <a:spcBef>
                <a:spcPts val="1600"/>
              </a:spcBef>
              <a:spcAft>
                <a:spcPts val="0"/>
              </a:spcAft>
              <a:buClr>
                <a:srgbClr val="1A1C20"/>
              </a:buClr>
              <a:buSzPts val="1200"/>
              <a:buChar char="●"/>
              <a:defRPr sz="1200">
                <a:solidFill>
                  <a:srgbClr val="1A1C20"/>
                </a:solidFill>
              </a:defRPr>
            </a:lvl7pPr>
            <a:lvl8pPr indent="-304800" lvl="7" marL="3657600" rtl="0">
              <a:spcBef>
                <a:spcPts val="1600"/>
              </a:spcBef>
              <a:spcAft>
                <a:spcPts val="0"/>
              </a:spcAft>
              <a:buClr>
                <a:srgbClr val="1A1C20"/>
              </a:buClr>
              <a:buSzPts val="1200"/>
              <a:buChar char="○"/>
              <a:defRPr sz="1200">
                <a:solidFill>
                  <a:srgbClr val="1A1C20"/>
                </a:solidFill>
              </a:defRPr>
            </a:lvl8pPr>
            <a:lvl9pPr indent="-304800" lvl="8" marL="4114800" rtl="0">
              <a:spcBef>
                <a:spcPts val="1600"/>
              </a:spcBef>
              <a:spcAft>
                <a:spcPts val="1600"/>
              </a:spcAft>
              <a:buClr>
                <a:srgbClr val="1A1C20"/>
              </a:buClr>
              <a:buSzPts val="1200"/>
              <a:buChar char="■"/>
              <a:defRPr sz="1200">
                <a:solidFill>
                  <a:srgbClr val="1A1C20"/>
                </a:solidFill>
              </a:defRPr>
            </a:lvl9pPr>
          </a:lstStyle>
          <a:p/>
        </p:txBody>
      </p:sp>
      <p:sp>
        <p:nvSpPr>
          <p:cNvPr id="26" name="Google Shape;26;p5"/>
          <p:cNvSpPr txBox="1"/>
          <p:nvPr>
            <p:ph idx="3" type="body"/>
          </p:nvPr>
        </p:nvSpPr>
        <p:spPr>
          <a:xfrm>
            <a:off x="6124200" y="1627725"/>
            <a:ext cx="2784900" cy="3234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1A1C20"/>
              </a:buClr>
              <a:buSzPts val="1000"/>
              <a:buChar char="●"/>
              <a:defRPr sz="1000">
                <a:solidFill>
                  <a:srgbClr val="1A1C20"/>
                </a:solidFill>
              </a:defRPr>
            </a:lvl1pPr>
            <a:lvl2pPr indent="-279400" lvl="1" marL="914400" rtl="0" algn="just">
              <a:spcBef>
                <a:spcPts val="0"/>
              </a:spcBef>
              <a:spcAft>
                <a:spcPts val="0"/>
              </a:spcAft>
              <a:buClr>
                <a:srgbClr val="1A1C20"/>
              </a:buClr>
              <a:buSzPts val="800"/>
              <a:buChar char="○"/>
              <a:defRPr sz="800">
                <a:solidFill>
                  <a:srgbClr val="1A1C20"/>
                </a:solidFill>
              </a:defRPr>
            </a:lvl2pPr>
            <a:lvl3pPr indent="-279400" lvl="2" marL="1371600" rtl="0" algn="just">
              <a:spcBef>
                <a:spcPts val="0"/>
              </a:spcBef>
              <a:spcAft>
                <a:spcPts val="0"/>
              </a:spcAft>
              <a:buClr>
                <a:srgbClr val="1A1C20"/>
              </a:buClr>
              <a:buSzPts val="800"/>
              <a:buChar char="■"/>
              <a:defRPr sz="800">
                <a:solidFill>
                  <a:srgbClr val="1A1C20"/>
                </a:solidFill>
              </a:defRPr>
            </a:lvl3pPr>
            <a:lvl4pPr indent="-304800" lvl="3" marL="1828800" rtl="0">
              <a:spcBef>
                <a:spcPts val="1600"/>
              </a:spcBef>
              <a:spcAft>
                <a:spcPts val="0"/>
              </a:spcAft>
              <a:buClr>
                <a:srgbClr val="1A1C20"/>
              </a:buClr>
              <a:buSzPts val="1200"/>
              <a:buChar char="●"/>
              <a:defRPr sz="1200">
                <a:solidFill>
                  <a:srgbClr val="1A1C20"/>
                </a:solidFill>
              </a:defRPr>
            </a:lvl4pPr>
            <a:lvl5pPr indent="-304800" lvl="4" marL="2286000" rtl="0">
              <a:spcBef>
                <a:spcPts val="1600"/>
              </a:spcBef>
              <a:spcAft>
                <a:spcPts val="0"/>
              </a:spcAft>
              <a:buClr>
                <a:srgbClr val="1A1C20"/>
              </a:buClr>
              <a:buSzPts val="1200"/>
              <a:buChar char="○"/>
              <a:defRPr sz="1200">
                <a:solidFill>
                  <a:srgbClr val="1A1C20"/>
                </a:solidFill>
              </a:defRPr>
            </a:lvl5pPr>
            <a:lvl6pPr indent="-304800" lvl="5" marL="2743200" rtl="0">
              <a:spcBef>
                <a:spcPts val="1600"/>
              </a:spcBef>
              <a:spcAft>
                <a:spcPts val="0"/>
              </a:spcAft>
              <a:buClr>
                <a:srgbClr val="1A1C20"/>
              </a:buClr>
              <a:buSzPts val="1200"/>
              <a:buChar char="■"/>
              <a:defRPr sz="1200">
                <a:solidFill>
                  <a:srgbClr val="1A1C20"/>
                </a:solidFill>
              </a:defRPr>
            </a:lvl6pPr>
            <a:lvl7pPr indent="-304800" lvl="6" marL="3200400" rtl="0">
              <a:spcBef>
                <a:spcPts val="1600"/>
              </a:spcBef>
              <a:spcAft>
                <a:spcPts val="0"/>
              </a:spcAft>
              <a:buClr>
                <a:srgbClr val="1A1C20"/>
              </a:buClr>
              <a:buSzPts val="1200"/>
              <a:buChar char="●"/>
              <a:defRPr sz="1200">
                <a:solidFill>
                  <a:srgbClr val="1A1C20"/>
                </a:solidFill>
              </a:defRPr>
            </a:lvl7pPr>
            <a:lvl8pPr indent="-304800" lvl="7" marL="3657600" rtl="0">
              <a:spcBef>
                <a:spcPts val="1600"/>
              </a:spcBef>
              <a:spcAft>
                <a:spcPts val="0"/>
              </a:spcAft>
              <a:buClr>
                <a:srgbClr val="1A1C20"/>
              </a:buClr>
              <a:buSzPts val="1200"/>
              <a:buChar char="○"/>
              <a:defRPr sz="1200">
                <a:solidFill>
                  <a:srgbClr val="1A1C20"/>
                </a:solidFill>
              </a:defRPr>
            </a:lvl8pPr>
            <a:lvl9pPr indent="-304800" lvl="8" marL="4114800" rtl="0">
              <a:spcBef>
                <a:spcPts val="1600"/>
              </a:spcBef>
              <a:spcAft>
                <a:spcPts val="1600"/>
              </a:spcAft>
              <a:buClr>
                <a:srgbClr val="1A1C20"/>
              </a:buClr>
              <a:buSzPts val="1200"/>
              <a:buChar char="■"/>
              <a:defRPr sz="1200">
                <a:solidFill>
                  <a:srgbClr val="1A1C20"/>
                </a:solidFill>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p:cSld name="TITLE_AND_BODY_13_1_1_2">
    <p:bg>
      <p:bgPr>
        <a:blipFill>
          <a:blip r:embed="rId2">
            <a:alphaModFix/>
          </a:blip>
          <a:stretch>
            <a:fillRect/>
          </a:stretch>
        </a:blipFill>
      </p:bgPr>
    </p:bg>
    <p:spTree>
      <p:nvGrpSpPr>
        <p:cNvPr id="27" name="Shape 27"/>
        <p:cNvGrpSpPr/>
        <p:nvPr/>
      </p:nvGrpSpPr>
      <p:grpSpPr>
        <a:xfrm>
          <a:off x="0" y="0"/>
          <a:ext cx="0" cy="0"/>
          <a:chOff x="0" y="0"/>
          <a:chExt cx="0" cy="0"/>
        </a:xfrm>
      </p:grpSpPr>
      <p:sp>
        <p:nvSpPr>
          <p:cNvPr id="28" name="Google Shape;28;p6"/>
          <p:cNvSpPr txBox="1"/>
          <p:nvPr>
            <p:ph type="title"/>
          </p:nvPr>
        </p:nvSpPr>
        <p:spPr>
          <a:xfrm>
            <a:off x="252225" y="122725"/>
            <a:ext cx="8620800" cy="7791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chemeClr val="dk1"/>
              </a:buClr>
              <a:buSzPts val="2500"/>
              <a:buNone/>
              <a:defRPr b="1">
                <a:solidFill>
                  <a:schemeClr val="dk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29" name="Google Shape;29;p6"/>
          <p:cNvSpPr txBox="1"/>
          <p:nvPr>
            <p:ph idx="1" type="body"/>
          </p:nvPr>
        </p:nvSpPr>
        <p:spPr>
          <a:xfrm>
            <a:off x="252225" y="1627725"/>
            <a:ext cx="8671500" cy="3234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1A1C20"/>
              </a:buClr>
              <a:buSzPts val="1000"/>
              <a:buChar char="●"/>
              <a:defRPr sz="1000">
                <a:solidFill>
                  <a:srgbClr val="1A1C20"/>
                </a:solidFill>
              </a:defRPr>
            </a:lvl1pPr>
            <a:lvl2pPr indent="-279400" lvl="1" marL="914400" rtl="0" algn="just">
              <a:spcBef>
                <a:spcPts val="0"/>
              </a:spcBef>
              <a:spcAft>
                <a:spcPts val="0"/>
              </a:spcAft>
              <a:buClr>
                <a:srgbClr val="1A1C20"/>
              </a:buClr>
              <a:buSzPts val="800"/>
              <a:buChar char="○"/>
              <a:defRPr sz="800">
                <a:solidFill>
                  <a:srgbClr val="1A1C20"/>
                </a:solidFill>
              </a:defRPr>
            </a:lvl2pPr>
            <a:lvl3pPr indent="-279400" lvl="2" marL="1371600" rtl="0" algn="just">
              <a:spcBef>
                <a:spcPts val="0"/>
              </a:spcBef>
              <a:spcAft>
                <a:spcPts val="0"/>
              </a:spcAft>
              <a:buClr>
                <a:srgbClr val="1A1C20"/>
              </a:buClr>
              <a:buSzPts val="800"/>
              <a:buChar char="■"/>
              <a:defRPr sz="800">
                <a:solidFill>
                  <a:srgbClr val="1A1C20"/>
                </a:solidFill>
              </a:defRPr>
            </a:lvl3pPr>
            <a:lvl4pPr indent="-304800" lvl="3" marL="1828800" rtl="0">
              <a:spcBef>
                <a:spcPts val="1600"/>
              </a:spcBef>
              <a:spcAft>
                <a:spcPts val="0"/>
              </a:spcAft>
              <a:buClr>
                <a:srgbClr val="1A1C20"/>
              </a:buClr>
              <a:buSzPts val="1200"/>
              <a:buChar char="●"/>
              <a:defRPr sz="1200">
                <a:solidFill>
                  <a:srgbClr val="1A1C20"/>
                </a:solidFill>
              </a:defRPr>
            </a:lvl4pPr>
            <a:lvl5pPr indent="-304800" lvl="4" marL="2286000" rtl="0">
              <a:spcBef>
                <a:spcPts val="1600"/>
              </a:spcBef>
              <a:spcAft>
                <a:spcPts val="0"/>
              </a:spcAft>
              <a:buClr>
                <a:srgbClr val="1A1C20"/>
              </a:buClr>
              <a:buSzPts val="1200"/>
              <a:buChar char="○"/>
              <a:defRPr sz="1200">
                <a:solidFill>
                  <a:srgbClr val="1A1C20"/>
                </a:solidFill>
              </a:defRPr>
            </a:lvl5pPr>
            <a:lvl6pPr indent="-304800" lvl="5" marL="2743200" rtl="0">
              <a:spcBef>
                <a:spcPts val="1600"/>
              </a:spcBef>
              <a:spcAft>
                <a:spcPts val="0"/>
              </a:spcAft>
              <a:buClr>
                <a:srgbClr val="1A1C20"/>
              </a:buClr>
              <a:buSzPts val="1200"/>
              <a:buChar char="■"/>
              <a:defRPr sz="1200">
                <a:solidFill>
                  <a:srgbClr val="1A1C20"/>
                </a:solidFill>
              </a:defRPr>
            </a:lvl6pPr>
            <a:lvl7pPr indent="-304800" lvl="6" marL="3200400" rtl="0">
              <a:spcBef>
                <a:spcPts val="1600"/>
              </a:spcBef>
              <a:spcAft>
                <a:spcPts val="0"/>
              </a:spcAft>
              <a:buClr>
                <a:srgbClr val="1A1C20"/>
              </a:buClr>
              <a:buSzPts val="1200"/>
              <a:buChar char="●"/>
              <a:defRPr sz="1200">
                <a:solidFill>
                  <a:srgbClr val="1A1C20"/>
                </a:solidFill>
              </a:defRPr>
            </a:lvl7pPr>
            <a:lvl8pPr indent="-304800" lvl="7" marL="3657600" rtl="0">
              <a:spcBef>
                <a:spcPts val="1600"/>
              </a:spcBef>
              <a:spcAft>
                <a:spcPts val="0"/>
              </a:spcAft>
              <a:buClr>
                <a:srgbClr val="1A1C20"/>
              </a:buClr>
              <a:buSzPts val="1200"/>
              <a:buChar char="○"/>
              <a:defRPr sz="1200">
                <a:solidFill>
                  <a:srgbClr val="1A1C20"/>
                </a:solidFill>
              </a:defRPr>
            </a:lvl8pPr>
            <a:lvl9pPr indent="-304800" lvl="8" marL="4114800" rtl="0">
              <a:spcBef>
                <a:spcPts val="1600"/>
              </a:spcBef>
              <a:spcAft>
                <a:spcPts val="1600"/>
              </a:spcAft>
              <a:buClr>
                <a:srgbClr val="1A1C20"/>
              </a:buClr>
              <a:buSzPts val="1200"/>
              <a:buChar char="■"/>
              <a:defRPr sz="1200">
                <a:solidFill>
                  <a:srgbClr val="1A1C20"/>
                </a:solidFill>
              </a:defRPr>
            </a:lvl9pPr>
          </a:lstStyle>
          <a:p/>
        </p:txBody>
      </p:sp>
      <p:sp>
        <p:nvSpPr>
          <p:cNvPr id="30" name="Google Shape;30;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 name="Google Shape;33;p7"/>
          <p:cNvSpPr txBox="1"/>
          <p:nvPr>
            <p:ph idx="1" type="body"/>
          </p:nvPr>
        </p:nvSpPr>
        <p:spPr>
          <a:xfrm>
            <a:off x="5174875" y="2791300"/>
            <a:ext cx="3554400" cy="21327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SzPts val="1000"/>
              <a:buChar char="●"/>
              <a:defRPr sz="1000"/>
            </a:lvl1pPr>
            <a:lvl2pPr indent="-292100" lvl="1" marL="914400">
              <a:spcBef>
                <a:spcPts val="1600"/>
              </a:spcBef>
              <a:spcAft>
                <a:spcPts val="0"/>
              </a:spcAft>
              <a:buSzPts val="1000"/>
              <a:buChar char="○"/>
              <a:defRPr/>
            </a:lvl2pPr>
            <a:lvl3pPr indent="-292100" lvl="2" marL="1371600">
              <a:spcBef>
                <a:spcPts val="1600"/>
              </a:spcBef>
              <a:spcAft>
                <a:spcPts val="0"/>
              </a:spcAft>
              <a:buSzPts val="1000"/>
              <a:buChar char="■"/>
              <a:defRPr/>
            </a:lvl3pPr>
            <a:lvl4pPr indent="-292100" lvl="3" marL="1828800">
              <a:spcBef>
                <a:spcPts val="1600"/>
              </a:spcBef>
              <a:spcAft>
                <a:spcPts val="0"/>
              </a:spcAft>
              <a:buSzPts val="1000"/>
              <a:buChar char="●"/>
              <a:defRPr sz="1000"/>
            </a:lvl4pPr>
            <a:lvl5pPr indent="-292100" lvl="4" marL="2286000">
              <a:spcBef>
                <a:spcPts val="1600"/>
              </a:spcBef>
              <a:spcAft>
                <a:spcPts val="0"/>
              </a:spcAft>
              <a:buSzPts val="1000"/>
              <a:buChar char="○"/>
              <a:defRPr sz="1000"/>
            </a:lvl5pPr>
            <a:lvl6pPr indent="-292100" lvl="5" marL="2743200">
              <a:spcBef>
                <a:spcPts val="1600"/>
              </a:spcBef>
              <a:spcAft>
                <a:spcPts val="0"/>
              </a:spcAft>
              <a:buSzPts val="1000"/>
              <a:buChar char="■"/>
              <a:defRPr sz="1000"/>
            </a:lvl6pPr>
            <a:lvl7pPr indent="-292100" lvl="6" marL="3200400">
              <a:spcBef>
                <a:spcPts val="1600"/>
              </a:spcBef>
              <a:spcAft>
                <a:spcPts val="0"/>
              </a:spcAft>
              <a:buSzPts val="1000"/>
              <a:buChar char="●"/>
              <a:defRPr sz="1000"/>
            </a:lvl7pPr>
            <a:lvl8pPr indent="-292100" lvl="7" marL="3657600">
              <a:spcBef>
                <a:spcPts val="1600"/>
              </a:spcBef>
              <a:spcAft>
                <a:spcPts val="0"/>
              </a:spcAft>
              <a:buSzPts val="1000"/>
              <a:buChar char="○"/>
              <a:defRPr sz="1000"/>
            </a:lvl8pPr>
            <a:lvl9pPr indent="-292100" lvl="8" marL="4114800">
              <a:spcBef>
                <a:spcPts val="1600"/>
              </a:spcBef>
              <a:spcAft>
                <a:spcPts val="1600"/>
              </a:spcAft>
              <a:buClr>
                <a:srgbClr val="000000"/>
              </a:buClr>
              <a:buSzPts val="1000"/>
              <a:buChar char="■"/>
              <a:defRPr sz="1000">
                <a:solidFill>
                  <a:srgbClr val="000000"/>
                </a:solidFill>
              </a:defRPr>
            </a:lvl9pPr>
          </a:lstStyle>
          <a:p/>
        </p:txBody>
      </p:sp>
      <p:sp>
        <p:nvSpPr>
          <p:cNvPr id="34" name="Google Shape;34;p7"/>
          <p:cNvSpPr txBox="1"/>
          <p:nvPr>
            <p:ph type="title"/>
          </p:nvPr>
        </p:nvSpPr>
        <p:spPr>
          <a:xfrm>
            <a:off x="5112125" y="588050"/>
            <a:ext cx="3591000" cy="972300"/>
          </a:xfrm>
          <a:prstGeom prst="rect">
            <a:avLst/>
          </a:prstGeom>
        </p:spPr>
        <p:txBody>
          <a:bodyPr anchorCtr="0" anchor="t" bIns="91425" lIns="91425" spcFirstLastPara="1" rIns="91425" wrap="square" tIns="91425">
            <a:noAutofit/>
          </a:bodyPr>
          <a:lstStyle>
            <a:lvl1pPr lvl="0">
              <a:spcBef>
                <a:spcPts val="0"/>
              </a:spcBef>
              <a:spcAft>
                <a:spcPts val="0"/>
              </a:spcAft>
              <a:buSzPts val="2500"/>
              <a:buNone/>
              <a:defRPr b="1"/>
            </a:lvl1pPr>
            <a:lvl2pPr lvl="1">
              <a:spcBef>
                <a:spcPts val="0"/>
              </a:spcBef>
              <a:spcAft>
                <a:spcPts val="0"/>
              </a:spcAft>
              <a:buSzPts val="2800"/>
              <a:buNone/>
              <a:defRPr>
                <a:latin typeface="Almendra"/>
                <a:ea typeface="Almendra"/>
                <a:cs typeface="Almendra"/>
                <a:sym typeface="Almendra"/>
              </a:defRPr>
            </a:lvl2pPr>
            <a:lvl3pPr lvl="2">
              <a:spcBef>
                <a:spcPts val="0"/>
              </a:spcBef>
              <a:spcAft>
                <a:spcPts val="0"/>
              </a:spcAft>
              <a:buSzPts val="2800"/>
              <a:buNone/>
              <a:defRPr>
                <a:latin typeface="Almendra"/>
                <a:ea typeface="Almendra"/>
                <a:cs typeface="Almendra"/>
                <a:sym typeface="Almendra"/>
              </a:defRPr>
            </a:lvl3pPr>
            <a:lvl4pPr lvl="3">
              <a:spcBef>
                <a:spcPts val="0"/>
              </a:spcBef>
              <a:spcAft>
                <a:spcPts val="0"/>
              </a:spcAft>
              <a:buSzPts val="2800"/>
              <a:buNone/>
              <a:defRPr>
                <a:latin typeface="Almendra"/>
                <a:ea typeface="Almendra"/>
                <a:cs typeface="Almendra"/>
                <a:sym typeface="Almendra"/>
              </a:defRPr>
            </a:lvl4pPr>
            <a:lvl5pPr lvl="4">
              <a:spcBef>
                <a:spcPts val="0"/>
              </a:spcBef>
              <a:spcAft>
                <a:spcPts val="0"/>
              </a:spcAft>
              <a:buSzPts val="2800"/>
              <a:buNone/>
              <a:defRPr>
                <a:latin typeface="Almendra"/>
                <a:ea typeface="Almendra"/>
                <a:cs typeface="Almendra"/>
                <a:sym typeface="Almendra"/>
              </a:defRPr>
            </a:lvl5pPr>
            <a:lvl6pPr lvl="5">
              <a:spcBef>
                <a:spcPts val="0"/>
              </a:spcBef>
              <a:spcAft>
                <a:spcPts val="0"/>
              </a:spcAft>
              <a:buSzPts val="2800"/>
              <a:buNone/>
              <a:defRPr>
                <a:latin typeface="Almendra"/>
                <a:ea typeface="Almendra"/>
                <a:cs typeface="Almendra"/>
                <a:sym typeface="Almendra"/>
              </a:defRPr>
            </a:lvl6pPr>
            <a:lvl7pPr lvl="6">
              <a:spcBef>
                <a:spcPts val="0"/>
              </a:spcBef>
              <a:spcAft>
                <a:spcPts val="0"/>
              </a:spcAft>
              <a:buSzPts val="2800"/>
              <a:buNone/>
              <a:defRPr>
                <a:latin typeface="Almendra"/>
                <a:ea typeface="Almendra"/>
                <a:cs typeface="Almendra"/>
                <a:sym typeface="Almendra"/>
              </a:defRPr>
            </a:lvl7pPr>
            <a:lvl8pPr lvl="7">
              <a:spcBef>
                <a:spcPts val="0"/>
              </a:spcBef>
              <a:spcAft>
                <a:spcPts val="0"/>
              </a:spcAft>
              <a:buSzPts val="2800"/>
              <a:buNone/>
              <a:defRPr>
                <a:latin typeface="Almendra"/>
                <a:ea typeface="Almendra"/>
                <a:cs typeface="Almendra"/>
                <a:sym typeface="Almendra"/>
              </a:defRPr>
            </a:lvl8pPr>
            <a:lvl9pPr lvl="8">
              <a:spcBef>
                <a:spcPts val="0"/>
              </a:spcBef>
              <a:spcAft>
                <a:spcPts val="0"/>
              </a:spcAft>
              <a:buSzPts val="2800"/>
              <a:buNone/>
              <a:defRPr>
                <a:latin typeface="Almendra"/>
                <a:ea typeface="Almendra"/>
                <a:cs typeface="Almendra"/>
                <a:sym typeface="Almendra"/>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8"/>
          <p:cNvSpPr txBox="1"/>
          <p:nvPr>
            <p:ph idx="1" type="body"/>
          </p:nvPr>
        </p:nvSpPr>
        <p:spPr>
          <a:xfrm>
            <a:off x="4524075" y="1152800"/>
            <a:ext cx="3912600" cy="698100"/>
          </a:xfrm>
          <a:prstGeom prst="rect">
            <a:avLst/>
          </a:prstGeom>
        </p:spPr>
        <p:txBody>
          <a:bodyPr anchorCtr="0" anchor="t" bIns="91425" lIns="91425" spcFirstLastPara="1" rIns="91425" wrap="square" tIns="91425">
            <a:noAutofit/>
          </a:bodyPr>
          <a:lstStyle>
            <a:lvl1pPr indent="-361950" lvl="0" marL="457200">
              <a:lnSpc>
                <a:spcPct val="100000"/>
              </a:lnSpc>
              <a:spcBef>
                <a:spcPts val="0"/>
              </a:spcBef>
              <a:spcAft>
                <a:spcPts val="0"/>
              </a:spcAft>
              <a:buClr>
                <a:srgbClr val="1A1C20"/>
              </a:buClr>
              <a:buSzPts val="2100"/>
              <a:buFont typeface="Uncial Antiqua"/>
              <a:buChar char="●"/>
              <a:defRPr b="1" sz="2100">
                <a:solidFill>
                  <a:srgbClr val="1A1C20"/>
                </a:solidFill>
                <a:latin typeface="Uncial Antiqua"/>
                <a:ea typeface="Uncial Antiqua"/>
                <a:cs typeface="Uncial Antiqua"/>
                <a:sym typeface="Uncial Antiqua"/>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7" name="Google Shape;37;p8"/>
          <p:cNvSpPr txBox="1"/>
          <p:nvPr>
            <p:ph idx="2" type="subTitle"/>
          </p:nvPr>
        </p:nvSpPr>
        <p:spPr>
          <a:xfrm>
            <a:off x="4524075" y="2030750"/>
            <a:ext cx="3912600" cy="2234700"/>
          </a:xfrm>
          <a:prstGeom prst="rect">
            <a:avLst/>
          </a:prstGeom>
        </p:spPr>
        <p:txBody>
          <a:bodyPr anchorCtr="0" anchor="t" bIns="91425" lIns="91425" spcFirstLastPara="1" rIns="91425" wrap="square" tIns="91425">
            <a:noAutofit/>
          </a:bodyPr>
          <a:lstStyle>
            <a:lvl1pPr lvl="0">
              <a:spcBef>
                <a:spcPts val="0"/>
              </a:spcBef>
              <a:spcAft>
                <a:spcPts val="0"/>
              </a:spcAft>
              <a:buNone/>
              <a:defRPr sz="1600">
                <a:solidFill>
                  <a:srgbClr val="1A1C20"/>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38" name="Shape 38"/>
        <p:cNvGrpSpPr/>
        <p:nvPr/>
      </p:nvGrpSpPr>
      <p:grpSpPr>
        <a:xfrm>
          <a:off x="0" y="0"/>
          <a:ext cx="0" cy="0"/>
          <a:chOff x="0" y="0"/>
          <a:chExt cx="0" cy="0"/>
        </a:xfrm>
      </p:grpSpPr>
      <p:sp>
        <p:nvSpPr>
          <p:cNvPr id="39" name="Google Shape;39;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6500">
                <a:solidFill>
                  <a:srgbClr val="A61C00"/>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spTree>
      <p:nvGrpSpPr>
        <p:cNvPr id="40" name="Shape 40"/>
        <p:cNvGrpSpPr/>
        <p:nvPr/>
      </p:nvGrpSpPr>
      <p:grpSpPr>
        <a:xfrm>
          <a:off x="0" y="0"/>
          <a:ext cx="0" cy="0"/>
          <a:chOff x="0" y="0"/>
          <a:chExt cx="0" cy="0"/>
        </a:xfrm>
      </p:grpSpPr>
      <p:sp>
        <p:nvSpPr>
          <p:cNvPr id="41" name="Google Shape;41;p10"/>
          <p:cNvSpPr txBox="1"/>
          <p:nvPr>
            <p:ph type="title"/>
          </p:nvPr>
        </p:nvSpPr>
        <p:spPr>
          <a:xfrm>
            <a:off x="2048700" y="45765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b="1" sz="1400">
                <a:solidFill>
                  <a:srgbClr val="F5F3F7"/>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500"/>
              <a:buFont typeface="Uncial Antiqua"/>
              <a:buNone/>
              <a:defRPr sz="2500">
                <a:latin typeface="Uncial Antiqua"/>
                <a:ea typeface="Uncial Antiqua"/>
                <a:cs typeface="Uncial Antiqua"/>
                <a:sym typeface="Uncial Antiqu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SzPts val="1400"/>
              <a:buFont typeface="Almendra"/>
              <a:buChar char="●"/>
              <a:defRPr>
                <a:latin typeface="Almendra"/>
                <a:ea typeface="Almendra"/>
                <a:cs typeface="Almendra"/>
                <a:sym typeface="Almendra"/>
              </a:defRPr>
            </a:lvl1pPr>
            <a:lvl2pPr indent="-292100" lvl="1" marL="914400">
              <a:lnSpc>
                <a:spcPct val="115000"/>
              </a:lnSpc>
              <a:spcBef>
                <a:spcPts val="1600"/>
              </a:spcBef>
              <a:spcAft>
                <a:spcPts val="0"/>
              </a:spcAft>
              <a:buSzPts val="1000"/>
              <a:buFont typeface="Almendra"/>
              <a:buChar char="○"/>
              <a:defRPr sz="1000">
                <a:latin typeface="Almendra"/>
                <a:ea typeface="Almendra"/>
                <a:cs typeface="Almendra"/>
                <a:sym typeface="Almendra"/>
              </a:defRPr>
            </a:lvl2pPr>
            <a:lvl3pPr indent="-292100" lvl="2" marL="1371600">
              <a:lnSpc>
                <a:spcPct val="115000"/>
              </a:lnSpc>
              <a:spcBef>
                <a:spcPts val="1600"/>
              </a:spcBef>
              <a:spcAft>
                <a:spcPts val="0"/>
              </a:spcAft>
              <a:buSzPts val="1000"/>
              <a:buFont typeface="Almendra"/>
              <a:buChar char="■"/>
              <a:defRPr sz="1000">
                <a:latin typeface="Almendra"/>
                <a:ea typeface="Almendra"/>
                <a:cs typeface="Almendra"/>
                <a:sym typeface="Almendra"/>
              </a:defRPr>
            </a:lvl3pPr>
            <a:lvl4pPr indent="-317500" lvl="3" marL="1828800">
              <a:lnSpc>
                <a:spcPct val="115000"/>
              </a:lnSpc>
              <a:spcBef>
                <a:spcPts val="1600"/>
              </a:spcBef>
              <a:spcAft>
                <a:spcPts val="0"/>
              </a:spcAft>
              <a:buSzPts val="1400"/>
              <a:buFont typeface="Almendra"/>
              <a:buChar char="●"/>
              <a:defRPr>
                <a:latin typeface="Almendra"/>
                <a:ea typeface="Almendra"/>
                <a:cs typeface="Almendra"/>
                <a:sym typeface="Almendra"/>
              </a:defRPr>
            </a:lvl4pPr>
            <a:lvl5pPr indent="-317500" lvl="4" marL="2286000">
              <a:lnSpc>
                <a:spcPct val="115000"/>
              </a:lnSpc>
              <a:spcBef>
                <a:spcPts val="1600"/>
              </a:spcBef>
              <a:spcAft>
                <a:spcPts val="0"/>
              </a:spcAft>
              <a:buSzPts val="1400"/>
              <a:buFont typeface="Almendra"/>
              <a:buChar char="○"/>
              <a:defRPr>
                <a:latin typeface="Almendra"/>
                <a:ea typeface="Almendra"/>
                <a:cs typeface="Almendra"/>
                <a:sym typeface="Almendra"/>
              </a:defRPr>
            </a:lvl5pPr>
            <a:lvl6pPr indent="-317500" lvl="5" marL="2743200">
              <a:lnSpc>
                <a:spcPct val="115000"/>
              </a:lnSpc>
              <a:spcBef>
                <a:spcPts val="1600"/>
              </a:spcBef>
              <a:spcAft>
                <a:spcPts val="0"/>
              </a:spcAft>
              <a:buSzPts val="1400"/>
              <a:buFont typeface="Almendra"/>
              <a:buChar char="■"/>
              <a:defRPr>
                <a:latin typeface="Almendra"/>
                <a:ea typeface="Almendra"/>
                <a:cs typeface="Almendra"/>
                <a:sym typeface="Almendra"/>
              </a:defRPr>
            </a:lvl6pPr>
            <a:lvl7pPr indent="-317500" lvl="6" marL="3200400">
              <a:lnSpc>
                <a:spcPct val="115000"/>
              </a:lnSpc>
              <a:spcBef>
                <a:spcPts val="1600"/>
              </a:spcBef>
              <a:spcAft>
                <a:spcPts val="0"/>
              </a:spcAft>
              <a:buSzPts val="1400"/>
              <a:buFont typeface="Almendra"/>
              <a:buChar char="●"/>
              <a:defRPr>
                <a:latin typeface="Almendra"/>
                <a:ea typeface="Almendra"/>
                <a:cs typeface="Almendra"/>
                <a:sym typeface="Almendra"/>
              </a:defRPr>
            </a:lvl7pPr>
            <a:lvl8pPr indent="-317500" lvl="7" marL="3657600">
              <a:lnSpc>
                <a:spcPct val="115000"/>
              </a:lnSpc>
              <a:spcBef>
                <a:spcPts val="1600"/>
              </a:spcBef>
              <a:spcAft>
                <a:spcPts val="0"/>
              </a:spcAft>
              <a:buSzPts val="1400"/>
              <a:buFont typeface="Almendra"/>
              <a:buChar char="○"/>
              <a:defRPr>
                <a:latin typeface="Almendra"/>
                <a:ea typeface="Almendra"/>
                <a:cs typeface="Almendra"/>
                <a:sym typeface="Almendra"/>
              </a:defRPr>
            </a:lvl8pPr>
            <a:lvl9pPr indent="-317500" lvl="8" marL="4114800">
              <a:lnSpc>
                <a:spcPct val="115000"/>
              </a:lnSpc>
              <a:spcBef>
                <a:spcPts val="1600"/>
              </a:spcBef>
              <a:spcAft>
                <a:spcPts val="1600"/>
              </a:spcAft>
              <a:buClr>
                <a:srgbClr val="666666"/>
              </a:buClr>
              <a:buSzPts val="1400"/>
              <a:buFont typeface="Almendra"/>
              <a:buChar char="■"/>
              <a:defRPr>
                <a:solidFill>
                  <a:srgbClr val="666666"/>
                </a:solidFill>
                <a:latin typeface="Almendra"/>
                <a:ea typeface="Almendra"/>
                <a:cs typeface="Almendra"/>
                <a:sym typeface="Almendra"/>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88.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40" Type="http://schemas.openxmlformats.org/officeDocument/2006/relationships/image" Target="../media/image46.png"/><Relationship Id="rId42" Type="http://schemas.openxmlformats.org/officeDocument/2006/relationships/image" Target="../media/image53.png"/><Relationship Id="rId41" Type="http://schemas.openxmlformats.org/officeDocument/2006/relationships/image" Target="../media/image54.png"/><Relationship Id="rId44" Type="http://schemas.openxmlformats.org/officeDocument/2006/relationships/image" Target="../media/image60.png"/><Relationship Id="rId43" Type="http://schemas.openxmlformats.org/officeDocument/2006/relationships/image" Target="../media/image48.png"/><Relationship Id="rId46" Type="http://schemas.openxmlformats.org/officeDocument/2006/relationships/image" Target="../media/image44.png"/><Relationship Id="rId45" Type="http://schemas.openxmlformats.org/officeDocument/2006/relationships/image" Target="../media/image51.png"/><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4.png"/><Relationship Id="rId48" Type="http://schemas.openxmlformats.org/officeDocument/2006/relationships/image" Target="../media/image62.png"/><Relationship Id="rId47" Type="http://schemas.openxmlformats.org/officeDocument/2006/relationships/image" Target="../media/image49.png"/><Relationship Id="rId49" Type="http://schemas.openxmlformats.org/officeDocument/2006/relationships/image" Target="../media/image57.png"/><Relationship Id="rId5" Type="http://schemas.openxmlformats.org/officeDocument/2006/relationships/image" Target="../media/image3.png"/><Relationship Id="rId6" Type="http://schemas.openxmlformats.org/officeDocument/2006/relationships/image" Target="../media/image7.png"/><Relationship Id="rId7" Type="http://schemas.openxmlformats.org/officeDocument/2006/relationships/image" Target="../media/image4.png"/><Relationship Id="rId8" Type="http://schemas.openxmlformats.org/officeDocument/2006/relationships/image" Target="../media/image5.png"/><Relationship Id="rId73" Type="http://schemas.openxmlformats.org/officeDocument/2006/relationships/image" Target="../media/image81.png"/><Relationship Id="rId72" Type="http://schemas.openxmlformats.org/officeDocument/2006/relationships/image" Target="../media/image85.png"/><Relationship Id="rId31" Type="http://schemas.openxmlformats.org/officeDocument/2006/relationships/image" Target="../media/image37.png"/><Relationship Id="rId75" Type="http://schemas.openxmlformats.org/officeDocument/2006/relationships/image" Target="../media/image80.png"/><Relationship Id="rId30" Type="http://schemas.openxmlformats.org/officeDocument/2006/relationships/image" Target="../media/image41.png"/><Relationship Id="rId74" Type="http://schemas.openxmlformats.org/officeDocument/2006/relationships/image" Target="../media/image86.png"/><Relationship Id="rId33" Type="http://schemas.openxmlformats.org/officeDocument/2006/relationships/image" Target="../media/image38.png"/><Relationship Id="rId32" Type="http://schemas.openxmlformats.org/officeDocument/2006/relationships/image" Target="../media/image35.png"/><Relationship Id="rId76" Type="http://schemas.openxmlformats.org/officeDocument/2006/relationships/image" Target="../media/image84.png"/><Relationship Id="rId35" Type="http://schemas.openxmlformats.org/officeDocument/2006/relationships/image" Target="../media/image50.png"/><Relationship Id="rId34" Type="http://schemas.openxmlformats.org/officeDocument/2006/relationships/image" Target="../media/image32.png"/><Relationship Id="rId71" Type="http://schemas.openxmlformats.org/officeDocument/2006/relationships/image" Target="../media/image83.png"/><Relationship Id="rId70" Type="http://schemas.openxmlformats.org/officeDocument/2006/relationships/image" Target="../media/image82.png"/><Relationship Id="rId37" Type="http://schemas.openxmlformats.org/officeDocument/2006/relationships/image" Target="../media/image45.png"/><Relationship Id="rId36" Type="http://schemas.openxmlformats.org/officeDocument/2006/relationships/image" Target="../media/image39.png"/><Relationship Id="rId39" Type="http://schemas.openxmlformats.org/officeDocument/2006/relationships/image" Target="../media/image56.png"/><Relationship Id="rId38" Type="http://schemas.openxmlformats.org/officeDocument/2006/relationships/image" Target="../media/image63.png"/><Relationship Id="rId62" Type="http://schemas.openxmlformats.org/officeDocument/2006/relationships/image" Target="../media/image67.png"/><Relationship Id="rId61" Type="http://schemas.openxmlformats.org/officeDocument/2006/relationships/image" Target="../media/image78.png"/><Relationship Id="rId20" Type="http://schemas.openxmlformats.org/officeDocument/2006/relationships/image" Target="../media/image17.png"/><Relationship Id="rId64" Type="http://schemas.openxmlformats.org/officeDocument/2006/relationships/image" Target="../media/image65.png"/><Relationship Id="rId63" Type="http://schemas.openxmlformats.org/officeDocument/2006/relationships/image" Target="../media/image79.png"/><Relationship Id="rId22" Type="http://schemas.openxmlformats.org/officeDocument/2006/relationships/image" Target="../media/image27.png"/><Relationship Id="rId66" Type="http://schemas.openxmlformats.org/officeDocument/2006/relationships/image" Target="../media/image69.png"/><Relationship Id="rId21" Type="http://schemas.openxmlformats.org/officeDocument/2006/relationships/image" Target="../media/image18.png"/><Relationship Id="rId65" Type="http://schemas.openxmlformats.org/officeDocument/2006/relationships/image" Target="../media/image73.png"/><Relationship Id="rId24" Type="http://schemas.openxmlformats.org/officeDocument/2006/relationships/image" Target="../media/image36.png"/><Relationship Id="rId68" Type="http://schemas.openxmlformats.org/officeDocument/2006/relationships/image" Target="../media/image74.png"/><Relationship Id="rId23" Type="http://schemas.openxmlformats.org/officeDocument/2006/relationships/image" Target="../media/image34.png"/><Relationship Id="rId67" Type="http://schemas.openxmlformats.org/officeDocument/2006/relationships/image" Target="../media/image76.png"/><Relationship Id="rId60" Type="http://schemas.openxmlformats.org/officeDocument/2006/relationships/image" Target="../media/image66.png"/><Relationship Id="rId26" Type="http://schemas.openxmlformats.org/officeDocument/2006/relationships/image" Target="../media/image52.png"/><Relationship Id="rId25" Type="http://schemas.openxmlformats.org/officeDocument/2006/relationships/image" Target="../media/image42.png"/><Relationship Id="rId69" Type="http://schemas.openxmlformats.org/officeDocument/2006/relationships/image" Target="../media/image75.png"/><Relationship Id="rId28" Type="http://schemas.openxmlformats.org/officeDocument/2006/relationships/image" Target="../media/image40.png"/><Relationship Id="rId27" Type="http://schemas.openxmlformats.org/officeDocument/2006/relationships/image" Target="../media/image43.png"/><Relationship Id="rId29" Type="http://schemas.openxmlformats.org/officeDocument/2006/relationships/image" Target="../media/image47.png"/><Relationship Id="rId51" Type="http://schemas.openxmlformats.org/officeDocument/2006/relationships/image" Target="../media/image55.png"/><Relationship Id="rId50" Type="http://schemas.openxmlformats.org/officeDocument/2006/relationships/image" Target="../media/image61.png"/><Relationship Id="rId53" Type="http://schemas.openxmlformats.org/officeDocument/2006/relationships/image" Target="../media/image58.png"/><Relationship Id="rId52" Type="http://schemas.openxmlformats.org/officeDocument/2006/relationships/image" Target="../media/image59.png"/><Relationship Id="rId11" Type="http://schemas.openxmlformats.org/officeDocument/2006/relationships/image" Target="../media/image15.png"/><Relationship Id="rId55" Type="http://schemas.openxmlformats.org/officeDocument/2006/relationships/image" Target="../media/image64.png"/><Relationship Id="rId10" Type="http://schemas.openxmlformats.org/officeDocument/2006/relationships/image" Target="../media/image12.png"/><Relationship Id="rId54" Type="http://schemas.openxmlformats.org/officeDocument/2006/relationships/image" Target="../media/image68.png"/><Relationship Id="rId13" Type="http://schemas.openxmlformats.org/officeDocument/2006/relationships/image" Target="../media/image33.png"/><Relationship Id="rId57" Type="http://schemas.openxmlformats.org/officeDocument/2006/relationships/image" Target="../media/image77.png"/><Relationship Id="rId12" Type="http://schemas.openxmlformats.org/officeDocument/2006/relationships/image" Target="../media/image29.png"/><Relationship Id="rId56" Type="http://schemas.openxmlformats.org/officeDocument/2006/relationships/image" Target="../media/image70.png"/><Relationship Id="rId15" Type="http://schemas.openxmlformats.org/officeDocument/2006/relationships/image" Target="../media/image21.png"/><Relationship Id="rId59" Type="http://schemas.openxmlformats.org/officeDocument/2006/relationships/image" Target="../media/image71.png"/><Relationship Id="rId14" Type="http://schemas.openxmlformats.org/officeDocument/2006/relationships/image" Target="../media/image30.png"/><Relationship Id="rId58" Type="http://schemas.openxmlformats.org/officeDocument/2006/relationships/image" Target="../media/image72.png"/><Relationship Id="rId17" Type="http://schemas.openxmlformats.org/officeDocument/2006/relationships/image" Target="../media/image19.png"/><Relationship Id="rId16" Type="http://schemas.openxmlformats.org/officeDocument/2006/relationships/image" Target="../media/image24.png"/><Relationship Id="rId19" Type="http://schemas.openxmlformats.org/officeDocument/2006/relationships/image" Target="../media/image31.png"/><Relationship Id="rId18"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Almendra"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Uncial+Antiqu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8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4"/>
          <p:cNvSpPr txBox="1"/>
          <p:nvPr>
            <p:ph type="ctrTitle"/>
          </p:nvPr>
        </p:nvSpPr>
        <p:spPr>
          <a:xfrm>
            <a:off x="4532850" y="1796125"/>
            <a:ext cx="3249000" cy="12453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sz="4800"/>
              <a:t>T</a:t>
            </a:r>
            <a:r>
              <a:rPr lang="en"/>
              <a:t>HIS IS PRESENTATION TITLE</a:t>
            </a:r>
            <a:endParaRPr/>
          </a:p>
        </p:txBody>
      </p:sp>
      <p:sp>
        <p:nvSpPr>
          <p:cNvPr id="59" name="Google Shape;59;p14"/>
          <p:cNvSpPr txBox="1"/>
          <p:nvPr>
            <p:ph idx="1" type="subTitle"/>
          </p:nvPr>
        </p:nvSpPr>
        <p:spPr>
          <a:xfrm>
            <a:off x="4532850" y="3443225"/>
            <a:ext cx="3249000" cy="8625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7" name="Shape 117"/>
        <p:cNvGrpSpPr/>
        <p:nvPr/>
      </p:nvGrpSpPr>
      <p:grpSpPr>
        <a:xfrm>
          <a:off x="0" y="0"/>
          <a:ext cx="0" cy="0"/>
          <a:chOff x="0" y="0"/>
          <a:chExt cx="0" cy="0"/>
        </a:xfrm>
      </p:grpSpPr>
      <p:sp>
        <p:nvSpPr>
          <p:cNvPr id="118" name="Google Shape;118;p23"/>
          <p:cNvSpPr txBox="1"/>
          <p:nvPr>
            <p:ph type="title"/>
          </p:nvPr>
        </p:nvSpPr>
        <p:spPr>
          <a:xfrm>
            <a:off x="2048700" y="4339825"/>
            <a:ext cx="5046600" cy="102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F5F3F7"/>
                </a:solidFill>
              </a:rPr>
              <a:t>S</a:t>
            </a:r>
            <a:r>
              <a:rPr lang="en">
                <a:solidFill>
                  <a:srgbClr val="F5F3F7"/>
                </a:solidFill>
              </a:rPr>
              <a:t>EARCHING FOR IMPACT? USE A BIG IMAGE</a:t>
            </a:r>
            <a:endParaRPr b="1">
              <a:solidFill>
                <a:srgbClr val="F5F3F7"/>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4"/>
          <p:cNvSpPr txBox="1"/>
          <p:nvPr>
            <p:ph type="title"/>
          </p:nvPr>
        </p:nvSpPr>
        <p:spPr>
          <a:xfrm>
            <a:off x="2678400" y="1273625"/>
            <a:ext cx="3787200" cy="1779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4" name="Google Shape;124;p24"/>
          <p:cNvSpPr txBox="1"/>
          <p:nvPr>
            <p:ph idx="1" type="body"/>
          </p:nvPr>
        </p:nvSpPr>
        <p:spPr>
          <a:xfrm>
            <a:off x="2267525" y="3053450"/>
            <a:ext cx="4445400" cy="763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5"/>
          <p:cNvSpPr txBox="1"/>
          <p:nvPr>
            <p:ph type="title"/>
          </p:nvPr>
        </p:nvSpPr>
        <p:spPr>
          <a:xfrm>
            <a:off x="252225" y="122725"/>
            <a:ext cx="8620800" cy="779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800"/>
              <a:t>T</a:t>
            </a:r>
            <a:r>
              <a:rPr lang="en"/>
              <a:t>ABLE EXAMPLE</a:t>
            </a:r>
            <a:endParaRPr/>
          </a:p>
        </p:txBody>
      </p:sp>
      <p:graphicFrame>
        <p:nvGraphicFramePr>
          <p:cNvPr id="130" name="Google Shape;130;p25"/>
          <p:cNvGraphicFramePr/>
          <p:nvPr/>
        </p:nvGraphicFramePr>
        <p:xfrm>
          <a:off x="1220650" y="1844540"/>
          <a:ext cx="3000000" cy="3000000"/>
        </p:xfrm>
        <a:graphic>
          <a:graphicData uri="http://schemas.openxmlformats.org/drawingml/2006/table">
            <a:tbl>
              <a:tblPr>
                <a:noFill/>
                <a:tableStyleId>{0A375838-EC01-451D-B1C3-1433E61CB6A9}</a:tableStyleId>
              </a:tblPr>
              <a:tblGrid>
                <a:gridCol w="1586025"/>
                <a:gridCol w="1274475"/>
                <a:gridCol w="1274475"/>
                <a:gridCol w="1274475"/>
                <a:gridCol w="1274475"/>
              </a:tblGrid>
              <a:tr h="310800">
                <a:tc>
                  <a:txBody>
                    <a:bodyPr/>
                    <a:lstStyle/>
                    <a:p>
                      <a:pPr indent="0" lvl="0" marL="0" rtl="0" algn="ctr">
                        <a:spcBef>
                          <a:spcPts val="0"/>
                        </a:spcBef>
                        <a:spcAft>
                          <a:spcPts val="0"/>
                        </a:spcAft>
                        <a:buNone/>
                      </a:pPr>
                      <a:r>
                        <a:t/>
                      </a:r>
                      <a:endParaRPr sz="1100">
                        <a:solidFill>
                          <a:srgbClr val="434343"/>
                        </a:solidFill>
                        <a:latin typeface="Roboto"/>
                        <a:ea typeface="Roboto"/>
                        <a:cs typeface="Roboto"/>
                        <a:sym typeface="Roboto"/>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None/>
                      </a:pPr>
                      <a:r>
                        <a:rPr b="1" lang="en" sz="1600">
                          <a:latin typeface="Uncial Antiqua"/>
                          <a:ea typeface="Uncial Antiqua"/>
                          <a:cs typeface="Uncial Antiqua"/>
                          <a:sym typeface="Uncial Antiqua"/>
                        </a:rPr>
                        <a:t>A</a:t>
                      </a:r>
                      <a:endParaRPr b="1" sz="1600">
                        <a:latin typeface="Uncial Antiqua"/>
                        <a:ea typeface="Uncial Antiqua"/>
                        <a:cs typeface="Uncial Antiqua"/>
                        <a:sym typeface="Uncial Antiqu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solidFill>
                      <a:srgbClr val="C09762"/>
                    </a:solidFill>
                  </a:tcPr>
                </a:tc>
                <a:tc>
                  <a:txBody>
                    <a:bodyPr/>
                    <a:lstStyle/>
                    <a:p>
                      <a:pPr indent="0" lvl="0" marL="0" rtl="0" algn="ctr">
                        <a:spcBef>
                          <a:spcPts val="0"/>
                        </a:spcBef>
                        <a:spcAft>
                          <a:spcPts val="0"/>
                        </a:spcAft>
                        <a:buNone/>
                      </a:pPr>
                      <a:r>
                        <a:rPr b="1" lang="en" sz="1600">
                          <a:latin typeface="Uncial Antiqua"/>
                          <a:ea typeface="Uncial Antiqua"/>
                          <a:cs typeface="Uncial Antiqua"/>
                          <a:sym typeface="Uncial Antiqua"/>
                        </a:rPr>
                        <a:t>B</a:t>
                      </a:r>
                      <a:endParaRPr b="1" sz="1600">
                        <a:latin typeface="Uncial Antiqua"/>
                        <a:ea typeface="Uncial Antiqua"/>
                        <a:cs typeface="Uncial Antiqua"/>
                        <a:sym typeface="Uncial Antiqu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solidFill>
                      <a:srgbClr val="C09762"/>
                    </a:solidFill>
                  </a:tcPr>
                </a:tc>
                <a:tc>
                  <a:txBody>
                    <a:bodyPr/>
                    <a:lstStyle/>
                    <a:p>
                      <a:pPr indent="0" lvl="0" marL="0" rtl="0" algn="ctr">
                        <a:spcBef>
                          <a:spcPts val="0"/>
                        </a:spcBef>
                        <a:spcAft>
                          <a:spcPts val="0"/>
                        </a:spcAft>
                        <a:buNone/>
                      </a:pPr>
                      <a:r>
                        <a:rPr b="1" lang="en" sz="1600">
                          <a:latin typeface="Uncial Antiqua"/>
                          <a:ea typeface="Uncial Antiqua"/>
                          <a:cs typeface="Uncial Antiqua"/>
                          <a:sym typeface="Uncial Antiqua"/>
                        </a:rPr>
                        <a:t>C</a:t>
                      </a:r>
                      <a:endParaRPr b="1" sz="1600">
                        <a:latin typeface="Uncial Antiqua"/>
                        <a:ea typeface="Uncial Antiqua"/>
                        <a:cs typeface="Uncial Antiqua"/>
                        <a:sym typeface="Uncial Antiqu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solidFill>
                      <a:srgbClr val="C09762"/>
                    </a:solidFill>
                  </a:tcPr>
                </a:tc>
                <a:tc>
                  <a:txBody>
                    <a:bodyPr/>
                    <a:lstStyle/>
                    <a:p>
                      <a:pPr indent="0" lvl="0" marL="0" rtl="0" algn="ctr">
                        <a:spcBef>
                          <a:spcPts val="0"/>
                        </a:spcBef>
                        <a:spcAft>
                          <a:spcPts val="0"/>
                        </a:spcAft>
                        <a:buNone/>
                      </a:pPr>
                      <a:r>
                        <a:rPr b="1" lang="en" sz="1600">
                          <a:latin typeface="Uncial Antiqua"/>
                          <a:ea typeface="Uncial Antiqua"/>
                          <a:cs typeface="Uncial Antiqua"/>
                          <a:sym typeface="Uncial Antiqua"/>
                        </a:rPr>
                        <a:t>D</a:t>
                      </a:r>
                      <a:endParaRPr b="1" sz="1600">
                        <a:latin typeface="Uncial Antiqua"/>
                        <a:ea typeface="Uncial Antiqua"/>
                        <a:cs typeface="Uncial Antiqua"/>
                        <a:sym typeface="Uncial Antiqu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solidFill>
                      <a:srgbClr val="C09762"/>
                    </a:solidFill>
                  </a:tcPr>
                </a:tc>
              </a:tr>
              <a:tr h="297300">
                <a:tc>
                  <a:txBody>
                    <a:bodyPr/>
                    <a:lstStyle/>
                    <a:p>
                      <a:pPr indent="0" lvl="0" marL="0" rtl="0" algn="ctr">
                        <a:spcBef>
                          <a:spcPts val="0"/>
                        </a:spcBef>
                        <a:spcAft>
                          <a:spcPts val="0"/>
                        </a:spcAft>
                        <a:buNone/>
                      </a:pPr>
                      <a:r>
                        <a:rPr b="1" lang="en" sz="1600">
                          <a:latin typeface="Uncial Antiqua"/>
                          <a:ea typeface="Uncial Antiqua"/>
                          <a:cs typeface="Uncial Antiqua"/>
                          <a:sym typeface="Uncial Antiqua"/>
                        </a:rPr>
                        <a:t>S</a:t>
                      </a:r>
                      <a:r>
                        <a:rPr b="1" lang="en" sz="1000">
                          <a:latin typeface="Uncial Antiqua"/>
                          <a:ea typeface="Uncial Antiqua"/>
                          <a:cs typeface="Uncial Antiqua"/>
                          <a:sym typeface="Uncial Antiqua"/>
                        </a:rPr>
                        <a:t>LIDES</a:t>
                      </a:r>
                      <a:endParaRPr b="1" sz="1000">
                        <a:latin typeface="Uncial Antiqua"/>
                        <a:ea typeface="Uncial Antiqua"/>
                        <a:cs typeface="Uncial Antiqua"/>
                        <a:sym typeface="Uncial Antiqu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solidFill>
                      <a:srgbClr val="C09762"/>
                    </a:solidFill>
                  </a:tcPr>
                </a:tc>
                <a:tc>
                  <a:txBody>
                    <a:bodyPr/>
                    <a:lstStyle/>
                    <a:p>
                      <a:pPr indent="0" lvl="0" marL="0" rtl="0" algn="ctr">
                        <a:spcBef>
                          <a:spcPts val="0"/>
                        </a:spcBef>
                        <a:spcAft>
                          <a:spcPts val="0"/>
                        </a:spcAft>
                        <a:buNone/>
                      </a:pPr>
                      <a:r>
                        <a:rPr lang="en" sz="1000">
                          <a:latin typeface="Almendra"/>
                          <a:ea typeface="Almendra"/>
                          <a:cs typeface="Almendra"/>
                          <a:sym typeface="Almendra"/>
                        </a:rPr>
                        <a:t>12</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Almendra"/>
                          <a:ea typeface="Almendra"/>
                          <a:cs typeface="Almendra"/>
                          <a:sym typeface="Almendra"/>
                        </a:rPr>
                        <a:t>24</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Almendra"/>
                          <a:ea typeface="Almendra"/>
                          <a:cs typeface="Almendra"/>
                          <a:sym typeface="Almendra"/>
                        </a:rPr>
                        <a:t>48</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Almendra"/>
                          <a:ea typeface="Almendra"/>
                          <a:cs typeface="Almendra"/>
                          <a:sym typeface="Almendra"/>
                        </a:rPr>
                        <a:t>64</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r>
              <a:tr h="297300">
                <a:tc>
                  <a:txBody>
                    <a:bodyPr/>
                    <a:lstStyle/>
                    <a:p>
                      <a:pPr indent="0" lvl="0" marL="0" rtl="0" algn="ctr">
                        <a:spcBef>
                          <a:spcPts val="0"/>
                        </a:spcBef>
                        <a:spcAft>
                          <a:spcPts val="0"/>
                        </a:spcAft>
                        <a:buNone/>
                      </a:pPr>
                      <a:r>
                        <a:rPr b="1" lang="en" sz="1600">
                          <a:latin typeface="Uncial Antiqua"/>
                          <a:ea typeface="Uncial Antiqua"/>
                          <a:cs typeface="Uncial Antiqua"/>
                          <a:sym typeface="Uncial Antiqua"/>
                        </a:rPr>
                        <a:t>S</a:t>
                      </a:r>
                      <a:r>
                        <a:rPr b="1" lang="en" sz="1000">
                          <a:latin typeface="Uncial Antiqua"/>
                          <a:ea typeface="Uncial Antiqua"/>
                          <a:cs typeface="Uncial Antiqua"/>
                          <a:sym typeface="Uncial Antiqua"/>
                        </a:rPr>
                        <a:t>PACE</a:t>
                      </a:r>
                      <a:endParaRPr b="1" sz="1000">
                        <a:latin typeface="Uncial Antiqua"/>
                        <a:ea typeface="Uncial Antiqua"/>
                        <a:cs typeface="Uncial Antiqua"/>
                        <a:sym typeface="Uncial Antiqu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solidFill>
                      <a:srgbClr val="C09762"/>
                    </a:solidFill>
                  </a:tcPr>
                </a:tc>
                <a:tc>
                  <a:txBody>
                    <a:bodyPr/>
                    <a:lstStyle/>
                    <a:p>
                      <a:pPr indent="0" lvl="0" marL="0" rtl="0" algn="ctr">
                        <a:spcBef>
                          <a:spcPts val="0"/>
                        </a:spcBef>
                        <a:spcAft>
                          <a:spcPts val="0"/>
                        </a:spcAft>
                        <a:buNone/>
                      </a:pPr>
                      <a:r>
                        <a:rPr lang="en" sz="1000">
                          <a:latin typeface="Almendra"/>
                          <a:ea typeface="Almendra"/>
                          <a:cs typeface="Almendra"/>
                          <a:sym typeface="Almendra"/>
                        </a:rPr>
                        <a:t>33</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Almendra"/>
                          <a:ea typeface="Almendra"/>
                          <a:cs typeface="Almendra"/>
                          <a:sym typeface="Almendra"/>
                        </a:rPr>
                        <a:t>55</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Almendra"/>
                          <a:ea typeface="Almendra"/>
                          <a:cs typeface="Almendra"/>
                          <a:sym typeface="Almendra"/>
                        </a:rPr>
                        <a:t>77</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Almendra"/>
                          <a:ea typeface="Almendra"/>
                          <a:cs typeface="Almendra"/>
                          <a:sym typeface="Almendra"/>
                        </a:rPr>
                        <a:t>99</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r>
              <a:tr h="297300">
                <a:tc>
                  <a:txBody>
                    <a:bodyPr/>
                    <a:lstStyle/>
                    <a:p>
                      <a:pPr indent="0" lvl="0" marL="0" rtl="0" algn="ctr">
                        <a:spcBef>
                          <a:spcPts val="0"/>
                        </a:spcBef>
                        <a:spcAft>
                          <a:spcPts val="0"/>
                        </a:spcAft>
                        <a:buNone/>
                      </a:pPr>
                      <a:r>
                        <a:rPr b="1" lang="en" sz="1600">
                          <a:latin typeface="Uncial Antiqua"/>
                          <a:ea typeface="Uncial Antiqua"/>
                          <a:cs typeface="Uncial Antiqua"/>
                          <a:sym typeface="Uncial Antiqua"/>
                        </a:rPr>
                        <a:t>L</a:t>
                      </a:r>
                      <a:r>
                        <a:rPr b="1" lang="en" sz="1000">
                          <a:latin typeface="Uncial Antiqua"/>
                          <a:ea typeface="Uncial Antiqua"/>
                          <a:cs typeface="Uncial Antiqua"/>
                          <a:sym typeface="Uncial Antiqua"/>
                        </a:rPr>
                        <a:t>OVE</a:t>
                      </a:r>
                      <a:endParaRPr b="1" sz="1000">
                        <a:latin typeface="Uncial Antiqua"/>
                        <a:ea typeface="Uncial Antiqua"/>
                        <a:cs typeface="Uncial Antiqua"/>
                        <a:sym typeface="Uncial Antiqu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solidFill>
                      <a:srgbClr val="C09762"/>
                    </a:solidFill>
                  </a:tcPr>
                </a:tc>
                <a:tc>
                  <a:txBody>
                    <a:bodyPr/>
                    <a:lstStyle/>
                    <a:p>
                      <a:pPr indent="0" lvl="0" marL="0" rtl="0" algn="ctr">
                        <a:spcBef>
                          <a:spcPts val="0"/>
                        </a:spcBef>
                        <a:spcAft>
                          <a:spcPts val="0"/>
                        </a:spcAft>
                        <a:buNone/>
                      </a:pPr>
                      <a:r>
                        <a:rPr lang="en" sz="1000">
                          <a:latin typeface="Almendra"/>
                          <a:ea typeface="Almendra"/>
                          <a:cs typeface="Almendra"/>
                          <a:sym typeface="Almendra"/>
                        </a:rPr>
                        <a:t>&lt;3</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Almendra"/>
                          <a:ea typeface="Almendra"/>
                          <a:cs typeface="Almendra"/>
                          <a:sym typeface="Almendra"/>
                        </a:rPr>
                        <a:t>&lt;3</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Almendra"/>
                          <a:ea typeface="Almendra"/>
                          <a:cs typeface="Almendra"/>
                          <a:sym typeface="Almendra"/>
                        </a:rPr>
                        <a:t>&lt;3</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Almendra"/>
                          <a:ea typeface="Almendra"/>
                          <a:cs typeface="Almendra"/>
                          <a:sym typeface="Almendra"/>
                        </a:rPr>
                        <a:t>&lt;3</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r>
              <a:tr h="297300">
                <a:tc>
                  <a:txBody>
                    <a:bodyPr/>
                    <a:lstStyle/>
                    <a:p>
                      <a:pPr indent="0" lvl="0" marL="0" rtl="0" algn="ctr">
                        <a:spcBef>
                          <a:spcPts val="0"/>
                        </a:spcBef>
                        <a:spcAft>
                          <a:spcPts val="0"/>
                        </a:spcAft>
                        <a:buNone/>
                      </a:pPr>
                      <a:r>
                        <a:rPr b="1" lang="en" sz="1600">
                          <a:latin typeface="Uncial Antiqua"/>
                          <a:ea typeface="Uncial Antiqua"/>
                          <a:cs typeface="Uncial Antiqua"/>
                          <a:sym typeface="Uncial Antiqua"/>
                        </a:rPr>
                        <a:t>F</a:t>
                      </a:r>
                      <a:r>
                        <a:rPr b="1" lang="en" sz="1000">
                          <a:latin typeface="Uncial Antiqua"/>
                          <a:ea typeface="Uncial Antiqua"/>
                          <a:cs typeface="Uncial Antiqua"/>
                          <a:sym typeface="Uncial Antiqua"/>
                        </a:rPr>
                        <a:t>REE</a:t>
                      </a:r>
                      <a:endParaRPr b="1" sz="1000">
                        <a:latin typeface="Uncial Antiqua"/>
                        <a:ea typeface="Uncial Antiqua"/>
                        <a:cs typeface="Uncial Antiqua"/>
                        <a:sym typeface="Uncial Antiqu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solidFill>
                      <a:srgbClr val="C09762"/>
                    </a:solidFill>
                  </a:tcPr>
                </a:tc>
                <a:tc>
                  <a:txBody>
                    <a:bodyPr/>
                    <a:lstStyle/>
                    <a:p>
                      <a:pPr indent="0" lvl="0" marL="0" rtl="0" algn="ctr">
                        <a:spcBef>
                          <a:spcPts val="0"/>
                        </a:spcBef>
                        <a:spcAft>
                          <a:spcPts val="0"/>
                        </a:spcAft>
                        <a:buNone/>
                      </a:pPr>
                      <a:r>
                        <a:rPr lang="en" sz="1000">
                          <a:latin typeface="Almendra"/>
                          <a:ea typeface="Almendra"/>
                          <a:cs typeface="Almendra"/>
                          <a:sym typeface="Almendra"/>
                        </a:rPr>
                        <a:t>Yes</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Almendra"/>
                          <a:ea typeface="Almendra"/>
                          <a:cs typeface="Almendra"/>
                          <a:sym typeface="Almendra"/>
                        </a:rPr>
                        <a:t>Yes</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Almendra"/>
                          <a:ea typeface="Almendra"/>
                          <a:cs typeface="Almendra"/>
                          <a:sym typeface="Almendra"/>
                        </a:rPr>
                        <a:t>Yes</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Almendra"/>
                          <a:ea typeface="Almendra"/>
                          <a:cs typeface="Almendra"/>
                          <a:sym typeface="Almendra"/>
                        </a:rPr>
                        <a:t>Yes</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r>
              <a:tr h="297300">
                <a:tc>
                  <a:txBody>
                    <a:bodyPr/>
                    <a:lstStyle/>
                    <a:p>
                      <a:pPr indent="0" lvl="0" marL="0" rtl="0" algn="ctr">
                        <a:spcBef>
                          <a:spcPts val="0"/>
                        </a:spcBef>
                        <a:spcAft>
                          <a:spcPts val="0"/>
                        </a:spcAft>
                        <a:buNone/>
                      </a:pPr>
                      <a:r>
                        <a:rPr b="1" lang="en" sz="1600">
                          <a:latin typeface="Uncial Antiqua"/>
                          <a:ea typeface="Uncial Antiqua"/>
                          <a:cs typeface="Uncial Antiqua"/>
                          <a:sym typeface="Uncial Antiqua"/>
                        </a:rPr>
                        <a:t>Q</a:t>
                      </a:r>
                      <a:r>
                        <a:rPr b="1" lang="en" sz="1000">
                          <a:latin typeface="Uncial Antiqua"/>
                          <a:ea typeface="Uncial Antiqua"/>
                          <a:cs typeface="Uncial Antiqua"/>
                          <a:sym typeface="Uncial Antiqua"/>
                        </a:rPr>
                        <a:t>UOTES</a:t>
                      </a:r>
                      <a:endParaRPr b="1" sz="1000">
                        <a:latin typeface="Uncial Antiqua"/>
                        <a:ea typeface="Uncial Antiqua"/>
                        <a:cs typeface="Uncial Antiqua"/>
                        <a:sym typeface="Uncial Antiqu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solidFill>
                      <a:srgbClr val="C09762"/>
                    </a:solidFill>
                  </a:tcPr>
                </a:tc>
                <a:tc>
                  <a:txBody>
                    <a:bodyPr/>
                    <a:lstStyle/>
                    <a:p>
                      <a:pPr indent="0" lvl="0" marL="0" rtl="0" algn="ctr">
                        <a:spcBef>
                          <a:spcPts val="0"/>
                        </a:spcBef>
                        <a:spcAft>
                          <a:spcPts val="0"/>
                        </a:spcAft>
                        <a:buNone/>
                      </a:pPr>
                      <a:r>
                        <a:rPr lang="en" sz="1000">
                          <a:latin typeface="Almendra"/>
                          <a:ea typeface="Almendra"/>
                          <a:cs typeface="Almendra"/>
                          <a:sym typeface="Almendra"/>
                        </a:rPr>
                        <a:t>Included</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Almendra"/>
                          <a:ea typeface="Almendra"/>
                          <a:cs typeface="Almendra"/>
                          <a:sym typeface="Almendra"/>
                        </a:rPr>
                        <a:t>Included</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Almendra"/>
                          <a:ea typeface="Almendra"/>
                          <a:cs typeface="Almendra"/>
                          <a:sym typeface="Almendra"/>
                        </a:rPr>
                        <a:t>Included</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1000">
                          <a:latin typeface="Almendra"/>
                          <a:ea typeface="Almendra"/>
                          <a:cs typeface="Almendra"/>
                          <a:sym typeface="Almendra"/>
                        </a:rPr>
                        <a:t>Included</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r>
              <a:tr h="297300">
                <a:tc>
                  <a:txBody>
                    <a:bodyPr/>
                    <a:lstStyle/>
                    <a:p>
                      <a:pPr indent="0" lvl="0" marL="0" rtl="0" algn="ctr">
                        <a:spcBef>
                          <a:spcPts val="0"/>
                        </a:spcBef>
                        <a:spcAft>
                          <a:spcPts val="0"/>
                        </a:spcAft>
                        <a:buNone/>
                      </a:pPr>
                      <a:r>
                        <a:rPr b="1" lang="en" sz="1600">
                          <a:latin typeface="Uncial Antiqua"/>
                          <a:ea typeface="Uncial Antiqua"/>
                          <a:cs typeface="Uncial Antiqua"/>
                          <a:sym typeface="Uncial Antiqua"/>
                        </a:rPr>
                        <a:t>G</a:t>
                      </a:r>
                      <a:r>
                        <a:rPr b="1" lang="en" sz="1000">
                          <a:latin typeface="Uncial Antiqua"/>
                          <a:ea typeface="Uncial Antiqua"/>
                          <a:cs typeface="Uncial Antiqua"/>
                          <a:sym typeface="Uncial Antiqua"/>
                        </a:rPr>
                        <a:t>AMES</a:t>
                      </a:r>
                      <a:endParaRPr b="1" sz="1000">
                        <a:latin typeface="Uncial Antiqua"/>
                        <a:ea typeface="Uncial Antiqua"/>
                        <a:cs typeface="Uncial Antiqua"/>
                        <a:sym typeface="Uncial Antiqu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solidFill>
                      <a:srgbClr val="C09762"/>
                    </a:solidFill>
                  </a:tcPr>
                </a:tc>
                <a:tc>
                  <a:txBody>
                    <a:bodyPr/>
                    <a:lstStyle/>
                    <a:p>
                      <a:pPr indent="0" lvl="0" marL="0" rtl="0" algn="ctr">
                        <a:spcBef>
                          <a:spcPts val="0"/>
                        </a:spcBef>
                        <a:spcAft>
                          <a:spcPts val="0"/>
                        </a:spcAft>
                        <a:buNone/>
                      </a:pPr>
                      <a:r>
                        <a:rPr lang="en" sz="1000">
                          <a:latin typeface="Almendra"/>
                          <a:ea typeface="Almendra"/>
                          <a:cs typeface="Almendra"/>
                          <a:sym typeface="Almendra"/>
                        </a:rPr>
                        <a:t>Google</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Almendra"/>
                          <a:ea typeface="Almendra"/>
                          <a:cs typeface="Almendra"/>
                          <a:sym typeface="Almendra"/>
                        </a:rPr>
                        <a:t>Powerpoint</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Almendra"/>
                          <a:ea typeface="Almendra"/>
                          <a:cs typeface="Almendra"/>
                          <a:sym typeface="Almendra"/>
                        </a:rPr>
                        <a:t>Keynote</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c>
                  <a:txBody>
                    <a:bodyPr/>
                    <a:lstStyle/>
                    <a:p>
                      <a:pPr indent="0" lvl="0" marL="0" rtl="0" algn="ctr">
                        <a:spcBef>
                          <a:spcPts val="0"/>
                        </a:spcBef>
                        <a:spcAft>
                          <a:spcPts val="0"/>
                        </a:spcAft>
                        <a:buNone/>
                      </a:pPr>
                      <a:r>
                        <a:rPr lang="en" sz="1000">
                          <a:latin typeface="Almendra"/>
                          <a:ea typeface="Almendra"/>
                          <a:cs typeface="Almendra"/>
                          <a:sym typeface="Almendra"/>
                        </a:rPr>
                        <a:t>Impress</a:t>
                      </a:r>
                      <a:endParaRPr sz="1000">
                        <a:latin typeface="Almendra"/>
                        <a:ea typeface="Almendra"/>
                        <a:cs typeface="Almendra"/>
                        <a:sym typeface="Almendra"/>
                      </a:endParaRPr>
                    </a:p>
                  </a:txBody>
                  <a:tcPr marT="91425" marB="91425" marR="91425" marL="91425" anchor="ctr">
                    <a:lnL cap="flat" cmpd="sng" w="19050">
                      <a:solidFill>
                        <a:srgbClr val="AA8651"/>
                      </a:solidFill>
                      <a:prstDash val="solid"/>
                      <a:round/>
                      <a:headEnd len="sm" w="sm" type="none"/>
                      <a:tailEnd len="sm" w="sm" type="none"/>
                    </a:lnL>
                    <a:lnR cap="flat" cmpd="sng" w="19050">
                      <a:solidFill>
                        <a:srgbClr val="AA8651"/>
                      </a:solidFill>
                      <a:prstDash val="solid"/>
                      <a:round/>
                      <a:headEnd len="sm" w="sm" type="none"/>
                      <a:tailEnd len="sm" w="sm" type="none"/>
                    </a:lnR>
                    <a:lnT cap="flat" cmpd="sng" w="19050">
                      <a:solidFill>
                        <a:srgbClr val="AA8651"/>
                      </a:solidFill>
                      <a:prstDash val="solid"/>
                      <a:round/>
                      <a:headEnd len="sm" w="sm" type="none"/>
                      <a:tailEnd len="sm" w="sm" type="none"/>
                    </a:lnT>
                    <a:lnB cap="flat" cmpd="sng" w="19050">
                      <a:solidFill>
                        <a:srgbClr val="AA8651"/>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252225" y="122725"/>
            <a:ext cx="8620800" cy="779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800"/>
              <a:t>E</a:t>
            </a:r>
            <a:r>
              <a:rPr lang="en"/>
              <a:t>XAMPLE MAP</a:t>
            </a:r>
            <a:endParaRPr/>
          </a:p>
        </p:txBody>
      </p:sp>
      <p:sp>
        <p:nvSpPr>
          <p:cNvPr id="136" name="Google Shape;136;p26"/>
          <p:cNvSpPr txBox="1"/>
          <p:nvPr>
            <p:ph idx="1" type="body"/>
          </p:nvPr>
        </p:nvSpPr>
        <p:spPr>
          <a:xfrm>
            <a:off x="252225" y="1627725"/>
            <a:ext cx="8671500" cy="3234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pic>
        <p:nvPicPr>
          <p:cNvPr id="137" name="Google Shape;137;p26"/>
          <p:cNvPicPr preferRelativeResize="0"/>
          <p:nvPr/>
        </p:nvPicPr>
        <p:blipFill>
          <a:blip r:embed="rId3">
            <a:alphaModFix/>
          </a:blip>
          <a:stretch>
            <a:fillRect/>
          </a:stretch>
        </p:blipFill>
        <p:spPr>
          <a:xfrm>
            <a:off x="1492900" y="1722900"/>
            <a:ext cx="6190142" cy="3043948"/>
          </a:xfrm>
          <a:prstGeom prst="rect">
            <a:avLst/>
          </a:prstGeom>
          <a:noFill/>
          <a:ln>
            <a:noFill/>
          </a:ln>
        </p:spPr>
      </p:pic>
      <p:pic>
        <p:nvPicPr>
          <p:cNvPr id="138" name="Google Shape;138;p26"/>
          <p:cNvPicPr preferRelativeResize="0"/>
          <p:nvPr/>
        </p:nvPicPr>
        <p:blipFill>
          <a:blip r:embed="rId4">
            <a:alphaModFix/>
          </a:blip>
          <a:stretch>
            <a:fillRect/>
          </a:stretch>
        </p:blipFill>
        <p:spPr>
          <a:xfrm>
            <a:off x="4206900" y="2767250"/>
            <a:ext cx="234150" cy="234150"/>
          </a:xfrm>
          <a:prstGeom prst="rect">
            <a:avLst/>
          </a:prstGeom>
          <a:noFill/>
          <a:ln>
            <a:noFill/>
          </a:ln>
        </p:spPr>
      </p:pic>
      <p:pic>
        <p:nvPicPr>
          <p:cNvPr id="139" name="Google Shape;139;p26"/>
          <p:cNvPicPr preferRelativeResize="0"/>
          <p:nvPr/>
        </p:nvPicPr>
        <p:blipFill>
          <a:blip r:embed="rId4">
            <a:alphaModFix/>
          </a:blip>
          <a:stretch>
            <a:fillRect/>
          </a:stretch>
        </p:blipFill>
        <p:spPr>
          <a:xfrm>
            <a:off x="5912500" y="2490375"/>
            <a:ext cx="234150" cy="234150"/>
          </a:xfrm>
          <a:prstGeom prst="rect">
            <a:avLst/>
          </a:prstGeom>
          <a:noFill/>
          <a:ln>
            <a:noFill/>
          </a:ln>
        </p:spPr>
      </p:pic>
      <p:pic>
        <p:nvPicPr>
          <p:cNvPr id="140" name="Google Shape;140;p26"/>
          <p:cNvPicPr preferRelativeResize="0"/>
          <p:nvPr/>
        </p:nvPicPr>
        <p:blipFill>
          <a:blip r:embed="rId4">
            <a:alphaModFix/>
          </a:blip>
          <a:stretch>
            <a:fillRect/>
          </a:stretch>
        </p:blipFill>
        <p:spPr>
          <a:xfrm>
            <a:off x="3504850" y="3610600"/>
            <a:ext cx="234150" cy="234150"/>
          </a:xfrm>
          <a:prstGeom prst="rect">
            <a:avLst/>
          </a:prstGeom>
          <a:noFill/>
          <a:ln>
            <a:noFill/>
          </a:ln>
        </p:spPr>
      </p:pic>
      <p:pic>
        <p:nvPicPr>
          <p:cNvPr id="141" name="Google Shape;141;p26"/>
          <p:cNvPicPr preferRelativeResize="0"/>
          <p:nvPr/>
        </p:nvPicPr>
        <p:blipFill>
          <a:blip r:embed="rId4">
            <a:alphaModFix/>
          </a:blip>
          <a:stretch>
            <a:fillRect/>
          </a:stretch>
        </p:blipFill>
        <p:spPr>
          <a:xfrm>
            <a:off x="2283550" y="2826400"/>
            <a:ext cx="234150" cy="234150"/>
          </a:xfrm>
          <a:prstGeom prst="rect">
            <a:avLst/>
          </a:prstGeom>
          <a:noFill/>
          <a:ln>
            <a:noFill/>
          </a:ln>
        </p:spPr>
      </p:pic>
      <p:pic>
        <p:nvPicPr>
          <p:cNvPr id="142" name="Google Shape;142;p26"/>
          <p:cNvPicPr preferRelativeResize="0"/>
          <p:nvPr/>
        </p:nvPicPr>
        <p:blipFill>
          <a:blip r:embed="rId4">
            <a:alphaModFix/>
          </a:blip>
          <a:stretch>
            <a:fillRect/>
          </a:stretch>
        </p:blipFill>
        <p:spPr>
          <a:xfrm>
            <a:off x="6720900" y="3970025"/>
            <a:ext cx="234150" cy="234150"/>
          </a:xfrm>
          <a:prstGeom prst="rect">
            <a:avLst/>
          </a:prstGeom>
          <a:noFill/>
          <a:ln>
            <a:noFill/>
          </a:ln>
        </p:spPr>
      </p:pic>
      <p:pic>
        <p:nvPicPr>
          <p:cNvPr id="143" name="Google Shape;143;p26"/>
          <p:cNvPicPr preferRelativeResize="0"/>
          <p:nvPr/>
        </p:nvPicPr>
        <p:blipFill>
          <a:blip r:embed="rId4">
            <a:alphaModFix/>
          </a:blip>
          <a:stretch>
            <a:fillRect/>
          </a:stretch>
        </p:blipFill>
        <p:spPr>
          <a:xfrm>
            <a:off x="6486750" y="2592250"/>
            <a:ext cx="234150" cy="234150"/>
          </a:xfrm>
          <a:prstGeom prst="rect">
            <a:avLst/>
          </a:prstGeom>
          <a:noFill/>
          <a:ln>
            <a:noFill/>
          </a:ln>
        </p:spPr>
      </p:pic>
      <p:pic>
        <p:nvPicPr>
          <p:cNvPr id="144" name="Google Shape;144;p26"/>
          <p:cNvPicPr preferRelativeResize="0"/>
          <p:nvPr/>
        </p:nvPicPr>
        <p:blipFill>
          <a:blip r:embed="rId4">
            <a:alphaModFix/>
          </a:blip>
          <a:stretch>
            <a:fillRect/>
          </a:stretch>
        </p:blipFill>
        <p:spPr>
          <a:xfrm>
            <a:off x="4746650" y="3127800"/>
            <a:ext cx="234150" cy="234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7"/>
          <p:cNvSpPr txBox="1"/>
          <p:nvPr>
            <p:ph type="title"/>
          </p:nvPr>
        </p:nvSpPr>
        <p:spPr>
          <a:xfrm>
            <a:off x="252225" y="122725"/>
            <a:ext cx="8620800" cy="779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800"/>
              <a:t>I</a:t>
            </a:r>
            <a:r>
              <a:rPr lang="en"/>
              <a:t>CONS</a:t>
            </a:r>
            <a:endParaRPr/>
          </a:p>
        </p:txBody>
      </p:sp>
      <p:pic>
        <p:nvPicPr>
          <p:cNvPr id="150" name="Google Shape;150;p27"/>
          <p:cNvPicPr preferRelativeResize="0"/>
          <p:nvPr/>
        </p:nvPicPr>
        <p:blipFill>
          <a:blip r:embed="rId3">
            <a:alphaModFix/>
          </a:blip>
          <a:stretch>
            <a:fillRect/>
          </a:stretch>
        </p:blipFill>
        <p:spPr>
          <a:xfrm>
            <a:off x="1524300" y="2461550"/>
            <a:ext cx="303000" cy="303000"/>
          </a:xfrm>
          <a:prstGeom prst="rect">
            <a:avLst/>
          </a:prstGeom>
          <a:noFill/>
          <a:ln>
            <a:noFill/>
          </a:ln>
        </p:spPr>
      </p:pic>
      <p:pic>
        <p:nvPicPr>
          <p:cNvPr id="151" name="Google Shape;151;p27"/>
          <p:cNvPicPr preferRelativeResize="0"/>
          <p:nvPr/>
        </p:nvPicPr>
        <p:blipFill>
          <a:blip r:embed="rId4">
            <a:alphaModFix/>
          </a:blip>
          <a:stretch>
            <a:fillRect/>
          </a:stretch>
        </p:blipFill>
        <p:spPr>
          <a:xfrm>
            <a:off x="1827150" y="2458850"/>
            <a:ext cx="308400" cy="308400"/>
          </a:xfrm>
          <a:prstGeom prst="rect">
            <a:avLst/>
          </a:prstGeom>
          <a:noFill/>
          <a:ln>
            <a:noFill/>
          </a:ln>
        </p:spPr>
      </p:pic>
      <p:pic>
        <p:nvPicPr>
          <p:cNvPr id="152" name="Google Shape;152;p27"/>
          <p:cNvPicPr preferRelativeResize="0"/>
          <p:nvPr/>
        </p:nvPicPr>
        <p:blipFill>
          <a:blip r:embed="rId5">
            <a:alphaModFix/>
          </a:blip>
          <a:stretch>
            <a:fillRect/>
          </a:stretch>
        </p:blipFill>
        <p:spPr>
          <a:xfrm>
            <a:off x="2126575" y="2458850"/>
            <a:ext cx="308400" cy="308400"/>
          </a:xfrm>
          <a:prstGeom prst="rect">
            <a:avLst/>
          </a:prstGeom>
          <a:noFill/>
          <a:ln>
            <a:noFill/>
          </a:ln>
        </p:spPr>
      </p:pic>
      <p:pic>
        <p:nvPicPr>
          <p:cNvPr id="153" name="Google Shape;153;p27"/>
          <p:cNvPicPr preferRelativeResize="0"/>
          <p:nvPr/>
        </p:nvPicPr>
        <p:blipFill>
          <a:blip r:embed="rId6">
            <a:alphaModFix/>
          </a:blip>
          <a:stretch>
            <a:fillRect/>
          </a:stretch>
        </p:blipFill>
        <p:spPr>
          <a:xfrm>
            <a:off x="2438550" y="2461540"/>
            <a:ext cx="303000" cy="303000"/>
          </a:xfrm>
          <a:prstGeom prst="rect">
            <a:avLst/>
          </a:prstGeom>
          <a:noFill/>
          <a:ln>
            <a:noFill/>
          </a:ln>
        </p:spPr>
      </p:pic>
      <p:pic>
        <p:nvPicPr>
          <p:cNvPr id="154" name="Google Shape;154;p27"/>
          <p:cNvPicPr preferRelativeResize="0"/>
          <p:nvPr/>
        </p:nvPicPr>
        <p:blipFill>
          <a:blip r:embed="rId7">
            <a:alphaModFix/>
          </a:blip>
          <a:stretch>
            <a:fillRect/>
          </a:stretch>
        </p:blipFill>
        <p:spPr>
          <a:xfrm>
            <a:off x="2734250" y="2458850"/>
            <a:ext cx="308400" cy="308400"/>
          </a:xfrm>
          <a:prstGeom prst="rect">
            <a:avLst/>
          </a:prstGeom>
          <a:noFill/>
          <a:ln>
            <a:noFill/>
          </a:ln>
        </p:spPr>
      </p:pic>
      <p:pic>
        <p:nvPicPr>
          <p:cNvPr id="155" name="Google Shape;155;p27"/>
          <p:cNvPicPr preferRelativeResize="0"/>
          <p:nvPr/>
        </p:nvPicPr>
        <p:blipFill>
          <a:blip r:embed="rId8">
            <a:alphaModFix/>
          </a:blip>
          <a:stretch>
            <a:fillRect/>
          </a:stretch>
        </p:blipFill>
        <p:spPr>
          <a:xfrm>
            <a:off x="1528125" y="2164700"/>
            <a:ext cx="303000" cy="303000"/>
          </a:xfrm>
          <a:prstGeom prst="rect">
            <a:avLst/>
          </a:prstGeom>
          <a:noFill/>
          <a:ln>
            <a:noFill/>
          </a:ln>
        </p:spPr>
      </p:pic>
      <p:pic>
        <p:nvPicPr>
          <p:cNvPr id="156" name="Google Shape;156;p27"/>
          <p:cNvPicPr preferRelativeResize="0"/>
          <p:nvPr/>
        </p:nvPicPr>
        <p:blipFill>
          <a:blip r:embed="rId9">
            <a:alphaModFix/>
          </a:blip>
          <a:stretch>
            <a:fillRect/>
          </a:stretch>
        </p:blipFill>
        <p:spPr>
          <a:xfrm>
            <a:off x="1829850" y="2164700"/>
            <a:ext cx="303000" cy="303000"/>
          </a:xfrm>
          <a:prstGeom prst="rect">
            <a:avLst/>
          </a:prstGeom>
          <a:noFill/>
          <a:ln>
            <a:noFill/>
          </a:ln>
        </p:spPr>
      </p:pic>
      <p:pic>
        <p:nvPicPr>
          <p:cNvPr id="157" name="Google Shape;157;p27"/>
          <p:cNvPicPr preferRelativeResize="0"/>
          <p:nvPr/>
        </p:nvPicPr>
        <p:blipFill>
          <a:blip r:embed="rId10">
            <a:alphaModFix/>
          </a:blip>
          <a:stretch>
            <a:fillRect/>
          </a:stretch>
        </p:blipFill>
        <p:spPr>
          <a:xfrm>
            <a:off x="2135400" y="2162000"/>
            <a:ext cx="308400" cy="308400"/>
          </a:xfrm>
          <a:prstGeom prst="rect">
            <a:avLst/>
          </a:prstGeom>
          <a:noFill/>
          <a:ln>
            <a:noFill/>
          </a:ln>
        </p:spPr>
      </p:pic>
      <p:pic>
        <p:nvPicPr>
          <p:cNvPr id="158" name="Google Shape;158;p27"/>
          <p:cNvPicPr preferRelativeResize="0"/>
          <p:nvPr/>
        </p:nvPicPr>
        <p:blipFill>
          <a:blip r:embed="rId11">
            <a:alphaModFix/>
          </a:blip>
          <a:stretch>
            <a:fillRect/>
          </a:stretch>
        </p:blipFill>
        <p:spPr>
          <a:xfrm>
            <a:off x="2435850" y="2162000"/>
            <a:ext cx="308400" cy="308400"/>
          </a:xfrm>
          <a:prstGeom prst="rect">
            <a:avLst/>
          </a:prstGeom>
          <a:noFill/>
          <a:ln>
            <a:noFill/>
          </a:ln>
        </p:spPr>
      </p:pic>
      <p:pic>
        <p:nvPicPr>
          <p:cNvPr id="159" name="Google Shape;159;p27"/>
          <p:cNvPicPr preferRelativeResize="0"/>
          <p:nvPr/>
        </p:nvPicPr>
        <p:blipFill>
          <a:blip r:embed="rId12">
            <a:alphaModFix/>
          </a:blip>
          <a:stretch>
            <a:fillRect/>
          </a:stretch>
        </p:blipFill>
        <p:spPr>
          <a:xfrm>
            <a:off x="2730413" y="2162000"/>
            <a:ext cx="308400" cy="308400"/>
          </a:xfrm>
          <a:prstGeom prst="rect">
            <a:avLst/>
          </a:prstGeom>
          <a:noFill/>
          <a:ln>
            <a:noFill/>
          </a:ln>
        </p:spPr>
      </p:pic>
      <p:pic>
        <p:nvPicPr>
          <p:cNvPr id="160" name="Google Shape;160;p27"/>
          <p:cNvPicPr preferRelativeResize="0"/>
          <p:nvPr/>
        </p:nvPicPr>
        <p:blipFill>
          <a:blip r:embed="rId13">
            <a:alphaModFix/>
          </a:blip>
          <a:stretch>
            <a:fillRect/>
          </a:stretch>
        </p:blipFill>
        <p:spPr>
          <a:xfrm>
            <a:off x="3047250" y="2164700"/>
            <a:ext cx="303000" cy="303000"/>
          </a:xfrm>
          <a:prstGeom prst="rect">
            <a:avLst/>
          </a:prstGeom>
          <a:noFill/>
          <a:ln>
            <a:noFill/>
          </a:ln>
        </p:spPr>
      </p:pic>
      <p:pic>
        <p:nvPicPr>
          <p:cNvPr id="161" name="Google Shape;161;p27"/>
          <p:cNvPicPr preferRelativeResize="0"/>
          <p:nvPr/>
        </p:nvPicPr>
        <p:blipFill>
          <a:blip r:embed="rId14">
            <a:alphaModFix/>
          </a:blip>
          <a:stretch>
            <a:fillRect/>
          </a:stretch>
        </p:blipFill>
        <p:spPr>
          <a:xfrm>
            <a:off x="3342213" y="2164700"/>
            <a:ext cx="303000" cy="303000"/>
          </a:xfrm>
          <a:prstGeom prst="rect">
            <a:avLst/>
          </a:prstGeom>
          <a:noFill/>
          <a:ln>
            <a:noFill/>
          </a:ln>
        </p:spPr>
      </p:pic>
      <p:pic>
        <p:nvPicPr>
          <p:cNvPr id="162" name="Google Shape;162;p27"/>
          <p:cNvPicPr preferRelativeResize="0"/>
          <p:nvPr/>
        </p:nvPicPr>
        <p:blipFill>
          <a:blip r:embed="rId15">
            <a:alphaModFix/>
          </a:blip>
          <a:stretch>
            <a:fillRect/>
          </a:stretch>
        </p:blipFill>
        <p:spPr>
          <a:xfrm>
            <a:off x="3636400" y="2164700"/>
            <a:ext cx="303000" cy="303000"/>
          </a:xfrm>
          <a:prstGeom prst="rect">
            <a:avLst/>
          </a:prstGeom>
          <a:noFill/>
          <a:ln>
            <a:noFill/>
          </a:ln>
        </p:spPr>
      </p:pic>
      <p:pic>
        <p:nvPicPr>
          <p:cNvPr id="163" name="Google Shape;163;p27"/>
          <p:cNvPicPr preferRelativeResize="0"/>
          <p:nvPr/>
        </p:nvPicPr>
        <p:blipFill>
          <a:blip r:embed="rId16">
            <a:alphaModFix/>
          </a:blip>
          <a:stretch>
            <a:fillRect/>
          </a:stretch>
        </p:blipFill>
        <p:spPr>
          <a:xfrm>
            <a:off x="3948625" y="2162000"/>
            <a:ext cx="308400" cy="308400"/>
          </a:xfrm>
          <a:prstGeom prst="rect">
            <a:avLst/>
          </a:prstGeom>
          <a:noFill/>
          <a:ln>
            <a:noFill/>
          </a:ln>
        </p:spPr>
      </p:pic>
      <p:pic>
        <p:nvPicPr>
          <p:cNvPr id="164" name="Google Shape;164;p27"/>
          <p:cNvPicPr preferRelativeResize="0"/>
          <p:nvPr/>
        </p:nvPicPr>
        <p:blipFill>
          <a:blip r:embed="rId17">
            <a:alphaModFix/>
          </a:blip>
          <a:stretch>
            <a:fillRect/>
          </a:stretch>
        </p:blipFill>
        <p:spPr>
          <a:xfrm>
            <a:off x="4261163" y="2170950"/>
            <a:ext cx="290500" cy="290500"/>
          </a:xfrm>
          <a:prstGeom prst="rect">
            <a:avLst/>
          </a:prstGeom>
          <a:noFill/>
          <a:ln>
            <a:noFill/>
          </a:ln>
        </p:spPr>
      </p:pic>
      <p:pic>
        <p:nvPicPr>
          <p:cNvPr id="165" name="Google Shape;165;p27"/>
          <p:cNvPicPr preferRelativeResize="0"/>
          <p:nvPr/>
        </p:nvPicPr>
        <p:blipFill>
          <a:blip r:embed="rId18">
            <a:alphaModFix/>
          </a:blip>
          <a:stretch>
            <a:fillRect/>
          </a:stretch>
        </p:blipFill>
        <p:spPr>
          <a:xfrm>
            <a:off x="4560425" y="2164700"/>
            <a:ext cx="303000" cy="303000"/>
          </a:xfrm>
          <a:prstGeom prst="rect">
            <a:avLst/>
          </a:prstGeom>
          <a:noFill/>
          <a:ln>
            <a:noFill/>
          </a:ln>
        </p:spPr>
      </p:pic>
      <p:pic>
        <p:nvPicPr>
          <p:cNvPr id="166" name="Google Shape;166;p27"/>
          <p:cNvPicPr preferRelativeResize="0"/>
          <p:nvPr/>
        </p:nvPicPr>
        <p:blipFill>
          <a:blip r:embed="rId19">
            <a:alphaModFix/>
          </a:blip>
          <a:stretch>
            <a:fillRect/>
          </a:stretch>
        </p:blipFill>
        <p:spPr>
          <a:xfrm>
            <a:off x="4850200" y="2162000"/>
            <a:ext cx="308400" cy="308400"/>
          </a:xfrm>
          <a:prstGeom prst="rect">
            <a:avLst/>
          </a:prstGeom>
          <a:noFill/>
          <a:ln>
            <a:noFill/>
          </a:ln>
        </p:spPr>
      </p:pic>
      <p:pic>
        <p:nvPicPr>
          <p:cNvPr id="167" name="Google Shape;167;p27"/>
          <p:cNvPicPr preferRelativeResize="0"/>
          <p:nvPr/>
        </p:nvPicPr>
        <p:blipFill>
          <a:blip r:embed="rId20">
            <a:alphaModFix/>
          </a:blip>
          <a:stretch>
            <a:fillRect/>
          </a:stretch>
        </p:blipFill>
        <p:spPr>
          <a:xfrm>
            <a:off x="5188100" y="2196600"/>
            <a:ext cx="303000" cy="303000"/>
          </a:xfrm>
          <a:prstGeom prst="rect">
            <a:avLst/>
          </a:prstGeom>
          <a:noFill/>
          <a:ln>
            <a:noFill/>
          </a:ln>
        </p:spPr>
      </p:pic>
      <p:pic>
        <p:nvPicPr>
          <p:cNvPr id="168" name="Google Shape;168;p27"/>
          <p:cNvPicPr preferRelativeResize="0"/>
          <p:nvPr/>
        </p:nvPicPr>
        <p:blipFill>
          <a:blip r:embed="rId21">
            <a:alphaModFix/>
          </a:blip>
          <a:stretch>
            <a:fillRect/>
          </a:stretch>
        </p:blipFill>
        <p:spPr>
          <a:xfrm>
            <a:off x="5491075" y="2196600"/>
            <a:ext cx="303000" cy="303000"/>
          </a:xfrm>
          <a:prstGeom prst="rect">
            <a:avLst/>
          </a:prstGeom>
          <a:noFill/>
          <a:ln>
            <a:noFill/>
          </a:ln>
        </p:spPr>
      </p:pic>
      <p:pic>
        <p:nvPicPr>
          <p:cNvPr id="169" name="Google Shape;169;p27"/>
          <p:cNvPicPr preferRelativeResize="0"/>
          <p:nvPr/>
        </p:nvPicPr>
        <p:blipFill>
          <a:blip r:embed="rId22">
            <a:alphaModFix/>
          </a:blip>
          <a:stretch>
            <a:fillRect/>
          </a:stretch>
        </p:blipFill>
        <p:spPr>
          <a:xfrm>
            <a:off x="5809925" y="2202850"/>
            <a:ext cx="290500" cy="290500"/>
          </a:xfrm>
          <a:prstGeom prst="rect">
            <a:avLst/>
          </a:prstGeom>
          <a:noFill/>
          <a:ln>
            <a:noFill/>
          </a:ln>
        </p:spPr>
      </p:pic>
      <p:pic>
        <p:nvPicPr>
          <p:cNvPr id="170" name="Google Shape;170;p27"/>
          <p:cNvPicPr preferRelativeResize="0"/>
          <p:nvPr/>
        </p:nvPicPr>
        <p:blipFill>
          <a:blip r:embed="rId23">
            <a:alphaModFix/>
          </a:blip>
          <a:stretch>
            <a:fillRect/>
          </a:stretch>
        </p:blipFill>
        <p:spPr>
          <a:xfrm>
            <a:off x="6116275" y="2196600"/>
            <a:ext cx="303000" cy="303000"/>
          </a:xfrm>
          <a:prstGeom prst="rect">
            <a:avLst/>
          </a:prstGeom>
          <a:noFill/>
          <a:ln>
            <a:noFill/>
          </a:ln>
        </p:spPr>
      </p:pic>
      <p:pic>
        <p:nvPicPr>
          <p:cNvPr id="171" name="Google Shape;171;p27"/>
          <p:cNvPicPr preferRelativeResize="0"/>
          <p:nvPr/>
        </p:nvPicPr>
        <p:blipFill>
          <a:blip r:embed="rId24">
            <a:alphaModFix/>
          </a:blip>
          <a:stretch>
            <a:fillRect/>
          </a:stretch>
        </p:blipFill>
        <p:spPr>
          <a:xfrm>
            <a:off x="6405738" y="2196600"/>
            <a:ext cx="303000" cy="303000"/>
          </a:xfrm>
          <a:prstGeom prst="rect">
            <a:avLst/>
          </a:prstGeom>
          <a:noFill/>
          <a:ln>
            <a:noFill/>
          </a:ln>
        </p:spPr>
      </p:pic>
      <p:pic>
        <p:nvPicPr>
          <p:cNvPr id="172" name="Google Shape;172;p27"/>
          <p:cNvPicPr preferRelativeResize="0"/>
          <p:nvPr/>
        </p:nvPicPr>
        <p:blipFill>
          <a:blip r:embed="rId25">
            <a:alphaModFix/>
          </a:blip>
          <a:stretch>
            <a:fillRect/>
          </a:stretch>
        </p:blipFill>
        <p:spPr>
          <a:xfrm>
            <a:off x="6710875" y="2202850"/>
            <a:ext cx="290500" cy="290500"/>
          </a:xfrm>
          <a:prstGeom prst="rect">
            <a:avLst/>
          </a:prstGeom>
          <a:noFill/>
          <a:ln>
            <a:noFill/>
          </a:ln>
        </p:spPr>
      </p:pic>
      <p:pic>
        <p:nvPicPr>
          <p:cNvPr id="173" name="Google Shape;173;p27"/>
          <p:cNvPicPr preferRelativeResize="0"/>
          <p:nvPr/>
        </p:nvPicPr>
        <p:blipFill>
          <a:blip r:embed="rId26">
            <a:alphaModFix/>
          </a:blip>
          <a:stretch>
            <a:fillRect/>
          </a:stretch>
        </p:blipFill>
        <p:spPr>
          <a:xfrm>
            <a:off x="7014050" y="2202850"/>
            <a:ext cx="290500" cy="290500"/>
          </a:xfrm>
          <a:prstGeom prst="rect">
            <a:avLst/>
          </a:prstGeom>
          <a:noFill/>
          <a:ln>
            <a:noFill/>
          </a:ln>
        </p:spPr>
      </p:pic>
      <p:pic>
        <p:nvPicPr>
          <p:cNvPr id="174" name="Google Shape;174;p27"/>
          <p:cNvPicPr preferRelativeResize="0"/>
          <p:nvPr/>
        </p:nvPicPr>
        <p:blipFill>
          <a:blip r:embed="rId27">
            <a:alphaModFix/>
          </a:blip>
          <a:stretch>
            <a:fillRect/>
          </a:stretch>
        </p:blipFill>
        <p:spPr>
          <a:xfrm>
            <a:off x="7311275" y="2193900"/>
            <a:ext cx="308400" cy="308400"/>
          </a:xfrm>
          <a:prstGeom prst="rect">
            <a:avLst/>
          </a:prstGeom>
          <a:noFill/>
          <a:ln>
            <a:noFill/>
          </a:ln>
        </p:spPr>
      </p:pic>
      <p:pic>
        <p:nvPicPr>
          <p:cNvPr id="175" name="Google Shape;175;p27"/>
          <p:cNvPicPr preferRelativeResize="0"/>
          <p:nvPr/>
        </p:nvPicPr>
        <p:blipFill>
          <a:blip r:embed="rId28">
            <a:alphaModFix/>
          </a:blip>
          <a:stretch>
            <a:fillRect/>
          </a:stretch>
        </p:blipFill>
        <p:spPr>
          <a:xfrm>
            <a:off x="3038600" y="2458850"/>
            <a:ext cx="308400" cy="308400"/>
          </a:xfrm>
          <a:prstGeom prst="rect">
            <a:avLst/>
          </a:prstGeom>
          <a:noFill/>
          <a:ln>
            <a:noFill/>
          </a:ln>
        </p:spPr>
      </p:pic>
      <p:pic>
        <p:nvPicPr>
          <p:cNvPr id="176" name="Google Shape;176;p27"/>
          <p:cNvPicPr preferRelativeResize="0"/>
          <p:nvPr/>
        </p:nvPicPr>
        <p:blipFill>
          <a:blip r:embed="rId29">
            <a:alphaModFix/>
          </a:blip>
          <a:stretch>
            <a:fillRect/>
          </a:stretch>
        </p:blipFill>
        <p:spPr>
          <a:xfrm>
            <a:off x="3341438" y="2458850"/>
            <a:ext cx="308400" cy="308400"/>
          </a:xfrm>
          <a:prstGeom prst="rect">
            <a:avLst/>
          </a:prstGeom>
          <a:noFill/>
          <a:ln>
            <a:noFill/>
          </a:ln>
        </p:spPr>
      </p:pic>
      <p:pic>
        <p:nvPicPr>
          <p:cNvPr id="177" name="Google Shape;177;p27"/>
          <p:cNvPicPr preferRelativeResize="0"/>
          <p:nvPr/>
        </p:nvPicPr>
        <p:blipFill>
          <a:blip r:embed="rId30">
            <a:alphaModFix/>
          </a:blip>
          <a:stretch>
            <a:fillRect/>
          </a:stretch>
        </p:blipFill>
        <p:spPr>
          <a:xfrm>
            <a:off x="3641350" y="2458850"/>
            <a:ext cx="308400" cy="308400"/>
          </a:xfrm>
          <a:prstGeom prst="rect">
            <a:avLst/>
          </a:prstGeom>
          <a:noFill/>
          <a:ln>
            <a:noFill/>
          </a:ln>
        </p:spPr>
      </p:pic>
      <p:pic>
        <p:nvPicPr>
          <p:cNvPr id="178" name="Google Shape;178;p27"/>
          <p:cNvPicPr preferRelativeResize="0"/>
          <p:nvPr/>
        </p:nvPicPr>
        <p:blipFill>
          <a:blip r:embed="rId31">
            <a:alphaModFix/>
          </a:blip>
          <a:stretch>
            <a:fillRect/>
          </a:stretch>
        </p:blipFill>
        <p:spPr>
          <a:xfrm>
            <a:off x="3948650" y="2461550"/>
            <a:ext cx="303000" cy="303000"/>
          </a:xfrm>
          <a:prstGeom prst="rect">
            <a:avLst/>
          </a:prstGeom>
          <a:noFill/>
          <a:ln>
            <a:noFill/>
          </a:ln>
        </p:spPr>
      </p:pic>
      <p:pic>
        <p:nvPicPr>
          <p:cNvPr id="179" name="Google Shape;179;p27"/>
          <p:cNvPicPr preferRelativeResize="0"/>
          <p:nvPr/>
        </p:nvPicPr>
        <p:blipFill>
          <a:blip r:embed="rId32">
            <a:alphaModFix/>
          </a:blip>
          <a:stretch>
            <a:fillRect/>
          </a:stretch>
        </p:blipFill>
        <p:spPr>
          <a:xfrm>
            <a:off x="4243294" y="2461550"/>
            <a:ext cx="303000" cy="303000"/>
          </a:xfrm>
          <a:prstGeom prst="rect">
            <a:avLst/>
          </a:prstGeom>
          <a:noFill/>
          <a:ln>
            <a:noFill/>
          </a:ln>
        </p:spPr>
      </p:pic>
      <p:pic>
        <p:nvPicPr>
          <p:cNvPr id="180" name="Google Shape;180;p27"/>
          <p:cNvPicPr preferRelativeResize="0"/>
          <p:nvPr/>
        </p:nvPicPr>
        <p:blipFill>
          <a:blip r:embed="rId33">
            <a:alphaModFix/>
          </a:blip>
          <a:stretch>
            <a:fillRect/>
          </a:stretch>
        </p:blipFill>
        <p:spPr>
          <a:xfrm>
            <a:off x="4555800" y="2458850"/>
            <a:ext cx="303000" cy="303000"/>
          </a:xfrm>
          <a:prstGeom prst="rect">
            <a:avLst/>
          </a:prstGeom>
          <a:noFill/>
          <a:ln>
            <a:noFill/>
          </a:ln>
        </p:spPr>
      </p:pic>
      <p:pic>
        <p:nvPicPr>
          <p:cNvPr id="181" name="Google Shape;181;p27"/>
          <p:cNvPicPr preferRelativeResize="0"/>
          <p:nvPr/>
        </p:nvPicPr>
        <p:blipFill>
          <a:blip r:embed="rId34">
            <a:alphaModFix/>
          </a:blip>
          <a:stretch>
            <a:fillRect/>
          </a:stretch>
        </p:blipFill>
        <p:spPr>
          <a:xfrm>
            <a:off x="4850200" y="2467700"/>
            <a:ext cx="303000" cy="303000"/>
          </a:xfrm>
          <a:prstGeom prst="rect">
            <a:avLst/>
          </a:prstGeom>
          <a:noFill/>
          <a:ln>
            <a:noFill/>
          </a:ln>
        </p:spPr>
      </p:pic>
      <p:pic>
        <p:nvPicPr>
          <p:cNvPr id="182" name="Google Shape;182;p27"/>
          <p:cNvPicPr preferRelativeResize="0"/>
          <p:nvPr/>
        </p:nvPicPr>
        <p:blipFill>
          <a:blip r:embed="rId35">
            <a:alphaModFix/>
          </a:blip>
          <a:stretch>
            <a:fillRect/>
          </a:stretch>
        </p:blipFill>
        <p:spPr>
          <a:xfrm>
            <a:off x="5195400" y="2493450"/>
            <a:ext cx="308400" cy="308400"/>
          </a:xfrm>
          <a:prstGeom prst="rect">
            <a:avLst/>
          </a:prstGeom>
          <a:noFill/>
          <a:ln>
            <a:noFill/>
          </a:ln>
        </p:spPr>
      </p:pic>
      <p:pic>
        <p:nvPicPr>
          <p:cNvPr id="183" name="Google Shape;183;p27"/>
          <p:cNvPicPr preferRelativeResize="0"/>
          <p:nvPr/>
        </p:nvPicPr>
        <p:blipFill>
          <a:blip r:embed="rId36">
            <a:alphaModFix/>
          </a:blip>
          <a:stretch>
            <a:fillRect/>
          </a:stretch>
        </p:blipFill>
        <p:spPr>
          <a:xfrm>
            <a:off x="5492025" y="2493450"/>
            <a:ext cx="308400" cy="308400"/>
          </a:xfrm>
          <a:prstGeom prst="rect">
            <a:avLst/>
          </a:prstGeom>
          <a:noFill/>
          <a:ln>
            <a:noFill/>
          </a:ln>
        </p:spPr>
      </p:pic>
      <p:pic>
        <p:nvPicPr>
          <p:cNvPr id="184" name="Google Shape;184;p27"/>
          <p:cNvPicPr preferRelativeResize="0"/>
          <p:nvPr/>
        </p:nvPicPr>
        <p:blipFill>
          <a:blip r:embed="rId37">
            <a:alphaModFix/>
          </a:blip>
          <a:stretch>
            <a:fillRect/>
          </a:stretch>
        </p:blipFill>
        <p:spPr>
          <a:xfrm>
            <a:off x="5807200" y="2493450"/>
            <a:ext cx="290500" cy="290500"/>
          </a:xfrm>
          <a:prstGeom prst="rect">
            <a:avLst/>
          </a:prstGeom>
          <a:noFill/>
          <a:ln>
            <a:noFill/>
          </a:ln>
        </p:spPr>
      </p:pic>
      <p:pic>
        <p:nvPicPr>
          <p:cNvPr id="185" name="Google Shape;185;p27"/>
          <p:cNvPicPr preferRelativeResize="0"/>
          <p:nvPr/>
        </p:nvPicPr>
        <p:blipFill>
          <a:blip r:embed="rId38">
            <a:alphaModFix/>
          </a:blip>
          <a:stretch>
            <a:fillRect/>
          </a:stretch>
        </p:blipFill>
        <p:spPr>
          <a:xfrm>
            <a:off x="6104475" y="2502300"/>
            <a:ext cx="290500" cy="290500"/>
          </a:xfrm>
          <a:prstGeom prst="rect">
            <a:avLst/>
          </a:prstGeom>
          <a:noFill/>
          <a:ln>
            <a:noFill/>
          </a:ln>
        </p:spPr>
      </p:pic>
      <p:pic>
        <p:nvPicPr>
          <p:cNvPr id="186" name="Google Shape;186;p27"/>
          <p:cNvPicPr preferRelativeResize="0"/>
          <p:nvPr/>
        </p:nvPicPr>
        <p:blipFill>
          <a:blip r:embed="rId39">
            <a:alphaModFix/>
          </a:blip>
          <a:stretch>
            <a:fillRect/>
          </a:stretch>
        </p:blipFill>
        <p:spPr>
          <a:xfrm>
            <a:off x="6401100" y="2490750"/>
            <a:ext cx="303000" cy="303000"/>
          </a:xfrm>
          <a:prstGeom prst="rect">
            <a:avLst/>
          </a:prstGeom>
          <a:noFill/>
          <a:ln>
            <a:noFill/>
          </a:ln>
        </p:spPr>
      </p:pic>
      <p:pic>
        <p:nvPicPr>
          <p:cNvPr id="187" name="Google Shape;187;p27"/>
          <p:cNvPicPr preferRelativeResize="0"/>
          <p:nvPr/>
        </p:nvPicPr>
        <p:blipFill>
          <a:blip r:embed="rId40">
            <a:alphaModFix/>
          </a:blip>
          <a:stretch>
            <a:fillRect/>
          </a:stretch>
        </p:blipFill>
        <p:spPr>
          <a:xfrm>
            <a:off x="6699025" y="2493450"/>
            <a:ext cx="303000" cy="303000"/>
          </a:xfrm>
          <a:prstGeom prst="rect">
            <a:avLst/>
          </a:prstGeom>
          <a:noFill/>
          <a:ln>
            <a:noFill/>
          </a:ln>
        </p:spPr>
      </p:pic>
      <p:pic>
        <p:nvPicPr>
          <p:cNvPr id="188" name="Google Shape;188;p27"/>
          <p:cNvPicPr preferRelativeResize="0"/>
          <p:nvPr/>
        </p:nvPicPr>
        <p:blipFill>
          <a:blip r:embed="rId41">
            <a:alphaModFix/>
          </a:blip>
          <a:stretch>
            <a:fillRect/>
          </a:stretch>
        </p:blipFill>
        <p:spPr>
          <a:xfrm>
            <a:off x="7003500" y="2490750"/>
            <a:ext cx="290500" cy="290500"/>
          </a:xfrm>
          <a:prstGeom prst="rect">
            <a:avLst/>
          </a:prstGeom>
          <a:noFill/>
          <a:ln>
            <a:noFill/>
          </a:ln>
        </p:spPr>
      </p:pic>
      <p:pic>
        <p:nvPicPr>
          <p:cNvPr id="189" name="Google Shape;189;p27"/>
          <p:cNvPicPr preferRelativeResize="0"/>
          <p:nvPr/>
        </p:nvPicPr>
        <p:blipFill>
          <a:blip r:embed="rId42">
            <a:alphaModFix/>
          </a:blip>
          <a:stretch>
            <a:fillRect/>
          </a:stretch>
        </p:blipFill>
        <p:spPr>
          <a:xfrm>
            <a:off x="7314075" y="2493450"/>
            <a:ext cx="290500" cy="290500"/>
          </a:xfrm>
          <a:prstGeom prst="rect">
            <a:avLst/>
          </a:prstGeom>
          <a:noFill/>
          <a:ln>
            <a:noFill/>
          </a:ln>
        </p:spPr>
      </p:pic>
      <p:pic>
        <p:nvPicPr>
          <p:cNvPr id="190" name="Google Shape;190;p27"/>
          <p:cNvPicPr preferRelativeResize="0"/>
          <p:nvPr/>
        </p:nvPicPr>
        <p:blipFill>
          <a:blip r:embed="rId43">
            <a:alphaModFix/>
          </a:blip>
          <a:stretch>
            <a:fillRect/>
          </a:stretch>
        </p:blipFill>
        <p:spPr>
          <a:xfrm>
            <a:off x="1524300" y="2770750"/>
            <a:ext cx="290500" cy="290500"/>
          </a:xfrm>
          <a:prstGeom prst="rect">
            <a:avLst/>
          </a:prstGeom>
          <a:noFill/>
          <a:ln>
            <a:noFill/>
          </a:ln>
        </p:spPr>
      </p:pic>
      <p:pic>
        <p:nvPicPr>
          <p:cNvPr id="191" name="Google Shape;191;p27"/>
          <p:cNvPicPr preferRelativeResize="0"/>
          <p:nvPr/>
        </p:nvPicPr>
        <p:blipFill>
          <a:blip r:embed="rId44">
            <a:alphaModFix/>
          </a:blip>
          <a:stretch>
            <a:fillRect/>
          </a:stretch>
        </p:blipFill>
        <p:spPr>
          <a:xfrm>
            <a:off x="1823066" y="2767250"/>
            <a:ext cx="303000" cy="303008"/>
          </a:xfrm>
          <a:prstGeom prst="rect">
            <a:avLst/>
          </a:prstGeom>
          <a:noFill/>
          <a:ln>
            <a:noFill/>
          </a:ln>
        </p:spPr>
      </p:pic>
      <p:pic>
        <p:nvPicPr>
          <p:cNvPr id="192" name="Google Shape;192;p27"/>
          <p:cNvPicPr preferRelativeResize="0"/>
          <p:nvPr/>
        </p:nvPicPr>
        <p:blipFill>
          <a:blip r:embed="rId45">
            <a:alphaModFix/>
          </a:blip>
          <a:stretch>
            <a:fillRect/>
          </a:stretch>
        </p:blipFill>
        <p:spPr>
          <a:xfrm>
            <a:off x="2134350" y="2769950"/>
            <a:ext cx="303000" cy="303000"/>
          </a:xfrm>
          <a:prstGeom prst="rect">
            <a:avLst/>
          </a:prstGeom>
          <a:noFill/>
          <a:ln>
            <a:noFill/>
          </a:ln>
        </p:spPr>
      </p:pic>
      <p:pic>
        <p:nvPicPr>
          <p:cNvPr id="193" name="Google Shape;193;p27"/>
          <p:cNvPicPr preferRelativeResize="0"/>
          <p:nvPr/>
        </p:nvPicPr>
        <p:blipFill>
          <a:blip r:embed="rId46">
            <a:alphaModFix/>
          </a:blip>
          <a:stretch>
            <a:fillRect/>
          </a:stretch>
        </p:blipFill>
        <p:spPr>
          <a:xfrm>
            <a:off x="2445625" y="2769950"/>
            <a:ext cx="303000" cy="303000"/>
          </a:xfrm>
          <a:prstGeom prst="rect">
            <a:avLst/>
          </a:prstGeom>
          <a:noFill/>
          <a:ln>
            <a:noFill/>
          </a:ln>
        </p:spPr>
      </p:pic>
      <p:pic>
        <p:nvPicPr>
          <p:cNvPr id="194" name="Google Shape;194;p27"/>
          <p:cNvPicPr preferRelativeResize="0"/>
          <p:nvPr/>
        </p:nvPicPr>
        <p:blipFill>
          <a:blip r:embed="rId47">
            <a:alphaModFix/>
          </a:blip>
          <a:stretch>
            <a:fillRect/>
          </a:stretch>
        </p:blipFill>
        <p:spPr>
          <a:xfrm>
            <a:off x="2739375" y="2770750"/>
            <a:ext cx="290500" cy="290500"/>
          </a:xfrm>
          <a:prstGeom prst="rect">
            <a:avLst/>
          </a:prstGeom>
          <a:noFill/>
          <a:ln>
            <a:noFill/>
          </a:ln>
        </p:spPr>
      </p:pic>
      <p:pic>
        <p:nvPicPr>
          <p:cNvPr id="195" name="Google Shape;195;p27"/>
          <p:cNvPicPr preferRelativeResize="0"/>
          <p:nvPr/>
        </p:nvPicPr>
        <p:blipFill>
          <a:blip r:embed="rId48">
            <a:alphaModFix/>
          </a:blip>
          <a:stretch>
            <a:fillRect/>
          </a:stretch>
        </p:blipFill>
        <p:spPr>
          <a:xfrm>
            <a:off x="3035642" y="2783442"/>
            <a:ext cx="290474" cy="290476"/>
          </a:xfrm>
          <a:prstGeom prst="rect">
            <a:avLst/>
          </a:prstGeom>
          <a:noFill/>
          <a:ln>
            <a:noFill/>
          </a:ln>
        </p:spPr>
      </p:pic>
      <p:pic>
        <p:nvPicPr>
          <p:cNvPr id="196" name="Google Shape;196;p27"/>
          <p:cNvPicPr preferRelativeResize="0"/>
          <p:nvPr/>
        </p:nvPicPr>
        <p:blipFill>
          <a:blip r:embed="rId49">
            <a:alphaModFix/>
          </a:blip>
          <a:stretch>
            <a:fillRect/>
          </a:stretch>
        </p:blipFill>
        <p:spPr>
          <a:xfrm>
            <a:off x="3331900" y="2770750"/>
            <a:ext cx="303000" cy="303000"/>
          </a:xfrm>
          <a:prstGeom prst="rect">
            <a:avLst/>
          </a:prstGeom>
          <a:noFill/>
          <a:ln>
            <a:noFill/>
          </a:ln>
        </p:spPr>
      </p:pic>
      <p:pic>
        <p:nvPicPr>
          <p:cNvPr id="197" name="Google Shape;197;p27"/>
          <p:cNvPicPr preferRelativeResize="0"/>
          <p:nvPr/>
        </p:nvPicPr>
        <p:blipFill>
          <a:blip r:embed="rId50">
            <a:alphaModFix/>
          </a:blip>
          <a:stretch>
            <a:fillRect/>
          </a:stretch>
        </p:blipFill>
        <p:spPr>
          <a:xfrm>
            <a:off x="3649100" y="2770750"/>
            <a:ext cx="290474" cy="290476"/>
          </a:xfrm>
          <a:prstGeom prst="rect">
            <a:avLst/>
          </a:prstGeom>
          <a:noFill/>
          <a:ln>
            <a:noFill/>
          </a:ln>
        </p:spPr>
      </p:pic>
      <p:pic>
        <p:nvPicPr>
          <p:cNvPr id="198" name="Google Shape;198;p27"/>
          <p:cNvPicPr preferRelativeResize="0"/>
          <p:nvPr/>
        </p:nvPicPr>
        <p:blipFill>
          <a:blip r:embed="rId51">
            <a:alphaModFix/>
          </a:blip>
          <a:stretch>
            <a:fillRect/>
          </a:stretch>
        </p:blipFill>
        <p:spPr>
          <a:xfrm>
            <a:off x="3953775" y="2775466"/>
            <a:ext cx="290500" cy="290500"/>
          </a:xfrm>
          <a:prstGeom prst="rect">
            <a:avLst/>
          </a:prstGeom>
          <a:noFill/>
          <a:ln>
            <a:noFill/>
          </a:ln>
        </p:spPr>
      </p:pic>
      <p:pic>
        <p:nvPicPr>
          <p:cNvPr id="199" name="Google Shape;199;p27"/>
          <p:cNvPicPr preferRelativeResize="0"/>
          <p:nvPr/>
        </p:nvPicPr>
        <p:blipFill>
          <a:blip r:embed="rId52">
            <a:alphaModFix/>
          </a:blip>
          <a:stretch>
            <a:fillRect/>
          </a:stretch>
        </p:blipFill>
        <p:spPr>
          <a:xfrm>
            <a:off x="4258475" y="2775475"/>
            <a:ext cx="290476" cy="290474"/>
          </a:xfrm>
          <a:prstGeom prst="rect">
            <a:avLst/>
          </a:prstGeom>
          <a:noFill/>
          <a:ln>
            <a:noFill/>
          </a:ln>
        </p:spPr>
      </p:pic>
      <p:pic>
        <p:nvPicPr>
          <p:cNvPr id="200" name="Google Shape;200;p27"/>
          <p:cNvPicPr preferRelativeResize="0"/>
          <p:nvPr/>
        </p:nvPicPr>
        <p:blipFill>
          <a:blip r:embed="rId53">
            <a:alphaModFix/>
          </a:blip>
          <a:stretch>
            <a:fillRect/>
          </a:stretch>
        </p:blipFill>
        <p:spPr>
          <a:xfrm>
            <a:off x="4857600" y="2775488"/>
            <a:ext cx="290476" cy="290476"/>
          </a:xfrm>
          <a:prstGeom prst="rect">
            <a:avLst/>
          </a:prstGeom>
          <a:noFill/>
          <a:ln>
            <a:noFill/>
          </a:ln>
        </p:spPr>
      </p:pic>
      <p:pic>
        <p:nvPicPr>
          <p:cNvPr id="201" name="Google Shape;201;p27"/>
          <p:cNvPicPr preferRelativeResize="0"/>
          <p:nvPr/>
        </p:nvPicPr>
        <p:blipFill>
          <a:blip r:embed="rId54">
            <a:alphaModFix/>
          </a:blip>
          <a:stretch>
            <a:fillRect/>
          </a:stretch>
        </p:blipFill>
        <p:spPr>
          <a:xfrm>
            <a:off x="5177650" y="2802650"/>
            <a:ext cx="303000" cy="303000"/>
          </a:xfrm>
          <a:prstGeom prst="rect">
            <a:avLst/>
          </a:prstGeom>
          <a:noFill/>
          <a:ln>
            <a:noFill/>
          </a:ln>
        </p:spPr>
      </p:pic>
      <p:pic>
        <p:nvPicPr>
          <p:cNvPr id="202" name="Google Shape;202;p27"/>
          <p:cNvPicPr preferRelativeResize="0"/>
          <p:nvPr/>
        </p:nvPicPr>
        <p:blipFill>
          <a:blip r:embed="rId55">
            <a:alphaModFix/>
          </a:blip>
          <a:stretch>
            <a:fillRect/>
          </a:stretch>
        </p:blipFill>
        <p:spPr>
          <a:xfrm>
            <a:off x="5485300" y="2807375"/>
            <a:ext cx="308400" cy="308400"/>
          </a:xfrm>
          <a:prstGeom prst="rect">
            <a:avLst/>
          </a:prstGeom>
          <a:noFill/>
          <a:ln>
            <a:noFill/>
          </a:ln>
        </p:spPr>
      </p:pic>
      <p:pic>
        <p:nvPicPr>
          <p:cNvPr id="203" name="Google Shape;203;p27"/>
          <p:cNvPicPr preferRelativeResize="0"/>
          <p:nvPr/>
        </p:nvPicPr>
        <p:blipFill>
          <a:blip r:embed="rId56">
            <a:alphaModFix/>
          </a:blip>
          <a:stretch>
            <a:fillRect/>
          </a:stretch>
        </p:blipFill>
        <p:spPr>
          <a:xfrm>
            <a:off x="5798350" y="2807375"/>
            <a:ext cx="290500" cy="290500"/>
          </a:xfrm>
          <a:prstGeom prst="rect">
            <a:avLst/>
          </a:prstGeom>
          <a:noFill/>
          <a:ln>
            <a:noFill/>
          </a:ln>
        </p:spPr>
      </p:pic>
      <p:pic>
        <p:nvPicPr>
          <p:cNvPr id="204" name="Google Shape;204;p27"/>
          <p:cNvPicPr preferRelativeResize="0"/>
          <p:nvPr/>
        </p:nvPicPr>
        <p:blipFill>
          <a:blip r:embed="rId57">
            <a:alphaModFix/>
          </a:blip>
          <a:stretch>
            <a:fillRect/>
          </a:stretch>
        </p:blipFill>
        <p:spPr>
          <a:xfrm>
            <a:off x="6093500" y="2807375"/>
            <a:ext cx="303000" cy="303000"/>
          </a:xfrm>
          <a:prstGeom prst="rect">
            <a:avLst/>
          </a:prstGeom>
          <a:noFill/>
          <a:ln>
            <a:noFill/>
          </a:ln>
        </p:spPr>
      </p:pic>
      <p:pic>
        <p:nvPicPr>
          <p:cNvPr id="205" name="Google Shape;205;p27"/>
          <p:cNvPicPr preferRelativeResize="0"/>
          <p:nvPr/>
        </p:nvPicPr>
        <p:blipFill>
          <a:blip r:embed="rId58">
            <a:alphaModFix/>
          </a:blip>
          <a:stretch>
            <a:fillRect/>
          </a:stretch>
        </p:blipFill>
        <p:spPr>
          <a:xfrm>
            <a:off x="6401125" y="2807375"/>
            <a:ext cx="290474" cy="290476"/>
          </a:xfrm>
          <a:prstGeom prst="rect">
            <a:avLst/>
          </a:prstGeom>
          <a:noFill/>
          <a:ln>
            <a:noFill/>
          </a:ln>
        </p:spPr>
      </p:pic>
      <p:pic>
        <p:nvPicPr>
          <p:cNvPr id="206" name="Google Shape;206;p27"/>
          <p:cNvPicPr preferRelativeResize="0"/>
          <p:nvPr/>
        </p:nvPicPr>
        <p:blipFill>
          <a:blip r:embed="rId59">
            <a:alphaModFix/>
          </a:blip>
          <a:stretch>
            <a:fillRect/>
          </a:stretch>
        </p:blipFill>
        <p:spPr>
          <a:xfrm>
            <a:off x="6696225" y="2807375"/>
            <a:ext cx="308400" cy="308400"/>
          </a:xfrm>
          <a:prstGeom prst="rect">
            <a:avLst/>
          </a:prstGeom>
          <a:noFill/>
          <a:ln>
            <a:noFill/>
          </a:ln>
        </p:spPr>
      </p:pic>
      <p:pic>
        <p:nvPicPr>
          <p:cNvPr id="207" name="Google Shape;207;p27"/>
          <p:cNvPicPr preferRelativeResize="0"/>
          <p:nvPr/>
        </p:nvPicPr>
        <p:blipFill>
          <a:blip r:embed="rId60">
            <a:alphaModFix/>
          </a:blip>
          <a:stretch>
            <a:fillRect/>
          </a:stretch>
        </p:blipFill>
        <p:spPr>
          <a:xfrm>
            <a:off x="7009250" y="2807375"/>
            <a:ext cx="290474" cy="290476"/>
          </a:xfrm>
          <a:prstGeom prst="rect">
            <a:avLst/>
          </a:prstGeom>
          <a:noFill/>
          <a:ln>
            <a:noFill/>
          </a:ln>
        </p:spPr>
      </p:pic>
      <p:pic>
        <p:nvPicPr>
          <p:cNvPr id="208" name="Google Shape;208;p27"/>
          <p:cNvPicPr preferRelativeResize="0"/>
          <p:nvPr/>
        </p:nvPicPr>
        <p:blipFill>
          <a:blip r:embed="rId61">
            <a:alphaModFix/>
          </a:blip>
          <a:stretch>
            <a:fillRect/>
          </a:stretch>
        </p:blipFill>
        <p:spPr>
          <a:xfrm>
            <a:off x="7304350" y="2807375"/>
            <a:ext cx="290474" cy="290476"/>
          </a:xfrm>
          <a:prstGeom prst="rect">
            <a:avLst/>
          </a:prstGeom>
          <a:noFill/>
          <a:ln>
            <a:noFill/>
          </a:ln>
        </p:spPr>
      </p:pic>
      <p:pic>
        <p:nvPicPr>
          <p:cNvPr id="209" name="Google Shape;209;p27"/>
          <p:cNvPicPr preferRelativeResize="0"/>
          <p:nvPr/>
        </p:nvPicPr>
        <p:blipFill>
          <a:blip r:embed="rId62">
            <a:alphaModFix/>
          </a:blip>
          <a:stretch>
            <a:fillRect/>
          </a:stretch>
        </p:blipFill>
        <p:spPr>
          <a:xfrm>
            <a:off x="1528125" y="3083875"/>
            <a:ext cx="303000" cy="303000"/>
          </a:xfrm>
          <a:prstGeom prst="rect">
            <a:avLst/>
          </a:prstGeom>
          <a:noFill/>
          <a:ln>
            <a:noFill/>
          </a:ln>
        </p:spPr>
      </p:pic>
      <p:pic>
        <p:nvPicPr>
          <p:cNvPr id="210" name="Google Shape;210;p27"/>
          <p:cNvPicPr preferRelativeResize="0"/>
          <p:nvPr/>
        </p:nvPicPr>
        <p:blipFill>
          <a:blip r:embed="rId63">
            <a:alphaModFix/>
          </a:blip>
          <a:stretch>
            <a:fillRect/>
          </a:stretch>
        </p:blipFill>
        <p:spPr>
          <a:xfrm>
            <a:off x="1823075" y="3083875"/>
            <a:ext cx="303000" cy="303000"/>
          </a:xfrm>
          <a:prstGeom prst="rect">
            <a:avLst/>
          </a:prstGeom>
          <a:noFill/>
          <a:ln>
            <a:noFill/>
          </a:ln>
        </p:spPr>
      </p:pic>
      <p:pic>
        <p:nvPicPr>
          <p:cNvPr id="211" name="Google Shape;211;p27"/>
          <p:cNvPicPr preferRelativeResize="0"/>
          <p:nvPr/>
        </p:nvPicPr>
        <p:blipFill>
          <a:blip r:embed="rId64">
            <a:alphaModFix/>
          </a:blip>
          <a:stretch>
            <a:fillRect/>
          </a:stretch>
        </p:blipFill>
        <p:spPr>
          <a:xfrm>
            <a:off x="2135550" y="3075650"/>
            <a:ext cx="303000" cy="303000"/>
          </a:xfrm>
          <a:prstGeom prst="rect">
            <a:avLst/>
          </a:prstGeom>
          <a:noFill/>
          <a:ln>
            <a:noFill/>
          </a:ln>
        </p:spPr>
      </p:pic>
      <p:pic>
        <p:nvPicPr>
          <p:cNvPr id="212" name="Google Shape;212;p27"/>
          <p:cNvPicPr preferRelativeResize="0"/>
          <p:nvPr/>
        </p:nvPicPr>
        <p:blipFill>
          <a:blip r:embed="rId65">
            <a:alphaModFix/>
          </a:blip>
          <a:stretch>
            <a:fillRect/>
          </a:stretch>
        </p:blipFill>
        <p:spPr>
          <a:xfrm>
            <a:off x="2434975" y="3083875"/>
            <a:ext cx="290474" cy="290474"/>
          </a:xfrm>
          <a:prstGeom prst="rect">
            <a:avLst/>
          </a:prstGeom>
          <a:noFill/>
          <a:ln>
            <a:noFill/>
          </a:ln>
        </p:spPr>
      </p:pic>
      <p:pic>
        <p:nvPicPr>
          <p:cNvPr id="213" name="Google Shape;213;p27"/>
          <p:cNvPicPr preferRelativeResize="0"/>
          <p:nvPr/>
        </p:nvPicPr>
        <p:blipFill>
          <a:blip r:embed="rId66">
            <a:alphaModFix/>
          </a:blip>
          <a:stretch>
            <a:fillRect/>
          </a:stretch>
        </p:blipFill>
        <p:spPr>
          <a:xfrm>
            <a:off x="2742975" y="3083875"/>
            <a:ext cx="303000" cy="303000"/>
          </a:xfrm>
          <a:prstGeom prst="rect">
            <a:avLst/>
          </a:prstGeom>
          <a:noFill/>
          <a:ln>
            <a:noFill/>
          </a:ln>
        </p:spPr>
      </p:pic>
      <p:pic>
        <p:nvPicPr>
          <p:cNvPr id="214" name="Google Shape;214;p27"/>
          <p:cNvPicPr preferRelativeResize="0"/>
          <p:nvPr/>
        </p:nvPicPr>
        <p:blipFill>
          <a:blip r:embed="rId67">
            <a:alphaModFix/>
          </a:blip>
          <a:stretch>
            <a:fillRect/>
          </a:stretch>
        </p:blipFill>
        <p:spPr>
          <a:xfrm>
            <a:off x="3034350" y="3090125"/>
            <a:ext cx="290500" cy="290500"/>
          </a:xfrm>
          <a:prstGeom prst="rect">
            <a:avLst/>
          </a:prstGeom>
          <a:noFill/>
          <a:ln>
            <a:noFill/>
          </a:ln>
        </p:spPr>
      </p:pic>
      <p:pic>
        <p:nvPicPr>
          <p:cNvPr id="215" name="Google Shape;215;p27"/>
          <p:cNvPicPr preferRelativeResize="0"/>
          <p:nvPr/>
        </p:nvPicPr>
        <p:blipFill>
          <a:blip r:embed="rId68">
            <a:alphaModFix/>
          </a:blip>
          <a:stretch>
            <a:fillRect/>
          </a:stretch>
        </p:blipFill>
        <p:spPr>
          <a:xfrm>
            <a:off x="3350400" y="3077250"/>
            <a:ext cx="303000" cy="303000"/>
          </a:xfrm>
          <a:prstGeom prst="rect">
            <a:avLst/>
          </a:prstGeom>
          <a:noFill/>
          <a:ln>
            <a:noFill/>
          </a:ln>
        </p:spPr>
      </p:pic>
      <p:pic>
        <p:nvPicPr>
          <p:cNvPr id="216" name="Google Shape;216;p27"/>
          <p:cNvPicPr preferRelativeResize="0"/>
          <p:nvPr/>
        </p:nvPicPr>
        <p:blipFill>
          <a:blip r:embed="rId69">
            <a:alphaModFix/>
          </a:blip>
          <a:stretch>
            <a:fillRect/>
          </a:stretch>
        </p:blipFill>
        <p:spPr>
          <a:xfrm>
            <a:off x="3662863" y="3090138"/>
            <a:ext cx="290474" cy="290474"/>
          </a:xfrm>
          <a:prstGeom prst="rect">
            <a:avLst/>
          </a:prstGeom>
          <a:noFill/>
          <a:ln>
            <a:noFill/>
          </a:ln>
        </p:spPr>
      </p:pic>
      <p:pic>
        <p:nvPicPr>
          <p:cNvPr id="217" name="Google Shape;217;p27"/>
          <p:cNvPicPr preferRelativeResize="0"/>
          <p:nvPr/>
        </p:nvPicPr>
        <p:blipFill>
          <a:blip r:embed="rId70">
            <a:alphaModFix/>
          </a:blip>
          <a:stretch>
            <a:fillRect/>
          </a:stretch>
        </p:blipFill>
        <p:spPr>
          <a:xfrm>
            <a:off x="3962800" y="3076900"/>
            <a:ext cx="290450" cy="290450"/>
          </a:xfrm>
          <a:prstGeom prst="rect">
            <a:avLst/>
          </a:prstGeom>
          <a:noFill/>
          <a:ln>
            <a:noFill/>
          </a:ln>
        </p:spPr>
      </p:pic>
      <p:pic>
        <p:nvPicPr>
          <p:cNvPr id="218" name="Google Shape;218;p27"/>
          <p:cNvPicPr preferRelativeResize="0"/>
          <p:nvPr/>
        </p:nvPicPr>
        <p:blipFill>
          <a:blip r:embed="rId71">
            <a:alphaModFix/>
          </a:blip>
          <a:stretch>
            <a:fillRect/>
          </a:stretch>
        </p:blipFill>
        <p:spPr>
          <a:xfrm>
            <a:off x="4262725" y="3079600"/>
            <a:ext cx="290450" cy="290450"/>
          </a:xfrm>
          <a:prstGeom prst="rect">
            <a:avLst/>
          </a:prstGeom>
          <a:noFill/>
          <a:ln>
            <a:noFill/>
          </a:ln>
        </p:spPr>
      </p:pic>
      <p:pic>
        <p:nvPicPr>
          <p:cNvPr id="219" name="Google Shape;219;p27"/>
          <p:cNvPicPr preferRelativeResize="0"/>
          <p:nvPr/>
        </p:nvPicPr>
        <p:blipFill>
          <a:blip r:embed="rId72">
            <a:alphaModFix/>
          </a:blip>
          <a:stretch>
            <a:fillRect/>
          </a:stretch>
        </p:blipFill>
        <p:spPr>
          <a:xfrm>
            <a:off x="4550400" y="3073800"/>
            <a:ext cx="303000" cy="303000"/>
          </a:xfrm>
          <a:prstGeom prst="rect">
            <a:avLst/>
          </a:prstGeom>
          <a:noFill/>
          <a:ln>
            <a:noFill/>
          </a:ln>
        </p:spPr>
      </p:pic>
      <p:pic>
        <p:nvPicPr>
          <p:cNvPr id="220" name="Google Shape;220;p27"/>
          <p:cNvPicPr preferRelativeResize="0"/>
          <p:nvPr/>
        </p:nvPicPr>
        <p:blipFill>
          <a:blip r:embed="rId73">
            <a:alphaModFix/>
          </a:blip>
          <a:stretch>
            <a:fillRect/>
          </a:stretch>
        </p:blipFill>
        <p:spPr>
          <a:xfrm>
            <a:off x="4847519" y="3079600"/>
            <a:ext cx="308400" cy="308400"/>
          </a:xfrm>
          <a:prstGeom prst="rect">
            <a:avLst/>
          </a:prstGeom>
          <a:noFill/>
          <a:ln>
            <a:noFill/>
          </a:ln>
        </p:spPr>
      </p:pic>
      <p:pic>
        <p:nvPicPr>
          <p:cNvPr id="221" name="Google Shape;221;p27"/>
          <p:cNvPicPr preferRelativeResize="0"/>
          <p:nvPr/>
        </p:nvPicPr>
        <p:blipFill>
          <a:blip r:embed="rId74">
            <a:alphaModFix/>
          </a:blip>
          <a:stretch>
            <a:fillRect/>
          </a:stretch>
        </p:blipFill>
        <p:spPr>
          <a:xfrm>
            <a:off x="4542475" y="2764650"/>
            <a:ext cx="308400" cy="308400"/>
          </a:xfrm>
          <a:prstGeom prst="rect">
            <a:avLst/>
          </a:prstGeom>
          <a:noFill/>
          <a:ln>
            <a:noFill/>
          </a:ln>
        </p:spPr>
      </p:pic>
      <p:pic>
        <p:nvPicPr>
          <p:cNvPr id="222" name="Google Shape;222;p27"/>
          <p:cNvPicPr preferRelativeResize="0"/>
          <p:nvPr/>
        </p:nvPicPr>
        <p:blipFill>
          <a:blip r:embed="rId75">
            <a:alphaModFix/>
          </a:blip>
          <a:stretch>
            <a:fillRect/>
          </a:stretch>
        </p:blipFill>
        <p:spPr>
          <a:xfrm>
            <a:off x="5210313" y="3126675"/>
            <a:ext cx="290450" cy="290450"/>
          </a:xfrm>
          <a:prstGeom prst="rect">
            <a:avLst/>
          </a:prstGeom>
          <a:noFill/>
          <a:ln>
            <a:noFill/>
          </a:ln>
        </p:spPr>
      </p:pic>
      <p:pic>
        <p:nvPicPr>
          <p:cNvPr id="223" name="Google Shape;223;p27"/>
          <p:cNvPicPr preferRelativeResize="0"/>
          <p:nvPr/>
        </p:nvPicPr>
        <p:blipFill>
          <a:blip r:embed="rId76">
            <a:alphaModFix/>
          </a:blip>
          <a:stretch>
            <a:fillRect/>
          </a:stretch>
        </p:blipFill>
        <p:spPr>
          <a:xfrm>
            <a:off x="5513500" y="3120525"/>
            <a:ext cx="280274" cy="280276"/>
          </a:xfrm>
          <a:prstGeom prst="rect">
            <a:avLst/>
          </a:prstGeom>
          <a:noFill/>
          <a:ln>
            <a:noFill/>
          </a:ln>
        </p:spPr>
      </p:pic>
      <p:sp>
        <p:nvSpPr>
          <p:cNvPr id="224" name="Google Shape;224;p27"/>
          <p:cNvSpPr txBox="1"/>
          <p:nvPr>
            <p:ph idx="1" type="body"/>
          </p:nvPr>
        </p:nvSpPr>
        <p:spPr>
          <a:xfrm>
            <a:off x="252225" y="1627725"/>
            <a:ext cx="8671500" cy="3234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8"/>
          <p:cNvSpPr txBox="1"/>
          <p:nvPr>
            <p:ph type="title"/>
          </p:nvPr>
        </p:nvSpPr>
        <p:spPr>
          <a:xfrm>
            <a:off x="1812150" y="2128950"/>
            <a:ext cx="5519700" cy="776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800">
                <a:latin typeface="Almendra"/>
                <a:ea typeface="Almendra"/>
                <a:cs typeface="Almendra"/>
                <a:sym typeface="Almendra"/>
              </a:rPr>
              <a:t>People pretend not to like grapes when the vines are too high for them to reach.</a:t>
            </a:r>
            <a:endParaRPr sz="1800">
              <a:latin typeface="Almendra"/>
              <a:ea typeface="Almendra"/>
              <a:cs typeface="Almendra"/>
              <a:sym typeface="Almendra"/>
            </a:endParaRPr>
          </a:p>
        </p:txBody>
      </p:sp>
      <p:sp>
        <p:nvSpPr>
          <p:cNvPr id="230" name="Google Shape;230;p28"/>
          <p:cNvSpPr txBox="1"/>
          <p:nvPr>
            <p:ph idx="1" type="body"/>
          </p:nvPr>
        </p:nvSpPr>
        <p:spPr>
          <a:xfrm>
            <a:off x="1873600" y="3221750"/>
            <a:ext cx="5519700" cy="6096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2200">
                <a:solidFill>
                  <a:srgbClr val="FFFFFF"/>
                </a:solidFill>
                <a:latin typeface="Uncial Antiqua"/>
                <a:ea typeface="Uncial Antiqua"/>
                <a:cs typeface="Uncial Antiqua"/>
                <a:sym typeface="Uncial Antiqua"/>
              </a:rPr>
              <a:t>M</a:t>
            </a:r>
            <a:r>
              <a:rPr lang="en" sz="1600">
                <a:solidFill>
                  <a:srgbClr val="FFFFFF"/>
                </a:solidFill>
                <a:latin typeface="Uncial Antiqua"/>
                <a:ea typeface="Uncial Antiqua"/>
                <a:cs typeface="Uncial Antiqua"/>
                <a:sym typeface="Uncial Antiqua"/>
              </a:rPr>
              <a:t>arguerite de Navarre</a:t>
            </a:r>
            <a:endParaRPr sz="1000">
              <a:solidFill>
                <a:srgbClr val="FFFFFF"/>
              </a:solidFill>
              <a:latin typeface="Uncial Antiqua"/>
              <a:ea typeface="Uncial Antiqua"/>
              <a:cs typeface="Uncial Antiqua"/>
              <a:sym typeface="Uncial Antiqu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9"/>
          <p:cNvSpPr txBox="1"/>
          <p:nvPr>
            <p:ph type="title"/>
          </p:nvPr>
        </p:nvSpPr>
        <p:spPr>
          <a:xfrm>
            <a:off x="167425" y="172825"/>
            <a:ext cx="30564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500"/>
              <a:t>D</a:t>
            </a:r>
            <a:r>
              <a:rPr lang="en"/>
              <a:t>ESIGN NOTES</a:t>
            </a:r>
            <a:endParaRPr/>
          </a:p>
          <a:p>
            <a:pPr indent="0" lvl="0" marL="0" rtl="0" algn="l">
              <a:spcBef>
                <a:spcPts val="0"/>
              </a:spcBef>
              <a:spcAft>
                <a:spcPts val="0"/>
              </a:spcAft>
              <a:buNone/>
            </a:pPr>
            <a:r>
              <a:rPr lang="en"/>
              <a:t>&amp; CREDITS</a:t>
            </a:r>
            <a:endParaRPr/>
          </a:p>
        </p:txBody>
      </p:sp>
      <p:sp>
        <p:nvSpPr>
          <p:cNvPr id="236" name="Google Shape;236;p29"/>
          <p:cNvSpPr txBox="1"/>
          <p:nvPr>
            <p:ph idx="1" type="body"/>
          </p:nvPr>
        </p:nvSpPr>
        <p:spPr>
          <a:xfrm>
            <a:off x="167425" y="1543050"/>
            <a:ext cx="30111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304800" lvl="0" marL="457200" rtl="0" algn="l">
              <a:spcBef>
                <a:spcPts val="0"/>
              </a:spcBef>
              <a:spcAft>
                <a:spcPts val="0"/>
              </a:spcAft>
              <a:buSzPts val="1200"/>
              <a:buChar char="●"/>
            </a:pPr>
            <a:r>
              <a:rPr lang="en"/>
              <a:t>Presentation template by </a:t>
            </a:r>
            <a:r>
              <a:rPr lang="en" u="sng">
                <a:hlinkClick r:id="rId3"/>
              </a:rPr>
              <a:t>SlidesMedia</a:t>
            </a:r>
            <a:r>
              <a:rPr lang="en"/>
              <a:t>.</a:t>
            </a:r>
            <a:endParaRPr/>
          </a:p>
          <a:p>
            <a:pPr indent="-304800" lvl="0" marL="457200" rtl="0" algn="l">
              <a:spcBef>
                <a:spcPts val="0"/>
              </a:spcBef>
              <a:spcAft>
                <a:spcPts val="0"/>
              </a:spcAft>
              <a:buSzPts val="1200"/>
              <a:buChar char="●"/>
            </a:pPr>
            <a:r>
              <a:rPr lang="en"/>
              <a:t>Photographs by </a:t>
            </a:r>
            <a:r>
              <a:rPr lang="en" u="sng">
                <a:hlinkClick r:id="rId4"/>
              </a:rPr>
              <a:t>Unsplash</a:t>
            </a:r>
            <a:r>
              <a:rPr lang="en"/>
              <a:t>.</a:t>
            </a:r>
            <a:endParaRPr/>
          </a:p>
          <a:p>
            <a:pPr indent="-304800" lvl="0" marL="457200" rtl="0" algn="l">
              <a:spcBef>
                <a:spcPts val="0"/>
              </a:spcBef>
              <a:spcAft>
                <a:spcPts val="0"/>
              </a:spcAft>
              <a:buSzPts val="12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04800" lvl="0" marL="457200" rtl="0" algn="l">
              <a:spcBef>
                <a:spcPts val="0"/>
              </a:spcBef>
              <a:spcAft>
                <a:spcPts val="0"/>
              </a:spcAft>
              <a:buSzPts val="1200"/>
              <a:buChar char="●"/>
            </a:pPr>
            <a:r>
              <a:rPr lang="en"/>
              <a:t>Map by </a:t>
            </a:r>
            <a:r>
              <a:rPr lang="en" u="sng">
                <a:hlinkClick r:id="rId7"/>
              </a:rPr>
              <a:t>pngimage.net</a:t>
            </a:r>
            <a:endParaRPr/>
          </a:p>
        </p:txBody>
      </p:sp>
      <p:sp>
        <p:nvSpPr>
          <p:cNvPr id="237" name="Google Shape;237;p29"/>
          <p:cNvSpPr txBox="1"/>
          <p:nvPr>
            <p:ph idx="2" type="body"/>
          </p:nvPr>
        </p:nvSpPr>
        <p:spPr>
          <a:xfrm>
            <a:off x="3739900" y="236850"/>
            <a:ext cx="52254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rPr>
              <a:t>This presentation uses the following fonts included in Google </a:t>
            </a:r>
            <a:r>
              <a:rPr lang="en">
                <a:solidFill>
                  <a:srgbClr val="000000"/>
                </a:solidFill>
              </a:rPr>
              <a:t>Slides</a:t>
            </a:r>
            <a:r>
              <a:rPr lang="en">
                <a:solidFill>
                  <a:srgbClr val="000000"/>
                </a:solidFill>
              </a:rPr>
              <a:t>:</a:t>
            </a:r>
            <a:endParaRPr>
              <a:solidFill>
                <a:srgbClr val="000000"/>
              </a:solidFill>
            </a:endParaRPr>
          </a:p>
          <a:p>
            <a:pPr indent="-304800" lvl="0" marL="457200" rtl="0" algn="l">
              <a:spcBef>
                <a:spcPts val="0"/>
              </a:spcBef>
              <a:spcAft>
                <a:spcPts val="0"/>
              </a:spcAft>
              <a:buClr>
                <a:srgbClr val="000000"/>
              </a:buClr>
              <a:buSzPts val="1200"/>
              <a:buChar char="●"/>
            </a:pPr>
            <a:r>
              <a:rPr lang="en">
                <a:solidFill>
                  <a:srgbClr val="000000"/>
                </a:solidFill>
              </a:rPr>
              <a:t>Title: Uncial Antiqua</a:t>
            </a:r>
            <a:endParaRPr>
              <a:solidFill>
                <a:srgbClr val="000000"/>
              </a:solidFill>
            </a:endParaRPr>
          </a:p>
          <a:p>
            <a:pPr indent="-304800" lvl="0" marL="457200" rtl="0" algn="l">
              <a:spcBef>
                <a:spcPts val="0"/>
              </a:spcBef>
              <a:spcAft>
                <a:spcPts val="0"/>
              </a:spcAft>
              <a:buClr>
                <a:srgbClr val="000000"/>
              </a:buClr>
              <a:buSzPts val="1200"/>
              <a:buChar char="●"/>
            </a:pPr>
            <a:r>
              <a:rPr lang="en">
                <a:solidFill>
                  <a:srgbClr val="000000"/>
                </a:solidFill>
              </a:rPr>
              <a:t>Body: Almendra</a:t>
            </a:r>
            <a:endParaRPr>
              <a:solidFill>
                <a:srgbClr val="000000"/>
              </a:solidFill>
            </a:endParaRPr>
          </a:p>
          <a:p>
            <a:pPr indent="0" lvl="0" marL="0" rtl="0" algn="l">
              <a:spcBef>
                <a:spcPts val="0"/>
              </a:spcBef>
              <a:spcAft>
                <a:spcPts val="0"/>
              </a:spcAft>
              <a:buNone/>
            </a:pPr>
            <a:r>
              <a:t/>
            </a:r>
            <a:endParaRPr>
              <a:solidFill>
                <a:srgbClr val="000000"/>
              </a:solidFill>
            </a:endParaRPr>
          </a:p>
          <a:p>
            <a:pPr indent="0" lvl="0" marL="0" rtl="0" algn="l">
              <a:spcBef>
                <a:spcPts val="0"/>
              </a:spcBef>
              <a:spcAft>
                <a:spcPts val="0"/>
              </a:spcAft>
              <a:buNone/>
            </a:pPr>
            <a:r>
              <a:t/>
            </a:r>
            <a:endParaRPr>
              <a:solidFill>
                <a:srgbClr val="000000"/>
              </a:solidFill>
            </a:endParaRPr>
          </a:p>
          <a:p>
            <a:pPr indent="0" lvl="0" marL="0" rtl="0" algn="l">
              <a:spcBef>
                <a:spcPts val="0"/>
              </a:spcBef>
              <a:spcAft>
                <a:spcPts val="0"/>
              </a:spcAft>
              <a:buNone/>
            </a:pPr>
            <a:r>
              <a:rPr lang="en">
                <a:solidFill>
                  <a:srgbClr val="000000"/>
                </a:solidFill>
              </a:rPr>
              <a:t>You can download this fonts on this page:</a:t>
            </a:r>
            <a:endParaRPr>
              <a:solidFill>
                <a:srgbClr val="000000"/>
              </a:solidFill>
            </a:endParaRPr>
          </a:p>
          <a:p>
            <a:pPr indent="-304800" lvl="0" marL="457200" rtl="0" algn="l">
              <a:spcBef>
                <a:spcPts val="0"/>
              </a:spcBef>
              <a:spcAft>
                <a:spcPts val="0"/>
              </a:spcAft>
              <a:buClr>
                <a:srgbClr val="000000"/>
              </a:buClr>
              <a:buSzPts val="1200"/>
              <a:buChar char="●"/>
            </a:pPr>
            <a:r>
              <a:rPr lang="en" u="sng">
                <a:solidFill>
                  <a:srgbClr val="000000"/>
                </a:solidFill>
                <a:hlinkClick r:id="rId8">
                  <a:extLst>
                    <a:ext uri="{A12FA001-AC4F-418D-AE19-62706E023703}">
                      <ahyp:hlinkClr val="tx"/>
                    </a:ext>
                  </a:extLst>
                </a:hlinkClick>
              </a:rPr>
              <a:t>https://fonts.google.com/specimen/Uncial+Antiqua</a:t>
            </a:r>
            <a:endParaRPr>
              <a:solidFill>
                <a:srgbClr val="000000"/>
              </a:solidFill>
            </a:endParaRPr>
          </a:p>
          <a:p>
            <a:pPr indent="-304800" lvl="0" marL="457200" rtl="0" algn="l">
              <a:spcBef>
                <a:spcPts val="0"/>
              </a:spcBef>
              <a:spcAft>
                <a:spcPts val="0"/>
              </a:spcAft>
              <a:buClr>
                <a:srgbClr val="000000"/>
              </a:buClr>
              <a:buSzPts val="1200"/>
              <a:buChar char="●"/>
            </a:pPr>
            <a:r>
              <a:rPr lang="en" u="sng">
                <a:solidFill>
                  <a:srgbClr val="000000"/>
                </a:solidFill>
                <a:hlinkClick r:id="rId9">
                  <a:extLst>
                    <a:ext uri="{A12FA001-AC4F-418D-AE19-62706E023703}">
                      <ahyp:hlinkClr val="tx"/>
                    </a:ext>
                  </a:extLst>
                </a:hlinkClick>
              </a:rPr>
              <a:t>https://fonts.google.com/specimen/Almendra</a:t>
            </a:r>
            <a:endParaRPr>
              <a:solidFill>
                <a:srgbClr val="000000"/>
              </a:solidFill>
            </a:endParaRPr>
          </a:p>
          <a:p>
            <a:pPr indent="0" lvl="0" marL="0" rtl="0" algn="l">
              <a:spcBef>
                <a:spcPts val="0"/>
              </a:spcBef>
              <a:spcAft>
                <a:spcPts val="0"/>
              </a:spcAft>
              <a:buNone/>
            </a:pPr>
            <a:r>
              <a:t/>
            </a:r>
            <a:endParaRPr sz="800">
              <a:solidFill>
                <a:srgbClr val="000000"/>
              </a:solidFill>
            </a:endParaRPr>
          </a:p>
          <a:p>
            <a:pPr indent="0" lvl="0" marL="0" rtl="0" algn="l">
              <a:spcBef>
                <a:spcPts val="0"/>
              </a:spcBef>
              <a:spcAft>
                <a:spcPts val="0"/>
              </a:spcAft>
              <a:buNone/>
            </a:pPr>
            <a:r>
              <a:t/>
            </a:r>
            <a:endParaRPr sz="800">
              <a:solidFill>
                <a:srgbClr val="000000"/>
              </a:solidFill>
            </a:endParaRPr>
          </a:p>
          <a:p>
            <a:pPr indent="0" lvl="0" marL="0" rtl="0" algn="l">
              <a:spcBef>
                <a:spcPts val="0"/>
              </a:spcBef>
              <a:spcAft>
                <a:spcPts val="0"/>
              </a:spcAft>
              <a:buNone/>
            </a:pPr>
            <a:r>
              <a:rPr lang="en">
                <a:solidFill>
                  <a:srgbClr val="000000"/>
                </a:solidFill>
              </a:rPr>
              <a:t>This slide is only for your information about design notes and credits. You can remove.</a:t>
            </a:r>
            <a:endParaRPr>
              <a:solidFill>
                <a:srgbClr val="000000"/>
              </a:solidFill>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5"/>
          <p:cNvSpPr txBox="1"/>
          <p:nvPr>
            <p:ph type="title"/>
          </p:nvPr>
        </p:nvSpPr>
        <p:spPr>
          <a:xfrm>
            <a:off x="1536550" y="2092200"/>
            <a:ext cx="6160800" cy="930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t>T</a:t>
            </a:r>
            <a:r>
              <a:rPr lang="en"/>
              <a:t>ITLE OR HEADLINE SLIDE</a:t>
            </a:r>
            <a:endParaRPr/>
          </a:p>
        </p:txBody>
      </p:sp>
      <p:sp>
        <p:nvSpPr>
          <p:cNvPr id="65" name="Google Shape;65;p15"/>
          <p:cNvSpPr txBox="1"/>
          <p:nvPr>
            <p:ph idx="4294967295" type="subTitle"/>
          </p:nvPr>
        </p:nvSpPr>
        <p:spPr>
          <a:xfrm>
            <a:off x="3894900" y="1462175"/>
            <a:ext cx="1354200" cy="819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type="title"/>
          </p:nvPr>
        </p:nvSpPr>
        <p:spPr>
          <a:xfrm>
            <a:off x="252225" y="122725"/>
            <a:ext cx="8620800" cy="779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4800"/>
              <a:t>I</a:t>
            </a:r>
            <a:r>
              <a:rPr b="1" lang="en"/>
              <a:t>NSTRUCTION FOR USE THIS PRESENTATION</a:t>
            </a:r>
            <a:endParaRPr b="1"/>
          </a:p>
        </p:txBody>
      </p:sp>
      <p:sp>
        <p:nvSpPr>
          <p:cNvPr id="71" name="Google Shape;71;p16"/>
          <p:cNvSpPr txBox="1"/>
          <p:nvPr>
            <p:ph idx="1" type="body"/>
          </p:nvPr>
        </p:nvSpPr>
        <p:spPr>
          <a:xfrm>
            <a:off x="252225" y="1627725"/>
            <a:ext cx="4350300" cy="3234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200">
                <a:latin typeface="Uncial Antiqua"/>
                <a:ea typeface="Uncial Antiqua"/>
                <a:cs typeface="Uncial Antiqua"/>
                <a:sym typeface="Uncial Antiqua"/>
              </a:rPr>
              <a:t>EDIT IN GOOGLE SLIDES</a:t>
            </a:r>
            <a:endParaRPr b="1" sz="1200">
              <a:latin typeface="Uncial Antiqua"/>
              <a:ea typeface="Uncial Antiqua"/>
              <a:cs typeface="Uncial Antiqua"/>
              <a:sym typeface="Uncial Antiqua"/>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2" name="Google Shape;72;p16"/>
          <p:cNvSpPr txBox="1"/>
          <p:nvPr/>
        </p:nvSpPr>
        <p:spPr>
          <a:xfrm>
            <a:off x="1158300" y="4552325"/>
            <a:ext cx="65232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800">
                <a:solidFill>
                  <a:srgbClr val="434343"/>
                </a:solidFill>
                <a:latin typeface="Almendra"/>
                <a:ea typeface="Almendra"/>
                <a:cs typeface="Almendra"/>
                <a:sym typeface="Almendra"/>
              </a:rPr>
              <a:t>More info about this templates and Creative Commons Attribution license in </a:t>
            </a:r>
            <a:r>
              <a:rPr lang="en" sz="800" u="sng">
                <a:solidFill>
                  <a:srgbClr val="434343"/>
                </a:solidFill>
                <a:latin typeface="Almendra"/>
                <a:ea typeface="Almendra"/>
                <a:cs typeface="Almendra"/>
                <a:sym typeface="Almendra"/>
                <a:hlinkClick r:id="rId3">
                  <a:extLst>
                    <a:ext uri="{A12FA001-AC4F-418D-AE19-62706E023703}">
                      <ahyp:hlinkClr val="tx"/>
                    </a:ext>
                  </a:extLst>
                </a:hlinkClick>
              </a:rPr>
              <a:t>https://slidesmedia.com</a:t>
            </a:r>
            <a:r>
              <a:rPr lang="en" sz="800">
                <a:solidFill>
                  <a:srgbClr val="434343"/>
                </a:solidFill>
                <a:latin typeface="Almendra"/>
                <a:ea typeface="Almendra"/>
                <a:cs typeface="Almendra"/>
                <a:sym typeface="Almendra"/>
              </a:rPr>
              <a:t>.</a:t>
            </a:r>
            <a:br>
              <a:rPr lang="en" sz="800">
                <a:solidFill>
                  <a:srgbClr val="434343"/>
                </a:solidFill>
                <a:latin typeface="Almendra"/>
                <a:ea typeface="Almendra"/>
                <a:cs typeface="Almendra"/>
                <a:sym typeface="Almendra"/>
              </a:rPr>
            </a:br>
            <a:r>
              <a:rPr lang="en" sz="800">
                <a:solidFill>
                  <a:srgbClr val="434343"/>
                </a:solidFill>
                <a:latin typeface="Almendra"/>
                <a:ea typeface="Almendra"/>
                <a:cs typeface="Almendra"/>
                <a:sym typeface="Almendra"/>
              </a:rPr>
              <a:t>You can remove our Credits slide or mention to SlidesMedia but I love is you credit our site.</a:t>
            </a:r>
            <a:endParaRPr sz="800">
              <a:solidFill>
                <a:srgbClr val="434343"/>
              </a:solidFill>
              <a:latin typeface="Almendra"/>
              <a:ea typeface="Almendra"/>
              <a:cs typeface="Almendra"/>
              <a:sym typeface="Almendra"/>
            </a:endParaRPr>
          </a:p>
        </p:txBody>
      </p:sp>
      <p:sp>
        <p:nvSpPr>
          <p:cNvPr id="73" name="Google Shape;73;p16"/>
          <p:cNvSpPr txBox="1"/>
          <p:nvPr>
            <p:ph idx="2" type="body"/>
          </p:nvPr>
        </p:nvSpPr>
        <p:spPr>
          <a:xfrm>
            <a:off x="4691850" y="1627725"/>
            <a:ext cx="4181100" cy="333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latin typeface="Uncial Antiqua"/>
                <a:ea typeface="Uncial Antiqua"/>
                <a:cs typeface="Uncial Antiqua"/>
                <a:sym typeface="Uncial Antiqua"/>
              </a:rPr>
              <a:t>EXPORT AND EDIT IN POWERPOINT</a:t>
            </a:r>
            <a:endParaRPr b="1">
              <a:latin typeface="Uncial Antiqua"/>
              <a:ea typeface="Uncial Antiqua"/>
              <a:cs typeface="Uncial Antiqua"/>
              <a:sym typeface="Uncial Antiqua"/>
            </a:endParaRPr>
          </a:p>
          <a:p>
            <a:pPr indent="0" lvl="0" marL="0" rtl="0" algn="l">
              <a:spcBef>
                <a:spcPts val="1600"/>
              </a:spcBef>
              <a:spcAft>
                <a:spcPts val="0"/>
              </a:spcAft>
              <a:buClr>
                <a:schemeClr val="dk1"/>
              </a:buClr>
              <a:buSzPts val="1100"/>
              <a:buFont typeface="Arial"/>
              <a:buNone/>
            </a:pPr>
            <a:r>
              <a:rPr lang="en" sz="1000"/>
              <a:t>Please click on the button “Download for Powerpoint” under the presentation preview.</a:t>
            </a:r>
            <a:endParaRPr sz="1000"/>
          </a:p>
          <a:p>
            <a:pPr indent="0" lvl="0" marL="0" rtl="0" algn="l">
              <a:spcBef>
                <a:spcPts val="1600"/>
              </a:spcBef>
              <a:spcAft>
                <a:spcPts val="0"/>
              </a:spcAft>
              <a:buClr>
                <a:schemeClr val="dk1"/>
              </a:buClr>
              <a:buSzPts val="1100"/>
              <a:buFont typeface="Arial"/>
              <a:buNone/>
            </a:pPr>
            <a:r>
              <a:rPr lang="en" sz="1000"/>
              <a:t>On click you will download a copy in .pptx file format of this presentation on your Google Drive and will be able to edit, add or delete any slides.</a:t>
            </a:r>
            <a:endParaRPr sz="1000"/>
          </a:p>
          <a:p>
            <a:pPr indent="0" lvl="0" marL="0" rtl="0" algn="l">
              <a:spcBef>
                <a:spcPts val="1600"/>
              </a:spcBef>
              <a:spcAft>
                <a:spcPts val="0"/>
              </a:spcAft>
              <a:buClr>
                <a:schemeClr val="dk1"/>
              </a:buClr>
              <a:buSzPts val="1100"/>
              <a:buFont typeface="Arial"/>
              <a:buNone/>
            </a:pPr>
            <a:r>
              <a:rPr lang="en" sz="1000"/>
              <a:t>Remember to download and install the fonts used in this presentation. You can find the links to the font files download in the “Design notes slide”.</a:t>
            </a:r>
            <a:endParaRPr sz="10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idx="1" type="body"/>
          </p:nvPr>
        </p:nvSpPr>
        <p:spPr>
          <a:xfrm>
            <a:off x="4524075" y="1152800"/>
            <a:ext cx="3912600" cy="698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lang="en" sz="3600"/>
              <a:t>M</a:t>
            </a:r>
            <a:r>
              <a:rPr lang="en" sz="2200"/>
              <a:t>Y NAME IS </a:t>
            </a:r>
            <a:r>
              <a:rPr lang="en" sz="2200">
                <a:solidFill>
                  <a:srgbClr val="A61C00"/>
                </a:solidFill>
              </a:rPr>
              <a:t>JASPER</a:t>
            </a:r>
            <a:endParaRPr sz="2200">
              <a:solidFill>
                <a:srgbClr val="A61C00"/>
              </a:solidFill>
            </a:endParaRPr>
          </a:p>
        </p:txBody>
      </p:sp>
      <p:sp>
        <p:nvSpPr>
          <p:cNvPr id="79" name="Google Shape;79;p17"/>
          <p:cNvSpPr txBox="1"/>
          <p:nvPr>
            <p:ph idx="2" type="subTitle"/>
          </p:nvPr>
        </p:nvSpPr>
        <p:spPr>
          <a:xfrm>
            <a:off x="4524075" y="2030750"/>
            <a:ext cx="3912600" cy="2234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Etiam ac felis sit amet neque rutrum condimentum. Phasellus a bibendum quam. Pellentesque sollicitudin enim quis eros bibendum, sed imperdiet ex blandit. </a:t>
            </a:r>
            <a:endParaRPr/>
          </a:p>
        </p:txBody>
      </p:sp>
      <p:pic>
        <p:nvPicPr>
          <p:cNvPr id="80" name="Google Shape;80;p17"/>
          <p:cNvPicPr preferRelativeResize="0"/>
          <p:nvPr/>
        </p:nvPicPr>
        <p:blipFill>
          <a:blip r:embed="rId3">
            <a:alphaModFix/>
          </a:blip>
          <a:stretch>
            <a:fillRect/>
          </a:stretch>
        </p:blipFill>
        <p:spPr>
          <a:xfrm>
            <a:off x="-38250" y="-286775"/>
            <a:ext cx="3865975" cy="559260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252225" y="122725"/>
            <a:ext cx="8620800" cy="779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800"/>
              <a:t>I</a:t>
            </a:r>
            <a:r>
              <a:rPr lang="en"/>
              <a:t>NTRO</a:t>
            </a:r>
            <a:endParaRPr/>
          </a:p>
        </p:txBody>
      </p:sp>
      <p:sp>
        <p:nvSpPr>
          <p:cNvPr id="86" name="Google Shape;86;p18"/>
          <p:cNvSpPr txBox="1"/>
          <p:nvPr>
            <p:ph idx="1" type="body"/>
          </p:nvPr>
        </p:nvSpPr>
        <p:spPr>
          <a:xfrm>
            <a:off x="252225" y="1627725"/>
            <a:ext cx="8671500" cy="32343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252225" y="122725"/>
            <a:ext cx="8620800" cy="779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800"/>
              <a:t>F</a:t>
            </a:r>
            <a:r>
              <a:rPr lang="en"/>
              <a:t>IRST POINT TWO COLUMNS</a:t>
            </a:r>
            <a:endParaRPr/>
          </a:p>
        </p:txBody>
      </p:sp>
      <p:sp>
        <p:nvSpPr>
          <p:cNvPr id="92" name="Google Shape;92;p19"/>
          <p:cNvSpPr txBox="1"/>
          <p:nvPr>
            <p:ph idx="1" type="body"/>
          </p:nvPr>
        </p:nvSpPr>
        <p:spPr>
          <a:xfrm>
            <a:off x="252225" y="1627725"/>
            <a:ext cx="4350300" cy="3234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93" name="Google Shape;93;p19"/>
          <p:cNvSpPr txBox="1"/>
          <p:nvPr>
            <p:ph idx="2" type="body"/>
          </p:nvPr>
        </p:nvSpPr>
        <p:spPr>
          <a:xfrm>
            <a:off x="4691850" y="1627725"/>
            <a:ext cx="4181100" cy="333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t>Lorem ipsum dolor sit amet, consectetur adipiscing elit, sed do eiusmod tempor incididunt ut labore et dolore magna aliqua. Consectetur adipiscing elit, sed do eiusmod tempor incididunt ut labore et dolore magna aliqua.</a:t>
            </a:r>
            <a:endParaRPr sz="1000"/>
          </a:p>
          <a:p>
            <a:pPr indent="0" lvl="0" marL="0" rtl="0" algn="l">
              <a:spcBef>
                <a:spcPts val="1600"/>
              </a:spcBef>
              <a:spcAft>
                <a:spcPts val="1200"/>
              </a:spcAft>
              <a:buNone/>
            </a:pPr>
            <a:r>
              <a:rPr lang="en" sz="1000"/>
              <a:t>Lorem ipsum dolor sit amet, consectetur adipiscing elit. Proin at placerat tortor. Duis ullamcorper, dui at accumsan lobortis, odio sapien maximus augue, sed aliquet mi mi feugiat lectus. Fusce fermentum molestie eros et mattis. </a:t>
            </a:r>
            <a:endParaRPr sz="1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252225" y="122725"/>
            <a:ext cx="8620800" cy="779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800"/>
              <a:t>I</a:t>
            </a:r>
            <a:r>
              <a:rPr lang="en"/>
              <a:t>N TWO OR THREE COLUMNS</a:t>
            </a:r>
            <a:endParaRPr/>
          </a:p>
        </p:txBody>
      </p:sp>
      <p:sp>
        <p:nvSpPr>
          <p:cNvPr id="99" name="Google Shape;99;p20"/>
          <p:cNvSpPr txBox="1"/>
          <p:nvPr>
            <p:ph idx="1" type="body"/>
          </p:nvPr>
        </p:nvSpPr>
        <p:spPr>
          <a:xfrm>
            <a:off x="252225" y="1627725"/>
            <a:ext cx="2784900" cy="323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t>Lorem ipsum dolor sit amet, consectetur adipiscing elit, sed do eiusmod tempor incididunt ut labore et dolore magna aliqua</a:t>
            </a:r>
            <a:endParaRPr sz="1000"/>
          </a:p>
          <a:p>
            <a:pPr indent="0" lvl="0" marL="0" rtl="0" algn="l">
              <a:spcBef>
                <a:spcPts val="0"/>
              </a:spcBef>
              <a:spcAft>
                <a:spcPts val="0"/>
              </a:spcAft>
              <a:buNone/>
            </a:pPr>
            <a:r>
              <a:rPr lang="en" sz="1000"/>
              <a:t>Incididunt ut labore et dolore</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lang="en" sz="1000"/>
              <a:t>Consectetur adipiscing,  incididunt ut labore et dolore magna aliqua. </a:t>
            </a:r>
            <a:endParaRPr sz="1000"/>
          </a:p>
        </p:txBody>
      </p:sp>
      <p:sp>
        <p:nvSpPr>
          <p:cNvPr id="100" name="Google Shape;100;p20"/>
          <p:cNvSpPr txBox="1"/>
          <p:nvPr>
            <p:ph idx="2" type="body"/>
          </p:nvPr>
        </p:nvSpPr>
        <p:spPr>
          <a:xfrm>
            <a:off x="3236075" y="1627725"/>
            <a:ext cx="2784900" cy="323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t>Lorem ipsum dolor sit amet, consectetur adipiscing elit, sed do eiusmod tempor incididunt ut labore et dolore magna aliqua</a:t>
            </a:r>
            <a:endParaRPr sz="1000"/>
          </a:p>
          <a:p>
            <a:pPr indent="0" lvl="0" marL="0" rtl="0" algn="l">
              <a:spcBef>
                <a:spcPts val="1600"/>
              </a:spcBef>
              <a:spcAft>
                <a:spcPts val="1600"/>
              </a:spcAft>
              <a:buClr>
                <a:schemeClr val="dk1"/>
              </a:buClr>
              <a:buSzPts val="1100"/>
              <a:buFont typeface="Arial"/>
              <a:buNone/>
            </a:pPr>
            <a:r>
              <a:rPr lang="en" sz="1000"/>
              <a:t>Nunc porta, orci eu varius molestie, mi quam mattis dolor, ac hendrerit purus quam id lectus. </a:t>
            </a:r>
            <a:endParaRPr sz="1000"/>
          </a:p>
        </p:txBody>
      </p:sp>
      <p:sp>
        <p:nvSpPr>
          <p:cNvPr id="101" name="Google Shape;101;p20"/>
          <p:cNvSpPr txBox="1"/>
          <p:nvPr>
            <p:ph idx="3" type="body"/>
          </p:nvPr>
        </p:nvSpPr>
        <p:spPr>
          <a:xfrm>
            <a:off x="6124200" y="1627725"/>
            <a:ext cx="2784900" cy="323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t>Lorem ipsum dolor sit amet, consectetur adipiscing elit, sed do eiusmod tempor incididunt ut labore et dolore magna aliqua</a:t>
            </a:r>
            <a:endParaRPr sz="1000"/>
          </a:p>
          <a:p>
            <a:pPr indent="0" lvl="0" marL="0" rtl="0" algn="l">
              <a:spcBef>
                <a:spcPts val="0"/>
              </a:spcBef>
              <a:spcAft>
                <a:spcPts val="0"/>
              </a:spcAft>
              <a:buClr>
                <a:schemeClr val="dk1"/>
              </a:buClr>
              <a:buSzPts val="1100"/>
              <a:buFont typeface="Arial"/>
              <a:buNone/>
            </a:pPr>
            <a:r>
              <a:t/>
            </a:r>
            <a:endParaRPr sz="1000"/>
          </a:p>
          <a:p>
            <a:pPr indent="0" lvl="0" marL="0" rtl="0" algn="l">
              <a:spcBef>
                <a:spcPts val="0"/>
              </a:spcBef>
              <a:spcAft>
                <a:spcPts val="0"/>
              </a:spcAft>
              <a:buClr>
                <a:schemeClr val="dk1"/>
              </a:buClr>
              <a:buSzPts val="1100"/>
              <a:buFont typeface="Arial"/>
              <a:buNone/>
            </a:pPr>
            <a:r>
              <a:rPr lang="en" sz="1000"/>
              <a:t>Incididunt ut labore et dolore. Nulla faucibus molestie lorem, eu posuere ipsum maximus sed. </a:t>
            </a:r>
            <a:endParaRPr sz="1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7200"/>
              <a:t>B</a:t>
            </a:r>
            <a:r>
              <a:rPr lang="en" sz="5000"/>
              <a:t>IG CONCEPT</a:t>
            </a:r>
            <a:endParaRPr sz="5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ph idx="1" type="body"/>
          </p:nvPr>
        </p:nvSpPr>
        <p:spPr>
          <a:xfrm>
            <a:off x="5174875" y="2791300"/>
            <a:ext cx="3554400" cy="213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sp>
        <p:nvSpPr>
          <p:cNvPr id="112" name="Google Shape;112;p22"/>
          <p:cNvSpPr txBox="1"/>
          <p:nvPr>
            <p:ph type="title"/>
          </p:nvPr>
        </p:nvSpPr>
        <p:spPr>
          <a:xfrm>
            <a:off x="5112125" y="588050"/>
            <a:ext cx="3591000" cy="97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A</a:t>
            </a:r>
            <a:r>
              <a:rPr lang="en"/>
              <a:t> PICTURE IS WORTH THAN A THOUSAND WORDS</a:t>
            </a:r>
            <a:endParaRPr/>
          </a:p>
        </p:txBody>
      </p:sp>
      <p:pic>
        <p:nvPicPr>
          <p:cNvPr id="113" name="Google Shape;113;p22"/>
          <p:cNvPicPr preferRelativeResize="0"/>
          <p:nvPr/>
        </p:nvPicPr>
        <p:blipFill>
          <a:blip r:embed="rId3">
            <a:alphaModFix/>
          </a:blip>
          <a:stretch>
            <a:fillRect/>
          </a:stretch>
        </p:blipFill>
        <p:spPr>
          <a:xfrm>
            <a:off x="737038" y="704525"/>
            <a:ext cx="2709875" cy="37344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edieval">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