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2"/>
    <p:sldId id="257" r:id="rId23"/>
    <p:sldId id="258" r:id="rId24"/>
    <p:sldId id="259" r:id="rId25"/>
    <p:sldId id="260" r:id="rId26"/>
    <p:sldId id="261" r:id="rId27"/>
    <p:sldId id="262" r:id="rId28"/>
    <p:sldId id="263" r:id="rId29"/>
    <p:sldId id="264" r:id="rId30"/>
    <p:sldId id="265" r:id="rId31"/>
    <p:sldId id="266" r:id="rId32"/>
    <p:sldId id="267" r:id="rId33"/>
    <p:sldId id="268" r:id="rId34"/>
    <p:sldId id="269" r:id="rId35"/>
    <p:sldId id="270" r:id="rId36"/>
    <p:sldId id="271" r:id="rId37"/>
    <p:sldId id="272" r:id="rId38"/>
    <p:sldId id="273" r:id="rId39"/>
    <p:sldId id="274" r:id="rId40"/>
    <p:sldId id="275" r:id="rId41"/>
    <p:sldId id="276" r:id="rId42"/>
    <p:sldId id="277" r:id="rId43"/>
    <p:sldId id="278" r:id="rId44"/>
    <p:sldId id="279" r:id="rId45"/>
    <p:sldId id="280" r:id="rId46"/>
    <p:sldId id="281" r:id="rId47"/>
    <p:sldId id="282" r:id="rId48"/>
    <p:sldId id="283" r:id="rId49"/>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Nourd" charset="1" panose="00000500000000000000"/>
      <p:regular r:id="rId10"/>
    </p:embeddedFont>
    <p:embeddedFont>
      <p:font typeface="Nourd Bold" charset="1" panose="00000800000000000000"/>
      <p:regular r:id="rId11"/>
    </p:embeddedFont>
    <p:embeddedFont>
      <p:font typeface="ABeeZee" charset="1" panose="02000000000000000000"/>
      <p:regular r:id="rId12"/>
    </p:embeddedFont>
    <p:embeddedFont>
      <p:font typeface="ABeeZee Bold" charset="1" panose="02000000000000000000"/>
      <p:regular r:id="rId13"/>
    </p:embeddedFont>
    <p:embeddedFont>
      <p:font typeface="ABeeZee Italics" charset="1" panose="02000000000000000000"/>
      <p:regular r:id="rId14"/>
    </p:embeddedFont>
    <p:embeddedFont>
      <p:font typeface="ABeeZee Bold Italics" charset="1" panose="02000000000000000000"/>
      <p:regular r:id="rId15"/>
    </p:embeddedFont>
    <p:embeddedFont>
      <p:font typeface="Wedges" charset="1" panose="02000500000000000000"/>
      <p:regular r:id="rId16"/>
    </p:embeddedFont>
    <p:embeddedFont>
      <p:font typeface="Wedges Italics" charset="1" panose="02000500000000000000"/>
      <p:regular r:id="rId17"/>
    </p:embeddedFont>
    <p:embeddedFont>
      <p:font typeface="Canva Sans" charset="1" panose="020B0503030501040103"/>
      <p:regular r:id="rId18"/>
    </p:embeddedFont>
    <p:embeddedFont>
      <p:font typeface="Canva Sans Bold" charset="1" panose="020B0803030501040103"/>
      <p:regular r:id="rId19"/>
    </p:embeddedFont>
    <p:embeddedFont>
      <p:font typeface="Canva Sans Italics" charset="1" panose="020B0503030501040103"/>
      <p:regular r:id="rId20"/>
    </p:embeddedFont>
    <p:embeddedFont>
      <p:font typeface="Canva Sans Bold Italics" charset="1" panose="020B0803030501040103"/>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slides/slide1.xml" Type="http://schemas.openxmlformats.org/officeDocument/2006/relationships/slide"/><Relationship Id="rId23" Target="slides/slide2.xml" Type="http://schemas.openxmlformats.org/officeDocument/2006/relationships/slide"/><Relationship Id="rId24" Target="slides/slide3.xml" Type="http://schemas.openxmlformats.org/officeDocument/2006/relationships/slide"/><Relationship Id="rId25" Target="slides/slide4.xml" Type="http://schemas.openxmlformats.org/officeDocument/2006/relationships/slide"/><Relationship Id="rId26" Target="slides/slide5.xml" Type="http://schemas.openxmlformats.org/officeDocument/2006/relationships/slide"/><Relationship Id="rId27" Target="slides/slide6.xml" Type="http://schemas.openxmlformats.org/officeDocument/2006/relationships/slide"/><Relationship Id="rId28" Target="slides/slide7.xml" Type="http://schemas.openxmlformats.org/officeDocument/2006/relationships/slide"/><Relationship Id="rId29" Target="slides/slide8.xml" Type="http://schemas.openxmlformats.org/officeDocument/2006/relationships/slide"/><Relationship Id="rId3" Target="viewProps.xml" Type="http://schemas.openxmlformats.org/officeDocument/2006/relationships/viewProps"/><Relationship Id="rId30" Target="slides/slide9.xml" Type="http://schemas.openxmlformats.org/officeDocument/2006/relationships/slide"/><Relationship Id="rId31" Target="slides/slide10.xml" Type="http://schemas.openxmlformats.org/officeDocument/2006/relationships/slide"/><Relationship Id="rId32" Target="slides/slide11.xml" Type="http://schemas.openxmlformats.org/officeDocument/2006/relationships/slide"/><Relationship Id="rId33" Target="slides/slide12.xml" Type="http://schemas.openxmlformats.org/officeDocument/2006/relationships/slide"/><Relationship Id="rId34" Target="slides/slide13.xml" Type="http://schemas.openxmlformats.org/officeDocument/2006/relationships/slide"/><Relationship Id="rId35" Target="slides/slide14.xml" Type="http://schemas.openxmlformats.org/officeDocument/2006/relationships/slide"/><Relationship Id="rId36" Target="slides/slide15.xml" Type="http://schemas.openxmlformats.org/officeDocument/2006/relationships/slide"/><Relationship Id="rId37" Target="slides/slide16.xml" Type="http://schemas.openxmlformats.org/officeDocument/2006/relationships/slide"/><Relationship Id="rId38" Target="slides/slide17.xml" Type="http://schemas.openxmlformats.org/officeDocument/2006/relationships/slide"/><Relationship Id="rId39" Target="slides/slide18.xml" Type="http://schemas.openxmlformats.org/officeDocument/2006/relationships/slide"/><Relationship Id="rId4" Target="theme/theme1.xml" Type="http://schemas.openxmlformats.org/officeDocument/2006/relationships/theme"/><Relationship Id="rId40" Target="slides/slide19.xml" Type="http://schemas.openxmlformats.org/officeDocument/2006/relationships/slide"/><Relationship Id="rId41" Target="slides/slide20.xml" Type="http://schemas.openxmlformats.org/officeDocument/2006/relationships/slide"/><Relationship Id="rId42" Target="slides/slide21.xml" Type="http://schemas.openxmlformats.org/officeDocument/2006/relationships/slide"/><Relationship Id="rId43" Target="slides/slide22.xml" Type="http://schemas.openxmlformats.org/officeDocument/2006/relationships/slide"/><Relationship Id="rId44" Target="slides/slide23.xml" Type="http://schemas.openxmlformats.org/officeDocument/2006/relationships/slide"/><Relationship Id="rId45" Target="slides/slide24.xml" Type="http://schemas.openxmlformats.org/officeDocument/2006/relationships/slide"/><Relationship Id="rId46" Target="slides/slide25.xml" Type="http://schemas.openxmlformats.org/officeDocument/2006/relationships/slide"/><Relationship Id="rId47" Target="slides/slide26.xml" Type="http://schemas.openxmlformats.org/officeDocument/2006/relationships/slide"/><Relationship Id="rId48" Target="slides/slide27.xml" Type="http://schemas.openxmlformats.org/officeDocument/2006/relationships/slide"/><Relationship Id="rId49" Target="slides/slide28.xml" Type="http://schemas.openxmlformats.org/officeDocument/2006/relationships/slid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9.png" Type="http://schemas.openxmlformats.org/officeDocument/2006/relationships/image"/><Relationship Id="rId3" Target="../media/image60.svg" Type="http://schemas.openxmlformats.org/officeDocument/2006/relationships/image"/><Relationship Id="rId4" Target="../media/image61.png" Type="http://schemas.openxmlformats.org/officeDocument/2006/relationships/image"/><Relationship Id="rId5" Target="../media/image62.svg" Type="http://schemas.openxmlformats.org/officeDocument/2006/relationships/image"/><Relationship Id="rId6" Target="../media/image63.png" Type="http://schemas.openxmlformats.org/officeDocument/2006/relationships/image"/><Relationship Id="rId7" Target="../media/image64.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65.png" Type="http://schemas.openxmlformats.org/officeDocument/2006/relationships/image"/><Relationship Id="rId3" Target="../media/image66.svg" Type="http://schemas.openxmlformats.org/officeDocument/2006/relationships/image"/><Relationship Id="rId4" Target="../media/image67.png" Type="http://schemas.openxmlformats.org/officeDocument/2006/relationships/image"/><Relationship Id="rId5" Target="../media/image68.svg" Type="http://schemas.openxmlformats.org/officeDocument/2006/relationships/image"/><Relationship Id="rId6" Target="../media/image69.png" Type="http://schemas.openxmlformats.org/officeDocument/2006/relationships/image"/><Relationship Id="rId7" Target="../media/image70.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1.png" Type="http://schemas.openxmlformats.org/officeDocument/2006/relationships/image"/><Relationship Id="rId3" Target="../media/image72.svg" Type="http://schemas.openxmlformats.org/officeDocument/2006/relationships/image"/><Relationship Id="rId4" Target="../media/image73.png" Type="http://schemas.openxmlformats.org/officeDocument/2006/relationships/image"/><Relationship Id="rId5" Target="../media/image74.svg" Type="http://schemas.openxmlformats.org/officeDocument/2006/relationships/image"/><Relationship Id="rId6" Target="../media/image75.png" Type="http://schemas.openxmlformats.org/officeDocument/2006/relationships/image"/><Relationship Id="rId7" Target="../media/image76.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7.png" Type="http://schemas.openxmlformats.org/officeDocument/2006/relationships/image"/><Relationship Id="rId3" Target="../media/image78.sv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7.svg" Type="http://schemas.openxmlformats.org/officeDocument/2006/relationships/image"/><Relationship Id="rId11" Target="../media/image88.png" Type="http://schemas.openxmlformats.org/officeDocument/2006/relationships/image"/><Relationship Id="rId12" Target="../media/image89.svg" Type="http://schemas.openxmlformats.org/officeDocument/2006/relationships/image"/><Relationship Id="rId2" Target="../media/image79.png" Type="http://schemas.openxmlformats.org/officeDocument/2006/relationships/image"/><Relationship Id="rId3" Target="../media/image80.svg" Type="http://schemas.openxmlformats.org/officeDocument/2006/relationships/image"/><Relationship Id="rId4" Target="../media/image81.png" Type="http://schemas.openxmlformats.org/officeDocument/2006/relationships/image"/><Relationship Id="rId5" Target="../media/image82.svg" Type="http://schemas.openxmlformats.org/officeDocument/2006/relationships/image"/><Relationship Id="rId6" Target="../media/image83.jpeg" Type="http://schemas.openxmlformats.org/officeDocument/2006/relationships/image"/><Relationship Id="rId7" Target="../media/image84.png" Type="http://schemas.openxmlformats.org/officeDocument/2006/relationships/image"/><Relationship Id="rId8" Target="../media/image85.svg" Type="http://schemas.openxmlformats.org/officeDocument/2006/relationships/image"/><Relationship Id="rId9" Target="../media/image86.pn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8.svg" Type="http://schemas.openxmlformats.org/officeDocument/2006/relationships/image"/><Relationship Id="rId11" Target="../media/image99.png" Type="http://schemas.openxmlformats.org/officeDocument/2006/relationships/image"/><Relationship Id="rId12" Target="../media/image100.svg" Type="http://schemas.openxmlformats.org/officeDocument/2006/relationships/image"/><Relationship Id="rId2" Target="../media/image90.png" Type="http://schemas.openxmlformats.org/officeDocument/2006/relationships/image"/><Relationship Id="rId3" Target="../media/image91.svg" Type="http://schemas.openxmlformats.org/officeDocument/2006/relationships/image"/><Relationship Id="rId4" Target="../media/image92.jpeg" Type="http://schemas.openxmlformats.org/officeDocument/2006/relationships/image"/><Relationship Id="rId5" Target="../media/image93.jpeg" Type="http://schemas.openxmlformats.org/officeDocument/2006/relationships/image"/><Relationship Id="rId6" Target="../media/image94.png" Type="http://schemas.openxmlformats.org/officeDocument/2006/relationships/image"/><Relationship Id="rId7" Target="../media/image95.svg" Type="http://schemas.openxmlformats.org/officeDocument/2006/relationships/image"/><Relationship Id="rId8" Target="../media/image96.jpeg" Type="http://schemas.openxmlformats.org/officeDocument/2006/relationships/image"/><Relationship Id="rId9" Target="../media/image97.pn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1.png" Type="http://schemas.openxmlformats.org/officeDocument/2006/relationships/image"/><Relationship Id="rId3" Target="../media/image102.svg" Type="http://schemas.openxmlformats.org/officeDocument/2006/relationships/image"/><Relationship Id="rId4" Target="../media/image103.png" Type="http://schemas.openxmlformats.org/officeDocument/2006/relationships/image"/><Relationship Id="rId5" Target="../media/image104.sv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5.png" Type="http://schemas.openxmlformats.org/officeDocument/2006/relationships/image"/><Relationship Id="rId3" Target="../media/image106.svg" Type="http://schemas.openxmlformats.org/officeDocument/2006/relationships/image"/><Relationship Id="rId4" Target="../media/image107.png" Type="http://schemas.openxmlformats.org/officeDocument/2006/relationships/image"/><Relationship Id="rId5" Target="../media/image108.svg" Type="http://schemas.openxmlformats.org/officeDocument/2006/relationships/image"/><Relationship Id="rId6" Target="../media/image109.png" Type="http://schemas.openxmlformats.org/officeDocument/2006/relationships/image"/><Relationship Id="rId7" Target="../media/image110.svg" Type="http://schemas.openxmlformats.org/officeDocument/2006/relationships/image"/><Relationship Id="rId8" Target="../media/image111.png" Type="http://schemas.openxmlformats.org/officeDocument/2006/relationships/image"/><Relationship Id="rId9" Target="../media/image112.sv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21.png" Type="http://schemas.openxmlformats.org/officeDocument/2006/relationships/image"/><Relationship Id="rId11" Target="../media/image122.svg" Type="http://schemas.openxmlformats.org/officeDocument/2006/relationships/image"/><Relationship Id="rId12" Target="../media/image123.jpeg" Type="http://schemas.openxmlformats.org/officeDocument/2006/relationships/image"/><Relationship Id="rId13" Target="../media/image124.jpeg" Type="http://schemas.openxmlformats.org/officeDocument/2006/relationships/image"/><Relationship Id="rId14" Target="../media/image125.jpeg" Type="http://schemas.openxmlformats.org/officeDocument/2006/relationships/image"/><Relationship Id="rId15" Target="../media/image126.jpeg" Type="http://schemas.openxmlformats.org/officeDocument/2006/relationships/image"/><Relationship Id="rId16" Target="../media/image127.png" Type="http://schemas.openxmlformats.org/officeDocument/2006/relationships/image"/><Relationship Id="rId17" Target="../media/image128.svg" Type="http://schemas.openxmlformats.org/officeDocument/2006/relationships/image"/><Relationship Id="rId2" Target="../media/image113.png" Type="http://schemas.openxmlformats.org/officeDocument/2006/relationships/image"/><Relationship Id="rId3" Target="../media/image114.svg" Type="http://schemas.openxmlformats.org/officeDocument/2006/relationships/image"/><Relationship Id="rId4" Target="../media/image115.png" Type="http://schemas.openxmlformats.org/officeDocument/2006/relationships/image"/><Relationship Id="rId5" Target="../media/image116.svg" Type="http://schemas.openxmlformats.org/officeDocument/2006/relationships/image"/><Relationship Id="rId6" Target="../media/image117.png" Type="http://schemas.openxmlformats.org/officeDocument/2006/relationships/image"/><Relationship Id="rId7" Target="../media/image118.svg" Type="http://schemas.openxmlformats.org/officeDocument/2006/relationships/image"/><Relationship Id="rId8" Target="../media/image119.png" Type="http://schemas.openxmlformats.org/officeDocument/2006/relationships/image"/><Relationship Id="rId9" Target="../media/image120.sv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29.jpeg" Type="http://schemas.openxmlformats.org/officeDocument/2006/relationships/image"/><Relationship Id="rId3" Target="../media/image130.png" Type="http://schemas.openxmlformats.org/officeDocument/2006/relationships/image"/><Relationship Id="rId4" Target="../media/image131.svg" Type="http://schemas.openxmlformats.org/officeDocument/2006/relationships/image"/><Relationship Id="rId5" Target="../media/image132.png" Type="http://schemas.openxmlformats.org/officeDocument/2006/relationships/image"/><Relationship Id="rId6" Target="../media/image133.svg" Type="http://schemas.openxmlformats.org/officeDocument/2006/relationships/image"/><Relationship Id="rId7" Target="../media/image134.png" Type="http://schemas.openxmlformats.org/officeDocument/2006/relationships/image"/><Relationship Id="rId8" Target="../media/image135.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6.png" Type="http://schemas.openxmlformats.org/officeDocument/2006/relationships/image"/><Relationship Id="rId3" Target="../media/image137.svg" Type="http://schemas.openxmlformats.org/officeDocument/2006/relationships/image"/><Relationship Id="rId4" Target="../media/image138.png" Type="http://schemas.openxmlformats.org/officeDocument/2006/relationships/image"/><Relationship Id="rId5" Target="../media/image139.svg" Type="http://schemas.openxmlformats.org/officeDocument/2006/relationships/image"/><Relationship Id="rId6" Target="../media/image140.png" Type="http://schemas.openxmlformats.org/officeDocument/2006/relationships/image"/><Relationship Id="rId7" Target="../media/image141.svg" Type="http://schemas.openxmlformats.org/officeDocument/2006/relationships/image"/><Relationship Id="rId8" Target="../media/image142.png" Type="http://schemas.openxmlformats.org/officeDocument/2006/relationships/image"/><Relationship Id="rId9" Target="../media/image143.sv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4.png" Type="http://schemas.openxmlformats.org/officeDocument/2006/relationships/image"/><Relationship Id="rId3" Target="../media/image145.svg" Type="http://schemas.openxmlformats.org/officeDocument/2006/relationships/image"/><Relationship Id="rId4" Target="../media/image146.png" Type="http://schemas.openxmlformats.org/officeDocument/2006/relationships/image"/><Relationship Id="rId5" Target="../media/image147.svg" Type="http://schemas.openxmlformats.org/officeDocument/2006/relationships/image"/><Relationship Id="rId6" Target="../media/image148.png" Type="http://schemas.openxmlformats.org/officeDocument/2006/relationships/image"/><Relationship Id="rId7" Target="../media/image149.svg" Type="http://schemas.openxmlformats.org/officeDocument/2006/relationships/image"/><Relationship Id="rId8" Target="../media/image150.png" Type="http://schemas.openxmlformats.org/officeDocument/2006/relationships/image"/><Relationship Id="rId9" Target="../media/image151.sv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60.png" Type="http://schemas.openxmlformats.org/officeDocument/2006/relationships/image"/><Relationship Id="rId11" Target="../media/image161.svg" Type="http://schemas.openxmlformats.org/officeDocument/2006/relationships/image"/><Relationship Id="rId2" Target="../media/image152.png" Type="http://schemas.openxmlformats.org/officeDocument/2006/relationships/image"/><Relationship Id="rId3" Target="../media/image153.svg" Type="http://schemas.openxmlformats.org/officeDocument/2006/relationships/image"/><Relationship Id="rId4" Target="../media/image154.png" Type="http://schemas.openxmlformats.org/officeDocument/2006/relationships/image"/><Relationship Id="rId5" Target="../media/image155.svg" Type="http://schemas.openxmlformats.org/officeDocument/2006/relationships/image"/><Relationship Id="rId6" Target="../media/image156.png" Type="http://schemas.openxmlformats.org/officeDocument/2006/relationships/image"/><Relationship Id="rId7" Target="../media/image157.svg" Type="http://schemas.openxmlformats.org/officeDocument/2006/relationships/image"/><Relationship Id="rId8" Target="../media/image158.png" Type="http://schemas.openxmlformats.org/officeDocument/2006/relationships/image"/><Relationship Id="rId9" Target="../media/image159.svg" Type="http://schemas.openxmlformats.org/officeDocument/2006/relationships/image"/></Relationships>
</file>

<file path=ppt/slides/_rels/slide2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62.png" Type="http://schemas.openxmlformats.org/officeDocument/2006/relationships/image"/><Relationship Id="rId3" Target="../media/image163.svg" Type="http://schemas.openxmlformats.org/officeDocument/2006/relationships/image"/><Relationship Id="rId4" Target="../media/image164.png" Type="http://schemas.openxmlformats.org/officeDocument/2006/relationships/image"/><Relationship Id="rId5" Target="../media/image165.svg" Type="http://schemas.openxmlformats.org/officeDocument/2006/relationships/image"/><Relationship Id="rId6" Target="../media/image166.png" Type="http://schemas.openxmlformats.org/officeDocument/2006/relationships/image"/><Relationship Id="rId7" Target="../media/image167.svg" Type="http://schemas.openxmlformats.org/officeDocument/2006/relationships/image"/></Relationships>
</file>

<file path=ppt/slides/_rels/slide2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74.svg" Type="http://schemas.openxmlformats.org/officeDocument/2006/relationships/image"/><Relationship Id="rId11" Target="../media/image175.png" Type="http://schemas.openxmlformats.org/officeDocument/2006/relationships/image"/><Relationship Id="rId12" Target="../media/image176.svg" Type="http://schemas.openxmlformats.org/officeDocument/2006/relationships/image"/><Relationship Id="rId13" Target="../media/image177.png" Type="http://schemas.openxmlformats.org/officeDocument/2006/relationships/image"/><Relationship Id="rId14" Target="../media/image178.svg" Type="http://schemas.openxmlformats.org/officeDocument/2006/relationships/image"/><Relationship Id="rId15" Target="../media/image179.png" Type="http://schemas.openxmlformats.org/officeDocument/2006/relationships/image"/><Relationship Id="rId16" Target="../media/image180.svg" Type="http://schemas.openxmlformats.org/officeDocument/2006/relationships/image"/><Relationship Id="rId2" Target="../media/image123.jpeg" Type="http://schemas.openxmlformats.org/officeDocument/2006/relationships/image"/><Relationship Id="rId3" Target="../media/image168.jpeg" Type="http://schemas.openxmlformats.org/officeDocument/2006/relationships/image"/><Relationship Id="rId4" Target="../media/image169.jpeg" Type="http://schemas.openxmlformats.org/officeDocument/2006/relationships/image"/><Relationship Id="rId5" Target="../media/image170.jpeg" Type="http://schemas.openxmlformats.org/officeDocument/2006/relationships/image"/><Relationship Id="rId6" Target="../media/image171.jpeg" Type="http://schemas.openxmlformats.org/officeDocument/2006/relationships/image"/><Relationship Id="rId7" Target="../media/image124.jpeg" Type="http://schemas.openxmlformats.org/officeDocument/2006/relationships/image"/><Relationship Id="rId8" Target="../media/image172.jpeg" Type="http://schemas.openxmlformats.org/officeDocument/2006/relationships/image"/><Relationship Id="rId9" Target="../media/image173.png" Type="http://schemas.openxmlformats.org/officeDocument/2006/relationships/image"/></Relationships>
</file>

<file path=ppt/slides/_rels/slide2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05.png" Type="http://schemas.openxmlformats.org/officeDocument/2006/relationships/image"/><Relationship Id="rId11" Target="../media/image106.svg" Type="http://schemas.openxmlformats.org/officeDocument/2006/relationships/image"/><Relationship Id="rId12" Target="../media/image101.png" Type="http://schemas.openxmlformats.org/officeDocument/2006/relationships/image"/><Relationship Id="rId13" Target="../media/image102.svg" Type="http://schemas.openxmlformats.org/officeDocument/2006/relationships/image"/><Relationship Id="rId14" Target="../media/image94.png" Type="http://schemas.openxmlformats.org/officeDocument/2006/relationships/image"/><Relationship Id="rId15" Target="../media/image95.svg" Type="http://schemas.openxmlformats.org/officeDocument/2006/relationships/image"/><Relationship Id="rId16" Target="../media/image81.png" Type="http://schemas.openxmlformats.org/officeDocument/2006/relationships/image"/><Relationship Id="rId17" Target="../media/image82.svg" Type="http://schemas.openxmlformats.org/officeDocument/2006/relationships/image"/><Relationship Id="rId18" Target="../media/image84.png" Type="http://schemas.openxmlformats.org/officeDocument/2006/relationships/image"/><Relationship Id="rId19" Target="../media/image85.svg" Type="http://schemas.openxmlformats.org/officeDocument/2006/relationships/image"/><Relationship Id="rId2" Target="../media/image5.png" Type="http://schemas.openxmlformats.org/officeDocument/2006/relationships/image"/><Relationship Id="rId20" Target="../media/image77.png" Type="http://schemas.openxmlformats.org/officeDocument/2006/relationships/image"/><Relationship Id="rId21" Target="../media/image78.svg" Type="http://schemas.openxmlformats.org/officeDocument/2006/relationships/image"/><Relationship Id="rId22" Target="../media/image73.png" Type="http://schemas.openxmlformats.org/officeDocument/2006/relationships/image"/><Relationship Id="rId23" Target="../media/image74.svg" Type="http://schemas.openxmlformats.org/officeDocument/2006/relationships/image"/><Relationship Id="rId24" Target="../media/image181.png" Type="http://schemas.openxmlformats.org/officeDocument/2006/relationships/image"/><Relationship Id="rId25" Target="../media/image182.svg" Type="http://schemas.openxmlformats.org/officeDocument/2006/relationships/image"/><Relationship Id="rId26" Target="../media/image148.png" Type="http://schemas.openxmlformats.org/officeDocument/2006/relationships/image"/><Relationship Id="rId27" Target="../media/image149.svg" Type="http://schemas.openxmlformats.org/officeDocument/2006/relationships/image"/><Relationship Id="rId28" Target="../media/image146.png" Type="http://schemas.openxmlformats.org/officeDocument/2006/relationships/image"/><Relationship Id="rId29" Target="../media/image147.svg" Type="http://schemas.openxmlformats.org/officeDocument/2006/relationships/image"/><Relationship Id="rId3" Target="../media/image6.svg" Type="http://schemas.openxmlformats.org/officeDocument/2006/relationships/image"/><Relationship Id="rId30" Target="../media/image144.png" Type="http://schemas.openxmlformats.org/officeDocument/2006/relationships/image"/><Relationship Id="rId31" Target="../media/image145.svg" Type="http://schemas.openxmlformats.org/officeDocument/2006/relationships/image"/><Relationship Id="rId32" Target="../media/image150.png" Type="http://schemas.openxmlformats.org/officeDocument/2006/relationships/image"/><Relationship Id="rId33" Target="../media/image151.svg" Type="http://schemas.openxmlformats.org/officeDocument/2006/relationships/image"/><Relationship Id="rId34" Target="../media/image132.png" Type="http://schemas.openxmlformats.org/officeDocument/2006/relationships/image"/><Relationship Id="rId35" Target="../media/image133.svg" Type="http://schemas.openxmlformats.org/officeDocument/2006/relationships/image"/><Relationship Id="rId36" Target="../media/image115.png" Type="http://schemas.openxmlformats.org/officeDocument/2006/relationships/image"/><Relationship Id="rId37" Target="../media/image116.svg" Type="http://schemas.openxmlformats.org/officeDocument/2006/relationships/image"/><Relationship Id="rId38" Target="../media/image162.png" Type="http://schemas.openxmlformats.org/officeDocument/2006/relationships/image"/><Relationship Id="rId39" Target="../media/image163.svg" Type="http://schemas.openxmlformats.org/officeDocument/2006/relationships/image"/><Relationship Id="rId4" Target="../media/image11.png" Type="http://schemas.openxmlformats.org/officeDocument/2006/relationships/image"/><Relationship Id="rId40" Target="../media/image154.png" Type="http://schemas.openxmlformats.org/officeDocument/2006/relationships/image"/><Relationship Id="rId41" Target="../media/image155.svg" Type="http://schemas.openxmlformats.org/officeDocument/2006/relationships/image"/><Relationship Id="rId42" Target="../media/image136.png" Type="http://schemas.openxmlformats.org/officeDocument/2006/relationships/image"/><Relationship Id="rId43" Target="../media/image137.svg" Type="http://schemas.openxmlformats.org/officeDocument/2006/relationships/image"/><Relationship Id="rId44" Target="../media/image130.png" Type="http://schemas.openxmlformats.org/officeDocument/2006/relationships/image"/><Relationship Id="rId45" Target="../media/image131.svg" Type="http://schemas.openxmlformats.org/officeDocument/2006/relationships/image"/><Relationship Id="rId46" Target="../media/image183.png" Type="http://schemas.openxmlformats.org/officeDocument/2006/relationships/image"/><Relationship Id="rId47" Target="../media/image184.svg" Type="http://schemas.openxmlformats.org/officeDocument/2006/relationships/image"/><Relationship Id="rId5" Target="../media/image12.svg" Type="http://schemas.openxmlformats.org/officeDocument/2006/relationships/image"/><Relationship Id="rId6" Target="../media/image21.png" Type="http://schemas.openxmlformats.org/officeDocument/2006/relationships/image"/><Relationship Id="rId7" Target="../media/image22.svg" Type="http://schemas.openxmlformats.org/officeDocument/2006/relationships/image"/><Relationship Id="rId8" Target="../media/image25.png" Type="http://schemas.openxmlformats.org/officeDocument/2006/relationships/image"/><Relationship Id="rId9" Target="../media/image26.svg" Type="http://schemas.openxmlformats.org/officeDocument/2006/relationships/image"/></Relationships>
</file>

<file path=ppt/slides/_rels/slide2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15.png" Type="http://schemas.openxmlformats.org/officeDocument/2006/relationships/image"/><Relationship Id="rId13" Target="../media/image16.svg" Type="http://schemas.openxmlformats.org/officeDocument/2006/relationships/image"/><Relationship Id="rId14" Target="../media/image23.png" Type="http://schemas.openxmlformats.org/officeDocument/2006/relationships/image"/><Relationship Id="rId15" Target="../media/image24.svg" Type="http://schemas.openxmlformats.org/officeDocument/2006/relationships/image"/><Relationship Id="rId16" Target="../media/image109.png" Type="http://schemas.openxmlformats.org/officeDocument/2006/relationships/image"/><Relationship Id="rId17" Target="../media/image110.svg" Type="http://schemas.openxmlformats.org/officeDocument/2006/relationships/image"/><Relationship Id="rId18" Target="../media/image111.png" Type="http://schemas.openxmlformats.org/officeDocument/2006/relationships/image"/><Relationship Id="rId19" Target="../media/image112.svg" Type="http://schemas.openxmlformats.org/officeDocument/2006/relationships/image"/><Relationship Id="rId2" Target="../media/image1.png" Type="http://schemas.openxmlformats.org/officeDocument/2006/relationships/image"/><Relationship Id="rId20" Target="../media/image107.png" Type="http://schemas.openxmlformats.org/officeDocument/2006/relationships/image"/><Relationship Id="rId21" Target="../media/image108.svg" Type="http://schemas.openxmlformats.org/officeDocument/2006/relationships/image"/><Relationship Id="rId22" Target="../media/image103.png" Type="http://schemas.openxmlformats.org/officeDocument/2006/relationships/image"/><Relationship Id="rId23" Target="../media/image104.svg" Type="http://schemas.openxmlformats.org/officeDocument/2006/relationships/image"/><Relationship Id="rId24" Target="../media/image97.png" Type="http://schemas.openxmlformats.org/officeDocument/2006/relationships/image"/><Relationship Id="rId25" Target="../media/image98.svg" Type="http://schemas.openxmlformats.org/officeDocument/2006/relationships/image"/><Relationship Id="rId26" Target="../media/image86.png" Type="http://schemas.openxmlformats.org/officeDocument/2006/relationships/image"/><Relationship Id="rId27" Target="../media/image87.svg" Type="http://schemas.openxmlformats.org/officeDocument/2006/relationships/image"/><Relationship Id="rId28" Target="../media/image79.png" Type="http://schemas.openxmlformats.org/officeDocument/2006/relationships/image"/><Relationship Id="rId29" Target="../media/image80.svg" Type="http://schemas.openxmlformats.org/officeDocument/2006/relationships/image"/><Relationship Id="rId3" Target="../media/image2.svg" Type="http://schemas.openxmlformats.org/officeDocument/2006/relationships/image"/><Relationship Id="rId30" Target="../media/image88.png" Type="http://schemas.openxmlformats.org/officeDocument/2006/relationships/image"/><Relationship Id="rId31" Target="../media/image89.svg" Type="http://schemas.openxmlformats.org/officeDocument/2006/relationships/image"/><Relationship Id="rId32" Target="../media/image71.png" Type="http://schemas.openxmlformats.org/officeDocument/2006/relationships/image"/><Relationship Id="rId33" Target="../media/image72.svg" Type="http://schemas.openxmlformats.org/officeDocument/2006/relationships/image"/><Relationship Id="rId34" Target="../media/image140.png" Type="http://schemas.openxmlformats.org/officeDocument/2006/relationships/image"/><Relationship Id="rId35" Target="../media/image141.svg" Type="http://schemas.openxmlformats.org/officeDocument/2006/relationships/image"/><Relationship Id="rId36" Target="../media/image142.png" Type="http://schemas.openxmlformats.org/officeDocument/2006/relationships/image"/><Relationship Id="rId37" Target="../media/image143.svg" Type="http://schemas.openxmlformats.org/officeDocument/2006/relationships/image"/><Relationship Id="rId38" Target="../media/image113.png" Type="http://schemas.openxmlformats.org/officeDocument/2006/relationships/image"/><Relationship Id="rId39" Target="../media/image114.svg" Type="http://schemas.openxmlformats.org/officeDocument/2006/relationships/image"/><Relationship Id="rId4" Target="../media/image3.png" Type="http://schemas.openxmlformats.org/officeDocument/2006/relationships/image"/><Relationship Id="rId40" Target="../media/image127.png" Type="http://schemas.openxmlformats.org/officeDocument/2006/relationships/image"/><Relationship Id="rId41" Target="../media/image128.svg" Type="http://schemas.openxmlformats.org/officeDocument/2006/relationships/image"/><Relationship Id="rId42" Target="../media/image175.png" Type="http://schemas.openxmlformats.org/officeDocument/2006/relationships/image"/><Relationship Id="rId43" Target="../media/image176.svg" Type="http://schemas.openxmlformats.org/officeDocument/2006/relationships/image"/><Relationship Id="rId44" Target="../media/image177.png" Type="http://schemas.openxmlformats.org/officeDocument/2006/relationships/image"/><Relationship Id="rId45" Target="../media/image178.svg" Type="http://schemas.openxmlformats.org/officeDocument/2006/relationships/image"/><Relationship Id="rId46" Target="../media/image173.png" Type="http://schemas.openxmlformats.org/officeDocument/2006/relationships/image"/><Relationship Id="rId47" Target="../media/image174.svg" Type="http://schemas.openxmlformats.org/officeDocument/2006/relationships/image"/><Relationship Id="rId48" Target="../media/image166.png" Type="http://schemas.openxmlformats.org/officeDocument/2006/relationships/image"/><Relationship Id="rId49" Target="../media/image167.sv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2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93.png" Type="http://schemas.openxmlformats.org/officeDocument/2006/relationships/image"/><Relationship Id="rId11" Target="../media/image194.svg" Type="http://schemas.openxmlformats.org/officeDocument/2006/relationships/image"/><Relationship Id="rId12" Target="../media/image195.png" Type="http://schemas.openxmlformats.org/officeDocument/2006/relationships/image"/><Relationship Id="rId13" Target="../media/image196.svg" Type="http://schemas.openxmlformats.org/officeDocument/2006/relationships/image"/><Relationship Id="rId14" Target="../media/image197.png" Type="http://schemas.openxmlformats.org/officeDocument/2006/relationships/image"/><Relationship Id="rId15" Target="../media/image198.svg" Type="http://schemas.openxmlformats.org/officeDocument/2006/relationships/image"/><Relationship Id="rId16" Target="../media/image199.png" Type="http://schemas.openxmlformats.org/officeDocument/2006/relationships/image"/><Relationship Id="rId17" Target="../media/image200.svg" Type="http://schemas.openxmlformats.org/officeDocument/2006/relationships/image"/><Relationship Id="rId18" Target="../media/image201.png" Type="http://schemas.openxmlformats.org/officeDocument/2006/relationships/image"/><Relationship Id="rId19" Target="../media/image202.svg" Type="http://schemas.openxmlformats.org/officeDocument/2006/relationships/image"/><Relationship Id="rId2" Target="../media/image185.png" Type="http://schemas.openxmlformats.org/officeDocument/2006/relationships/image"/><Relationship Id="rId20" Target="../media/image203.png" Type="http://schemas.openxmlformats.org/officeDocument/2006/relationships/image"/><Relationship Id="rId21" Target="../media/image204.svg" Type="http://schemas.openxmlformats.org/officeDocument/2006/relationships/image"/><Relationship Id="rId22" Target="../media/image205.png" Type="http://schemas.openxmlformats.org/officeDocument/2006/relationships/image"/><Relationship Id="rId23" Target="../media/image206.svg" Type="http://schemas.openxmlformats.org/officeDocument/2006/relationships/image"/><Relationship Id="rId24" Target="../media/image207.png" Type="http://schemas.openxmlformats.org/officeDocument/2006/relationships/image"/><Relationship Id="rId25" Target="../media/image208.svg" Type="http://schemas.openxmlformats.org/officeDocument/2006/relationships/image"/><Relationship Id="rId26" Target="../media/image209.png" Type="http://schemas.openxmlformats.org/officeDocument/2006/relationships/image"/><Relationship Id="rId27" Target="../media/image210.svg" Type="http://schemas.openxmlformats.org/officeDocument/2006/relationships/image"/><Relationship Id="rId28" Target="../media/image211.png" Type="http://schemas.openxmlformats.org/officeDocument/2006/relationships/image"/><Relationship Id="rId29" Target="../media/image212.svg" Type="http://schemas.openxmlformats.org/officeDocument/2006/relationships/image"/><Relationship Id="rId3" Target="../media/image186.svg" Type="http://schemas.openxmlformats.org/officeDocument/2006/relationships/image"/><Relationship Id="rId30" Target="../media/image213.png" Type="http://schemas.openxmlformats.org/officeDocument/2006/relationships/image"/><Relationship Id="rId31" Target="../media/image214.svg" Type="http://schemas.openxmlformats.org/officeDocument/2006/relationships/image"/><Relationship Id="rId32" Target="../media/image215.png" Type="http://schemas.openxmlformats.org/officeDocument/2006/relationships/image"/><Relationship Id="rId33" Target="../media/image216.svg" Type="http://schemas.openxmlformats.org/officeDocument/2006/relationships/image"/><Relationship Id="rId34" Target="../media/image217.png" Type="http://schemas.openxmlformats.org/officeDocument/2006/relationships/image"/><Relationship Id="rId35" Target="../media/image218.svg" Type="http://schemas.openxmlformats.org/officeDocument/2006/relationships/image"/><Relationship Id="rId36" Target="../media/image219.png" Type="http://schemas.openxmlformats.org/officeDocument/2006/relationships/image"/><Relationship Id="rId37" Target="../media/image220.svg" Type="http://schemas.openxmlformats.org/officeDocument/2006/relationships/image"/><Relationship Id="rId38" Target="../media/image221.png" Type="http://schemas.openxmlformats.org/officeDocument/2006/relationships/image"/><Relationship Id="rId39" Target="../media/image222.svg" Type="http://schemas.openxmlformats.org/officeDocument/2006/relationships/image"/><Relationship Id="rId4" Target="../media/image187.png" Type="http://schemas.openxmlformats.org/officeDocument/2006/relationships/image"/><Relationship Id="rId40" Target="../media/image223.png" Type="http://schemas.openxmlformats.org/officeDocument/2006/relationships/image"/><Relationship Id="rId41" Target="../media/image224.svg" Type="http://schemas.openxmlformats.org/officeDocument/2006/relationships/image"/><Relationship Id="rId42" Target="../media/image225.png" Type="http://schemas.openxmlformats.org/officeDocument/2006/relationships/image"/><Relationship Id="rId43" Target="../media/image226.svg" Type="http://schemas.openxmlformats.org/officeDocument/2006/relationships/image"/><Relationship Id="rId44" Target="../media/image227.png" Type="http://schemas.openxmlformats.org/officeDocument/2006/relationships/image"/><Relationship Id="rId45" Target="../media/image228.svg" Type="http://schemas.openxmlformats.org/officeDocument/2006/relationships/image"/><Relationship Id="rId46" Target="../media/image229.png" Type="http://schemas.openxmlformats.org/officeDocument/2006/relationships/image"/><Relationship Id="rId47" Target="../media/image230.svg" Type="http://schemas.openxmlformats.org/officeDocument/2006/relationships/image"/><Relationship Id="rId48" Target="../media/image231.png" Type="http://schemas.openxmlformats.org/officeDocument/2006/relationships/image"/><Relationship Id="rId49" Target="../media/image232.svg" Type="http://schemas.openxmlformats.org/officeDocument/2006/relationships/image"/><Relationship Id="rId5" Target="../media/image188.svg" Type="http://schemas.openxmlformats.org/officeDocument/2006/relationships/image"/><Relationship Id="rId50" Target="../media/image233.png" Type="http://schemas.openxmlformats.org/officeDocument/2006/relationships/image"/><Relationship Id="rId51" Target="../media/image234.svg" Type="http://schemas.openxmlformats.org/officeDocument/2006/relationships/image"/><Relationship Id="rId52" Target="../media/image235.png" Type="http://schemas.openxmlformats.org/officeDocument/2006/relationships/image"/><Relationship Id="rId53" Target="../media/image236.svg" Type="http://schemas.openxmlformats.org/officeDocument/2006/relationships/image"/><Relationship Id="rId54" Target="../media/image237.png" Type="http://schemas.openxmlformats.org/officeDocument/2006/relationships/image"/><Relationship Id="rId55" Target="../media/image238.svg" Type="http://schemas.openxmlformats.org/officeDocument/2006/relationships/image"/><Relationship Id="rId56" Target="../media/image239.png" Type="http://schemas.openxmlformats.org/officeDocument/2006/relationships/image"/><Relationship Id="rId57" Target="../media/image240.svg" Type="http://schemas.openxmlformats.org/officeDocument/2006/relationships/image"/><Relationship Id="rId58" Target="../media/image241.png" Type="http://schemas.openxmlformats.org/officeDocument/2006/relationships/image"/><Relationship Id="rId59" Target="../media/image242.svg" Type="http://schemas.openxmlformats.org/officeDocument/2006/relationships/image"/><Relationship Id="rId6" Target="../media/image189.png" Type="http://schemas.openxmlformats.org/officeDocument/2006/relationships/image"/><Relationship Id="rId60" Target="../media/image243.png" Type="http://schemas.openxmlformats.org/officeDocument/2006/relationships/image"/><Relationship Id="rId61" Target="../media/image244.svg" Type="http://schemas.openxmlformats.org/officeDocument/2006/relationships/image"/><Relationship Id="rId62" Target="../media/image245.png" Type="http://schemas.openxmlformats.org/officeDocument/2006/relationships/image"/><Relationship Id="rId63" Target="../media/image246.svg" Type="http://schemas.openxmlformats.org/officeDocument/2006/relationships/image"/><Relationship Id="rId64" Target="../media/image247.png" Type="http://schemas.openxmlformats.org/officeDocument/2006/relationships/image"/><Relationship Id="rId65" Target="../media/image248.svg" Type="http://schemas.openxmlformats.org/officeDocument/2006/relationships/image"/><Relationship Id="rId66" Target="../media/image249.png" Type="http://schemas.openxmlformats.org/officeDocument/2006/relationships/image"/><Relationship Id="rId67" Target="../media/image250.svg" Type="http://schemas.openxmlformats.org/officeDocument/2006/relationships/image"/><Relationship Id="rId68" Target="../media/image251.png" Type="http://schemas.openxmlformats.org/officeDocument/2006/relationships/image"/><Relationship Id="rId69" Target="../media/image252.svg" Type="http://schemas.openxmlformats.org/officeDocument/2006/relationships/image"/><Relationship Id="rId7" Target="../media/image190.svg" Type="http://schemas.openxmlformats.org/officeDocument/2006/relationships/image"/><Relationship Id="rId70" Target="../media/image253.png" Type="http://schemas.openxmlformats.org/officeDocument/2006/relationships/image"/><Relationship Id="rId71" Target="../media/image254.svg" Type="http://schemas.openxmlformats.org/officeDocument/2006/relationships/image"/><Relationship Id="rId72" Target="../media/image255.png" Type="http://schemas.openxmlformats.org/officeDocument/2006/relationships/image"/><Relationship Id="rId73" Target="../media/image256.svg" Type="http://schemas.openxmlformats.org/officeDocument/2006/relationships/image"/><Relationship Id="rId74" Target="../media/image257.png" Type="http://schemas.openxmlformats.org/officeDocument/2006/relationships/image"/><Relationship Id="rId75" Target="../media/image258.svg" Type="http://schemas.openxmlformats.org/officeDocument/2006/relationships/image"/><Relationship Id="rId76" Target="../media/image259.png" Type="http://schemas.openxmlformats.org/officeDocument/2006/relationships/image"/><Relationship Id="rId77" Target="../media/image260.svg" Type="http://schemas.openxmlformats.org/officeDocument/2006/relationships/image"/><Relationship Id="rId78" Target="../media/image261.png" Type="http://schemas.openxmlformats.org/officeDocument/2006/relationships/image"/><Relationship Id="rId79" Target="../media/image262.svg" Type="http://schemas.openxmlformats.org/officeDocument/2006/relationships/image"/><Relationship Id="rId8" Target="../media/image191.png" Type="http://schemas.openxmlformats.org/officeDocument/2006/relationships/image"/><Relationship Id="rId9" Target="../media/image192.svg" Type="http://schemas.openxmlformats.org/officeDocument/2006/relationships/image"/></Relationships>
</file>

<file path=ppt/slides/_rels/slide2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71.svg" Type="http://schemas.openxmlformats.org/officeDocument/2006/relationships/image"/><Relationship Id="rId11" Target="../media/image272.png" Type="http://schemas.openxmlformats.org/officeDocument/2006/relationships/image"/><Relationship Id="rId12" Target="../media/image273.svg" Type="http://schemas.openxmlformats.org/officeDocument/2006/relationships/image"/><Relationship Id="rId2" Target="../media/image263.png" Type="http://schemas.openxmlformats.org/officeDocument/2006/relationships/image"/><Relationship Id="rId3" Target="../media/image264.png" Type="http://schemas.openxmlformats.org/officeDocument/2006/relationships/image"/><Relationship Id="rId4" Target="../media/image265.svg" Type="http://schemas.openxmlformats.org/officeDocument/2006/relationships/image"/><Relationship Id="rId5" Target="../media/image266.png" Type="http://schemas.openxmlformats.org/officeDocument/2006/relationships/image"/><Relationship Id="rId6" Target="../media/image267.svg" Type="http://schemas.openxmlformats.org/officeDocument/2006/relationships/image"/><Relationship Id="rId7" Target="../media/image268.png" Type="http://schemas.openxmlformats.org/officeDocument/2006/relationships/image"/><Relationship Id="rId8" Target="../media/image269.svg" Type="http://schemas.openxmlformats.org/officeDocument/2006/relationships/image"/><Relationship Id="rId9" Target="../media/image270.pn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png" Type="http://schemas.openxmlformats.org/officeDocument/2006/relationships/image"/><Relationship Id="rId8" Target="../media/image19.pn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7.png" Type="http://schemas.openxmlformats.org/officeDocument/2006/relationships/image"/><Relationship Id="rId5" Target="../media/image18.pn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20.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sv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 Id="rId6" Target="../media/image25.png" Type="http://schemas.openxmlformats.org/officeDocument/2006/relationships/image"/><Relationship Id="rId7" Target="../media/image26.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svg" Type="http://schemas.openxmlformats.org/officeDocument/2006/relationships/image"/><Relationship Id="rId4" Target="../media/image29.jpeg" Type="http://schemas.openxmlformats.org/officeDocument/2006/relationships/image"/><Relationship Id="rId5" Target="../media/image30.png" Type="http://schemas.openxmlformats.org/officeDocument/2006/relationships/image"/><Relationship Id="rId6" Target="../media/image31.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media/image33.svg" Type="http://schemas.openxmlformats.org/officeDocument/2006/relationships/image"/><Relationship Id="rId4" Target="../media/image34.png" Type="http://schemas.openxmlformats.org/officeDocument/2006/relationships/image"/><Relationship Id="rId5" Target="../media/image35.svg" Type="http://schemas.openxmlformats.org/officeDocument/2006/relationships/image"/><Relationship Id="rId6" Target="../media/image36.jpeg" Type="http://schemas.openxmlformats.org/officeDocument/2006/relationships/image"/><Relationship Id="rId7" Target="../media/image37.png" Type="http://schemas.openxmlformats.org/officeDocument/2006/relationships/image"/><Relationship Id="rId8" Target="../media/image38.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9.png" Type="http://schemas.openxmlformats.org/officeDocument/2006/relationships/image"/><Relationship Id="rId3" Target="../media/image40.svg" Type="http://schemas.openxmlformats.org/officeDocument/2006/relationships/image"/><Relationship Id="rId4" Target="../media/image41.png" Type="http://schemas.openxmlformats.org/officeDocument/2006/relationships/image"/><Relationship Id="rId5" Target="../media/image42.sv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1.png" Type="http://schemas.openxmlformats.org/officeDocument/2006/relationships/image"/><Relationship Id="rId11" Target="../media/image52.svg" Type="http://schemas.openxmlformats.org/officeDocument/2006/relationships/image"/><Relationship Id="rId12" Target="../media/image53.png" Type="http://schemas.openxmlformats.org/officeDocument/2006/relationships/image"/><Relationship Id="rId13" Target="../media/image54.svg" Type="http://schemas.openxmlformats.org/officeDocument/2006/relationships/image"/><Relationship Id="rId14" Target="../media/image55.png" Type="http://schemas.openxmlformats.org/officeDocument/2006/relationships/image"/><Relationship Id="rId15" Target="../media/image56.svg" Type="http://schemas.openxmlformats.org/officeDocument/2006/relationships/image"/><Relationship Id="rId16" Target="../media/image57.png" Type="http://schemas.openxmlformats.org/officeDocument/2006/relationships/image"/><Relationship Id="rId17" Target="../media/image58.svg" Type="http://schemas.openxmlformats.org/officeDocument/2006/relationships/image"/><Relationship Id="rId2" Target="../media/image43.png" Type="http://schemas.openxmlformats.org/officeDocument/2006/relationships/image"/><Relationship Id="rId3" Target="../media/image44.svg" Type="http://schemas.openxmlformats.org/officeDocument/2006/relationships/image"/><Relationship Id="rId4" Target="../media/image45.png" Type="http://schemas.openxmlformats.org/officeDocument/2006/relationships/image"/><Relationship Id="rId5" Target="../media/image46.svg" Type="http://schemas.openxmlformats.org/officeDocument/2006/relationships/image"/><Relationship Id="rId6" Target="../media/image47.png" Type="http://schemas.openxmlformats.org/officeDocument/2006/relationships/image"/><Relationship Id="rId7" Target="../media/image48.svg" Type="http://schemas.openxmlformats.org/officeDocument/2006/relationships/image"/><Relationship Id="rId8" Target="../media/image49.png" Type="http://schemas.openxmlformats.org/officeDocument/2006/relationships/image"/><Relationship Id="rId9" Target="../media/image50.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CC84D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473678" y="-298483"/>
            <a:ext cx="7315200" cy="3936908"/>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5433939" y="6541175"/>
            <a:ext cx="3037471" cy="4114800"/>
          </a:xfrm>
          <a:prstGeom prst="rect">
            <a:avLst/>
          </a:prstGeom>
        </p:spPr>
      </p:pic>
      <p:pic>
        <p:nvPicPr>
          <p:cNvPr name="Picture 4" id="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5400000">
            <a:off x="4333211" y="-1924241"/>
            <a:ext cx="9046709" cy="14135483"/>
          </a:xfrm>
          <a:prstGeom prst="rect">
            <a:avLst/>
          </a:prstGeom>
        </p:spPr>
      </p:pic>
      <p:pic>
        <p:nvPicPr>
          <p:cNvPr name="Picture 5" id="5"/>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6621527" y="3521046"/>
            <a:ext cx="5044945" cy="1320858"/>
          </a:xfrm>
          <a:prstGeom prst="rect">
            <a:avLst/>
          </a:prstGeom>
        </p:spPr>
      </p:pic>
      <p:pic>
        <p:nvPicPr>
          <p:cNvPr name="Picture 6" id="6"/>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6061530" y="1028700"/>
            <a:ext cx="2543182" cy="3523300"/>
          </a:xfrm>
          <a:prstGeom prst="rect">
            <a:avLst/>
          </a:prstGeom>
        </p:spPr>
      </p:pic>
      <p:sp>
        <p:nvSpPr>
          <p:cNvPr name="TextBox 7" id="7"/>
          <p:cNvSpPr txBox="true"/>
          <p:nvPr/>
        </p:nvSpPr>
        <p:spPr>
          <a:xfrm rot="0">
            <a:off x="5389318" y="1894732"/>
            <a:ext cx="7509365" cy="1694109"/>
          </a:xfrm>
          <a:prstGeom prst="rect">
            <a:avLst/>
          </a:prstGeom>
        </p:spPr>
        <p:txBody>
          <a:bodyPr anchor="t" rtlCol="false" tIns="0" lIns="0" bIns="0" rIns="0">
            <a:spAutoFit/>
          </a:bodyPr>
          <a:lstStyle/>
          <a:p>
            <a:pPr algn="ctr" marL="0" indent="0" lvl="1">
              <a:lnSpc>
                <a:spcPts val="5320"/>
              </a:lnSpc>
              <a:spcBef>
                <a:spcPct val="0"/>
              </a:spcBef>
            </a:pPr>
            <a:r>
              <a:rPr lang="en-US" sz="3800" u="none">
                <a:solidFill>
                  <a:srgbClr val="2834A6"/>
                </a:solidFill>
                <a:latin typeface="ABeeZee Bold"/>
              </a:rPr>
              <a:t>YOUR EDUCATION PRESENTATION</a:t>
            </a:r>
          </a:p>
        </p:txBody>
      </p:sp>
      <p:grpSp>
        <p:nvGrpSpPr>
          <p:cNvPr name="Group 8" id="8"/>
          <p:cNvGrpSpPr/>
          <p:nvPr/>
        </p:nvGrpSpPr>
        <p:grpSpPr>
          <a:xfrm rot="0">
            <a:off x="3670544" y="5257800"/>
            <a:ext cx="10946912" cy="2777638"/>
            <a:chOff x="0" y="0"/>
            <a:chExt cx="14595883" cy="3703517"/>
          </a:xfrm>
        </p:grpSpPr>
        <p:sp>
          <p:nvSpPr>
            <p:cNvPr name="TextBox 9" id="9"/>
            <p:cNvSpPr txBox="true"/>
            <p:nvPr/>
          </p:nvSpPr>
          <p:spPr>
            <a:xfrm rot="0">
              <a:off x="0" y="-161925"/>
              <a:ext cx="14595883" cy="1983105"/>
            </a:xfrm>
            <a:prstGeom prst="rect">
              <a:avLst/>
            </a:prstGeom>
          </p:spPr>
          <p:txBody>
            <a:bodyPr anchor="t" rtlCol="false" tIns="0" lIns="0" bIns="0" rIns="0">
              <a:spAutoFit/>
            </a:bodyPr>
            <a:lstStyle/>
            <a:p>
              <a:pPr algn="ctr" marL="0" indent="0" lvl="0">
                <a:lnSpc>
                  <a:spcPts val="12419"/>
                </a:lnSpc>
              </a:pPr>
              <a:r>
                <a:rPr lang="en-US" sz="9000">
                  <a:solidFill>
                    <a:srgbClr val="2834A6"/>
                  </a:solidFill>
                  <a:latin typeface="Wedges Bold"/>
                </a:rPr>
                <a:t>Notebook Lesson</a:t>
              </a:r>
            </a:p>
          </p:txBody>
        </p:sp>
        <p:sp>
          <p:nvSpPr>
            <p:cNvPr name="TextBox 10" id="10"/>
            <p:cNvSpPr txBox="true"/>
            <p:nvPr/>
          </p:nvSpPr>
          <p:spPr>
            <a:xfrm rot="0">
              <a:off x="1552134" y="1720412"/>
              <a:ext cx="11491615" cy="1983105"/>
            </a:xfrm>
            <a:prstGeom prst="rect">
              <a:avLst/>
            </a:prstGeom>
          </p:spPr>
          <p:txBody>
            <a:bodyPr anchor="t" rtlCol="false" tIns="0" lIns="0" bIns="0" rIns="0">
              <a:spAutoFit/>
            </a:bodyPr>
            <a:lstStyle/>
            <a:p>
              <a:pPr algn="ctr" marL="0" indent="0" lvl="0">
                <a:lnSpc>
                  <a:spcPts val="12419"/>
                </a:lnSpc>
                <a:spcBef>
                  <a:spcPct val="0"/>
                </a:spcBef>
              </a:pPr>
              <a:r>
                <a:rPr lang="en-US" sz="9000" u="none">
                  <a:solidFill>
                    <a:srgbClr val="2834A6"/>
                  </a:solidFill>
                  <a:latin typeface="Wedges Bold"/>
                </a:rPr>
                <a:t>Presentation</a:t>
              </a:r>
            </a:p>
          </p:txBody>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A9A8F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true" flipV="false" rot="328285">
            <a:off x="655715" y="6611428"/>
            <a:ext cx="4595784" cy="3141845"/>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4789484" y="6338983"/>
            <a:ext cx="6570674" cy="4948285"/>
          </a:xfrm>
          <a:prstGeom prst="rect">
            <a:avLst/>
          </a:prstGeom>
        </p:spPr>
      </p:pic>
      <p:pic>
        <p:nvPicPr>
          <p:cNvPr name="Picture 4" id="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8617341" y="637758"/>
            <a:ext cx="11437674" cy="16382086"/>
          </a:xfrm>
          <a:prstGeom prst="rect">
            <a:avLst/>
          </a:prstGeom>
        </p:spPr>
      </p:pic>
      <p:sp>
        <p:nvSpPr>
          <p:cNvPr name="TextBox 5" id="5"/>
          <p:cNvSpPr txBox="true"/>
          <p:nvPr/>
        </p:nvSpPr>
        <p:spPr>
          <a:xfrm rot="0">
            <a:off x="12221447" y="2845317"/>
            <a:ext cx="5311436" cy="756031"/>
          </a:xfrm>
          <a:prstGeom prst="rect">
            <a:avLst/>
          </a:prstGeom>
        </p:spPr>
        <p:txBody>
          <a:bodyPr anchor="t" rtlCol="false" tIns="0" lIns="0" bIns="0" rIns="0">
            <a:spAutoFit/>
          </a:bodyPr>
          <a:lstStyle/>
          <a:p>
            <a:pPr marL="0" indent="0" lvl="0">
              <a:lnSpc>
                <a:spcPts val="6511"/>
              </a:lnSpc>
              <a:spcBef>
                <a:spcPct val="0"/>
              </a:spcBef>
            </a:pPr>
            <a:r>
              <a:rPr lang="en-US" sz="3699" spc="51" u="none">
                <a:solidFill>
                  <a:srgbClr val="2834A6"/>
                </a:solidFill>
                <a:latin typeface="Wedges Bold"/>
              </a:rPr>
              <a:t>Add a main point</a:t>
            </a:r>
          </a:p>
        </p:txBody>
      </p:sp>
      <p:sp>
        <p:nvSpPr>
          <p:cNvPr name="TextBox 6" id="6"/>
          <p:cNvSpPr txBox="true"/>
          <p:nvPr/>
        </p:nvSpPr>
        <p:spPr>
          <a:xfrm rot="0">
            <a:off x="10175609" y="2378277"/>
            <a:ext cx="1684564" cy="2178187"/>
          </a:xfrm>
          <a:prstGeom prst="rect">
            <a:avLst/>
          </a:prstGeom>
        </p:spPr>
        <p:txBody>
          <a:bodyPr anchor="t" rtlCol="false" tIns="0" lIns="0" bIns="0" rIns="0">
            <a:spAutoFit/>
          </a:bodyPr>
          <a:lstStyle/>
          <a:p>
            <a:pPr algn="ctr" marL="0" indent="0" lvl="0">
              <a:lnSpc>
                <a:spcPts val="18751"/>
              </a:lnSpc>
              <a:spcBef>
                <a:spcPct val="0"/>
              </a:spcBef>
            </a:pPr>
            <a:r>
              <a:rPr lang="en-US" sz="10654" spc="149" u="none">
                <a:solidFill>
                  <a:srgbClr val="2834A6"/>
                </a:solidFill>
                <a:latin typeface="Wedges Bold"/>
              </a:rPr>
              <a:t>1</a:t>
            </a:r>
          </a:p>
        </p:txBody>
      </p:sp>
      <p:sp>
        <p:nvSpPr>
          <p:cNvPr name="TextBox 7" id="7"/>
          <p:cNvSpPr txBox="true"/>
          <p:nvPr/>
        </p:nvSpPr>
        <p:spPr>
          <a:xfrm rot="0">
            <a:off x="10175609" y="4878017"/>
            <a:ext cx="1684564" cy="2178187"/>
          </a:xfrm>
          <a:prstGeom prst="rect">
            <a:avLst/>
          </a:prstGeom>
        </p:spPr>
        <p:txBody>
          <a:bodyPr anchor="t" rtlCol="false" tIns="0" lIns="0" bIns="0" rIns="0">
            <a:spAutoFit/>
          </a:bodyPr>
          <a:lstStyle/>
          <a:p>
            <a:pPr algn="ctr" marL="0" indent="0" lvl="0">
              <a:lnSpc>
                <a:spcPts val="18751"/>
              </a:lnSpc>
              <a:spcBef>
                <a:spcPct val="0"/>
              </a:spcBef>
            </a:pPr>
            <a:r>
              <a:rPr lang="en-US" sz="10654" spc="149">
                <a:solidFill>
                  <a:srgbClr val="2834A6"/>
                </a:solidFill>
                <a:latin typeface="Wedges Bold"/>
              </a:rPr>
              <a:t>2</a:t>
            </a:r>
          </a:p>
        </p:txBody>
      </p:sp>
      <p:sp>
        <p:nvSpPr>
          <p:cNvPr name="TextBox 8" id="8"/>
          <p:cNvSpPr txBox="true"/>
          <p:nvPr/>
        </p:nvSpPr>
        <p:spPr>
          <a:xfrm rot="0">
            <a:off x="10175609" y="7445536"/>
            <a:ext cx="1684564" cy="2195029"/>
          </a:xfrm>
          <a:prstGeom prst="rect">
            <a:avLst/>
          </a:prstGeom>
        </p:spPr>
        <p:txBody>
          <a:bodyPr anchor="t" rtlCol="false" tIns="0" lIns="0" bIns="0" rIns="0">
            <a:spAutoFit/>
          </a:bodyPr>
          <a:lstStyle/>
          <a:p>
            <a:pPr algn="ctr" marL="0" indent="0" lvl="0">
              <a:lnSpc>
                <a:spcPts val="18751"/>
              </a:lnSpc>
              <a:spcBef>
                <a:spcPct val="0"/>
              </a:spcBef>
            </a:pPr>
            <a:r>
              <a:rPr lang="en-US" sz="10654" spc="149" u="none">
                <a:solidFill>
                  <a:srgbClr val="2834A6"/>
                </a:solidFill>
                <a:latin typeface="Wedges Bold"/>
              </a:rPr>
              <a:t>3</a:t>
            </a:r>
          </a:p>
        </p:txBody>
      </p:sp>
      <p:sp>
        <p:nvSpPr>
          <p:cNvPr name="TextBox 9" id="9"/>
          <p:cNvSpPr txBox="true"/>
          <p:nvPr/>
        </p:nvSpPr>
        <p:spPr>
          <a:xfrm rot="0">
            <a:off x="12221447" y="5349954"/>
            <a:ext cx="5311436" cy="756031"/>
          </a:xfrm>
          <a:prstGeom prst="rect">
            <a:avLst/>
          </a:prstGeom>
        </p:spPr>
        <p:txBody>
          <a:bodyPr anchor="t" rtlCol="false" tIns="0" lIns="0" bIns="0" rIns="0">
            <a:spAutoFit/>
          </a:bodyPr>
          <a:lstStyle/>
          <a:p>
            <a:pPr algn="l" marL="0" indent="0" lvl="0">
              <a:lnSpc>
                <a:spcPts val="6511"/>
              </a:lnSpc>
              <a:spcBef>
                <a:spcPct val="0"/>
              </a:spcBef>
            </a:pPr>
            <a:r>
              <a:rPr lang="en-US" sz="3699" spc="51" u="none">
                <a:solidFill>
                  <a:srgbClr val="2834A6"/>
                </a:solidFill>
                <a:latin typeface="Wedges Bold"/>
              </a:rPr>
              <a:t>Add a main point</a:t>
            </a:r>
          </a:p>
        </p:txBody>
      </p:sp>
      <p:sp>
        <p:nvSpPr>
          <p:cNvPr name="TextBox 10" id="10"/>
          <p:cNvSpPr txBox="true"/>
          <p:nvPr/>
        </p:nvSpPr>
        <p:spPr>
          <a:xfrm rot="0">
            <a:off x="12221447" y="7776290"/>
            <a:ext cx="5311436" cy="756031"/>
          </a:xfrm>
          <a:prstGeom prst="rect">
            <a:avLst/>
          </a:prstGeom>
        </p:spPr>
        <p:txBody>
          <a:bodyPr anchor="t" rtlCol="false" tIns="0" lIns="0" bIns="0" rIns="0">
            <a:spAutoFit/>
          </a:bodyPr>
          <a:lstStyle/>
          <a:p>
            <a:pPr algn="l" marL="0" indent="0" lvl="0">
              <a:lnSpc>
                <a:spcPts val="6511"/>
              </a:lnSpc>
              <a:spcBef>
                <a:spcPct val="0"/>
              </a:spcBef>
            </a:pPr>
            <a:r>
              <a:rPr lang="en-US" sz="3699" spc="51" u="none">
                <a:solidFill>
                  <a:srgbClr val="2834A6"/>
                </a:solidFill>
                <a:latin typeface="Wedges Bold"/>
              </a:rPr>
              <a:t>Add a main point</a:t>
            </a:r>
          </a:p>
        </p:txBody>
      </p:sp>
      <p:sp>
        <p:nvSpPr>
          <p:cNvPr name="TextBox 11" id="11"/>
          <p:cNvSpPr txBox="true"/>
          <p:nvPr/>
        </p:nvSpPr>
        <p:spPr>
          <a:xfrm rot="0">
            <a:off x="12221447" y="3737246"/>
            <a:ext cx="5311436" cy="857250"/>
          </a:xfrm>
          <a:prstGeom prst="rect">
            <a:avLst/>
          </a:prstGeom>
        </p:spPr>
        <p:txBody>
          <a:bodyPr anchor="t" rtlCol="false" tIns="0" lIns="0" bIns="0" rIns="0">
            <a:spAutoFit/>
          </a:bodyPr>
          <a:lstStyle/>
          <a:p>
            <a:pPr marL="0" indent="0" lvl="1">
              <a:lnSpc>
                <a:spcPts val="3479"/>
              </a:lnSpc>
            </a:pPr>
            <a:r>
              <a:rPr lang="en-US" sz="2400" u="none">
                <a:solidFill>
                  <a:srgbClr val="2834A6"/>
                </a:solidFill>
                <a:latin typeface="ABeeZee"/>
              </a:rPr>
              <a:t>Briefly elaborate on</a:t>
            </a:r>
          </a:p>
          <a:p>
            <a:pPr marL="0" indent="0" lvl="1">
              <a:lnSpc>
                <a:spcPts val="3479"/>
              </a:lnSpc>
            </a:pPr>
            <a:r>
              <a:rPr lang="en-US" sz="2400" u="none">
                <a:solidFill>
                  <a:srgbClr val="2834A6"/>
                </a:solidFill>
                <a:latin typeface="ABeeZee"/>
              </a:rPr>
              <a:t>what you want to discuss.</a:t>
            </a:r>
          </a:p>
        </p:txBody>
      </p:sp>
      <p:sp>
        <p:nvSpPr>
          <p:cNvPr name="TextBox 12" id="12"/>
          <p:cNvSpPr txBox="true"/>
          <p:nvPr/>
        </p:nvSpPr>
        <p:spPr>
          <a:xfrm rot="0">
            <a:off x="12221447" y="6241883"/>
            <a:ext cx="5311436" cy="857250"/>
          </a:xfrm>
          <a:prstGeom prst="rect">
            <a:avLst/>
          </a:prstGeom>
        </p:spPr>
        <p:txBody>
          <a:bodyPr anchor="t" rtlCol="false" tIns="0" lIns="0" bIns="0" rIns="0">
            <a:spAutoFit/>
          </a:bodyPr>
          <a:lstStyle/>
          <a:p>
            <a:pPr algn="l" marL="0" indent="0" lvl="1">
              <a:lnSpc>
                <a:spcPts val="3479"/>
              </a:lnSpc>
              <a:spcBef>
                <a:spcPct val="0"/>
              </a:spcBef>
            </a:pPr>
            <a:r>
              <a:rPr lang="en-US" sz="2400" u="none">
                <a:solidFill>
                  <a:srgbClr val="2834A6"/>
                </a:solidFill>
                <a:latin typeface="ABeeZee"/>
              </a:rPr>
              <a:t>Briefly elaborate on</a:t>
            </a:r>
          </a:p>
          <a:p>
            <a:pPr algn="l" marL="0" indent="0" lvl="1">
              <a:lnSpc>
                <a:spcPts val="3479"/>
              </a:lnSpc>
              <a:spcBef>
                <a:spcPct val="0"/>
              </a:spcBef>
            </a:pPr>
            <a:r>
              <a:rPr lang="en-US" sz="2400" u="none">
                <a:solidFill>
                  <a:srgbClr val="2834A6"/>
                </a:solidFill>
                <a:latin typeface="ABeeZee"/>
              </a:rPr>
              <a:t>what you want to discuss.</a:t>
            </a:r>
          </a:p>
        </p:txBody>
      </p:sp>
      <p:sp>
        <p:nvSpPr>
          <p:cNvPr name="TextBox 13" id="13"/>
          <p:cNvSpPr txBox="true"/>
          <p:nvPr/>
        </p:nvSpPr>
        <p:spPr>
          <a:xfrm rot="0">
            <a:off x="12221447" y="8668219"/>
            <a:ext cx="5311436" cy="857250"/>
          </a:xfrm>
          <a:prstGeom prst="rect">
            <a:avLst/>
          </a:prstGeom>
        </p:spPr>
        <p:txBody>
          <a:bodyPr anchor="t" rtlCol="false" tIns="0" lIns="0" bIns="0" rIns="0">
            <a:spAutoFit/>
          </a:bodyPr>
          <a:lstStyle/>
          <a:p>
            <a:pPr algn="l" marL="0" indent="0" lvl="1">
              <a:lnSpc>
                <a:spcPts val="3479"/>
              </a:lnSpc>
              <a:spcBef>
                <a:spcPct val="0"/>
              </a:spcBef>
            </a:pPr>
            <a:r>
              <a:rPr lang="en-US" sz="2400" u="none">
                <a:solidFill>
                  <a:srgbClr val="2834A6"/>
                </a:solidFill>
                <a:latin typeface="ABeeZee"/>
              </a:rPr>
              <a:t>Briefly elaborate on</a:t>
            </a:r>
          </a:p>
          <a:p>
            <a:pPr algn="l" marL="0" indent="0" lvl="1">
              <a:lnSpc>
                <a:spcPts val="3479"/>
              </a:lnSpc>
              <a:spcBef>
                <a:spcPct val="0"/>
              </a:spcBef>
            </a:pPr>
            <a:r>
              <a:rPr lang="en-US" sz="2400" u="none">
                <a:solidFill>
                  <a:srgbClr val="2834A6"/>
                </a:solidFill>
                <a:latin typeface="ABeeZee"/>
              </a:rPr>
              <a:t>what you want to discuss.</a:t>
            </a:r>
          </a:p>
        </p:txBody>
      </p:sp>
      <p:sp>
        <p:nvSpPr>
          <p:cNvPr name="TextBox 14" id="14"/>
          <p:cNvSpPr txBox="true"/>
          <p:nvPr/>
        </p:nvSpPr>
        <p:spPr>
          <a:xfrm rot="0">
            <a:off x="808190" y="2063518"/>
            <a:ext cx="7447200" cy="2502408"/>
          </a:xfrm>
          <a:prstGeom prst="rect">
            <a:avLst/>
          </a:prstGeom>
        </p:spPr>
        <p:txBody>
          <a:bodyPr anchor="t" rtlCol="false" tIns="0" lIns="0" bIns="0" rIns="0">
            <a:spAutoFit/>
          </a:bodyPr>
          <a:lstStyle/>
          <a:p>
            <a:pPr marL="0" indent="0" lvl="0">
              <a:lnSpc>
                <a:spcPts val="9906"/>
              </a:lnSpc>
              <a:spcBef>
                <a:spcPct val="0"/>
              </a:spcBef>
            </a:pPr>
            <a:r>
              <a:rPr lang="en-US" sz="7800" spc="-156" u="none">
                <a:solidFill>
                  <a:srgbClr val="2834A6"/>
                </a:solidFill>
                <a:latin typeface="Wedges Bold"/>
              </a:rPr>
              <a:t>Write your</a:t>
            </a:r>
          </a:p>
          <a:p>
            <a:pPr marL="0" indent="0" lvl="0">
              <a:lnSpc>
                <a:spcPts val="9906"/>
              </a:lnSpc>
              <a:spcBef>
                <a:spcPct val="0"/>
              </a:spcBef>
            </a:pPr>
            <a:r>
              <a:rPr lang="en-US" sz="7800" spc="-156" u="none">
                <a:solidFill>
                  <a:srgbClr val="2834A6"/>
                </a:solidFill>
                <a:latin typeface="Wedges Bold"/>
              </a:rPr>
              <a:t>topic or idea</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95E1C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316945">
            <a:off x="6291288" y="3194275"/>
            <a:ext cx="11554993" cy="7862068"/>
          </a:xfrm>
          <a:prstGeom prst="rect">
            <a:avLst/>
          </a:prstGeom>
        </p:spPr>
      </p:pic>
      <p:sp>
        <p:nvSpPr>
          <p:cNvPr name="TextBox 3" id="3"/>
          <p:cNvSpPr txBox="true"/>
          <p:nvPr/>
        </p:nvSpPr>
        <p:spPr>
          <a:xfrm rot="0">
            <a:off x="990600" y="852552"/>
            <a:ext cx="13154871" cy="1245108"/>
          </a:xfrm>
          <a:prstGeom prst="rect">
            <a:avLst/>
          </a:prstGeom>
        </p:spPr>
        <p:txBody>
          <a:bodyPr anchor="t" rtlCol="false" tIns="0" lIns="0" bIns="0" rIns="0">
            <a:spAutoFit/>
          </a:bodyPr>
          <a:lstStyle/>
          <a:p>
            <a:pPr algn="ctr" marL="0" indent="0" lvl="0">
              <a:lnSpc>
                <a:spcPts val="9906"/>
              </a:lnSpc>
              <a:spcBef>
                <a:spcPct val="0"/>
              </a:spcBef>
            </a:pPr>
            <a:r>
              <a:rPr lang="en-US" sz="7800" spc="-156" u="none">
                <a:solidFill>
                  <a:srgbClr val="2834A6"/>
                </a:solidFill>
                <a:latin typeface="Wedges Bold"/>
              </a:rPr>
              <a:t>Write Your Topic or Idea</a:t>
            </a:r>
          </a:p>
        </p:txBody>
      </p:sp>
      <p:graphicFrame>
        <p:nvGraphicFramePr>
          <p:cNvPr name="Table 4" id="4"/>
          <p:cNvGraphicFramePr>
            <a:graphicFrameLocks noGrp="true"/>
          </p:cNvGraphicFramePr>
          <p:nvPr/>
        </p:nvGraphicFramePr>
        <p:xfrm>
          <a:off x="7207470" y="4760516"/>
          <a:ext cx="10198769" cy="4747978"/>
        </p:xfrm>
        <a:graphic>
          <a:graphicData uri="http://schemas.openxmlformats.org/drawingml/2006/table">
            <a:tbl>
              <a:tblPr/>
              <a:tblGrid>
                <a:gridCol w="3152845"/>
                <a:gridCol w="7045923"/>
              </a:tblGrid>
              <a:tr h="1186994">
                <a:tc>
                  <a:txBody>
                    <a:bodyPr anchor="t" rtlCol="false"/>
                    <a:lstStyle/>
                    <a:p>
                      <a:pPr algn="ctr">
                        <a:lnSpc>
                          <a:spcPts val="3359"/>
                        </a:lnSpc>
                        <a:defRPr/>
                      </a:pPr>
                      <a:r>
                        <a:rPr lang="en-US" sz="2400">
                          <a:solidFill>
                            <a:srgbClr val="000000"/>
                          </a:solidFill>
                          <a:latin typeface="ABeeZee Bold"/>
                        </a:rPr>
                        <a:t>Add a main point</a:t>
                      </a:r>
                      <a:endParaRPr lang="en-US" sz="1100"/>
                    </a:p>
                  </a:txBody>
                  <a:tcPr marL="190500" marR="190500" marT="190500" marB="190500" anchor="ctr">
                    <a:lnL cmpd="sng" algn="ctr" cap="flat" w="0">
                      <a:solidFill>
                        <a:srgbClr val="333333"/>
                      </a:solidFill>
                      <a:prstDash val="solid"/>
                      <a:round/>
                      <a:headEnd type="none" w="med" len="med"/>
                      <a:tailEnd type="none" w="med" len="med"/>
                    </a:lnL>
                    <a:lnR cmpd="sng" algn="ctr" cap="flat" w="0">
                      <a:solidFill>
                        <a:srgbClr val="333333"/>
                      </a:solidFill>
                      <a:prstDash val="solid"/>
                      <a:round/>
                      <a:headEnd type="none" w="med" len="med"/>
                      <a:tailEnd type="none" w="med" len="med"/>
                    </a:lnR>
                    <a:lnT cmpd="sng" algn="ctr" cap="flat" w="0">
                      <a:solidFill>
                        <a:srgbClr val="333333"/>
                      </a:solidFill>
                      <a:prstDash val="solid"/>
                      <a:round/>
                      <a:headEnd type="none" w="med" len="med"/>
                      <a:tailEnd type="none" w="med" len="med"/>
                    </a:lnT>
                    <a:lnB cmpd="sng" algn="ctr" cap="flat" w="0">
                      <a:solidFill>
                        <a:srgbClr val="333333"/>
                      </a:solidFill>
                      <a:prstDash val="solid"/>
                      <a:round/>
                      <a:headEnd type="none" w="med" len="med"/>
                      <a:tailEnd type="none" w="med" len="med"/>
                    </a:lnB>
                  </a:tcPr>
                </a:tc>
                <a:tc>
                  <a:txBody>
                    <a:bodyPr anchor="t" rtlCol="false"/>
                    <a:lstStyle/>
                    <a:p>
                      <a:pPr algn="ctr">
                        <a:lnSpc>
                          <a:spcPts val="3359"/>
                        </a:lnSpc>
                        <a:defRPr/>
                      </a:pPr>
                      <a:r>
                        <a:rPr lang="en-US" sz="2400">
                          <a:solidFill>
                            <a:srgbClr val="000000"/>
                          </a:solidFill>
                          <a:latin typeface="ABeeZee"/>
                        </a:rPr>
                        <a:t>Elaborate on what you want to discuss.</a:t>
                      </a:r>
                      <a:endParaRPr lang="en-US" sz="1100"/>
                    </a:p>
                  </a:txBody>
                  <a:tcPr marL="190500" marR="190500" marT="190500" marB="190500" anchor="ctr">
                    <a:lnL cmpd="sng" algn="ctr" cap="flat" w="0">
                      <a:solidFill>
                        <a:srgbClr val="333333"/>
                      </a:solidFill>
                      <a:prstDash val="solid"/>
                      <a:round/>
                      <a:headEnd type="none" w="med" len="med"/>
                      <a:tailEnd type="none" w="med" len="med"/>
                    </a:lnL>
                    <a:lnR cmpd="sng" algn="ctr" cap="flat" w="0">
                      <a:solidFill>
                        <a:srgbClr val="333333"/>
                      </a:solidFill>
                      <a:prstDash val="solid"/>
                      <a:round/>
                      <a:headEnd type="none" w="med" len="med"/>
                      <a:tailEnd type="none" w="med" len="med"/>
                    </a:lnR>
                    <a:lnT cmpd="sng" algn="ctr" cap="flat" w="0">
                      <a:solidFill>
                        <a:srgbClr val="333333"/>
                      </a:solidFill>
                      <a:prstDash val="solid"/>
                      <a:round/>
                      <a:headEnd type="none" w="med" len="med"/>
                      <a:tailEnd type="none" w="med" len="med"/>
                    </a:lnT>
                    <a:lnB cmpd="sng" algn="ctr" cap="flat" w="0">
                      <a:solidFill>
                        <a:srgbClr val="333333"/>
                      </a:solidFill>
                      <a:prstDash val="solid"/>
                      <a:round/>
                      <a:headEnd type="none" w="med" len="med"/>
                      <a:tailEnd type="none" w="med" len="med"/>
                    </a:lnB>
                  </a:tcPr>
                </a:tc>
              </a:tr>
              <a:tr h="1186994">
                <a:tc>
                  <a:txBody>
                    <a:bodyPr anchor="t" rtlCol="false"/>
                    <a:lstStyle/>
                    <a:p>
                      <a:pPr algn="ctr">
                        <a:lnSpc>
                          <a:spcPts val="3359"/>
                        </a:lnSpc>
                        <a:defRPr/>
                      </a:pPr>
                      <a:r>
                        <a:rPr lang="en-US" sz="2400">
                          <a:solidFill>
                            <a:srgbClr val="000000"/>
                          </a:solidFill>
                          <a:latin typeface="ABeeZee Bold"/>
                        </a:rPr>
                        <a:t>Add a main point</a:t>
                      </a:r>
                      <a:endParaRPr lang="en-US" sz="1100"/>
                    </a:p>
                  </a:txBody>
                  <a:tcPr marL="190500" marR="190500" marT="190500" marB="190500" anchor="ctr">
                    <a:lnL cmpd="sng" algn="ctr" cap="flat" w="0">
                      <a:solidFill>
                        <a:srgbClr val="333333"/>
                      </a:solidFill>
                      <a:prstDash val="solid"/>
                      <a:round/>
                      <a:headEnd type="none" w="med" len="med"/>
                      <a:tailEnd type="none" w="med" len="med"/>
                    </a:lnL>
                    <a:lnR cmpd="sng" algn="ctr" cap="flat" w="0">
                      <a:solidFill>
                        <a:srgbClr val="333333"/>
                      </a:solidFill>
                      <a:prstDash val="solid"/>
                      <a:round/>
                      <a:headEnd type="none" w="med" len="med"/>
                      <a:tailEnd type="none" w="med" len="med"/>
                    </a:lnR>
                    <a:lnT cmpd="sng" algn="ctr" cap="flat" w="0">
                      <a:solidFill>
                        <a:srgbClr val="333333"/>
                      </a:solidFill>
                      <a:prstDash val="solid"/>
                      <a:round/>
                      <a:headEnd type="none" w="med" len="med"/>
                      <a:tailEnd type="none" w="med" len="med"/>
                    </a:lnT>
                    <a:lnB cmpd="sng" algn="ctr" cap="flat" w="0">
                      <a:solidFill>
                        <a:srgbClr val="333333"/>
                      </a:solidFill>
                      <a:prstDash val="solid"/>
                      <a:round/>
                      <a:headEnd type="none" w="med" len="med"/>
                      <a:tailEnd type="none" w="med" len="med"/>
                    </a:lnB>
                  </a:tcPr>
                </a:tc>
                <a:tc>
                  <a:txBody>
                    <a:bodyPr anchor="t" rtlCol="false"/>
                    <a:lstStyle/>
                    <a:p>
                      <a:pPr algn="ctr">
                        <a:lnSpc>
                          <a:spcPts val="3359"/>
                        </a:lnSpc>
                        <a:defRPr/>
                      </a:pPr>
                      <a:r>
                        <a:rPr lang="en-US" sz="2400">
                          <a:solidFill>
                            <a:srgbClr val="000000"/>
                          </a:solidFill>
                          <a:latin typeface="ABeeZee"/>
                        </a:rPr>
                        <a:t>Elaborate on what you want to discuss.</a:t>
                      </a:r>
                      <a:endParaRPr lang="en-US" sz="1100"/>
                    </a:p>
                  </a:txBody>
                  <a:tcPr marL="190500" marR="190500" marT="190500" marB="190500" anchor="ctr">
                    <a:lnL cmpd="sng" algn="ctr" cap="flat" w="0">
                      <a:solidFill>
                        <a:srgbClr val="333333"/>
                      </a:solidFill>
                      <a:prstDash val="solid"/>
                      <a:round/>
                      <a:headEnd type="none" w="med" len="med"/>
                      <a:tailEnd type="none" w="med" len="med"/>
                    </a:lnL>
                    <a:lnR cmpd="sng" algn="ctr" cap="flat" w="0">
                      <a:solidFill>
                        <a:srgbClr val="333333"/>
                      </a:solidFill>
                      <a:prstDash val="solid"/>
                      <a:round/>
                      <a:headEnd type="none" w="med" len="med"/>
                      <a:tailEnd type="none" w="med" len="med"/>
                    </a:lnR>
                    <a:lnT cmpd="sng" algn="ctr" cap="flat" w="0">
                      <a:solidFill>
                        <a:srgbClr val="333333"/>
                      </a:solidFill>
                      <a:prstDash val="solid"/>
                      <a:round/>
                      <a:headEnd type="none" w="med" len="med"/>
                      <a:tailEnd type="none" w="med" len="med"/>
                    </a:lnT>
                    <a:lnB cmpd="sng" algn="ctr" cap="flat" w="0">
                      <a:solidFill>
                        <a:srgbClr val="333333"/>
                      </a:solidFill>
                      <a:prstDash val="solid"/>
                      <a:round/>
                      <a:headEnd type="none" w="med" len="med"/>
                      <a:tailEnd type="none" w="med" len="med"/>
                    </a:lnB>
                  </a:tcPr>
                </a:tc>
              </a:tr>
              <a:tr h="1186994">
                <a:tc>
                  <a:txBody>
                    <a:bodyPr anchor="t" rtlCol="false"/>
                    <a:lstStyle/>
                    <a:p>
                      <a:pPr algn="ctr">
                        <a:lnSpc>
                          <a:spcPts val="3359"/>
                        </a:lnSpc>
                        <a:defRPr/>
                      </a:pPr>
                      <a:r>
                        <a:rPr lang="en-US" sz="2400">
                          <a:solidFill>
                            <a:srgbClr val="000000"/>
                          </a:solidFill>
                          <a:latin typeface="ABeeZee Bold"/>
                        </a:rPr>
                        <a:t>Add a main point</a:t>
                      </a:r>
                      <a:endParaRPr lang="en-US" sz="1100"/>
                    </a:p>
                  </a:txBody>
                  <a:tcPr marL="190500" marR="190500" marT="190500" marB="190500" anchor="ctr">
                    <a:lnL cmpd="sng" algn="ctr" cap="flat" w="0">
                      <a:solidFill>
                        <a:srgbClr val="333333"/>
                      </a:solidFill>
                      <a:prstDash val="solid"/>
                      <a:round/>
                      <a:headEnd type="none" w="med" len="med"/>
                      <a:tailEnd type="none" w="med" len="med"/>
                    </a:lnL>
                    <a:lnR cmpd="sng" algn="ctr" cap="flat" w="0">
                      <a:solidFill>
                        <a:srgbClr val="333333"/>
                      </a:solidFill>
                      <a:prstDash val="solid"/>
                      <a:round/>
                      <a:headEnd type="none" w="med" len="med"/>
                      <a:tailEnd type="none" w="med" len="med"/>
                    </a:lnR>
                    <a:lnT cmpd="sng" algn="ctr" cap="flat" w="0">
                      <a:solidFill>
                        <a:srgbClr val="333333"/>
                      </a:solidFill>
                      <a:prstDash val="solid"/>
                      <a:round/>
                      <a:headEnd type="none" w="med" len="med"/>
                      <a:tailEnd type="none" w="med" len="med"/>
                    </a:lnT>
                    <a:lnB cmpd="sng" algn="ctr" cap="flat" w="0">
                      <a:solidFill>
                        <a:srgbClr val="333333"/>
                      </a:solidFill>
                      <a:prstDash val="solid"/>
                      <a:round/>
                      <a:headEnd type="none" w="med" len="med"/>
                      <a:tailEnd type="none" w="med" len="med"/>
                    </a:lnB>
                  </a:tcPr>
                </a:tc>
                <a:tc>
                  <a:txBody>
                    <a:bodyPr anchor="t" rtlCol="false"/>
                    <a:lstStyle/>
                    <a:p>
                      <a:pPr algn="ctr">
                        <a:lnSpc>
                          <a:spcPts val="3359"/>
                        </a:lnSpc>
                        <a:defRPr/>
                      </a:pPr>
                      <a:r>
                        <a:rPr lang="en-US" sz="2400">
                          <a:solidFill>
                            <a:srgbClr val="000000"/>
                          </a:solidFill>
                          <a:latin typeface="ABeeZee"/>
                        </a:rPr>
                        <a:t>Elaborate on what you want to discuss.</a:t>
                      </a:r>
                      <a:endParaRPr lang="en-US" sz="1100"/>
                    </a:p>
                  </a:txBody>
                  <a:tcPr marL="190500" marR="190500" marT="190500" marB="190500" anchor="ctr">
                    <a:lnL cmpd="sng" algn="ctr" cap="flat" w="0">
                      <a:solidFill>
                        <a:srgbClr val="333333"/>
                      </a:solidFill>
                      <a:prstDash val="solid"/>
                      <a:round/>
                      <a:headEnd type="none" w="med" len="med"/>
                      <a:tailEnd type="none" w="med" len="med"/>
                    </a:lnL>
                    <a:lnR cmpd="sng" algn="ctr" cap="flat" w="0">
                      <a:solidFill>
                        <a:srgbClr val="333333"/>
                      </a:solidFill>
                      <a:prstDash val="solid"/>
                      <a:round/>
                      <a:headEnd type="none" w="med" len="med"/>
                      <a:tailEnd type="none" w="med" len="med"/>
                    </a:lnR>
                    <a:lnT cmpd="sng" algn="ctr" cap="flat" w="0">
                      <a:solidFill>
                        <a:srgbClr val="333333"/>
                      </a:solidFill>
                      <a:prstDash val="solid"/>
                      <a:round/>
                      <a:headEnd type="none" w="med" len="med"/>
                      <a:tailEnd type="none" w="med" len="med"/>
                    </a:lnT>
                    <a:lnB cmpd="sng" algn="ctr" cap="flat" w="0">
                      <a:solidFill>
                        <a:srgbClr val="333333"/>
                      </a:solidFill>
                      <a:prstDash val="solid"/>
                      <a:round/>
                      <a:headEnd type="none" w="med" len="med"/>
                      <a:tailEnd type="none" w="med" len="med"/>
                    </a:lnB>
                  </a:tcPr>
                </a:tc>
              </a:tr>
              <a:tr h="1186994">
                <a:tc>
                  <a:txBody>
                    <a:bodyPr anchor="t" rtlCol="false"/>
                    <a:lstStyle/>
                    <a:p>
                      <a:pPr algn="ctr">
                        <a:lnSpc>
                          <a:spcPts val="3359"/>
                        </a:lnSpc>
                        <a:defRPr/>
                      </a:pPr>
                      <a:r>
                        <a:rPr lang="en-US" sz="2400">
                          <a:solidFill>
                            <a:srgbClr val="000000"/>
                          </a:solidFill>
                          <a:latin typeface="ABeeZee Bold"/>
                        </a:rPr>
                        <a:t>Add a main point</a:t>
                      </a:r>
                      <a:endParaRPr lang="en-US" sz="1100"/>
                    </a:p>
                  </a:txBody>
                  <a:tcPr marL="190500" marR="190500" marT="190500" marB="190500" anchor="ctr">
                    <a:lnL cmpd="sng" algn="ctr" cap="flat" w="0">
                      <a:solidFill>
                        <a:srgbClr val="333333"/>
                      </a:solidFill>
                      <a:prstDash val="solid"/>
                      <a:round/>
                      <a:headEnd type="none" w="med" len="med"/>
                      <a:tailEnd type="none" w="med" len="med"/>
                    </a:lnL>
                    <a:lnR cmpd="sng" algn="ctr" cap="flat" w="0">
                      <a:solidFill>
                        <a:srgbClr val="333333"/>
                      </a:solidFill>
                      <a:prstDash val="solid"/>
                      <a:round/>
                      <a:headEnd type="none" w="med" len="med"/>
                      <a:tailEnd type="none" w="med" len="med"/>
                    </a:lnR>
                    <a:lnT cmpd="sng" algn="ctr" cap="flat" w="0">
                      <a:solidFill>
                        <a:srgbClr val="333333"/>
                      </a:solidFill>
                      <a:prstDash val="solid"/>
                      <a:round/>
                      <a:headEnd type="none" w="med" len="med"/>
                      <a:tailEnd type="none" w="med" len="med"/>
                    </a:lnT>
                    <a:lnB cmpd="sng" algn="ctr" cap="flat" w="0">
                      <a:solidFill>
                        <a:srgbClr val="333333"/>
                      </a:solidFill>
                      <a:prstDash val="solid"/>
                      <a:round/>
                      <a:headEnd type="none" w="med" len="med"/>
                      <a:tailEnd type="none" w="med" len="med"/>
                    </a:lnB>
                  </a:tcPr>
                </a:tc>
                <a:tc>
                  <a:txBody>
                    <a:bodyPr anchor="t" rtlCol="false"/>
                    <a:lstStyle/>
                    <a:p>
                      <a:pPr algn="ctr">
                        <a:lnSpc>
                          <a:spcPts val="3359"/>
                        </a:lnSpc>
                        <a:defRPr/>
                      </a:pPr>
                      <a:r>
                        <a:rPr lang="en-US" sz="2400">
                          <a:solidFill>
                            <a:srgbClr val="000000"/>
                          </a:solidFill>
                          <a:latin typeface="ABeeZee"/>
                        </a:rPr>
                        <a:t>Elaborate on what you want to discuss.</a:t>
                      </a:r>
                      <a:endParaRPr lang="en-US" sz="1100"/>
                    </a:p>
                  </a:txBody>
                  <a:tcPr marL="190500" marR="190500" marT="190500" marB="190500" anchor="ctr">
                    <a:lnL cmpd="sng" algn="ctr" cap="flat" w="0">
                      <a:solidFill>
                        <a:srgbClr val="333333"/>
                      </a:solidFill>
                      <a:prstDash val="solid"/>
                      <a:round/>
                      <a:headEnd type="none" w="med" len="med"/>
                      <a:tailEnd type="none" w="med" len="med"/>
                    </a:lnL>
                    <a:lnR cmpd="sng" algn="ctr" cap="flat" w="0">
                      <a:solidFill>
                        <a:srgbClr val="333333"/>
                      </a:solidFill>
                      <a:prstDash val="solid"/>
                      <a:round/>
                      <a:headEnd type="none" w="med" len="med"/>
                      <a:tailEnd type="none" w="med" len="med"/>
                    </a:lnR>
                    <a:lnT cmpd="sng" algn="ctr" cap="flat" w="0">
                      <a:solidFill>
                        <a:srgbClr val="333333"/>
                      </a:solidFill>
                      <a:prstDash val="solid"/>
                      <a:round/>
                      <a:headEnd type="none" w="med" len="med"/>
                      <a:tailEnd type="none" w="med" len="med"/>
                    </a:lnT>
                    <a:lnB cmpd="sng" algn="ctr" cap="flat" w="0">
                      <a:solidFill>
                        <a:srgbClr val="333333"/>
                      </a:solidFill>
                      <a:prstDash val="solid"/>
                      <a:round/>
                      <a:headEnd type="none" w="med" len="med"/>
                      <a:tailEnd type="none" w="med" len="med"/>
                    </a:lnB>
                  </a:tcPr>
                </a:tc>
              </a:tr>
            </a:tbl>
          </a:graphicData>
        </a:graphic>
      </p:graphicFrame>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474324">
            <a:off x="-142564" y="2468138"/>
            <a:ext cx="5223714" cy="7174611"/>
          </a:xfrm>
          <a:prstGeom prst="rect">
            <a:avLst/>
          </a:prstGeom>
        </p:spPr>
      </p:pic>
      <p:pic>
        <p:nvPicPr>
          <p:cNvPr name="Picture 6" id="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1220129">
            <a:off x="14774701" y="1067600"/>
            <a:ext cx="3855863" cy="1612452"/>
          </a:xfrm>
          <a:prstGeom prst="rect">
            <a:avLst/>
          </a:prstGeom>
        </p:spPr>
      </p:pic>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BCDDFF"/>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097761">
            <a:off x="1742073" y="507346"/>
            <a:ext cx="1463034" cy="2345973"/>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926034" y="2031958"/>
            <a:ext cx="8602054" cy="6816064"/>
          </a:xfrm>
          <a:prstGeom prst="rect">
            <a:avLst/>
          </a:prstGeom>
        </p:spPr>
      </p:pic>
      <p:pic>
        <p:nvPicPr>
          <p:cNvPr name="Picture 4" id="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0481884" y="611050"/>
            <a:ext cx="6755591" cy="9064901"/>
          </a:xfrm>
          <a:prstGeom prst="rect">
            <a:avLst/>
          </a:prstGeom>
        </p:spPr>
      </p:pic>
      <p:grpSp>
        <p:nvGrpSpPr>
          <p:cNvPr name="Group 5" id="5"/>
          <p:cNvGrpSpPr/>
          <p:nvPr/>
        </p:nvGrpSpPr>
        <p:grpSpPr>
          <a:xfrm rot="0">
            <a:off x="12371299" y="1806973"/>
            <a:ext cx="2976761" cy="1488381"/>
            <a:chOff x="0" y="0"/>
            <a:chExt cx="3969015" cy="1984507"/>
          </a:xfrm>
        </p:grpSpPr>
        <p:grpSp>
          <p:nvGrpSpPr>
            <p:cNvPr name="Group 6" id="6"/>
            <p:cNvGrpSpPr>
              <a:grpSpLocks noChangeAspect="true"/>
            </p:cNvGrpSpPr>
            <p:nvPr/>
          </p:nvGrpSpPr>
          <p:grpSpPr>
            <a:xfrm rot="0">
              <a:off x="0" y="0"/>
              <a:ext cx="3969015" cy="1984507"/>
              <a:chOff x="0" y="0"/>
              <a:chExt cx="2540000" cy="1270000"/>
            </a:xfrm>
          </p:grpSpPr>
          <p:sp>
            <p:nvSpPr>
              <p:cNvPr name="Freeform 7" id="7"/>
              <p:cNvSpPr/>
              <p:nvPr/>
            </p:nvSpPr>
            <p:spPr>
              <a:xfrm flipH="false" flipV="false">
                <a:off x="0" y="5667"/>
                <a:ext cx="2540000" cy="1264333"/>
              </a:xfrm>
              <a:custGeom>
                <a:avLst/>
                <a:gdLst/>
                <a:ahLst/>
                <a:cxnLst/>
                <a:rect r="r" b="b" t="t" l="l"/>
                <a:pathLst>
                  <a:path h="1264333" w="2540000">
                    <a:moveTo>
                      <a:pt x="0" y="1264333"/>
                    </a:moveTo>
                    <a:cubicBezTo>
                      <a:pt x="3127" y="565148"/>
                      <a:pt x="570808" y="0"/>
                      <a:pt x="1270000" y="0"/>
                    </a:cubicBezTo>
                    <a:cubicBezTo>
                      <a:pt x="1969192" y="0"/>
                      <a:pt x="2536873" y="565148"/>
                      <a:pt x="2540000" y="1264333"/>
                    </a:cubicBezTo>
                    <a:lnTo>
                      <a:pt x="2260600" y="1264333"/>
                    </a:lnTo>
                    <a:cubicBezTo>
                      <a:pt x="2258161" y="718969"/>
                      <a:pt x="1815369" y="278153"/>
                      <a:pt x="1270000" y="278153"/>
                    </a:cubicBezTo>
                    <a:cubicBezTo>
                      <a:pt x="724631" y="278153"/>
                      <a:pt x="281839" y="718969"/>
                      <a:pt x="279400" y="1264333"/>
                    </a:cubicBezTo>
                    <a:close/>
                  </a:path>
                </a:pathLst>
              </a:custGeom>
              <a:solidFill>
                <a:srgbClr val="2834A6"/>
              </a:solidFill>
            </p:spPr>
          </p:sp>
          <p:sp>
            <p:nvSpPr>
              <p:cNvPr name="Freeform 8" id="8"/>
              <p:cNvSpPr/>
              <p:nvPr/>
            </p:nvSpPr>
            <p:spPr>
              <a:xfrm flipH="false" flipV="false">
                <a:off x="0" y="-59143"/>
                <a:ext cx="1916483" cy="1329143"/>
              </a:xfrm>
              <a:custGeom>
                <a:avLst/>
                <a:gdLst/>
                <a:ahLst/>
                <a:cxnLst/>
                <a:rect r="r" b="b" t="t" l="l"/>
                <a:pathLst>
                  <a:path h="1329143" w="1916483">
                    <a:moveTo>
                      <a:pt x="0" y="1329143"/>
                    </a:moveTo>
                    <a:cubicBezTo>
                      <a:pt x="0" y="873039"/>
                      <a:pt x="244581" y="451962"/>
                      <a:pt x="640768" y="225981"/>
                    </a:cubicBezTo>
                    <a:cubicBezTo>
                      <a:pt x="1036954" y="0"/>
                      <a:pt x="1523895" y="3825"/>
                      <a:pt x="1916483" y="236001"/>
                    </a:cubicBezTo>
                    <a:lnTo>
                      <a:pt x="1774256" y="476492"/>
                    </a:lnTo>
                    <a:cubicBezTo>
                      <a:pt x="1468038" y="295395"/>
                      <a:pt x="1088224" y="292412"/>
                      <a:pt x="779199" y="468677"/>
                    </a:cubicBezTo>
                    <a:cubicBezTo>
                      <a:pt x="470173" y="644941"/>
                      <a:pt x="279400" y="973382"/>
                      <a:pt x="279400" y="1329143"/>
                    </a:cubicBezTo>
                    <a:close/>
                  </a:path>
                </a:pathLst>
              </a:custGeom>
              <a:solidFill>
                <a:srgbClr val="FFFFFF"/>
              </a:solidFill>
            </p:spPr>
          </p:sp>
        </p:grpSp>
      </p:grpSp>
      <p:sp>
        <p:nvSpPr>
          <p:cNvPr name="TextBox 9" id="9"/>
          <p:cNvSpPr txBox="true"/>
          <p:nvPr/>
        </p:nvSpPr>
        <p:spPr>
          <a:xfrm rot="0">
            <a:off x="2177960" y="5927511"/>
            <a:ext cx="6098202" cy="361950"/>
          </a:xfrm>
          <a:prstGeom prst="rect">
            <a:avLst/>
          </a:prstGeom>
        </p:spPr>
        <p:txBody>
          <a:bodyPr anchor="t" rtlCol="false" tIns="0" lIns="0" bIns="0" rIns="0">
            <a:spAutoFit/>
          </a:bodyPr>
          <a:lstStyle/>
          <a:p>
            <a:pPr algn="ctr">
              <a:lnSpc>
                <a:spcPts val="2879"/>
              </a:lnSpc>
            </a:pPr>
            <a:r>
              <a:rPr lang="en-US" sz="2400">
                <a:solidFill>
                  <a:srgbClr val="000000"/>
                </a:solidFill>
                <a:latin typeface="ABeeZee"/>
              </a:rPr>
              <a:t>Elaborate on the featured statistic.</a:t>
            </a:r>
          </a:p>
        </p:txBody>
      </p:sp>
      <p:sp>
        <p:nvSpPr>
          <p:cNvPr name="TextBox 10" id="10"/>
          <p:cNvSpPr txBox="true"/>
          <p:nvPr/>
        </p:nvSpPr>
        <p:spPr>
          <a:xfrm rot="0">
            <a:off x="2177960" y="4604870"/>
            <a:ext cx="6098202" cy="1245108"/>
          </a:xfrm>
          <a:prstGeom prst="rect">
            <a:avLst/>
          </a:prstGeom>
        </p:spPr>
        <p:txBody>
          <a:bodyPr anchor="t" rtlCol="false" tIns="0" lIns="0" bIns="0" rIns="0">
            <a:spAutoFit/>
          </a:bodyPr>
          <a:lstStyle/>
          <a:p>
            <a:pPr algn="ctr" marL="0" indent="0" lvl="0">
              <a:lnSpc>
                <a:spcPts val="9906"/>
              </a:lnSpc>
              <a:spcBef>
                <a:spcPct val="0"/>
              </a:spcBef>
            </a:pPr>
            <a:r>
              <a:rPr lang="en-US" sz="7800" spc="-156" u="none">
                <a:solidFill>
                  <a:srgbClr val="2834A6"/>
                </a:solidFill>
                <a:latin typeface="Wedges Bold"/>
              </a:rPr>
              <a:t>2 out of 5</a:t>
            </a:r>
          </a:p>
        </p:txBody>
      </p:sp>
      <p:sp>
        <p:nvSpPr>
          <p:cNvPr name="TextBox 11" id="11"/>
          <p:cNvSpPr txBox="true"/>
          <p:nvPr/>
        </p:nvSpPr>
        <p:spPr>
          <a:xfrm rot="0">
            <a:off x="10810578" y="5053648"/>
            <a:ext cx="6098202" cy="361950"/>
          </a:xfrm>
          <a:prstGeom prst="rect">
            <a:avLst/>
          </a:prstGeom>
        </p:spPr>
        <p:txBody>
          <a:bodyPr anchor="t" rtlCol="false" tIns="0" lIns="0" bIns="0" rIns="0">
            <a:spAutoFit/>
          </a:bodyPr>
          <a:lstStyle/>
          <a:p>
            <a:pPr algn="ctr">
              <a:lnSpc>
                <a:spcPts val="2879"/>
              </a:lnSpc>
            </a:pPr>
            <a:r>
              <a:rPr lang="en-US" sz="2400">
                <a:solidFill>
                  <a:srgbClr val="2834A6"/>
                </a:solidFill>
                <a:latin typeface="ABeeZee"/>
              </a:rPr>
              <a:t>Elaborate on the featured statistic.</a:t>
            </a:r>
          </a:p>
        </p:txBody>
      </p:sp>
      <p:sp>
        <p:nvSpPr>
          <p:cNvPr name="TextBox 12" id="12"/>
          <p:cNvSpPr txBox="true"/>
          <p:nvPr/>
        </p:nvSpPr>
        <p:spPr>
          <a:xfrm rot="0">
            <a:off x="12044269" y="3460518"/>
            <a:ext cx="3630821" cy="1398143"/>
          </a:xfrm>
          <a:prstGeom prst="rect">
            <a:avLst/>
          </a:prstGeom>
        </p:spPr>
        <p:txBody>
          <a:bodyPr anchor="t" rtlCol="false" tIns="0" lIns="0" bIns="0" rIns="0">
            <a:spAutoFit/>
          </a:bodyPr>
          <a:lstStyle/>
          <a:p>
            <a:pPr algn="ctr" marL="0" indent="0" lvl="0">
              <a:lnSpc>
                <a:spcPts val="11175"/>
              </a:lnSpc>
              <a:spcBef>
                <a:spcPct val="0"/>
              </a:spcBef>
            </a:pPr>
            <a:r>
              <a:rPr lang="en-US" sz="8799" spc="-175" u="none">
                <a:solidFill>
                  <a:srgbClr val="2834A6"/>
                </a:solidFill>
                <a:latin typeface="Wedges Bold"/>
              </a:rPr>
              <a:t>95%</a:t>
            </a:r>
          </a:p>
        </p:txBody>
      </p:sp>
      <p:sp>
        <p:nvSpPr>
          <p:cNvPr name="TextBox 13" id="13"/>
          <p:cNvSpPr txBox="true"/>
          <p:nvPr/>
        </p:nvSpPr>
        <p:spPr>
          <a:xfrm rot="0">
            <a:off x="10810578" y="8486072"/>
            <a:ext cx="6098202" cy="361950"/>
          </a:xfrm>
          <a:prstGeom prst="rect">
            <a:avLst/>
          </a:prstGeom>
        </p:spPr>
        <p:txBody>
          <a:bodyPr anchor="t" rtlCol="false" tIns="0" lIns="0" bIns="0" rIns="0">
            <a:spAutoFit/>
          </a:bodyPr>
          <a:lstStyle/>
          <a:p>
            <a:pPr algn="ctr" marL="0" indent="0" lvl="0">
              <a:lnSpc>
                <a:spcPts val="2879"/>
              </a:lnSpc>
              <a:spcBef>
                <a:spcPct val="0"/>
              </a:spcBef>
            </a:pPr>
            <a:r>
              <a:rPr lang="en-US" sz="2400" u="none">
                <a:solidFill>
                  <a:srgbClr val="2834A6"/>
                </a:solidFill>
                <a:latin typeface="ABeeZee"/>
              </a:rPr>
              <a:t>Elaborate on the featured statistic.</a:t>
            </a:r>
          </a:p>
        </p:txBody>
      </p:sp>
      <p:sp>
        <p:nvSpPr>
          <p:cNvPr name="TextBox 14" id="14"/>
          <p:cNvSpPr txBox="true"/>
          <p:nvPr/>
        </p:nvSpPr>
        <p:spPr>
          <a:xfrm rot="0">
            <a:off x="10357392" y="6778641"/>
            <a:ext cx="7004574" cy="1398143"/>
          </a:xfrm>
          <a:prstGeom prst="rect">
            <a:avLst/>
          </a:prstGeom>
        </p:spPr>
        <p:txBody>
          <a:bodyPr anchor="t" rtlCol="false" tIns="0" lIns="0" bIns="0" rIns="0">
            <a:spAutoFit/>
          </a:bodyPr>
          <a:lstStyle/>
          <a:p>
            <a:pPr algn="ctr" marL="0" indent="0" lvl="0">
              <a:lnSpc>
                <a:spcPts val="11175"/>
              </a:lnSpc>
              <a:spcBef>
                <a:spcPct val="0"/>
              </a:spcBef>
            </a:pPr>
            <a:r>
              <a:rPr lang="en-US" sz="8799" spc="-175" u="none">
                <a:solidFill>
                  <a:srgbClr val="2834A6"/>
                </a:solidFill>
                <a:latin typeface="Wedges Bold"/>
              </a:rPr>
              <a:t>12 million</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CC84D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5400000">
            <a:off x="-2473853" y="-7816449"/>
            <a:ext cx="23281474" cy="16508681"/>
          </a:xfrm>
          <a:prstGeom prst="rect">
            <a:avLst/>
          </a:prstGeom>
        </p:spPr>
      </p:pic>
      <p:graphicFrame>
        <p:nvGraphicFramePr>
          <p:cNvPr name="Table 3" id="3"/>
          <p:cNvGraphicFramePr>
            <a:graphicFrameLocks noGrp="true"/>
          </p:cNvGraphicFramePr>
          <p:nvPr/>
        </p:nvGraphicFramePr>
        <p:xfrm>
          <a:off x="2075897" y="2165855"/>
          <a:ext cx="3479747" cy="7360994"/>
        </p:xfrm>
        <a:graphic>
          <a:graphicData uri="http://schemas.openxmlformats.org/drawingml/2006/table">
            <a:tbl>
              <a:tblPr/>
              <a:tblGrid>
                <a:gridCol w="1026139"/>
              </a:tblGrid>
              <a:tr h="854794">
                <a:tc>
                  <a:txBody>
                    <a:bodyPr anchor="t" rtlCol="false"/>
                    <a:lstStyle/>
                    <a:p>
                      <a:pPr algn="ctr">
                        <a:lnSpc>
                          <a:spcPts val="3079"/>
                        </a:lnSpc>
                        <a:defRPr/>
                      </a:pPr>
                      <a:r>
                        <a:rPr lang="en-US" sz="2199">
                          <a:solidFill>
                            <a:srgbClr val="000000"/>
                          </a:solidFill>
                          <a:latin typeface="ABeeZee Bold"/>
                        </a:rPr>
                        <a:t>1ST QUARTER</a:t>
                      </a:r>
                      <a:endParaRPr lang="en-US" sz="1100"/>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EF6767"/>
                    </a:solidFill>
                  </a:tcPr>
                </a:tc>
              </a:tr>
              <a:tr h="728614">
                <a:tc>
                  <a:txBody>
                    <a:bodyPr anchor="t" rtlCol="false"/>
                    <a:lstStyle/>
                    <a:p>
                      <a:pPr algn="ctr">
                        <a:lnSpc>
                          <a:spcPts val="3079"/>
                        </a:lnSpc>
                        <a:defRPr/>
                      </a:pPr>
                      <a:r>
                        <a:rPr lang="en-US" sz="2199">
                          <a:solidFill>
                            <a:srgbClr val="000000"/>
                          </a:solidFill>
                          <a:latin typeface="ABeeZee Bold"/>
                        </a:rPr>
                        <a:t>January</a:t>
                      </a:r>
                      <a:endParaRPr lang="en-US" sz="1100"/>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BCDDFF"/>
                    </a:solidFill>
                  </a:tcPr>
                </a:tc>
              </a:tr>
              <a:tr h="1437946">
                <a:tc>
                  <a:txBody>
                    <a:bodyPr anchor="t" rtlCol="false"/>
                    <a:lstStyle/>
                    <a:p>
                      <a:pPr algn="ctr">
                        <a:lnSpc>
                          <a:spcPts val="3079"/>
                        </a:lnSpc>
                        <a:defRPr/>
                      </a:pPr>
                      <a:r>
                        <a:rPr lang="en-US" sz="2199">
                          <a:solidFill>
                            <a:srgbClr val="000000"/>
                          </a:solidFill>
                          <a:latin typeface="ABeeZee"/>
                        </a:rPr>
                        <a:t>Double click</a:t>
                      </a:r>
                      <a:endParaRPr lang="en-US" sz="1100"/>
                    </a:p>
                    <a:p>
                      <a:pPr algn="ctr">
                        <a:lnSpc>
                          <a:spcPts val="3079"/>
                        </a:lnSpc>
                      </a:pPr>
                      <a:r>
                        <a:rPr lang="en-US" sz="2199">
                          <a:solidFill>
                            <a:srgbClr val="000000"/>
                          </a:solidFill>
                          <a:latin typeface="ABeeZee"/>
                        </a:rPr>
                        <a:t>to add task</a:t>
                      </a:r>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FFFFFF"/>
                    </a:solidFill>
                  </a:tcPr>
                </a:tc>
              </a:tr>
              <a:tr h="728614">
                <a:tc>
                  <a:txBody>
                    <a:bodyPr anchor="t" rtlCol="false"/>
                    <a:lstStyle/>
                    <a:p>
                      <a:pPr algn="ctr">
                        <a:lnSpc>
                          <a:spcPts val="3079"/>
                        </a:lnSpc>
                        <a:defRPr/>
                      </a:pPr>
                      <a:r>
                        <a:rPr lang="en-US" sz="2199">
                          <a:solidFill>
                            <a:srgbClr val="000000"/>
                          </a:solidFill>
                          <a:latin typeface="ABeeZee Bold"/>
                        </a:rPr>
                        <a:t>February</a:t>
                      </a:r>
                      <a:endParaRPr lang="en-US" sz="1100"/>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BCDDFF"/>
                    </a:solidFill>
                  </a:tcPr>
                </a:tc>
              </a:tr>
              <a:tr h="1448984">
                <a:tc>
                  <a:txBody>
                    <a:bodyPr anchor="t" rtlCol="false"/>
                    <a:lstStyle/>
                    <a:p>
                      <a:pPr algn="ctr">
                        <a:lnSpc>
                          <a:spcPts val="3079"/>
                        </a:lnSpc>
                        <a:defRPr/>
                      </a:pPr>
                      <a:r>
                        <a:rPr lang="en-US" sz="2199">
                          <a:solidFill>
                            <a:srgbClr val="000000"/>
                          </a:solidFill>
                          <a:latin typeface="ABeeZee"/>
                        </a:rPr>
                        <a:t>Double click</a:t>
                      </a:r>
                      <a:endParaRPr lang="en-US" sz="1100"/>
                    </a:p>
                    <a:p>
                      <a:pPr algn="ctr">
                        <a:lnSpc>
                          <a:spcPts val="3079"/>
                        </a:lnSpc>
                      </a:pPr>
                      <a:r>
                        <a:rPr lang="en-US" sz="2199">
                          <a:solidFill>
                            <a:srgbClr val="000000"/>
                          </a:solidFill>
                          <a:latin typeface="ABeeZee"/>
                        </a:rPr>
                        <a:t>to add task</a:t>
                      </a:r>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FFFFFF"/>
                    </a:solidFill>
                  </a:tcPr>
                </a:tc>
              </a:tr>
              <a:tr h="728614">
                <a:tc>
                  <a:txBody>
                    <a:bodyPr anchor="t" rtlCol="false"/>
                    <a:lstStyle/>
                    <a:p>
                      <a:pPr algn="ctr">
                        <a:lnSpc>
                          <a:spcPts val="3079"/>
                        </a:lnSpc>
                        <a:defRPr/>
                      </a:pPr>
                      <a:r>
                        <a:rPr lang="en-US" sz="2199">
                          <a:solidFill>
                            <a:srgbClr val="000000"/>
                          </a:solidFill>
                          <a:latin typeface="ABeeZee Bold"/>
                        </a:rPr>
                        <a:t>March</a:t>
                      </a:r>
                      <a:endParaRPr lang="en-US" sz="1100"/>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BCDDFF"/>
                    </a:solidFill>
                  </a:tcPr>
                </a:tc>
              </a:tr>
              <a:tr h="1433428">
                <a:tc>
                  <a:txBody>
                    <a:bodyPr anchor="t" rtlCol="false"/>
                    <a:lstStyle/>
                    <a:p>
                      <a:pPr algn="ctr">
                        <a:lnSpc>
                          <a:spcPts val="3079"/>
                        </a:lnSpc>
                        <a:defRPr/>
                      </a:pPr>
                      <a:r>
                        <a:rPr lang="en-US" sz="2199">
                          <a:solidFill>
                            <a:srgbClr val="000000"/>
                          </a:solidFill>
                          <a:latin typeface="ABeeZee"/>
                        </a:rPr>
                        <a:t>Double click</a:t>
                      </a:r>
                      <a:endParaRPr lang="en-US" sz="1100"/>
                    </a:p>
                    <a:p>
                      <a:pPr algn="ctr">
                        <a:lnSpc>
                          <a:spcPts val="3079"/>
                        </a:lnSpc>
                      </a:pPr>
                      <a:r>
                        <a:rPr lang="en-US" sz="2199">
                          <a:solidFill>
                            <a:srgbClr val="000000"/>
                          </a:solidFill>
                          <a:latin typeface="ABeeZee"/>
                        </a:rPr>
                        <a:t>to add task</a:t>
                      </a:r>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FFFFFF"/>
                    </a:solidFill>
                  </a:tcPr>
                </a:tc>
              </a:tr>
            </a:tbl>
          </a:graphicData>
        </a:graphic>
      </p:graphicFrame>
      <p:graphicFrame>
        <p:nvGraphicFramePr>
          <p:cNvPr name="Table 4" id="4"/>
          <p:cNvGraphicFramePr>
            <a:graphicFrameLocks noGrp="true"/>
          </p:cNvGraphicFramePr>
          <p:nvPr/>
        </p:nvGraphicFramePr>
        <p:xfrm>
          <a:off x="5734762" y="2165855"/>
          <a:ext cx="3479747" cy="7360994"/>
        </p:xfrm>
        <a:graphic>
          <a:graphicData uri="http://schemas.openxmlformats.org/drawingml/2006/table">
            <a:tbl>
              <a:tblPr/>
              <a:tblGrid>
                <a:gridCol w="1026139"/>
              </a:tblGrid>
              <a:tr h="854794">
                <a:tc>
                  <a:txBody>
                    <a:bodyPr anchor="t" rtlCol="false"/>
                    <a:lstStyle/>
                    <a:p>
                      <a:pPr algn="ctr">
                        <a:lnSpc>
                          <a:spcPts val="3079"/>
                        </a:lnSpc>
                        <a:defRPr/>
                      </a:pPr>
                      <a:r>
                        <a:rPr lang="en-US" sz="2199">
                          <a:solidFill>
                            <a:srgbClr val="000000"/>
                          </a:solidFill>
                          <a:latin typeface="ABeeZee Bold"/>
                        </a:rPr>
                        <a:t>2ND QUARTER</a:t>
                      </a:r>
                      <a:endParaRPr lang="en-US" sz="1100"/>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EF6767"/>
                    </a:solidFill>
                  </a:tcPr>
                </a:tc>
              </a:tr>
              <a:tr h="728614">
                <a:tc>
                  <a:txBody>
                    <a:bodyPr anchor="t" rtlCol="false"/>
                    <a:lstStyle/>
                    <a:p>
                      <a:pPr algn="ctr">
                        <a:lnSpc>
                          <a:spcPts val="3079"/>
                        </a:lnSpc>
                        <a:defRPr/>
                      </a:pPr>
                      <a:r>
                        <a:rPr lang="en-US" sz="2199">
                          <a:solidFill>
                            <a:srgbClr val="000000"/>
                          </a:solidFill>
                          <a:latin typeface="ABeeZee Bold"/>
                        </a:rPr>
                        <a:t>April</a:t>
                      </a:r>
                      <a:endParaRPr lang="en-US" sz="1100"/>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BCDDFF"/>
                    </a:solidFill>
                  </a:tcPr>
                </a:tc>
              </a:tr>
              <a:tr h="1437946">
                <a:tc>
                  <a:txBody>
                    <a:bodyPr anchor="t" rtlCol="false"/>
                    <a:lstStyle/>
                    <a:p>
                      <a:pPr algn="ctr">
                        <a:lnSpc>
                          <a:spcPts val="3079"/>
                        </a:lnSpc>
                        <a:defRPr/>
                      </a:pPr>
                      <a:r>
                        <a:rPr lang="en-US" sz="2199">
                          <a:solidFill>
                            <a:srgbClr val="000000"/>
                          </a:solidFill>
                          <a:latin typeface="ABeeZee"/>
                        </a:rPr>
                        <a:t>Double click</a:t>
                      </a:r>
                      <a:endParaRPr lang="en-US" sz="1100"/>
                    </a:p>
                    <a:p>
                      <a:pPr algn="ctr">
                        <a:lnSpc>
                          <a:spcPts val="3079"/>
                        </a:lnSpc>
                      </a:pPr>
                      <a:r>
                        <a:rPr lang="en-US" sz="2199">
                          <a:solidFill>
                            <a:srgbClr val="000000"/>
                          </a:solidFill>
                          <a:latin typeface="ABeeZee"/>
                        </a:rPr>
                        <a:t>to add task</a:t>
                      </a:r>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FFFFFF"/>
                    </a:solidFill>
                  </a:tcPr>
                </a:tc>
              </a:tr>
              <a:tr h="728614">
                <a:tc>
                  <a:txBody>
                    <a:bodyPr anchor="t" rtlCol="false"/>
                    <a:lstStyle/>
                    <a:p>
                      <a:pPr algn="ctr">
                        <a:lnSpc>
                          <a:spcPts val="3079"/>
                        </a:lnSpc>
                        <a:defRPr/>
                      </a:pPr>
                      <a:r>
                        <a:rPr lang="en-US" sz="2199">
                          <a:solidFill>
                            <a:srgbClr val="000000"/>
                          </a:solidFill>
                          <a:latin typeface="ABeeZee Bold"/>
                        </a:rPr>
                        <a:t>May</a:t>
                      </a:r>
                      <a:endParaRPr lang="en-US" sz="1100"/>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BCDDFF"/>
                    </a:solidFill>
                  </a:tcPr>
                </a:tc>
              </a:tr>
              <a:tr h="1448984">
                <a:tc>
                  <a:txBody>
                    <a:bodyPr anchor="t" rtlCol="false"/>
                    <a:lstStyle/>
                    <a:p>
                      <a:pPr algn="ctr">
                        <a:lnSpc>
                          <a:spcPts val="3079"/>
                        </a:lnSpc>
                        <a:defRPr/>
                      </a:pPr>
                      <a:r>
                        <a:rPr lang="en-US" sz="2199">
                          <a:solidFill>
                            <a:srgbClr val="000000"/>
                          </a:solidFill>
                          <a:latin typeface="ABeeZee"/>
                        </a:rPr>
                        <a:t>Double click</a:t>
                      </a:r>
                      <a:endParaRPr lang="en-US" sz="1100"/>
                    </a:p>
                    <a:p>
                      <a:pPr algn="ctr">
                        <a:lnSpc>
                          <a:spcPts val="3079"/>
                        </a:lnSpc>
                      </a:pPr>
                      <a:r>
                        <a:rPr lang="en-US" sz="2199">
                          <a:solidFill>
                            <a:srgbClr val="000000"/>
                          </a:solidFill>
                          <a:latin typeface="ABeeZee"/>
                        </a:rPr>
                        <a:t>to add task</a:t>
                      </a:r>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FFFFFF"/>
                    </a:solidFill>
                  </a:tcPr>
                </a:tc>
              </a:tr>
              <a:tr h="728614">
                <a:tc>
                  <a:txBody>
                    <a:bodyPr anchor="t" rtlCol="false"/>
                    <a:lstStyle/>
                    <a:p>
                      <a:pPr algn="ctr">
                        <a:lnSpc>
                          <a:spcPts val="3079"/>
                        </a:lnSpc>
                        <a:defRPr/>
                      </a:pPr>
                      <a:r>
                        <a:rPr lang="en-US" sz="2199">
                          <a:solidFill>
                            <a:srgbClr val="000000"/>
                          </a:solidFill>
                          <a:latin typeface="ABeeZee Bold"/>
                        </a:rPr>
                        <a:t>June</a:t>
                      </a:r>
                      <a:endParaRPr lang="en-US" sz="1100"/>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BCDDFF"/>
                    </a:solidFill>
                  </a:tcPr>
                </a:tc>
              </a:tr>
              <a:tr h="1433428">
                <a:tc>
                  <a:txBody>
                    <a:bodyPr anchor="t" rtlCol="false"/>
                    <a:lstStyle/>
                    <a:p>
                      <a:pPr algn="ctr">
                        <a:lnSpc>
                          <a:spcPts val="3079"/>
                        </a:lnSpc>
                        <a:defRPr/>
                      </a:pPr>
                      <a:r>
                        <a:rPr lang="en-US" sz="2199">
                          <a:solidFill>
                            <a:srgbClr val="000000"/>
                          </a:solidFill>
                          <a:latin typeface="ABeeZee"/>
                        </a:rPr>
                        <a:t>Double click</a:t>
                      </a:r>
                      <a:endParaRPr lang="en-US" sz="1100"/>
                    </a:p>
                    <a:p>
                      <a:pPr algn="ctr">
                        <a:lnSpc>
                          <a:spcPts val="3079"/>
                        </a:lnSpc>
                      </a:pPr>
                      <a:r>
                        <a:rPr lang="en-US" sz="2199">
                          <a:solidFill>
                            <a:srgbClr val="000000"/>
                          </a:solidFill>
                          <a:latin typeface="ABeeZee"/>
                        </a:rPr>
                        <a:t>to add task</a:t>
                      </a:r>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FFFFFF"/>
                    </a:solidFill>
                  </a:tcPr>
                </a:tc>
              </a:tr>
            </a:tbl>
          </a:graphicData>
        </a:graphic>
      </p:graphicFrame>
      <p:graphicFrame>
        <p:nvGraphicFramePr>
          <p:cNvPr name="Table 5" id="5"/>
          <p:cNvGraphicFramePr>
            <a:graphicFrameLocks noGrp="true"/>
          </p:cNvGraphicFramePr>
          <p:nvPr/>
        </p:nvGraphicFramePr>
        <p:xfrm>
          <a:off x="9395484" y="2165855"/>
          <a:ext cx="3479747" cy="7360994"/>
        </p:xfrm>
        <a:graphic>
          <a:graphicData uri="http://schemas.openxmlformats.org/drawingml/2006/table">
            <a:tbl>
              <a:tblPr/>
              <a:tblGrid>
                <a:gridCol w="1026139"/>
              </a:tblGrid>
              <a:tr h="854794">
                <a:tc>
                  <a:txBody>
                    <a:bodyPr anchor="t" rtlCol="false"/>
                    <a:lstStyle/>
                    <a:p>
                      <a:pPr algn="ctr">
                        <a:lnSpc>
                          <a:spcPts val="3079"/>
                        </a:lnSpc>
                        <a:defRPr/>
                      </a:pPr>
                      <a:r>
                        <a:rPr lang="en-US" sz="2199">
                          <a:solidFill>
                            <a:srgbClr val="000000"/>
                          </a:solidFill>
                          <a:latin typeface="ABeeZee Bold"/>
                        </a:rPr>
                        <a:t>3RD QUARTER</a:t>
                      </a:r>
                      <a:endParaRPr lang="en-US" sz="1100"/>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EF6767"/>
                    </a:solidFill>
                  </a:tcPr>
                </a:tc>
              </a:tr>
              <a:tr h="728614">
                <a:tc>
                  <a:txBody>
                    <a:bodyPr anchor="t" rtlCol="false"/>
                    <a:lstStyle/>
                    <a:p>
                      <a:pPr algn="ctr">
                        <a:lnSpc>
                          <a:spcPts val="3079"/>
                        </a:lnSpc>
                        <a:defRPr/>
                      </a:pPr>
                      <a:r>
                        <a:rPr lang="en-US" sz="2199">
                          <a:solidFill>
                            <a:srgbClr val="000000"/>
                          </a:solidFill>
                          <a:latin typeface="ABeeZee Bold"/>
                        </a:rPr>
                        <a:t>July</a:t>
                      </a:r>
                      <a:endParaRPr lang="en-US" sz="1100"/>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BCDDFF"/>
                    </a:solidFill>
                  </a:tcPr>
                </a:tc>
              </a:tr>
              <a:tr h="1437946">
                <a:tc>
                  <a:txBody>
                    <a:bodyPr anchor="t" rtlCol="false"/>
                    <a:lstStyle/>
                    <a:p>
                      <a:pPr algn="ctr">
                        <a:lnSpc>
                          <a:spcPts val="3079"/>
                        </a:lnSpc>
                        <a:defRPr/>
                      </a:pPr>
                      <a:r>
                        <a:rPr lang="en-US" sz="2199">
                          <a:solidFill>
                            <a:srgbClr val="000000"/>
                          </a:solidFill>
                          <a:latin typeface="ABeeZee"/>
                        </a:rPr>
                        <a:t>Double click</a:t>
                      </a:r>
                      <a:endParaRPr lang="en-US" sz="1100"/>
                    </a:p>
                    <a:p>
                      <a:pPr algn="ctr">
                        <a:lnSpc>
                          <a:spcPts val="3079"/>
                        </a:lnSpc>
                      </a:pPr>
                      <a:r>
                        <a:rPr lang="en-US" sz="2199">
                          <a:solidFill>
                            <a:srgbClr val="000000"/>
                          </a:solidFill>
                          <a:latin typeface="ABeeZee"/>
                        </a:rPr>
                        <a:t>to add task</a:t>
                      </a:r>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FFFFFF"/>
                    </a:solidFill>
                  </a:tcPr>
                </a:tc>
              </a:tr>
              <a:tr h="728614">
                <a:tc>
                  <a:txBody>
                    <a:bodyPr anchor="t" rtlCol="false"/>
                    <a:lstStyle/>
                    <a:p>
                      <a:pPr algn="ctr">
                        <a:lnSpc>
                          <a:spcPts val="3079"/>
                        </a:lnSpc>
                        <a:defRPr/>
                      </a:pPr>
                      <a:r>
                        <a:rPr lang="en-US" sz="2199">
                          <a:solidFill>
                            <a:srgbClr val="000000"/>
                          </a:solidFill>
                          <a:latin typeface="ABeeZee Bold"/>
                        </a:rPr>
                        <a:t>August</a:t>
                      </a:r>
                      <a:endParaRPr lang="en-US" sz="1100"/>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BCDDFF"/>
                    </a:solidFill>
                  </a:tcPr>
                </a:tc>
              </a:tr>
              <a:tr h="1448984">
                <a:tc>
                  <a:txBody>
                    <a:bodyPr anchor="t" rtlCol="false"/>
                    <a:lstStyle/>
                    <a:p>
                      <a:pPr algn="ctr">
                        <a:lnSpc>
                          <a:spcPts val="3079"/>
                        </a:lnSpc>
                        <a:defRPr/>
                      </a:pPr>
                      <a:r>
                        <a:rPr lang="en-US" sz="2199">
                          <a:solidFill>
                            <a:srgbClr val="000000"/>
                          </a:solidFill>
                          <a:latin typeface="ABeeZee"/>
                        </a:rPr>
                        <a:t>Double click</a:t>
                      </a:r>
                      <a:endParaRPr lang="en-US" sz="1100"/>
                    </a:p>
                    <a:p>
                      <a:pPr algn="ctr">
                        <a:lnSpc>
                          <a:spcPts val="3079"/>
                        </a:lnSpc>
                      </a:pPr>
                      <a:r>
                        <a:rPr lang="en-US" sz="2199">
                          <a:solidFill>
                            <a:srgbClr val="000000"/>
                          </a:solidFill>
                          <a:latin typeface="ABeeZee"/>
                        </a:rPr>
                        <a:t>to add task</a:t>
                      </a:r>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FFFFFF"/>
                    </a:solidFill>
                  </a:tcPr>
                </a:tc>
              </a:tr>
              <a:tr h="728614">
                <a:tc>
                  <a:txBody>
                    <a:bodyPr anchor="t" rtlCol="false"/>
                    <a:lstStyle/>
                    <a:p>
                      <a:pPr algn="ctr">
                        <a:lnSpc>
                          <a:spcPts val="3079"/>
                        </a:lnSpc>
                        <a:defRPr/>
                      </a:pPr>
                      <a:r>
                        <a:rPr lang="en-US" sz="2199">
                          <a:solidFill>
                            <a:srgbClr val="000000"/>
                          </a:solidFill>
                          <a:latin typeface="ABeeZee Bold"/>
                        </a:rPr>
                        <a:t>September</a:t>
                      </a:r>
                      <a:endParaRPr lang="en-US" sz="1100"/>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BCDDFF"/>
                    </a:solidFill>
                  </a:tcPr>
                </a:tc>
              </a:tr>
              <a:tr h="1433428">
                <a:tc>
                  <a:txBody>
                    <a:bodyPr anchor="t" rtlCol="false"/>
                    <a:lstStyle/>
                    <a:p>
                      <a:pPr algn="ctr">
                        <a:lnSpc>
                          <a:spcPts val="3079"/>
                        </a:lnSpc>
                        <a:defRPr/>
                      </a:pPr>
                      <a:r>
                        <a:rPr lang="en-US" sz="2199">
                          <a:solidFill>
                            <a:srgbClr val="000000"/>
                          </a:solidFill>
                          <a:latin typeface="ABeeZee"/>
                        </a:rPr>
                        <a:t>Double click</a:t>
                      </a:r>
                      <a:endParaRPr lang="en-US" sz="1100"/>
                    </a:p>
                    <a:p>
                      <a:pPr algn="ctr">
                        <a:lnSpc>
                          <a:spcPts val="3079"/>
                        </a:lnSpc>
                      </a:pPr>
                      <a:r>
                        <a:rPr lang="en-US" sz="2199">
                          <a:solidFill>
                            <a:srgbClr val="000000"/>
                          </a:solidFill>
                          <a:latin typeface="ABeeZee"/>
                        </a:rPr>
                        <a:t>to add task</a:t>
                      </a:r>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FFFFFF"/>
                    </a:solidFill>
                  </a:tcPr>
                </a:tc>
              </a:tr>
            </a:tbl>
          </a:graphicData>
        </a:graphic>
      </p:graphicFrame>
      <p:graphicFrame>
        <p:nvGraphicFramePr>
          <p:cNvPr name="Table 6" id="6"/>
          <p:cNvGraphicFramePr>
            <a:graphicFrameLocks noGrp="true"/>
          </p:cNvGraphicFramePr>
          <p:nvPr/>
        </p:nvGraphicFramePr>
        <p:xfrm>
          <a:off x="13056206" y="2165855"/>
          <a:ext cx="3479747" cy="7360994"/>
        </p:xfrm>
        <a:graphic>
          <a:graphicData uri="http://schemas.openxmlformats.org/drawingml/2006/table">
            <a:tbl>
              <a:tblPr/>
              <a:tblGrid>
                <a:gridCol w="1026139"/>
              </a:tblGrid>
              <a:tr h="854794">
                <a:tc>
                  <a:txBody>
                    <a:bodyPr anchor="t" rtlCol="false"/>
                    <a:lstStyle/>
                    <a:p>
                      <a:pPr algn="ctr">
                        <a:lnSpc>
                          <a:spcPts val="3079"/>
                        </a:lnSpc>
                        <a:defRPr/>
                      </a:pPr>
                      <a:r>
                        <a:rPr lang="en-US" sz="2199">
                          <a:solidFill>
                            <a:srgbClr val="000000"/>
                          </a:solidFill>
                          <a:latin typeface="ABeeZee Bold"/>
                        </a:rPr>
                        <a:t>4TH QUARTER</a:t>
                      </a:r>
                      <a:endParaRPr lang="en-US" sz="1100"/>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EF6767"/>
                    </a:solidFill>
                  </a:tcPr>
                </a:tc>
              </a:tr>
              <a:tr h="728614">
                <a:tc>
                  <a:txBody>
                    <a:bodyPr anchor="t" rtlCol="false"/>
                    <a:lstStyle/>
                    <a:p>
                      <a:pPr algn="ctr">
                        <a:lnSpc>
                          <a:spcPts val="3079"/>
                        </a:lnSpc>
                        <a:defRPr/>
                      </a:pPr>
                      <a:r>
                        <a:rPr lang="en-US" sz="2199">
                          <a:solidFill>
                            <a:srgbClr val="000000"/>
                          </a:solidFill>
                          <a:latin typeface="ABeeZee Bold"/>
                        </a:rPr>
                        <a:t>October</a:t>
                      </a:r>
                      <a:endParaRPr lang="en-US" sz="1100"/>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BCDDFF"/>
                    </a:solidFill>
                  </a:tcPr>
                </a:tc>
              </a:tr>
              <a:tr h="1437946">
                <a:tc>
                  <a:txBody>
                    <a:bodyPr anchor="t" rtlCol="false"/>
                    <a:lstStyle/>
                    <a:p>
                      <a:pPr algn="ctr">
                        <a:lnSpc>
                          <a:spcPts val="3079"/>
                        </a:lnSpc>
                        <a:defRPr/>
                      </a:pPr>
                      <a:r>
                        <a:rPr lang="en-US" sz="2199">
                          <a:solidFill>
                            <a:srgbClr val="000000"/>
                          </a:solidFill>
                          <a:latin typeface="ABeeZee"/>
                        </a:rPr>
                        <a:t>Double click</a:t>
                      </a:r>
                      <a:endParaRPr lang="en-US" sz="1100"/>
                    </a:p>
                    <a:p>
                      <a:pPr algn="ctr">
                        <a:lnSpc>
                          <a:spcPts val="3079"/>
                        </a:lnSpc>
                      </a:pPr>
                      <a:r>
                        <a:rPr lang="en-US" sz="2199">
                          <a:solidFill>
                            <a:srgbClr val="000000"/>
                          </a:solidFill>
                          <a:latin typeface="ABeeZee"/>
                        </a:rPr>
                        <a:t>to add task</a:t>
                      </a:r>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FFFFFF"/>
                    </a:solidFill>
                  </a:tcPr>
                </a:tc>
              </a:tr>
              <a:tr h="728614">
                <a:tc>
                  <a:txBody>
                    <a:bodyPr anchor="t" rtlCol="false"/>
                    <a:lstStyle/>
                    <a:p>
                      <a:pPr algn="ctr">
                        <a:lnSpc>
                          <a:spcPts val="3079"/>
                        </a:lnSpc>
                        <a:defRPr/>
                      </a:pPr>
                      <a:r>
                        <a:rPr lang="en-US" sz="2199">
                          <a:solidFill>
                            <a:srgbClr val="000000"/>
                          </a:solidFill>
                          <a:latin typeface="ABeeZee Bold"/>
                        </a:rPr>
                        <a:t>November</a:t>
                      </a:r>
                      <a:endParaRPr lang="en-US" sz="1100"/>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BCDDFF"/>
                    </a:solidFill>
                  </a:tcPr>
                </a:tc>
              </a:tr>
              <a:tr h="1448984">
                <a:tc>
                  <a:txBody>
                    <a:bodyPr anchor="t" rtlCol="false"/>
                    <a:lstStyle/>
                    <a:p>
                      <a:pPr algn="ctr">
                        <a:lnSpc>
                          <a:spcPts val="3079"/>
                        </a:lnSpc>
                        <a:defRPr/>
                      </a:pPr>
                      <a:r>
                        <a:rPr lang="en-US" sz="2199">
                          <a:solidFill>
                            <a:srgbClr val="000000"/>
                          </a:solidFill>
                          <a:latin typeface="ABeeZee"/>
                        </a:rPr>
                        <a:t>Double click</a:t>
                      </a:r>
                      <a:endParaRPr lang="en-US" sz="1100"/>
                    </a:p>
                    <a:p>
                      <a:pPr algn="ctr">
                        <a:lnSpc>
                          <a:spcPts val="3079"/>
                        </a:lnSpc>
                      </a:pPr>
                      <a:r>
                        <a:rPr lang="en-US" sz="2199">
                          <a:solidFill>
                            <a:srgbClr val="000000"/>
                          </a:solidFill>
                          <a:latin typeface="ABeeZee"/>
                        </a:rPr>
                        <a:t>to add task</a:t>
                      </a:r>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FFFFFF"/>
                    </a:solidFill>
                  </a:tcPr>
                </a:tc>
              </a:tr>
              <a:tr h="728614">
                <a:tc>
                  <a:txBody>
                    <a:bodyPr anchor="t" rtlCol="false"/>
                    <a:lstStyle/>
                    <a:p>
                      <a:pPr algn="ctr">
                        <a:lnSpc>
                          <a:spcPts val="3079"/>
                        </a:lnSpc>
                        <a:defRPr/>
                      </a:pPr>
                      <a:r>
                        <a:rPr lang="en-US" sz="2199">
                          <a:solidFill>
                            <a:srgbClr val="000000"/>
                          </a:solidFill>
                          <a:latin typeface="ABeeZee Bold"/>
                        </a:rPr>
                        <a:t>December</a:t>
                      </a:r>
                      <a:endParaRPr lang="en-US" sz="1100"/>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BCDDFF"/>
                    </a:solidFill>
                  </a:tcPr>
                </a:tc>
              </a:tr>
              <a:tr h="1433428">
                <a:tc>
                  <a:txBody>
                    <a:bodyPr anchor="t" rtlCol="false"/>
                    <a:lstStyle/>
                    <a:p>
                      <a:pPr algn="ctr">
                        <a:lnSpc>
                          <a:spcPts val="3079"/>
                        </a:lnSpc>
                        <a:defRPr/>
                      </a:pPr>
                      <a:r>
                        <a:rPr lang="en-US" sz="2199">
                          <a:solidFill>
                            <a:srgbClr val="000000"/>
                          </a:solidFill>
                          <a:latin typeface="ABeeZee"/>
                        </a:rPr>
                        <a:t>Double click</a:t>
                      </a:r>
                      <a:endParaRPr lang="en-US" sz="1100"/>
                    </a:p>
                    <a:p>
                      <a:pPr algn="ctr">
                        <a:lnSpc>
                          <a:spcPts val="3079"/>
                        </a:lnSpc>
                      </a:pPr>
                      <a:r>
                        <a:rPr lang="en-US" sz="2199">
                          <a:solidFill>
                            <a:srgbClr val="000000"/>
                          </a:solidFill>
                          <a:latin typeface="ABeeZee"/>
                        </a:rPr>
                        <a:t>to add task</a:t>
                      </a:r>
                    </a:p>
                  </a:txBody>
                  <a:tcPr marL="137668" marR="137668" marT="137668" marB="137668" anchor="ctr">
                    <a:lnL cmpd="sng" algn="ctr" cap="flat" w="47625">
                      <a:solidFill>
                        <a:srgbClr val="2834A6"/>
                      </a:solidFill>
                      <a:prstDash val="solid"/>
                      <a:round/>
                      <a:headEnd type="none" w="med" len="med"/>
                      <a:tailEnd type="none" w="med" len="med"/>
                    </a:lnL>
                    <a:lnR cmpd="sng" algn="ctr" cap="flat" w="47625">
                      <a:solidFill>
                        <a:srgbClr val="2834A6"/>
                      </a:solidFill>
                      <a:prstDash val="solid"/>
                      <a:round/>
                      <a:headEnd type="none" w="med" len="med"/>
                      <a:tailEnd type="none" w="med" len="med"/>
                    </a:lnR>
                    <a:lnT cmpd="sng" algn="ctr" cap="flat" w="47625">
                      <a:solidFill>
                        <a:srgbClr val="2834A6"/>
                      </a:solidFill>
                      <a:prstDash val="solid"/>
                      <a:round/>
                      <a:headEnd type="none" w="med" len="med"/>
                      <a:tailEnd type="none" w="med" len="med"/>
                    </a:lnT>
                    <a:lnB cmpd="sng" algn="ctr" cap="flat" w="47625">
                      <a:solidFill>
                        <a:srgbClr val="2834A6"/>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8F4B5"/>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296723">
            <a:off x="14942138" y="420315"/>
            <a:ext cx="2351110" cy="2277638"/>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319353">
            <a:off x="5475570" y="3057556"/>
            <a:ext cx="12644509" cy="8414346"/>
          </a:xfrm>
          <a:prstGeom prst="rect">
            <a:avLst/>
          </a:prstGeom>
        </p:spPr>
      </p:pic>
      <p:grpSp>
        <p:nvGrpSpPr>
          <p:cNvPr name="Group 4" id="4"/>
          <p:cNvGrpSpPr/>
          <p:nvPr/>
        </p:nvGrpSpPr>
        <p:grpSpPr>
          <a:xfrm rot="-319353">
            <a:off x="12551671" y="3451673"/>
            <a:ext cx="4879347" cy="5021037"/>
            <a:chOff x="0" y="0"/>
            <a:chExt cx="6505796" cy="6694716"/>
          </a:xfrm>
        </p:grpSpPr>
        <p:pic>
          <p:nvPicPr>
            <p:cNvPr name="Picture 5" id="5"/>
            <p:cNvPicPr>
              <a:picLocks noChangeAspect="true"/>
            </p:cNvPicPr>
            <p:nvPr/>
          </p:nvPicPr>
          <p:blipFill>
            <a:blip r:embed="rId6"/>
            <a:srcRect l="43867" t="19988" r="12629" b="12862"/>
            <a:stretch>
              <a:fillRect/>
            </a:stretch>
          </p:blipFill>
          <p:spPr>
            <a:xfrm flipH="true" flipV="false">
              <a:off x="0" y="0"/>
              <a:ext cx="6505796" cy="6694716"/>
            </a:xfrm>
            <a:prstGeom prst="rect">
              <a:avLst/>
            </a:prstGeom>
          </p:spPr>
        </p:pic>
      </p:grpSp>
      <p:pic>
        <p:nvPicPr>
          <p:cNvPr name="Picture 6" id="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1192230">
            <a:off x="857639" y="4013824"/>
            <a:ext cx="4990521" cy="5920636"/>
          </a:xfrm>
          <a:prstGeom prst="rect">
            <a:avLst/>
          </a:prstGeom>
        </p:spPr>
      </p:pic>
      <p:pic>
        <p:nvPicPr>
          <p:cNvPr name="Picture 7" id="7"/>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3199977">
            <a:off x="8791034" y="7887544"/>
            <a:ext cx="2052307" cy="1973947"/>
          </a:xfrm>
          <a:prstGeom prst="rect">
            <a:avLst/>
          </a:prstGeom>
        </p:spPr>
      </p:pic>
      <p:pic>
        <p:nvPicPr>
          <p:cNvPr name="Picture 8" id="8"/>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true" flipV="false" rot="1369636">
            <a:off x="2244530" y="5653624"/>
            <a:ext cx="2241763" cy="3029409"/>
          </a:xfrm>
          <a:prstGeom prst="rect">
            <a:avLst/>
          </a:prstGeom>
        </p:spPr>
      </p:pic>
      <p:sp>
        <p:nvSpPr>
          <p:cNvPr name="TextBox 9" id="9"/>
          <p:cNvSpPr txBox="true"/>
          <p:nvPr/>
        </p:nvSpPr>
        <p:spPr>
          <a:xfrm rot="0">
            <a:off x="1028700" y="639879"/>
            <a:ext cx="7087222" cy="2502408"/>
          </a:xfrm>
          <a:prstGeom prst="rect">
            <a:avLst/>
          </a:prstGeom>
        </p:spPr>
        <p:txBody>
          <a:bodyPr anchor="t" rtlCol="false" tIns="0" lIns="0" bIns="0" rIns="0">
            <a:spAutoFit/>
          </a:bodyPr>
          <a:lstStyle/>
          <a:p>
            <a:pPr marL="0" indent="0" lvl="0">
              <a:lnSpc>
                <a:spcPts val="9906"/>
              </a:lnSpc>
              <a:spcBef>
                <a:spcPct val="0"/>
              </a:spcBef>
            </a:pPr>
            <a:r>
              <a:rPr lang="en-US" sz="7800" spc="-156" u="none">
                <a:solidFill>
                  <a:srgbClr val="2834A6"/>
                </a:solidFill>
                <a:latin typeface="Wedges Bold"/>
              </a:rPr>
              <a:t>Write a</a:t>
            </a:r>
          </a:p>
          <a:p>
            <a:pPr marL="0" indent="0" lvl="0">
              <a:lnSpc>
                <a:spcPts val="9906"/>
              </a:lnSpc>
              <a:spcBef>
                <a:spcPct val="0"/>
              </a:spcBef>
            </a:pPr>
            <a:r>
              <a:rPr lang="en-US" sz="7800" spc="-156" u="none">
                <a:solidFill>
                  <a:srgbClr val="2834A6"/>
                </a:solidFill>
                <a:latin typeface="Wedges Bold"/>
              </a:rPr>
              <a:t>Heading Here</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BCDDFF"/>
        </a:solidFill>
      </p:bgPr>
    </p:bg>
    <p:spTree>
      <p:nvGrpSpPr>
        <p:cNvPr id="1" name=""/>
        <p:cNvGrpSpPr/>
        <p:nvPr/>
      </p:nvGrpSpPr>
      <p:grpSpPr>
        <a:xfrm>
          <a:off x="0" y="0"/>
          <a:ext cx="0" cy="0"/>
          <a:chOff x="0" y="0"/>
          <a:chExt cx="0" cy="0"/>
        </a:xfrm>
      </p:grpSpPr>
      <p:grpSp>
        <p:nvGrpSpPr>
          <p:cNvPr name="Group 2" id="2"/>
          <p:cNvGrpSpPr/>
          <p:nvPr/>
        </p:nvGrpSpPr>
        <p:grpSpPr>
          <a:xfrm rot="0">
            <a:off x="638834" y="712235"/>
            <a:ext cx="5677761" cy="8871501"/>
            <a:chOff x="0" y="0"/>
            <a:chExt cx="7570348" cy="11828668"/>
          </a:xfrm>
        </p:grpSpPr>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0"/>
              <a:ext cx="7570348" cy="11828668"/>
            </a:xfrm>
            <a:prstGeom prst="rect">
              <a:avLst/>
            </a:prstGeom>
          </p:spPr>
        </p:pic>
        <p:grpSp>
          <p:nvGrpSpPr>
            <p:cNvPr name="Group 4" id="4"/>
            <p:cNvGrpSpPr/>
            <p:nvPr/>
          </p:nvGrpSpPr>
          <p:grpSpPr>
            <a:xfrm rot="0">
              <a:off x="390429" y="1542824"/>
              <a:ext cx="6789490" cy="9266818"/>
              <a:chOff x="0" y="0"/>
              <a:chExt cx="1341134" cy="1830483"/>
            </a:xfrm>
          </p:grpSpPr>
          <p:sp>
            <p:nvSpPr>
              <p:cNvPr name="Freeform 5" id="5"/>
              <p:cNvSpPr/>
              <p:nvPr/>
            </p:nvSpPr>
            <p:spPr>
              <a:xfrm flipH="false" flipV="false">
                <a:off x="0" y="0"/>
                <a:ext cx="1341134" cy="1830483"/>
              </a:xfrm>
              <a:custGeom>
                <a:avLst/>
                <a:gdLst/>
                <a:ahLst/>
                <a:cxnLst/>
                <a:rect r="r" b="b" t="t" l="l"/>
                <a:pathLst>
                  <a:path h="1830483" w="1341134">
                    <a:moveTo>
                      <a:pt x="0" y="0"/>
                    </a:moveTo>
                    <a:lnTo>
                      <a:pt x="1341134" y="0"/>
                    </a:lnTo>
                    <a:lnTo>
                      <a:pt x="1341134" y="1830483"/>
                    </a:lnTo>
                    <a:lnTo>
                      <a:pt x="0" y="1830483"/>
                    </a:lnTo>
                    <a:close/>
                  </a:path>
                </a:pathLst>
              </a:custGeom>
              <a:solidFill>
                <a:srgbClr val="000000">
                  <a:alpha val="0"/>
                </a:srgbClr>
              </a:solidFill>
              <a:ln w="28575">
                <a:solidFill>
                  <a:srgbClr val="2834A6"/>
                </a:solidFill>
              </a:ln>
            </p:spPr>
          </p:sp>
          <p:sp>
            <p:nvSpPr>
              <p:cNvPr name="TextBox 6" id="6"/>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grpSp>
        <p:nvGrpSpPr>
          <p:cNvPr name="Group 7" id="7"/>
          <p:cNvGrpSpPr/>
          <p:nvPr/>
        </p:nvGrpSpPr>
        <p:grpSpPr>
          <a:xfrm rot="0">
            <a:off x="960371" y="1900735"/>
            <a:ext cx="5034688" cy="6887351"/>
            <a:chOff x="0" y="0"/>
            <a:chExt cx="6712918" cy="9183134"/>
          </a:xfrm>
        </p:grpSpPr>
        <p:pic>
          <p:nvPicPr>
            <p:cNvPr name="Picture 8" id="8"/>
            <p:cNvPicPr>
              <a:picLocks noChangeAspect="true"/>
            </p:cNvPicPr>
            <p:nvPr/>
          </p:nvPicPr>
          <p:blipFill>
            <a:blip r:embed="rId4"/>
            <a:srcRect l="19513" t="0" r="31752" b="0"/>
            <a:stretch>
              <a:fillRect/>
            </a:stretch>
          </p:blipFill>
          <p:spPr>
            <a:xfrm flipH="false" flipV="false">
              <a:off x="0" y="0"/>
              <a:ext cx="6712918" cy="9183134"/>
            </a:xfrm>
            <a:prstGeom prst="rect">
              <a:avLst/>
            </a:prstGeom>
          </p:spPr>
        </p:pic>
      </p:grpSp>
      <p:grpSp>
        <p:nvGrpSpPr>
          <p:cNvPr name="Group 9" id="9"/>
          <p:cNvGrpSpPr/>
          <p:nvPr/>
        </p:nvGrpSpPr>
        <p:grpSpPr>
          <a:xfrm rot="570852">
            <a:off x="12719907" y="3342973"/>
            <a:ext cx="4768876" cy="4693588"/>
            <a:chOff x="0" y="0"/>
            <a:chExt cx="1038142" cy="1021753"/>
          </a:xfrm>
        </p:grpSpPr>
        <p:sp>
          <p:nvSpPr>
            <p:cNvPr name="Freeform 10" id="10"/>
            <p:cNvSpPr/>
            <p:nvPr/>
          </p:nvSpPr>
          <p:spPr>
            <a:xfrm flipH="false" flipV="false">
              <a:off x="0" y="0"/>
              <a:ext cx="1038142" cy="1021753"/>
            </a:xfrm>
            <a:custGeom>
              <a:avLst/>
              <a:gdLst/>
              <a:ahLst/>
              <a:cxnLst/>
              <a:rect r="r" b="b" t="t" l="l"/>
              <a:pathLst>
                <a:path h="1021753" w="1038142">
                  <a:moveTo>
                    <a:pt x="0" y="0"/>
                  </a:moveTo>
                  <a:lnTo>
                    <a:pt x="1038142" y="0"/>
                  </a:lnTo>
                  <a:lnTo>
                    <a:pt x="1038142" y="1021753"/>
                  </a:lnTo>
                  <a:lnTo>
                    <a:pt x="0" y="1021753"/>
                  </a:lnTo>
                  <a:close/>
                </a:path>
              </a:pathLst>
            </a:custGeom>
            <a:solidFill>
              <a:srgbClr val="000000">
                <a:alpha val="0"/>
              </a:srgbClr>
            </a:solidFill>
            <a:ln w="28575">
              <a:solidFill>
                <a:srgbClr val="2834A6"/>
              </a:solidFill>
            </a:ln>
          </p:spPr>
        </p:sp>
        <p:sp>
          <p:nvSpPr>
            <p:cNvPr name="TextBox 11" id="11"/>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12" id="12"/>
          <p:cNvGrpSpPr/>
          <p:nvPr/>
        </p:nvGrpSpPr>
        <p:grpSpPr>
          <a:xfrm rot="570852">
            <a:off x="12750487" y="3371760"/>
            <a:ext cx="4707715" cy="4636015"/>
            <a:chOff x="0" y="0"/>
            <a:chExt cx="6276953" cy="6181353"/>
          </a:xfrm>
        </p:grpSpPr>
        <p:pic>
          <p:nvPicPr>
            <p:cNvPr name="Picture 13" id="13"/>
            <p:cNvPicPr>
              <a:picLocks noChangeAspect="true"/>
            </p:cNvPicPr>
            <p:nvPr/>
          </p:nvPicPr>
          <p:blipFill>
            <a:blip r:embed="rId5"/>
            <a:srcRect l="16151" t="0" r="16151" b="0"/>
            <a:stretch>
              <a:fillRect/>
            </a:stretch>
          </p:blipFill>
          <p:spPr>
            <a:xfrm flipH="false" flipV="false">
              <a:off x="0" y="0"/>
              <a:ext cx="6276953" cy="6181353"/>
            </a:xfrm>
            <a:prstGeom prst="rect">
              <a:avLst/>
            </a:prstGeom>
          </p:spPr>
        </p:pic>
      </p:grpSp>
      <p:grpSp>
        <p:nvGrpSpPr>
          <p:cNvPr name="Group 14" id="14"/>
          <p:cNvGrpSpPr/>
          <p:nvPr/>
        </p:nvGrpSpPr>
        <p:grpSpPr>
          <a:xfrm rot="0">
            <a:off x="6923887" y="712235"/>
            <a:ext cx="6310659" cy="6711734"/>
            <a:chOff x="0" y="0"/>
            <a:chExt cx="8414212" cy="8948978"/>
          </a:xfrm>
        </p:grpSpPr>
        <p:pic>
          <p:nvPicPr>
            <p:cNvPr name="Picture 15" id="1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0" y="0"/>
              <a:ext cx="8414212" cy="8948978"/>
            </a:xfrm>
            <a:prstGeom prst="rect">
              <a:avLst/>
            </a:prstGeom>
          </p:spPr>
        </p:pic>
        <p:grpSp>
          <p:nvGrpSpPr>
            <p:cNvPr name="Group 16" id="16"/>
            <p:cNvGrpSpPr/>
            <p:nvPr/>
          </p:nvGrpSpPr>
          <p:grpSpPr>
            <a:xfrm rot="0">
              <a:off x="854896" y="2696632"/>
              <a:ext cx="7156120" cy="5315122"/>
              <a:chOff x="0" y="0"/>
              <a:chExt cx="1413555" cy="1049901"/>
            </a:xfrm>
          </p:grpSpPr>
          <p:sp>
            <p:nvSpPr>
              <p:cNvPr name="Freeform 17" id="17"/>
              <p:cNvSpPr/>
              <p:nvPr/>
            </p:nvSpPr>
            <p:spPr>
              <a:xfrm flipH="false" flipV="false">
                <a:off x="0" y="0"/>
                <a:ext cx="1413555" cy="1049901"/>
              </a:xfrm>
              <a:custGeom>
                <a:avLst/>
                <a:gdLst/>
                <a:ahLst/>
                <a:cxnLst/>
                <a:rect r="r" b="b" t="t" l="l"/>
                <a:pathLst>
                  <a:path h="1049901" w="1413555">
                    <a:moveTo>
                      <a:pt x="0" y="0"/>
                    </a:moveTo>
                    <a:lnTo>
                      <a:pt x="1413555" y="0"/>
                    </a:lnTo>
                    <a:lnTo>
                      <a:pt x="1413555" y="1049901"/>
                    </a:lnTo>
                    <a:lnTo>
                      <a:pt x="0" y="1049901"/>
                    </a:lnTo>
                    <a:close/>
                  </a:path>
                </a:pathLst>
              </a:custGeom>
              <a:solidFill>
                <a:srgbClr val="000000">
                  <a:alpha val="0"/>
                </a:srgbClr>
              </a:solidFill>
              <a:ln w="28575">
                <a:solidFill>
                  <a:srgbClr val="2834A6"/>
                </a:solidFill>
              </a:ln>
            </p:spPr>
          </p:sp>
          <p:sp>
            <p:nvSpPr>
              <p:cNvPr name="TextBox 18" id="18"/>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grpSp>
        <p:nvGrpSpPr>
          <p:cNvPr name="Group 19" id="19"/>
          <p:cNvGrpSpPr/>
          <p:nvPr/>
        </p:nvGrpSpPr>
        <p:grpSpPr>
          <a:xfrm rot="0">
            <a:off x="7594174" y="2763824"/>
            <a:ext cx="5308859" cy="3928111"/>
            <a:chOff x="0" y="0"/>
            <a:chExt cx="7078479" cy="5237481"/>
          </a:xfrm>
        </p:grpSpPr>
        <p:pic>
          <p:nvPicPr>
            <p:cNvPr name="Picture 20" id="20"/>
            <p:cNvPicPr>
              <a:picLocks noChangeAspect="true"/>
            </p:cNvPicPr>
            <p:nvPr/>
          </p:nvPicPr>
          <p:blipFill>
            <a:blip r:embed="rId8"/>
            <a:srcRect l="39691" t="17262" r="1872" b="17880"/>
            <a:stretch>
              <a:fillRect/>
            </a:stretch>
          </p:blipFill>
          <p:spPr>
            <a:xfrm flipH="false" flipV="false">
              <a:off x="0" y="0"/>
              <a:ext cx="7078479" cy="5237481"/>
            </a:xfrm>
            <a:prstGeom prst="rect">
              <a:avLst/>
            </a:prstGeom>
          </p:spPr>
        </p:pic>
      </p:grpSp>
      <p:pic>
        <p:nvPicPr>
          <p:cNvPr name="Picture 21" id="21"/>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968262">
            <a:off x="15625307" y="3357163"/>
            <a:ext cx="2886985" cy="813605"/>
          </a:xfrm>
          <a:prstGeom prst="rect">
            <a:avLst/>
          </a:prstGeom>
        </p:spPr>
      </p:pic>
      <p:pic>
        <p:nvPicPr>
          <p:cNvPr name="Picture 22" id="22"/>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3801624" y="6541919"/>
            <a:ext cx="1933844" cy="1856490"/>
          </a:xfrm>
          <a:prstGeom prst="rect">
            <a:avLst/>
          </a:prstGeom>
        </p:spPr>
      </p:pic>
      <p:sp>
        <p:nvSpPr>
          <p:cNvPr name="TextBox 23" id="23"/>
          <p:cNvSpPr txBox="true"/>
          <p:nvPr/>
        </p:nvSpPr>
        <p:spPr>
          <a:xfrm rot="0">
            <a:off x="6471546" y="8006718"/>
            <a:ext cx="7554114" cy="1853438"/>
          </a:xfrm>
          <a:prstGeom prst="rect">
            <a:avLst/>
          </a:prstGeom>
        </p:spPr>
        <p:txBody>
          <a:bodyPr anchor="t" rtlCol="false" tIns="0" lIns="0" bIns="0" rIns="0">
            <a:spAutoFit/>
          </a:bodyPr>
          <a:lstStyle/>
          <a:p>
            <a:pPr algn="ctr" marL="0" indent="0" lvl="0">
              <a:lnSpc>
                <a:spcPts val="7365"/>
              </a:lnSpc>
              <a:spcBef>
                <a:spcPct val="0"/>
              </a:spcBef>
            </a:pPr>
            <a:r>
              <a:rPr lang="en-US" sz="5799" spc="-115" u="none">
                <a:solidFill>
                  <a:srgbClr val="2834A6"/>
                </a:solidFill>
                <a:latin typeface="Wedges Bold"/>
              </a:rPr>
              <a:t>Write a caption</a:t>
            </a:r>
          </a:p>
          <a:p>
            <a:pPr algn="ctr" marL="0" indent="0" lvl="0">
              <a:lnSpc>
                <a:spcPts val="7365"/>
              </a:lnSpc>
              <a:spcBef>
                <a:spcPct val="0"/>
              </a:spcBef>
            </a:pPr>
            <a:r>
              <a:rPr lang="en-US" sz="5799" spc="-115" u="none">
                <a:solidFill>
                  <a:srgbClr val="2834A6"/>
                </a:solidFill>
                <a:latin typeface="Wedges Bold"/>
              </a:rPr>
              <a:t>for the photos.</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FCCF1"/>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47327">
            <a:off x="420977" y="284964"/>
            <a:ext cx="13531121" cy="10652682"/>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4876883">
            <a:off x="15159236" y="2078061"/>
            <a:ext cx="3333709" cy="4355202"/>
          </a:xfrm>
          <a:prstGeom prst="rect">
            <a:avLst/>
          </a:prstGeom>
        </p:spPr>
      </p:pic>
      <p:sp>
        <p:nvSpPr>
          <p:cNvPr name="TextBox 4" id="4"/>
          <p:cNvSpPr txBox="true"/>
          <p:nvPr/>
        </p:nvSpPr>
        <p:spPr>
          <a:xfrm rot="-647791">
            <a:off x="7847424" y="3232931"/>
            <a:ext cx="5722599" cy="2882265"/>
          </a:xfrm>
          <a:prstGeom prst="rect">
            <a:avLst/>
          </a:prstGeom>
        </p:spPr>
        <p:txBody>
          <a:bodyPr anchor="t" rtlCol="false" tIns="0" lIns="0" bIns="0" rIns="0">
            <a:spAutoFit/>
          </a:bodyPr>
          <a:lstStyle/>
          <a:p>
            <a:pPr marL="0" indent="0" lvl="0">
              <a:lnSpc>
                <a:spcPts val="11430"/>
              </a:lnSpc>
              <a:spcBef>
                <a:spcPct val="0"/>
              </a:spcBef>
            </a:pPr>
            <a:r>
              <a:rPr lang="en-US" sz="9000" spc="-179" u="none">
                <a:solidFill>
                  <a:srgbClr val="2834A6"/>
                </a:solidFill>
                <a:latin typeface="Wedges Bold"/>
              </a:rPr>
              <a:t>Thank</a:t>
            </a:r>
          </a:p>
          <a:p>
            <a:pPr marL="0" indent="0" lvl="0">
              <a:lnSpc>
                <a:spcPts val="11430"/>
              </a:lnSpc>
              <a:spcBef>
                <a:spcPct val="0"/>
              </a:spcBef>
            </a:pPr>
            <a:r>
              <a:rPr lang="en-US" sz="9000" spc="-179" u="none">
                <a:solidFill>
                  <a:srgbClr val="2834A6"/>
                </a:solidFill>
                <a:latin typeface="Wedges Bold"/>
              </a:rPr>
              <a:t>you!</a:t>
            </a:r>
          </a:p>
        </p:txBody>
      </p:sp>
      <p:sp>
        <p:nvSpPr>
          <p:cNvPr name="TextBox 5" id="5"/>
          <p:cNvSpPr txBox="true"/>
          <p:nvPr/>
        </p:nvSpPr>
        <p:spPr>
          <a:xfrm rot="0">
            <a:off x="2090109" y="9448800"/>
            <a:ext cx="15169191" cy="361950"/>
          </a:xfrm>
          <a:prstGeom prst="rect">
            <a:avLst/>
          </a:prstGeom>
        </p:spPr>
        <p:txBody>
          <a:bodyPr anchor="t" rtlCol="false" tIns="0" lIns="0" bIns="0" rIns="0">
            <a:spAutoFit/>
          </a:bodyPr>
          <a:lstStyle/>
          <a:p>
            <a:pPr algn="r" marL="0" indent="0" lvl="0">
              <a:lnSpc>
                <a:spcPts val="2879"/>
              </a:lnSpc>
              <a:spcBef>
                <a:spcPct val="0"/>
              </a:spcBef>
            </a:pPr>
            <a:r>
              <a:rPr lang="en-US" sz="2400" u="none">
                <a:solidFill>
                  <a:srgbClr val="000000"/>
                </a:solidFill>
                <a:latin typeface="ABeeZee"/>
              </a:rPr>
              <a:t>Write a closing statement or call-to-action here.</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95E1C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9450482" y="742950"/>
            <a:ext cx="7904068" cy="8771678"/>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392535">
            <a:off x="16590658" y="5472521"/>
            <a:ext cx="1527785" cy="1750587"/>
          </a:xfrm>
          <a:prstGeom prst="rect">
            <a:avLst/>
          </a:prstGeom>
        </p:spPr>
      </p:pic>
      <p:sp>
        <p:nvSpPr>
          <p:cNvPr name="TextBox 4" id="4"/>
          <p:cNvSpPr txBox="true"/>
          <p:nvPr/>
        </p:nvSpPr>
        <p:spPr>
          <a:xfrm rot="0">
            <a:off x="1028700" y="4487750"/>
            <a:ext cx="8115300" cy="1316863"/>
          </a:xfrm>
          <a:prstGeom prst="rect">
            <a:avLst/>
          </a:prstGeom>
        </p:spPr>
        <p:txBody>
          <a:bodyPr anchor="t" rtlCol="false" tIns="0" lIns="0" bIns="0" rIns="0">
            <a:spAutoFit/>
          </a:bodyPr>
          <a:lstStyle/>
          <a:p>
            <a:pPr algn="l" marL="0" indent="0" lvl="0">
              <a:lnSpc>
                <a:spcPts val="10541"/>
              </a:lnSpc>
              <a:spcBef>
                <a:spcPct val="0"/>
              </a:spcBef>
            </a:pPr>
            <a:r>
              <a:rPr lang="en-US" sz="8300" spc="-166" u="none">
                <a:solidFill>
                  <a:srgbClr val="2834A6"/>
                </a:solidFill>
                <a:latin typeface="Wedges Bold"/>
              </a:rPr>
              <a:t>Get In Touch</a:t>
            </a:r>
          </a:p>
        </p:txBody>
      </p:sp>
      <p:sp>
        <p:nvSpPr>
          <p:cNvPr name="TextBox 5" id="5"/>
          <p:cNvSpPr txBox="true"/>
          <p:nvPr/>
        </p:nvSpPr>
        <p:spPr>
          <a:xfrm rot="0">
            <a:off x="12198889" y="4405312"/>
            <a:ext cx="3575503" cy="361950"/>
          </a:xfrm>
          <a:prstGeom prst="rect">
            <a:avLst/>
          </a:prstGeom>
        </p:spPr>
        <p:txBody>
          <a:bodyPr anchor="t" rtlCol="false" tIns="0" lIns="0" bIns="0" rIns="0">
            <a:spAutoFit/>
          </a:bodyPr>
          <a:lstStyle/>
          <a:p>
            <a:pPr algn="l" marL="0" indent="0" lvl="0">
              <a:lnSpc>
                <a:spcPts val="2879"/>
              </a:lnSpc>
              <a:spcBef>
                <a:spcPct val="0"/>
              </a:spcBef>
            </a:pPr>
            <a:r>
              <a:rPr lang="en-US" sz="2400">
                <a:solidFill>
                  <a:srgbClr val="2834A6"/>
                </a:solidFill>
                <a:latin typeface="ABeeZee"/>
              </a:rPr>
              <a:t>reallygreatsite</a:t>
            </a:r>
          </a:p>
        </p:txBody>
      </p:sp>
      <p:sp>
        <p:nvSpPr>
          <p:cNvPr name="TextBox 6" id="6"/>
          <p:cNvSpPr txBox="true"/>
          <p:nvPr/>
        </p:nvSpPr>
        <p:spPr>
          <a:xfrm rot="0">
            <a:off x="12198889" y="5605462"/>
            <a:ext cx="3575503" cy="361950"/>
          </a:xfrm>
          <a:prstGeom prst="rect">
            <a:avLst/>
          </a:prstGeom>
        </p:spPr>
        <p:txBody>
          <a:bodyPr anchor="t" rtlCol="false" tIns="0" lIns="0" bIns="0" rIns="0">
            <a:spAutoFit/>
          </a:bodyPr>
          <a:lstStyle/>
          <a:p>
            <a:pPr algn="l" marL="0" indent="0" lvl="0">
              <a:lnSpc>
                <a:spcPts val="2879"/>
              </a:lnSpc>
              <a:spcBef>
                <a:spcPct val="0"/>
              </a:spcBef>
            </a:pPr>
            <a:r>
              <a:rPr lang="en-US" sz="2400">
                <a:solidFill>
                  <a:srgbClr val="2834A6"/>
                </a:solidFill>
                <a:latin typeface="ABeeZee"/>
              </a:rPr>
              <a:t>reallygreatsite.com</a:t>
            </a:r>
          </a:p>
        </p:txBody>
      </p:sp>
      <p:sp>
        <p:nvSpPr>
          <p:cNvPr name="TextBox 7" id="7"/>
          <p:cNvSpPr txBox="true"/>
          <p:nvPr/>
        </p:nvSpPr>
        <p:spPr>
          <a:xfrm rot="0">
            <a:off x="12198889" y="6805612"/>
            <a:ext cx="3575503" cy="361950"/>
          </a:xfrm>
          <a:prstGeom prst="rect">
            <a:avLst/>
          </a:prstGeom>
        </p:spPr>
        <p:txBody>
          <a:bodyPr anchor="t" rtlCol="false" tIns="0" lIns="0" bIns="0" rIns="0">
            <a:spAutoFit/>
          </a:bodyPr>
          <a:lstStyle/>
          <a:p>
            <a:pPr algn="l" marL="0" indent="0" lvl="0">
              <a:lnSpc>
                <a:spcPts val="2879"/>
              </a:lnSpc>
              <a:spcBef>
                <a:spcPct val="0"/>
              </a:spcBef>
            </a:pPr>
            <a:r>
              <a:rPr lang="en-US" sz="2400" u="none">
                <a:solidFill>
                  <a:srgbClr val="2834A6"/>
                </a:solidFill>
                <a:latin typeface="ABeeZee"/>
              </a:rPr>
              <a:t>123-456-7890</a:t>
            </a:r>
          </a:p>
        </p:txBody>
      </p:sp>
      <p:sp>
        <p:nvSpPr>
          <p:cNvPr name="TextBox 8" id="8"/>
          <p:cNvSpPr txBox="true"/>
          <p:nvPr/>
        </p:nvSpPr>
        <p:spPr>
          <a:xfrm rot="0">
            <a:off x="12198889" y="2016298"/>
            <a:ext cx="4057650" cy="361950"/>
          </a:xfrm>
          <a:prstGeom prst="rect">
            <a:avLst/>
          </a:prstGeom>
        </p:spPr>
        <p:txBody>
          <a:bodyPr anchor="t" rtlCol="false" tIns="0" lIns="0" bIns="0" rIns="0">
            <a:spAutoFit/>
          </a:bodyPr>
          <a:lstStyle/>
          <a:p>
            <a:pPr marL="0" indent="0" lvl="0">
              <a:lnSpc>
                <a:spcPts val="2879"/>
              </a:lnSpc>
              <a:spcBef>
                <a:spcPct val="0"/>
              </a:spcBef>
            </a:pPr>
            <a:r>
              <a:rPr lang="en-US" sz="2400" u="none">
                <a:solidFill>
                  <a:srgbClr val="2834A6"/>
                </a:solidFill>
                <a:latin typeface="ABeeZee"/>
              </a:rPr>
              <a:t>hello@reallygreatsite.com</a:t>
            </a:r>
          </a:p>
        </p:txBody>
      </p:sp>
      <p:sp>
        <p:nvSpPr>
          <p:cNvPr name="TextBox 9" id="9"/>
          <p:cNvSpPr txBox="true"/>
          <p:nvPr/>
        </p:nvSpPr>
        <p:spPr>
          <a:xfrm rot="0">
            <a:off x="12198889" y="3176639"/>
            <a:ext cx="4057650" cy="361950"/>
          </a:xfrm>
          <a:prstGeom prst="rect">
            <a:avLst/>
          </a:prstGeom>
        </p:spPr>
        <p:txBody>
          <a:bodyPr anchor="t" rtlCol="false" tIns="0" lIns="0" bIns="0" rIns="0">
            <a:spAutoFit/>
          </a:bodyPr>
          <a:lstStyle/>
          <a:p>
            <a:pPr marL="0" indent="0" lvl="0">
              <a:lnSpc>
                <a:spcPts val="2879"/>
              </a:lnSpc>
              <a:spcBef>
                <a:spcPct val="0"/>
              </a:spcBef>
            </a:pPr>
            <a:r>
              <a:rPr lang="en-US" sz="2400">
                <a:solidFill>
                  <a:srgbClr val="2834A6"/>
                </a:solidFill>
                <a:latin typeface="ABeeZee"/>
              </a:rPr>
              <a:t>@reallygreatsite</a:t>
            </a:r>
          </a:p>
        </p:txBody>
      </p:sp>
      <p:sp>
        <p:nvSpPr>
          <p:cNvPr name="TextBox 10" id="10"/>
          <p:cNvSpPr txBox="true"/>
          <p:nvPr/>
        </p:nvSpPr>
        <p:spPr>
          <a:xfrm rot="0">
            <a:off x="10033693" y="2278235"/>
            <a:ext cx="1608040" cy="361950"/>
          </a:xfrm>
          <a:prstGeom prst="rect">
            <a:avLst/>
          </a:prstGeom>
        </p:spPr>
        <p:txBody>
          <a:bodyPr anchor="t" rtlCol="false" tIns="0" lIns="0" bIns="0" rIns="0">
            <a:spAutoFit/>
          </a:bodyPr>
          <a:lstStyle/>
          <a:p>
            <a:pPr algn="ctr" marL="0" indent="0" lvl="0">
              <a:lnSpc>
                <a:spcPts val="2879"/>
              </a:lnSpc>
              <a:spcBef>
                <a:spcPct val="0"/>
              </a:spcBef>
            </a:pPr>
            <a:r>
              <a:rPr lang="en-US" sz="2400" u="none">
                <a:solidFill>
                  <a:srgbClr val="2834A6"/>
                </a:solidFill>
                <a:latin typeface="Wedges Bold"/>
              </a:rPr>
              <a:t>Email</a:t>
            </a:r>
          </a:p>
        </p:txBody>
      </p:sp>
      <p:sp>
        <p:nvSpPr>
          <p:cNvPr name="TextBox 11" id="11"/>
          <p:cNvSpPr txBox="true"/>
          <p:nvPr/>
        </p:nvSpPr>
        <p:spPr>
          <a:xfrm rot="0">
            <a:off x="9476536" y="3495726"/>
            <a:ext cx="2722354" cy="361950"/>
          </a:xfrm>
          <a:prstGeom prst="rect">
            <a:avLst/>
          </a:prstGeom>
        </p:spPr>
        <p:txBody>
          <a:bodyPr anchor="t" rtlCol="false" tIns="0" lIns="0" bIns="0" rIns="0">
            <a:spAutoFit/>
          </a:bodyPr>
          <a:lstStyle/>
          <a:p>
            <a:pPr algn="ctr" marL="0" indent="0" lvl="0">
              <a:lnSpc>
                <a:spcPts val="2879"/>
              </a:lnSpc>
              <a:spcBef>
                <a:spcPct val="0"/>
              </a:spcBef>
            </a:pPr>
            <a:r>
              <a:rPr lang="en-US" sz="2400">
                <a:solidFill>
                  <a:srgbClr val="2834A6"/>
                </a:solidFill>
                <a:latin typeface="Wedges Bold"/>
              </a:rPr>
              <a:t>ig</a:t>
            </a:r>
          </a:p>
        </p:txBody>
      </p:sp>
      <p:sp>
        <p:nvSpPr>
          <p:cNvPr name="TextBox 12" id="12"/>
          <p:cNvSpPr txBox="true"/>
          <p:nvPr/>
        </p:nvSpPr>
        <p:spPr>
          <a:xfrm rot="0">
            <a:off x="9476536" y="4695825"/>
            <a:ext cx="2722354" cy="361950"/>
          </a:xfrm>
          <a:prstGeom prst="rect">
            <a:avLst/>
          </a:prstGeom>
        </p:spPr>
        <p:txBody>
          <a:bodyPr anchor="t" rtlCol="false" tIns="0" lIns="0" bIns="0" rIns="0">
            <a:spAutoFit/>
          </a:bodyPr>
          <a:lstStyle/>
          <a:p>
            <a:pPr algn="ctr" marL="0" indent="0" lvl="0">
              <a:lnSpc>
                <a:spcPts val="2879"/>
              </a:lnSpc>
              <a:spcBef>
                <a:spcPct val="0"/>
              </a:spcBef>
            </a:pPr>
            <a:r>
              <a:rPr lang="en-US" sz="2400">
                <a:solidFill>
                  <a:srgbClr val="2834A6"/>
                </a:solidFill>
                <a:latin typeface="Wedges"/>
              </a:rPr>
              <a:t>fb</a:t>
            </a:r>
          </a:p>
        </p:txBody>
      </p:sp>
      <p:sp>
        <p:nvSpPr>
          <p:cNvPr name="TextBox 13" id="13"/>
          <p:cNvSpPr txBox="true"/>
          <p:nvPr/>
        </p:nvSpPr>
        <p:spPr>
          <a:xfrm rot="0">
            <a:off x="9476536" y="5895975"/>
            <a:ext cx="2722354" cy="361950"/>
          </a:xfrm>
          <a:prstGeom prst="rect">
            <a:avLst/>
          </a:prstGeom>
        </p:spPr>
        <p:txBody>
          <a:bodyPr anchor="t" rtlCol="false" tIns="0" lIns="0" bIns="0" rIns="0">
            <a:spAutoFit/>
          </a:bodyPr>
          <a:lstStyle/>
          <a:p>
            <a:pPr algn="ctr" marL="0" indent="0" lvl="0">
              <a:lnSpc>
                <a:spcPts val="2879"/>
              </a:lnSpc>
              <a:spcBef>
                <a:spcPct val="0"/>
              </a:spcBef>
            </a:pPr>
            <a:r>
              <a:rPr lang="en-US" sz="2400">
                <a:solidFill>
                  <a:srgbClr val="2834A6"/>
                </a:solidFill>
                <a:latin typeface="Wedges"/>
              </a:rPr>
              <a:t>web</a:t>
            </a:r>
          </a:p>
        </p:txBody>
      </p:sp>
      <p:sp>
        <p:nvSpPr>
          <p:cNvPr name="TextBox 14" id="14"/>
          <p:cNvSpPr txBox="true"/>
          <p:nvPr/>
        </p:nvSpPr>
        <p:spPr>
          <a:xfrm rot="0">
            <a:off x="9476536" y="7096125"/>
            <a:ext cx="2722354" cy="361950"/>
          </a:xfrm>
          <a:prstGeom prst="rect">
            <a:avLst/>
          </a:prstGeom>
        </p:spPr>
        <p:txBody>
          <a:bodyPr anchor="t" rtlCol="false" tIns="0" lIns="0" bIns="0" rIns="0">
            <a:spAutoFit/>
          </a:bodyPr>
          <a:lstStyle/>
          <a:p>
            <a:pPr algn="ctr" marL="0" indent="0" lvl="0">
              <a:lnSpc>
                <a:spcPts val="2879"/>
              </a:lnSpc>
              <a:spcBef>
                <a:spcPct val="0"/>
              </a:spcBef>
            </a:pPr>
            <a:r>
              <a:rPr lang="en-US" sz="2400">
                <a:solidFill>
                  <a:srgbClr val="2834A6"/>
                </a:solidFill>
                <a:latin typeface="Wedges"/>
              </a:rPr>
              <a:t>phone</a:t>
            </a:r>
          </a:p>
        </p:txBody>
      </p:sp>
      <p:pic>
        <p:nvPicPr>
          <p:cNvPr name="Picture 15" id="1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956954">
            <a:off x="3582637" y="6741449"/>
            <a:ext cx="3441469" cy="4114800"/>
          </a:xfrm>
          <a:prstGeom prst="rect">
            <a:avLst/>
          </a:prstGeom>
        </p:spPr>
      </p:pic>
      <p:pic>
        <p:nvPicPr>
          <p:cNvPr name="Picture 16" id="16"/>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769685">
            <a:off x="-144633" y="391897"/>
            <a:ext cx="3617086" cy="3248801"/>
          </a:xfrm>
          <a:prstGeom prst="rect">
            <a:avLst/>
          </a:prstGeom>
        </p:spPr>
      </p:pic>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CC84D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4512725">
            <a:off x="-307580" y="2328244"/>
            <a:ext cx="2672560" cy="2677428"/>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701550" y="3857458"/>
            <a:ext cx="3943850" cy="3943850"/>
          </a:xfrm>
          <a:prstGeom prst="rect">
            <a:avLst/>
          </a:prstGeom>
        </p:spPr>
      </p:pic>
      <p:pic>
        <p:nvPicPr>
          <p:cNvPr name="Picture 4" id="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4909353" y="3857458"/>
            <a:ext cx="3943850" cy="3943850"/>
          </a:xfrm>
          <a:prstGeom prst="rect">
            <a:avLst/>
          </a:prstGeom>
        </p:spPr>
      </p:pic>
      <p:pic>
        <p:nvPicPr>
          <p:cNvPr name="Picture 5" id="5"/>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9119903" y="3857458"/>
            <a:ext cx="3943850" cy="3943850"/>
          </a:xfrm>
          <a:prstGeom prst="rect">
            <a:avLst/>
          </a:prstGeom>
        </p:spPr>
      </p:pic>
      <p:pic>
        <p:nvPicPr>
          <p:cNvPr name="Picture 6" id="6"/>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3333272" y="3857458"/>
            <a:ext cx="3943850" cy="3943850"/>
          </a:xfrm>
          <a:prstGeom prst="rect">
            <a:avLst/>
          </a:prstGeom>
        </p:spPr>
      </p:pic>
      <p:grpSp>
        <p:nvGrpSpPr>
          <p:cNvPr name="Group 7" id="7"/>
          <p:cNvGrpSpPr/>
          <p:nvPr/>
        </p:nvGrpSpPr>
        <p:grpSpPr>
          <a:xfrm rot="0">
            <a:off x="1377569" y="4583130"/>
            <a:ext cx="2591811" cy="2591811"/>
            <a:chOff x="0" y="0"/>
            <a:chExt cx="812800" cy="812800"/>
          </a:xfrm>
        </p:grpSpPr>
        <p:sp>
          <p:nvSpPr>
            <p:cNvPr name="Freeform 8" id="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834A6"/>
            </a:solidFill>
          </p:spPr>
        </p:sp>
        <p:sp>
          <p:nvSpPr>
            <p:cNvPr name="TextBox 9" id="9"/>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10" id="10"/>
          <p:cNvGrpSpPr/>
          <p:nvPr/>
        </p:nvGrpSpPr>
        <p:grpSpPr>
          <a:xfrm rot="0">
            <a:off x="5585373" y="4583130"/>
            <a:ext cx="2591811" cy="2591811"/>
            <a:chOff x="0" y="0"/>
            <a:chExt cx="812800" cy="812800"/>
          </a:xfrm>
        </p:grpSpPr>
        <p:sp>
          <p:nvSpPr>
            <p:cNvPr name="Freeform 11" id="11"/>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834A6"/>
            </a:solidFill>
          </p:spPr>
        </p:sp>
        <p:sp>
          <p:nvSpPr>
            <p:cNvPr name="TextBox 12" id="12"/>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13" id="13"/>
          <p:cNvGrpSpPr/>
          <p:nvPr/>
        </p:nvGrpSpPr>
        <p:grpSpPr>
          <a:xfrm rot="0">
            <a:off x="9795922" y="4583130"/>
            <a:ext cx="2591811" cy="2591811"/>
            <a:chOff x="0" y="0"/>
            <a:chExt cx="812800" cy="812800"/>
          </a:xfrm>
        </p:grpSpPr>
        <p:sp>
          <p:nvSpPr>
            <p:cNvPr name="Freeform 14" id="14"/>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834A6"/>
            </a:solidFill>
          </p:spPr>
        </p:sp>
        <p:sp>
          <p:nvSpPr>
            <p:cNvPr name="TextBox 15" id="15"/>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16" id="16"/>
          <p:cNvGrpSpPr/>
          <p:nvPr/>
        </p:nvGrpSpPr>
        <p:grpSpPr>
          <a:xfrm rot="0">
            <a:off x="14009291" y="4583130"/>
            <a:ext cx="2591811" cy="2591811"/>
            <a:chOff x="0" y="0"/>
            <a:chExt cx="812800" cy="812800"/>
          </a:xfrm>
        </p:grpSpPr>
        <p:sp>
          <p:nvSpPr>
            <p:cNvPr name="Freeform 17" id="17"/>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834A6"/>
            </a:solidFill>
          </p:spPr>
        </p:sp>
        <p:sp>
          <p:nvSpPr>
            <p:cNvPr name="TextBox 18" id="18"/>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19" id="19"/>
          <p:cNvGrpSpPr>
            <a:grpSpLocks noChangeAspect="true"/>
          </p:cNvGrpSpPr>
          <p:nvPr/>
        </p:nvGrpSpPr>
        <p:grpSpPr>
          <a:xfrm rot="0">
            <a:off x="1392285" y="4597851"/>
            <a:ext cx="2562378" cy="2562368"/>
            <a:chOff x="0" y="0"/>
            <a:chExt cx="6350000" cy="6349975"/>
          </a:xfrm>
        </p:grpSpPr>
        <p:sp>
          <p:nvSpPr>
            <p:cNvPr name="Freeform 20" id="20"/>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2"/>
              <a:stretch>
                <a:fillRect l="-26842" r="-39539" t="-6958" b="-142613"/>
              </a:stretch>
            </a:blipFill>
          </p:spPr>
        </p:sp>
      </p:grpSp>
      <p:grpSp>
        <p:nvGrpSpPr>
          <p:cNvPr name="Group 21" id="21"/>
          <p:cNvGrpSpPr>
            <a:grpSpLocks noChangeAspect="true"/>
          </p:cNvGrpSpPr>
          <p:nvPr/>
        </p:nvGrpSpPr>
        <p:grpSpPr>
          <a:xfrm rot="0">
            <a:off x="5600089" y="4597851"/>
            <a:ext cx="2562378" cy="2562368"/>
            <a:chOff x="0" y="0"/>
            <a:chExt cx="6350000" cy="6349975"/>
          </a:xfrm>
        </p:grpSpPr>
        <p:sp>
          <p:nvSpPr>
            <p:cNvPr name="Freeform 22" id="22"/>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3"/>
              <a:stretch>
                <a:fillRect l="-247993" r="-96445" t="-3467" b="-192826"/>
              </a:stretch>
            </a:blipFill>
          </p:spPr>
        </p:sp>
      </p:grpSp>
      <p:grpSp>
        <p:nvGrpSpPr>
          <p:cNvPr name="Group 23" id="23"/>
          <p:cNvGrpSpPr>
            <a:grpSpLocks noChangeAspect="true"/>
          </p:cNvGrpSpPr>
          <p:nvPr/>
        </p:nvGrpSpPr>
        <p:grpSpPr>
          <a:xfrm rot="0">
            <a:off x="9810639" y="4597851"/>
            <a:ext cx="2562378" cy="2562368"/>
            <a:chOff x="0" y="0"/>
            <a:chExt cx="6350000" cy="6349975"/>
          </a:xfrm>
        </p:grpSpPr>
        <p:sp>
          <p:nvSpPr>
            <p:cNvPr name="Freeform 24" id="24"/>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4"/>
              <a:stretch>
                <a:fillRect l="-83502" r="-53184" t="-2311" b="-55480"/>
              </a:stretch>
            </a:blipFill>
          </p:spPr>
        </p:sp>
      </p:grpSp>
      <p:grpSp>
        <p:nvGrpSpPr>
          <p:cNvPr name="Group 25" id="25"/>
          <p:cNvGrpSpPr>
            <a:grpSpLocks noChangeAspect="true"/>
          </p:cNvGrpSpPr>
          <p:nvPr/>
        </p:nvGrpSpPr>
        <p:grpSpPr>
          <a:xfrm rot="0">
            <a:off x="14024008" y="4597851"/>
            <a:ext cx="2562378" cy="2562368"/>
            <a:chOff x="0" y="0"/>
            <a:chExt cx="6350000" cy="6349975"/>
          </a:xfrm>
        </p:grpSpPr>
        <p:sp>
          <p:nvSpPr>
            <p:cNvPr name="Freeform 26" id="26"/>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5"/>
              <a:stretch>
                <a:fillRect l="-56656" r="-63571" t="-30278" b="-162221"/>
              </a:stretch>
            </a:blipFill>
          </p:spPr>
        </p:sp>
      </p:grpSp>
      <p:grpSp>
        <p:nvGrpSpPr>
          <p:cNvPr name="Group 27" id="27"/>
          <p:cNvGrpSpPr/>
          <p:nvPr/>
        </p:nvGrpSpPr>
        <p:grpSpPr>
          <a:xfrm rot="-976518">
            <a:off x="3108869" y="6429095"/>
            <a:ext cx="857584" cy="750386"/>
            <a:chOff x="0" y="0"/>
            <a:chExt cx="812800" cy="711200"/>
          </a:xfrm>
        </p:grpSpPr>
        <p:sp>
          <p:nvSpPr>
            <p:cNvPr name="Freeform 28" id="28"/>
            <p:cNvSpPr/>
            <p:nvPr/>
          </p:nvSpPr>
          <p:spPr>
            <a:xfrm flipH="false" flipV="false">
              <a:off x="-33680" y="-8369"/>
              <a:ext cx="854946" cy="719569"/>
            </a:xfrm>
            <a:custGeom>
              <a:avLst/>
              <a:gdLst/>
              <a:ahLst/>
              <a:cxnLst/>
              <a:rect r="r" b="b" t="t" l="l"/>
              <a:pathLst>
                <a:path h="719569" w="854946">
                  <a:moveTo>
                    <a:pt x="65903" y="121927"/>
                  </a:moveTo>
                  <a:cubicBezTo>
                    <a:pt x="0" y="230500"/>
                    <a:pt x="46429" y="336178"/>
                    <a:pt x="104776" y="392266"/>
                  </a:cubicBezTo>
                  <a:lnTo>
                    <a:pt x="445927" y="719569"/>
                  </a:lnTo>
                  <a:lnTo>
                    <a:pt x="779877" y="393436"/>
                  </a:lnTo>
                  <a:cubicBezTo>
                    <a:pt x="834145" y="333099"/>
                    <a:pt x="854946" y="269099"/>
                    <a:pt x="843393" y="197834"/>
                  </a:cubicBezTo>
                  <a:cubicBezTo>
                    <a:pt x="827435" y="99251"/>
                    <a:pt x="746197" y="22767"/>
                    <a:pt x="645842" y="11845"/>
                  </a:cubicBezTo>
                  <a:cubicBezTo>
                    <a:pt x="584292" y="5218"/>
                    <a:pt x="524835" y="22636"/>
                    <a:pt x="478430" y="61198"/>
                  </a:cubicBezTo>
                  <a:cubicBezTo>
                    <a:pt x="465940" y="71573"/>
                    <a:pt x="454776" y="83173"/>
                    <a:pt x="445047" y="95780"/>
                  </a:cubicBezTo>
                  <a:cubicBezTo>
                    <a:pt x="433503" y="81425"/>
                    <a:pt x="419967" y="68294"/>
                    <a:pt x="404657" y="56657"/>
                  </a:cubicBezTo>
                  <a:cubicBezTo>
                    <a:pt x="351294" y="16102"/>
                    <a:pt x="283367" y="0"/>
                    <a:pt x="218120" y="12523"/>
                  </a:cubicBezTo>
                  <a:cubicBezTo>
                    <a:pt x="156323" y="24461"/>
                    <a:pt x="100853" y="64323"/>
                    <a:pt x="65903" y="121927"/>
                  </a:cubicBezTo>
                  <a:close/>
                </a:path>
              </a:pathLst>
            </a:custGeom>
            <a:solidFill>
              <a:srgbClr val="EF6767"/>
            </a:solidFill>
            <a:ln w="19050">
              <a:solidFill>
                <a:srgbClr val="2834A6"/>
              </a:solidFill>
            </a:ln>
          </p:spPr>
        </p:sp>
        <p:sp>
          <p:nvSpPr>
            <p:cNvPr name="TextBox 29" id="29"/>
            <p:cNvSpPr txBox="true"/>
            <p:nvPr/>
          </p:nvSpPr>
          <p:spPr>
            <a:xfrm>
              <a:off x="76200" y="3175"/>
              <a:ext cx="660400" cy="581025"/>
            </a:xfrm>
            <a:prstGeom prst="rect">
              <a:avLst/>
            </a:prstGeom>
          </p:spPr>
          <p:txBody>
            <a:bodyPr anchor="ctr" rtlCol="false" tIns="50800" lIns="50800" bIns="50800" rIns="50800"/>
            <a:lstStyle/>
            <a:p>
              <a:pPr algn="ctr">
                <a:lnSpc>
                  <a:spcPts val="3359"/>
                </a:lnSpc>
              </a:pPr>
            </a:p>
          </p:txBody>
        </p:sp>
      </p:grpSp>
      <p:grpSp>
        <p:nvGrpSpPr>
          <p:cNvPr name="Group 30" id="30"/>
          <p:cNvGrpSpPr/>
          <p:nvPr/>
        </p:nvGrpSpPr>
        <p:grpSpPr>
          <a:xfrm rot="-976518">
            <a:off x="7316672" y="6429095"/>
            <a:ext cx="857584" cy="750386"/>
            <a:chOff x="0" y="0"/>
            <a:chExt cx="812800" cy="711200"/>
          </a:xfrm>
        </p:grpSpPr>
        <p:sp>
          <p:nvSpPr>
            <p:cNvPr name="Freeform 31" id="31"/>
            <p:cNvSpPr/>
            <p:nvPr/>
          </p:nvSpPr>
          <p:spPr>
            <a:xfrm flipH="false" flipV="false">
              <a:off x="-33680" y="-8369"/>
              <a:ext cx="854946" cy="719569"/>
            </a:xfrm>
            <a:custGeom>
              <a:avLst/>
              <a:gdLst/>
              <a:ahLst/>
              <a:cxnLst/>
              <a:rect r="r" b="b" t="t" l="l"/>
              <a:pathLst>
                <a:path h="719569" w="854946">
                  <a:moveTo>
                    <a:pt x="65903" y="121927"/>
                  </a:moveTo>
                  <a:cubicBezTo>
                    <a:pt x="0" y="230500"/>
                    <a:pt x="46429" y="336178"/>
                    <a:pt x="104776" y="392266"/>
                  </a:cubicBezTo>
                  <a:lnTo>
                    <a:pt x="445927" y="719569"/>
                  </a:lnTo>
                  <a:lnTo>
                    <a:pt x="779877" y="393436"/>
                  </a:lnTo>
                  <a:cubicBezTo>
                    <a:pt x="834145" y="333099"/>
                    <a:pt x="854946" y="269099"/>
                    <a:pt x="843393" y="197834"/>
                  </a:cubicBezTo>
                  <a:cubicBezTo>
                    <a:pt x="827435" y="99251"/>
                    <a:pt x="746197" y="22767"/>
                    <a:pt x="645842" y="11845"/>
                  </a:cubicBezTo>
                  <a:cubicBezTo>
                    <a:pt x="584292" y="5218"/>
                    <a:pt x="524835" y="22636"/>
                    <a:pt x="478430" y="61198"/>
                  </a:cubicBezTo>
                  <a:cubicBezTo>
                    <a:pt x="465940" y="71573"/>
                    <a:pt x="454776" y="83173"/>
                    <a:pt x="445047" y="95780"/>
                  </a:cubicBezTo>
                  <a:cubicBezTo>
                    <a:pt x="433503" y="81425"/>
                    <a:pt x="419967" y="68294"/>
                    <a:pt x="404657" y="56657"/>
                  </a:cubicBezTo>
                  <a:cubicBezTo>
                    <a:pt x="351294" y="16102"/>
                    <a:pt x="283367" y="0"/>
                    <a:pt x="218120" y="12523"/>
                  </a:cubicBezTo>
                  <a:cubicBezTo>
                    <a:pt x="156323" y="24461"/>
                    <a:pt x="100853" y="64323"/>
                    <a:pt x="65903" y="121927"/>
                  </a:cubicBezTo>
                  <a:close/>
                </a:path>
              </a:pathLst>
            </a:custGeom>
            <a:solidFill>
              <a:srgbClr val="F8F4B5"/>
            </a:solidFill>
            <a:ln w="19050">
              <a:solidFill>
                <a:srgbClr val="2834A6"/>
              </a:solidFill>
            </a:ln>
          </p:spPr>
        </p:sp>
        <p:sp>
          <p:nvSpPr>
            <p:cNvPr name="TextBox 32" id="32"/>
            <p:cNvSpPr txBox="true"/>
            <p:nvPr/>
          </p:nvSpPr>
          <p:spPr>
            <a:xfrm>
              <a:off x="76200" y="3175"/>
              <a:ext cx="660400" cy="581025"/>
            </a:xfrm>
            <a:prstGeom prst="rect">
              <a:avLst/>
            </a:prstGeom>
          </p:spPr>
          <p:txBody>
            <a:bodyPr anchor="ctr" rtlCol="false" tIns="50800" lIns="50800" bIns="50800" rIns="50800"/>
            <a:lstStyle/>
            <a:p>
              <a:pPr algn="ctr">
                <a:lnSpc>
                  <a:spcPts val="3359"/>
                </a:lnSpc>
              </a:pPr>
            </a:p>
          </p:txBody>
        </p:sp>
      </p:grpSp>
      <p:grpSp>
        <p:nvGrpSpPr>
          <p:cNvPr name="Group 33" id="33"/>
          <p:cNvGrpSpPr/>
          <p:nvPr/>
        </p:nvGrpSpPr>
        <p:grpSpPr>
          <a:xfrm rot="-976518">
            <a:off x="11527222" y="6429095"/>
            <a:ext cx="857584" cy="750386"/>
            <a:chOff x="0" y="0"/>
            <a:chExt cx="812800" cy="711200"/>
          </a:xfrm>
        </p:grpSpPr>
        <p:sp>
          <p:nvSpPr>
            <p:cNvPr name="Freeform 34" id="34"/>
            <p:cNvSpPr/>
            <p:nvPr/>
          </p:nvSpPr>
          <p:spPr>
            <a:xfrm flipH="false" flipV="false">
              <a:off x="-33680" y="-8369"/>
              <a:ext cx="854946" cy="719569"/>
            </a:xfrm>
            <a:custGeom>
              <a:avLst/>
              <a:gdLst/>
              <a:ahLst/>
              <a:cxnLst/>
              <a:rect r="r" b="b" t="t" l="l"/>
              <a:pathLst>
                <a:path h="719569" w="854946">
                  <a:moveTo>
                    <a:pt x="65903" y="121927"/>
                  </a:moveTo>
                  <a:cubicBezTo>
                    <a:pt x="0" y="230500"/>
                    <a:pt x="46429" y="336178"/>
                    <a:pt x="104776" y="392266"/>
                  </a:cubicBezTo>
                  <a:lnTo>
                    <a:pt x="445927" y="719569"/>
                  </a:lnTo>
                  <a:lnTo>
                    <a:pt x="779877" y="393436"/>
                  </a:lnTo>
                  <a:cubicBezTo>
                    <a:pt x="834145" y="333099"/>
                    <a:pt x="854946" y="269099"/>
                    <a:pt x="843393" y="197834"/>
                  </a:cubicBezTo>
                  <a:cubicBezTo>
                    <a:pt x="827435" y="99251"/>
                    <a:pt x="746197" y="22767"/>
                    <a:pt x="645842" y="11845"/>
                  </a:cubicBezTo>
                  <a:cubicBezTo>
                    <a:pt x="584292" y="5218"/>
                    <a:pt x="524835" y="22636"/>
                    <a:pt x="478430" y="61198"/>
                  </a:cubicBezTo>
                  <a:cubicBezTo>
                    <a:pt x="465940" y="71573"/>
                    <a:pt x="454776" y="83173"/>
                    <a:pt x="445047" y="95780"/>
                  </a:cubicBezTo>
                  <a:cubicBezTo>
                    <a:pt x="433503" y="81425"/>
                    <a:pt x="419967" y="68294"/>
                    <a:pt x="404657" y="56657"/>
                  </a:cubicBezTo>
                  <a:cubicBezTo>
                    <a:pt x="351294" y="16102"/>
                    <a:pt x="283367" y="0"/>
                    <a:pt x="218120" y="12523"/>
                  </a:cubicBezTo>
                  <a:cubicBezTo>
                    <a:pt x="156323" y="24461"/>
                    <a:pt x="100853" y="64323"/>
                    <a:pt x="65903" y="121927"/>
                  </a:cubicBezTo>
                  <a:close/>
                </a:path>
              </a:pathLst>
            </a:custGeom>
            <a:solidFill>
              <a:srgbClr val="FFCCF1"/>
            </a:solidFill>
            <a:ln w="19050">
              <a:solidFill>
                <a:srgbClr val="2834A6"/>
              </a:solidFill>
            </a:ln>
          </p:spPr>
        </p:sp>
        <p:sp>
          <p:nvSpPr>
            <p:cNvPr name="TextBox 35" id="35"/>
            <p:cNvSpPr txBox="true"/>
            <p:nvPr/>
          </p:nvSpPr>
          <p:spPr>
            <a:xfrm>
              <a:off x="76200" y="3175"/>
              <a:ext cx="660400" cy="581025"/>
            </a:xfrm>
            <a:prstGeom prst="rect">
              <a:avLst/>
            </a:prstGeom>
          </p:spPr>
          <p:txBody>
            <a:bodyPr anchor="ctr" rtlCol="false" tIns="50800" lIns="50800" bIns="50800" rIns="50800"/>
            <a:lstStyle/>
            <a:p>
              <a:pPr algn="ctr">
                <a:lnSpc>
                  <a:spcPts val="3359"/>
                </a:lnSpc>
              </a:pPr>
            </a:p>
          </p:txBody>
        </p:sp>
      </p:grpSp>
      <p:grpSp>
        <p:nvGrpSpPr>
          <p:cNvPr name="Group 36" id="36"/>
          <p:cNvGrpSpPr/>
          <p:nvPr/>
        </p:nvGrpSpPr>
        <p:grpSpPr>
          <a:xfrm rot="-976518">
            <a:off x="15740591" y="6429095"/>
            <a:ext cx="857584" cy="750386"/>
            <a:chOff x="0" y="0"/>
            <a:chExt cx="812800" cy="711200"/>
          </a:xfrm>
        </p:grpSpPr>
        <p:sp>
          <p:nvSpPr>
            <p:cNvPr name="Freeform 37" id="37"/>
            <p:cNvSpPr/>
            <p:nvPr/>
          </p:nvSpPr>
          <p:spPr>
            <a:xfrm flipH="false" flipV="false">
              <a:off x="-33680" y="-8369"/>
              <a:ext cx="854946" cy="719569"/>
            </a:xfrm>
            <a:custGeom>
              <a:avLst/>
              <a:gdLst/>
              <a:ahLst/>
              <a:cxnLst/>
              <a:rect r="r" b="b" t="t" l="l"/>
              <a:pathLst>
                <a:path h="719569" w="854946">
                  <a:moveTo>
                    <a:pt x="65903" y="121927"/>
                  </a:moveTo>
                  <a:cubicBezTo>
                    <a:pt x="0" y="230500"/>
                    <a:pt x="46429" y="336178"/>
                    <a:pt x="104776" y="392266"/>
                  </a:cubicBezTo>
                  <a:lnTo>
                    <a:pt x="445927" y="719569"/>
                  </a:lnTo>
                  <a:lnTo>
                    <a:pt x="779877" y="393436"/>
                  </a:lnTo>
                  <a:cubicBezTo>
                    <a:pt x="834145" y="333099"/>
                    <a:pt x="854946" y="269099"/>
                    <a:pt x="843393" y="197834"/>
                  </a:cubicBezTo>
                  <a:cubicBezTo>
                    <a:pt x="827435" y="99251"/>
                    <a:pt x="746197" y="22767"/>
                    <a:pt x="645842" y="11845"/>
                  </a:cubicBezTo>
                  <a:cubicBezTo>
                    <a:pt x="584292" y="5218"/>
                    <a:pt x="524835" y="22636"/>
                    <a:pt x="478430" y="61198"/>
                  </a:cubicBezTo>
                  <a:cubicBezTo>
                    <a:pt x="465940" y="71573"/>
                    <a:pt x="454776" y="83173"/>
                    <a:pt x="445047" y="95780"/>
                  </a:cubicBezTo>
                  <a:cubicBezTo>
                    <a:pt x="433503" y="81425"/>
                    <a:pt x="419967" y="68294"/>
                    <a:pt x="404657" y="56657"/>
                  </a:cubicBezTo>
                  <a:cubicBezTo>
                    <a:pt x="351294" y="16102"/>
                    <a:pt x="283367" y="0"/>
                    <a:pt x="218120" y="12523"/>
                  </a:cubicBezTo>
                  <a:cubicBezTo>
                    <a:pt x="156323" y="24461"/>
                    <a:pt x="100853" y="64323"/>
                    <a:pt x="65903" y="121927"/>
                  </a:cubicBezTo>
                  <a:close/>
                </a:path>
              </a:pathLst>
            </a:custGeom>
            <a:solidFill>
              <a:srgbClr val="95E1C8"/>
            </a:solidFill>
            <a:ln w="19050">
              <a:solidFill>
                <a:srgbClr val="2834A6"/>
              </a:solidFill>
            </a:ln>
          </p:spPr>
        </p:sp>
        <p:sp>
          <p:nvSpPr>
            <p:cNvPr name="TextBox 38" id="38"/>
            <p:cNvSpPr txBox="true"/>
            <p:nvPr/>
          </p:nvSpPr>
          <p:spPr>
            <a:xfrm>
              <a:off x="76200" y="3175"/>
              <a:ext cx="660400" cy="581025"/>
            </a:xfrm>
            <a:prstGeom prst="rect">
              <a:avLst/>
            </a:prstGeom>
          </p:spPr>
          <p:txBody>
            <a:bodyPr anchor="ctr" rtlCol="false" tIns="50800" lIns="50800" bIns="50800" rIns="50800"/>
            <a:lstStyle/>
            <a:p>
              <a:pPr algn="ctr">
                <a:lnSpc>
                  <a:spcPts val="3359"/>
                </a:lnSpc>
              </a:pPr>
            </a:p>
          </p:txBody>
        </p:sp>
      </p:grpSp>
      <p:pic>
        <p:nvPicPr>
          <p:cNvPr name="Picture 39" id="39"/>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909474">
            <a:off x="16383378" y="2578797"/>
            <a:ext cx="2060892" cy="1911009"/>
          </a:xfrm>
          <a:prstGeom prst="rect">
            <a:avLst/>
          </a:prstGeom>
        </p:spPr>
      </p:pic>
      <p:sp>
        <p:nvSpPr>
          <p:cNvPr name="TextBox 40" id="40"/>
          <p:cNvSpPr txBox="true"/>
          <p:nvPr/>
        </p:nvSpPr>
        <p:spPr>
          <a:xfrm rot="0">
            <a:off x="1028700" y="983298"/>
            <a:ext cx="16230600" cy="1262380"/>
          </a:xfrm>
          <a:prstGeom prst="rect">
            <a:avLst/>
          </a:prstGeom>
        </p:spPr>
        <p:txBody>
          <a:bodyPr anchor="t" rtlCol="false" tIns="0" lIns="0" bIns="0" rIns="0">
            <a:spAutoFit/>
          </a:bodyPr>
          <a:lstStyle/>
          <a:p>
            <a:pPr algn="ctr" marL="0" indent="0" lvl="0">
              <a:lnSpc>
                <a:spcPts val="10160"/>
              </a:lnSpc>
              <a:spcBef>
                <a:spcPct val="0"/>
              </a:spcBef>
            </a:pPr>
            <a:r>
              <a:rPr lang="en-US" sz="8000" spc="-160" u="none">
                <a:solidFill>
                  <a:srgbClr val="2834A6"/>
                </a:solidFill>
                <a:latin typeface="Wedges Bold"/>
              </a:rPr>
              <a:t>Add a Team Members Page</a:t>
            </a:r>
          </a:p>
        </p:txBody>
      </p:sp>
      <p:sp>
        <p:nvSpPr>
          <p:cNvPr name="TextBox 41" id="41"/>
          <p:cNvSpPr txBox="true"/>
          <p:nvPr/>
        </p:nvSpPr>
        <p:spPr>
          <a:xfrm rot="0">
            <a:off x="1458611" y="8048958"/>
            <a:ext cx="2429727" cy="361950"/>
          </a:xfrm>
          <a:prstGeom prst="rect">
            <a:avLst/>
          </a:prstGeom>
        </p:spPr>
        <p:txBody>
          <a:bodyPr anchor="t" rtlCol="false" tIns="0" lIns="0" bIns="0" rIns="0">
            <a:spAutoFit/>
          </a:bodyPr>
          <a:lstStyle/>
          <a:p>
            <a:pPr algn="ctr">
              <a:lnSpc>
                <a:spcPts val="2999"/>
              </a:lnSpc>
            </a:pPr>
            <a:r>
              <a:rPr lang="en-US" sz="2499">
                <a:solidFill>
                  <a:srgbClr val="FFFFFF"/>
                </a:solidFill>
                <a:latin typeface="Wedges Bold"/>
              </a:rPr>
              <a:t>Name</a:t>
            </a:r>
          </a:p>
        </p:txBody>
      </p:sp>
      <p:sp>
        <p:nvSpPr>
          <p:cNvPr name="TextBox 42" id="42"/>
          <p:cNvSpPr txBox="true"/>
          <p:nvPr/>
        </p:nvSpPr>
        <p:spPr>
          <a:xfrm rot="0">
            <a:off x="5666414" y="8048958"/>
            <a:ext cx="2429727" cy="361950"/>
          </a:xfrm>
          <a:prstGeom prst="rect">
            <a:avLst/>
          </a:prstGeom>
        </p:spPr>
        <p:txBody>
          <a:bodyPr anchor="t" rtlCol="false" tIns="0" lIns="0" bIns="0" rIns="0">
            <a:spAutoFit/>
          </a:bodyPr>
          <a:lstStyle/>
          <a:p>
            <a:pPr algn="ctr">
              <a:lnSpc>
                <a:spcPts val="2999"/>
              </a:lnSpc>
            </a:pPr>
            <a:r>
              <a:rPr lang="en-US" sz="2499">
                <a:solidFill>
                  <a:srgbClr val="FFFFFF"/>
                </a:solidFill>
                <a:latin typeface="Wedges Bold"/>
              </a:rPr>
              <a:t>Name</a:t>
            </a:r>
          </a:p>
        </p:txBody>
      </p:sp>
      <p:sp>
        <p:nvSpPr>
          <p:cNvPr name="TextBox 43" id="43"/>
          <p:cNvSpPr txBox="true"/>
          <p:nvPr/>
        </p:nvSpPr>
        <p:spPr>
          <a:xfrm rot="0">
            <a:off x="9876964" y="8048958"/>
            <a:ext cx="2429727" cy="361950"/>
          </a:xfrm>
          <a:prstGeom prst="rect">
            <a:avLst/>
          </a:prstGeom>
        </p:spPr>
        <p:txBody>
          <a:bodyPr anchor="t" rtlCol="false" tIns="0" lIns="0" bIns="0" rIns="0">
            <a:spAutoFit/>
          </a:bodyPr>
          <a:lstStyle/>
          <a:p>
            <a:pPr algn="ctr">
              <a:lnSpc>
                <a:spcPts val="2999"/>
              </a:lnSpc>
            </a:pPr>
            <a:r>
              <a:rPr lang="en-US" sz="2499">
                <a:solidFill>
                  <a:srgbClr val="FFFFFF"/>
                </a:solidFill>
                <a:latin typeface="Wedges Bold"/>
              </a:rPr>
              <a:t>Name</a:t>
            </a:r>
          </a:p>
        </p:txBody>
      </p:sp>
      <p:sp>
        <p:nvSpPr>
          <p:cNvPr name="TextBox 44" id="44"/>
          <p:cNvSpPr txBox="true"/>
          <p:nvPr/>
        </p:nvSpPr>
        <p:spPr>
          <a:xfrm rot="0">
            <a:off x="14090333" y="8048958"/>
            <a:ext cx="2429727" cy="361950"/>
          </a:xfrm>
          <a:prstGeom prst="rect">
            <a:avLst/>
          </a:prstGeom>
        </p:spPr>
        <p:txBody>
          <a:bodyPr anchor="t" rtlCol="false" tIns="0" lIns="0" bIns="0" rIns="0">
            <a:spAutoFit/>
          </a:bodyPr>
          <a:lstStyle/>
          <a:p>
            <a:pPr algn="ctr">
              <a:lnSpc>
                <a:spcPts val="2999"/>
              </a:lnSpc>
            </a:pPr>
            <a:r>
              <a:rPr lang="en-US" sz="2499">
                <a:solidFill>
                  <a:srgbClr val="FFFFFF"/>
                </a:solidFill>
                <a:latin typeface="Wedges Bold"/>
              </a:rPr>
              <a:t>Name</a:t>
            </a:r>
          </a:p>
        </p:txBody>
      </p:sp>
      <p:sp>
        <p:nvSpPr>
          <p:cNvPr name="TextBox 45" id="45"/>
          <p:cNvSpPr txBox="true"/>
          <p:nvPr/>
        </p:nvSpPr>
        <p:spPr>
          <a:xfrm rot="0">
            <a:off x="1150331" y="8456643"/>
            <a:ext cx="3046287" cy="361950"/>
          </a:xfrm>
          <a:prstGeom prst="rect">
            <a:avLst/>
          </a:prstGeom>
        </p:spPr>
        <p:txBody>
          <a:bodyPr anchor="t" rtlCol="false" tIns="0" lIns="0" bIns="0" rIns="0">
            <a:spAutoFit/>
          </a:bodyPr>
          <a:lstStyle/>
          <a:p>
            <a:pPr algn="ctr">
              <a:lnSpc>
                <a:spcPts val="2879"/>
              </a:lnSpc>
            </a:pPr>
            <a:r>
              <a:rPr lang="en-US" sz="2400">
                <a:solidFill>
                  <a:srgbClr val="000000"/>
                </a:solidFill>
                <a:latin typeface="ABeeZee"/>
              </a:rPr>
              <a:t>Title or Position</a:t>
            </a:r>
          </a:p>
        </p:txBody>
      </p:sp>
      <p:sp>
        <p:nvSpPr>
          <p:cNvPr name="TextBox 46" id="46"/>
          <p:cNvSpPr txBox="true"/>
          <p:nvPr/>
        </p:nvSpPr>
        <p:spPr>
          <a:xfrm rot="0">
            <a:off x="5358135" y="8456643"/>
            <a:ext cx="3046287" cy="361950"/>
          </a:xfrm>
          <a:prstGeom prst="rect">
            <a:avLst/>
          </a:prstGeom>
        </p:spPr>
        <p:txBody>
          <a:bodyPr anchor="t" rtlCol="false" tIns="0" lIns="0" bIns="0" rIns="0">
            <a:spAutoFit/>
          </a:bodyPr>
          <a:lstStyle/>
          <a:p>
            <a:pPr algn="ctr">
              <a:lnSpc>
                <a:spcPts val="2879"/>
              </a:lnSpc>
            </a:pPr>
            <a:r>
              <a:rPr lang="en-US" sz="2400">
                <a:solidFill>
                  <a:srgbClr val="000000"/>
                </a:solidFill>
                <a:latin typeface="ABeeZee"/>
              </a:rPr>
              <a:t>Title or Position</a:t>
            </a:r>
          </a:p>
        </p:txBody>
      </p:sp>
      <p:sp>
        <p:nvSpPr>
          <p:cNvPr name="TextBox 47" id="47"/>
          <p:cNvSpPr txBox="true"/>
          <p:nvPr/>
        </p:nvSpPr>
        <p:spPr>
          <a:xfrm rot="0">
            <a:off x="9568684" y="8456643"/>
            <a:ext cx="3046287" cy="361950"/>
          </a:xfrm>
          <a:prstGeom prst="rect">
            <a:avLst/>
          </a:prstGeom>
        </p:spPr>
        <p:txBody>
          <a:bodyPr anchor="t" rtlCol="false" tIns="0" lIns="0" bIns="0" rIns="0">
            <a:spAutoFit/>
          </a:bodyPr>
          <a:lstStyle/>
          <a:p>
            <a:pPr algn="ctr">
              <a:lnSpc>
                <a:spcPts val="2879"/>
              </a:lnSpc>
            </a:pPr>
            <a:r>
              <a:rPr lang="en-US" sz="2400">
                <a:solidFill>
                  <a:srgbClr val="000000"/>
                </a:solidFill>
                <a:latin typeface="ABeeZee"/>
              </a:rPr>
              <a:t>Title or Position</a:t>
            </a:r>
          </a:p>
        </p:txBody>
      </p:sp>
      <p:sp>
        <p:nvSpPr>
          <p:cNvPr name="TextBox 48" id="48"/>
          <p:cNvSpPr txBox="true"/>
          <p:nvPr/>
        </p:nvSpPr>
        <p:spPr>
          <a:xfrm rot="0">
            <a:off x="13782053" y="8456643"/>
            <a:ext cx="3046287" cy="361950"/>
          </a:xfrm>
          <a:prstGeom prst="rect">
            <a:avLst/>
          </a:prstGeom>
        </p:spPr>
        <p:txBody>
          <a:bodyPr anchor="t" rtlCol="false" tIns="0" lIns="0" bIns="0" rIns="0">
            <a:spAutoFit/>
          </a:bodyPr>
          <a:lstStyle/>
          <a:p>
            <a:pPr algn="ctr">
              <a:lnSpc>
                <a:spcPts val="2879"/>
              </a:lnSpc>
            </a:pPr>
            <a:r>
              <a:rPr lang="en-US" sz="2400">
                <a:solidFill>
                  <a:srgbClr val="000000"/>
                </a:solidFill>
                <a:latin typeface="ABeeZee"/>
              </a:rPr>
              <a:t>Title or Position</a:t>
            </a:r>
          </a:p>
        </p:txBody>
      </p:sp>
      <p:sp>
        <p:nvSpPr>
          <p:cNvPr name="TextBox 49" id="49"/>
          <p:cNvSpPr txBox="true"/>
          <p:nvPr/>
        </p:nvSpPr>
        <p:spPr>
          <a:xfrm rot="0">
            <a:off x="2982803" y="2504397"/>
            <a:ext cx="12322393" cy="361950"/>
          </a:xfrm>
          <a:prstGeom prst="rect">
            <a:avLst/>
          </a:prstGeom>
        </p:spPr>
        <p:txBody>
          <a:bodyPr anchor="t" rtlCol="false" tIns="0" lIns="0" bIns="0" rIns="0">
            <a:spAutoFit/>
          </a:bodyPr>
          <a:lstStyle/>
          <a:p>
            <a:pPr algn="ctr" marL="0" indent="0" lvl="0">
              <a:lnSpc>
                <a:spcPts val="2879"/>
              </a:lnSpc>
              <a:spcBef>
                <a:spcPct val="0"/>
              </a:spcBef>
            </a:pPr>
            <a:r>
              <a:rPr lang="en-US" sz="2400" u="none">
                <a:solidFill>
                  <a:srgbClr val="000000"/>
                </a:solidFill>
                <a:latin typeface="ABeeZee"/>
              </a:rPr>
              <a:t>Elaborate on what you want to discuss. </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8F4B5"/>
        </a:solidFill>
      </p:bgPr>
    </p:bg>
    <p:spTree>
      <p:nvGrpSpPr>
        <p:cNvPr id="1" name=""/>
        <p:cNvGrpSpPr/>
        <p:nvPr/>
      </p:nvGrpSpPr>
      <p:grpSpPr>
        <a:xfrm>
          <a:off x="0" y="0"/>
          <a:ext cx="0" cy="0"/>
          <a:chOff x="0" y="0"/>
          <a:chExt cx="0" cy="0"/>
        </a:xfrm>
      </p:grpSpPr>
      <p:grpSp>
        <p:nvGrpSpPr>
          <p:cNvPr name="Group 2" id="2"/>
          <p:cNvGrpSpPr/>
          <p:nvPr/>
        </p:nvGrpSpPr>
        <p:grpSpPr>
          <a:xfrm rot="0">
            <a:off x="9792030" y="991089"/>
            <a:ext cx="7051835" cy="7051835"/>
            <a:chOff x="0" y="0"/>
            <a:chExt cx="812800" cy="812800"/>
          </a:xfrm>
        </p:grpSpPr>
        <p:sp>
          <p:nvSpPr>
            <p:cNvPr name="Freeform 3" id="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38100">
              <a:solidFill>
                <a:srgbClr val="2834A6"/>
              </a:solidFill>
            </a:ln>
          </p:spPr>
        </p:sp>
        <p:sp>
          <p:nvSpPr>
            <p:cNvPr name="TextBox 4" id="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5" id="5"/>
          <p:cNvGrpSpPr>
            <a:grpSpLocks noChangeAspect="true"/>
          </p:cNvGrpSpPr>
          <p:nvPr/>
        </p:nvGrpSpPr>
        <p:grpSpPr>
          <a:xfrm rot="0">
            <a:off x="9829628" y="1028700"/>
            <a:ext cx="6976641" cy="6976613"/>
            <a:chOff x="0" y="0"/>
            <a:chExt cx="6350000" cy="6349975"/>
          </a:xfrm>
        </p:grpSpPr>
        <p:sp>
          <p:nvSpPr>
            <p:cNvPr name="Freeform 6" id="6"/>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24999" r="-24999" t="0" b="0"/>
              </a:stretch>
            </a:blipFill>
          </p:spPr>
        </p:sp>
      </p:grpSp>
      <p:pic>
        <p:nvPicPr>
          <p:cNvPr name="Picture 7" id="7"/>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353078">
            <a:off x="9224550" y="7300499"/>
            <a:ext cx="7629795" cy="1963464"/>
          </a:xfrm>
          <a:prstGeom prst="rect">
            <a:avLst/>
          </a:prstGeom>
        </p:spPr>
      </p:pic>
      <p:pic>
        <p:nvPicPr>
          <p:cNvPr name="Picture 8" id="8"/>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512720" y="318700"/>
            <a:ext cx="7806589" cy="12197796"/>
          </a:xfrm>
          <a:prstGeom prst="rect">
            <a:avLst/>
          </a:prstGeom>
        </p:spPr>
      </p:pic>
      <p:pic>
        <p:nvPicPr>
          <p:cNvPr name="Picture 9" id="9"/>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590459">
            <a:off x="15078083" y="858410"/>
            <a:ext cx="2991178" cy="2817146"/>
          </a:xfrm>
          <a:prstGeom prst="rect">
            <a:avLst/>
          </a:prstGeom>
        </p:spPr>
      </p:pic>
      <p:sp>
        <p:nvSpPr>
          <p:cNvPr name="TextBox 10" id="10"/>
          <p:cNvSpPr txBox="true"/>
          <p:nvPr/>
        </p:nvSpPr>
        <p:spPr>
          <a:xfrm rot="353078">
            <a:off x="11180059" y="8023613"/>
            <a:ext cx="4505978" cy="628650"/>
          </a:xfrm>
          <a:prstGeom prst="rect">
            <a:avLst/>
          </a:prstGeom>
        </p:spPr>
        <p:txBody>
          <a:bodyPr anchor="t" rtlCol="false" tIns="0" lIns="0" bIns="0" rIns="0">
            <a:spAutoFit/>
          </a:bodyPr>
          <a:lstStyle/>
          <a:p>
            <a:pPr algn="ctr" marL="0" indent="0" lvl="0">
              <a:lnSpc>
                <a:spcPts val="4800"/>
              </a:lnSpc>
              <a:spcBef>
                <a:spcPct val="0"/>
              </a:spcBef>
            </a:pPr>
            <a:r>
              <a:rPr lang="en-US" sz="4000" spc="-80" u="none">
                <a:solidFill>
                  <a:srgbClr val="2834A6"/>
                </a:solidFill>
                <a:latin typeface="ABeeZee Bold"/>
              </a:rPr>
              <a:t>HAPPY DESIGNING! </a:t>
            </a:r>
          </a:p>
        </p:txBody>
      </p:sp>
      <p:sp>
        <p:nvSpPr>
          <p:cNvPr name="TextBox 11" id="11"/>
          <p:cNvSpPr txBox="true"/>
          <p:nvPr/>
        </p:nvSpPr>
        <p:spPr>
          <a:xfrm rot="0">
            <a:off x="1269762" y="3223441"/>
            <a:ext cx="6292506" cy="1316863"/>
          </a:xfrm>
          <a:prstGeom prst="rect">
            <a:avLst/>
          </a:prstGeom>
        </p:spPr>
        <p:txBody>
          <a:bodyPr anchor="t" rtlCol="false" tIns="0" lIns="0" bIns="0" rIns="0">
            <a:spAutoFit/>
          </a:bodyPr>
          <a:lstStyle/>
          <a:p>
            <a:pPr algn="ctr" marL="0" indent="0" lvl="0">
              <a:lnSpc>
                <a:spcPts val="10541"/>
              </a:lnSpc>
              <a:spcBef>
                <a:spcPct val="0"/>
              </a:spcBef>
            </a:pPr>
            <a:r>
              <a:rPr lang="en-US" sz="8300" spc="-166" u="none">
                <a:solidFill>
                  <a:srgbClr val="2834A6"/>
                </a:solidFill>
                <a:latin typeface="Wedges Bold"/>
              </a:rPr>
              <a:t>Credits</a:t>
            </a:r>
          </a:p>
        </p:txBody>
      </p:sp>
      <p:sp>
        <p:nvSpPr>
          <p:cNvPr name="TextBox 12" id="12"/>
          <p:cNvSpPr txBox="true"/>
          <p:nvPr/>
        </p:nvSpPr>
        <p:spPr>
          <a:xfrm rot="0">
            <a:off x="0" y="7261228"/>
            <a:ext cx="8832030" cy="1130427"/>
          </a:xfrm>
          <a:prstGeom prst="rect">
            <a:avLst/>
          </a:prstGeom>
        </p:spPr>
        <p:txBody>
          <a:bodyPr anchor="t" rtlCol="false" tIns="0" lIns="0" bIns="0" rIns="0">
            <a:spAutoFit/>
          </a:bodyPr>
          <a:lstStyle/>
          <a:p>
            <a:pPr algn="ctr" marL="0" indent="0" lvl="0">
              <a:lnSpc>
                <a:spcPts val="4704"/>
              </a:lnSpc>
            </a:pPr>
            <a:r>
              <a:rPr lang="en-US" sz="2400" u="sng">
                <a:solidFill>
                  <a:srgbClr val="2834A6"/>
                </a:solidFill>
                <a:latin typeface="ABeeZee"/>
              </a:rPr>
              <a:t>SlidesCarnival for the presentation template</a:t>
            </a:r>
          </a:p>
          <a:p>
            <a:pPr algn="ctr" marL="0" indent="0" lvl="0">
              <a:lnSpc>
                <a:spcPts val="4704"/>
              </a:lnSpc>
            </a:pPr>
            <a:r>
              <a:rPr lang="en-US" sz="2400" u="sng">
                <a:solidFill>
                  <a:srgbClr val="2834A6"/>
                </a:solidFill>
                <a:latin typeface="ABeeZee"/>
              </a:rPr>
              <a:t>Pexels for the photos</a:t>
            </a:r>
          </a:p>
        </p:txBody>
      </p:sp>
      <p:sp>
        <p:nvSpPr>
          <p:cNvPr name="TextBox 13" id="13"/>
          <p:cNvSpPr txBox="true"/>
          <p:nvPr/>
        </p:nvSpPr>
        <p:spPr>
          <a:xfrm rot="0">
            <a:off x="921097" y="6037865"/>
            <a:ext cx="6989836" cy="876681"/>
          </a:xfrm>
          <a:prstGeom prst="rect">
            <a:avLst/>
          </a:prstGeom>
        </p:spPr>
        <p:txBody>
          <a:bodyPr anchor="t" rtlCol="false" tIns="0" lIns="0" bIns="0" rIns="0">
            <a:spAutoFit/>
          </a:bodyPr>
          <a:lstStyle/>
          <a:p>
            <a:pPr algn="ctr" marL="0" indent="0" lvl="0">
              <a:lnSpc>
                <a:spcPts val="3551"/>
              </a:lnSpc>
            </a:pPr>
            <a:r>
              <a:rPr lang="en-US" sz="2400" u="none">
                <a:solidFill>
                  <a:srgbClr val="2834A6"/>
                </a:solidFill>
                <a:latin typeface="ABeeZee Bold"/>
              </a:rPr>
              <a:t>This presentation template is free for everyone to use thanks to the following:</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BCDDFF"/>
        </a:solidFill>
      </p:bgPr>
    </p:bg>
    <p:spTree>
      <p:nvGrpSpPr>
        <p:cNvPr id="1" name=""/>
        <p:cNvGrpSpPr/>
        <p:nvPr/>
      </p:nvGrpSpPr>
      <p:grpSpPr>
        <a:xfrm>
          <a:off x="0" y="0"/>
          <a:ext cx="0" cy="0"/>
          <a:chOff x="0" y="0"/>
          <a:chExt cx="0" cy="0"/>
        </a:xfrm>
      </p:grpSpPr>
      <p:sp>
        <p:nvSpPr>
          <p:cNvPr name="TextBox 2" id="2"/>
          <p:cNvSpPr txBox="true"/>
          <p:nvPr/>
        </p:nvSpPr>
        <p:spPr>
          <a:xfrm rot="0">
            <a:off x="3266279" y="725244"/>
            <a:ext cx="11755442" cy="2882265"/>
          </a:xfrm>
          <a:prstGeom prst="rect">
            <a:avLst/>
          </a:prstGeom>
        </p:spPr>
        <p:txBody>
          <a:bodyPr anchor="t" rtlCol="false" tIns="0" lIns="0" bIns="0" rIns="0">
            <a:spAutoFit/>
          </a:bodyPr>
          <a:lstStyle/>
          <a:p>
            <a:pPr algn="ctr" marL="0" indent="0" lvl="0">
              <a:lnSpc>
                <a:spcPts val="11430"/>
              </a:lnSpc>
              <a:spcBef>
                <a:spcPct val="0"/>
              </a:spcBef>
            </a:pPr>
            <a:r>
              <a:rPr lang="en-US" sz="9000" u="none">
                <a:solidFill>
                  <a:srgbClr val="2834A6"/>
                </a:solidFill>
                <a:latin typeface="Wedges Bold"/>
              </a:rPr>
              <a:t>How to Use This Presentation</a:t>
            </a:r>
          </a:p>
        </p:txBody>
      </p:sp>
      <p:grpSp>
        <p:nvGrpSpPr>
          <p:cNvPr name="Group 3" id="3"/>
          <p:cNvGrpSpPr/>
          <p:nvPr/>
        </p:nvGrpSpPr>
        <p:grpSpPr>
          <a:xfrm rot="0">
            <a:off x="422650" y="4097398"/>
            <a:ext cx="17442700" cy="6916167"/>
            <a:chOff x="0" y="0"/>
            <a:chExt cx="23256934" cy="9221556"/>
          </a:xfrm>
        </p:grpSpPr>
        <p:grpSp>
          <p:nvGrpSpPr>
            <p:cNvPr name="Group 4" id="4"/>
            <p:cNvGrpSpPr/>
            <p:nvPr/>
          </p:nvGrpSpPr>
          <p:grpSpPr>
            <a:xfrm rot="0">
              <a:off x="732635" y="560443"/>
              <a:ext cx="574832" cy="476326"/>
              <a:chOff x="0" y="0"/>
              <a:chExt cx="113547" cy="94089"/>
            </a:xfrm>
          </p:grpSpPr>
          <p:sp>
            <p:nvSpPr>
              <p:cNvPr name="Freeform 5" id="5"/>
              <p:cNvSpPr/>
              <p:nvPr/>
            </p:nvSpPr>
            <p:spPr>
              <a:xfrm flipH="false" flipV="false">
                <a:off x="0" y="0"/>
                <a:ext cx="113547" cy="94089"/>
              </a:xfrm>
              <a:custGeom>
                <a:avLst/>
                <a:gdLst/>
                <a:ahLst/>
                <a:cxnLst/>
                <a:rect r="r" b="b" t="t" l="l"/>
                <a:pathLst>
                  <a:path h="94089" w="113547">
                    <a:moveTo>
                      <a:pt x="47045" y="0"/>
                    </a:moveTo>
                    <a:lnTo>
                      <a:pt x="66502" y="0"/>
                    </a:lnTo>
                    <a:cubicBezTo>
                      <a:pt x="92484" y="0"/>
                      <a:pt x="113547" y="21063"/>
                      <a:pt x="113547" y="47045"/>
                    </a:cubicBezTo>
                    <a:lnTo>
                      <a:pt x="113547" y="47045"/>
                    </a:lnTo>
                    <a:cubicBezTo>
                      <a:pt x="113547" y="73027"/>
                      <a:pt x="92484" y="94089"/>
                      <a:pt x="66502" y="94089"/>
                    </a:cubicBezTo>
                    <a:lnTo>
                      <a:pt x="47045" y="94089"/>
                    </a:lnTo>
                    <a:cubicBezTo>
                      <a:pt x="21063" y="94089"/>
                      <a:pt x="0" y="73027"/>
                      <a:pt x="0" y="47045"/>
                    </a:cubicBezTo>
                    <a:lnTo>
                      <a:pt x="0" y="47045"/>
                    </a:lnTo>
                    <a:cubicBezTo>
                      <a:pt x="0" y="21063"/>
                      <a:pt x="21063" y="0"/>
                      <a:pt x="47045" y="0"/>
                    </a:cubicBezTo>
                    <a:close/>
                  </a:path>
                </a:pathLst>
              </a:custGeom>
              <a:solidFill>
                <a:srgbClr val="000000">
                  <a:alpha val="0"/>
                </a:srgbClr>
              </a:solidFill>
              <a:ln w="38100">
                <a:solidFill>
                  <a:srgbClr val="2834A6"/>
                </a:solidFill>
              </a:ln>
            </p:spPr>
          </p:sp>
          <p:sp>
            <p:nvSpPr>
              <p:cNvPr name="TextBox 6" id="6"/>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7" id="7"/>
            <p:cNvGrpSpPr/>
            <p:nvPr/>
          </p:nvGrpSpPr>
          <p:grpSpPr>
            <a:xfrm rot="0">
              <a:off x="2044317" y="560443"/>
              <a:ext cx="697107" cy="476326"/>
              <a:chOff x="0" y="0"/>
              <a:chExt cx="137700" cy="94089"/>
            </a:xfrm>
          </p:grpSpPr>
          <p:sp>
            <p:nvSpPr>
              <p:cNvPr name="Freeform 8" id="8"/>
              <p:cNvSpPr/>
              <p:nvPr/>
            </p:nvSpPr>
            <p:spPr>
              <a:xfrm flipH="false" flipV="false">
                <a:off x="0" y="0"/>
                <a:ext cx="137700" cy="94089"/>
              </a:xfrm>
              <a:custGeom>
                <a:avLst/>
                <a:gdLst/>
                <a:ahLst/>
                <a:cxnLst/>
                <a:rect r="r" b="b" t="t" l="l"/>
                <a:pathLst>
                  <a:path h="94089" w="137700">
                    <a:moveTo>
                      <a:pt x="47045" y="0"/>
                    </a:moveTo>
                    <a:lnTo>
                      <a:pt x="90656" y="0"/>
                    </a:lnTo>
                    <a:cubicBezTo>
                      <a:pt x="116638" y="0"/>
                      <a:pt x="137700" y="21063"/>
                      <a:pt x="137700" y="47045"/>
                    </a:cubicBezTo>
                    <a:lnTo>
                      <a:pt x="137700" y="47045"/>
                    </a:lnTo>
                    <a:cubicBezTo>
                      <a:pt x="137700" y="73027"/>
                      <a:pt x="116638" y="94089"/>
                      <a:pt x="90656" y="94089"/>
                    </a:cubicBezTo>
                    <a:lnTo>
                      <a:pt x="47045" y="94089"/>
                    </a:lnTo>
                    <a:cubicBezTo>
                      <a:pt x="21063" y="94089"/>
                      <a:pt x="0" y="73027"/>
                      <a:pt x="0" y="47045"/>
                    </a:cubicBezTo>
                    <a:lnTo>
                      <a:pt x="0" y="47045"/>
                    </a:lnTo>
                    <a:cubicBezTo>
                      <a:pt x="0" y="21063"/>
                      <a:pt x="21063" y="0"/>
                      <a:pt x="47045" y="0"/>
                    </a:cubicBezTo>
                    <a:close/>
                  </a:path>
                </a:pathLst>
              </a:custGeom>
              <a:solidFill>
                <a:srgbClr val="000000">
                  <a:alpha val="0"/>
                </a:srgbClr>
              </a:solidFill>
              <a:ln w="38100">
                <a:solidFill>
                  <a:srgbClr val="2834A6"/>
                </a:solidFill>
              </a:ln>
            </p:spPr>
          </p:sp>
          <p:sp>
            <p:nvSpPr>
              <p:cNvPr name="TextBox 9" id="9"/>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10" id="10"/>
            <p:cNvGrpSpPr/>
            <p:nvPr/>
          </p:nvGrpSpPr>
          <p:grpSpPr>
            <a:xfrm rot="0">
              <a:off x="3463447" y="560443"/>
              <a:ext cx="697107" cy="476326"/>
              <a:chOff x="0" y="0"/>
              <a:chExt cx="137700" cy="94089"/>
            </a:xfrm>
          </p:grpSpPr>
          <p:sp>
            <p:nvSpPr>
              <p:cNvPr name="Freeform 11" id="11"/>
              <p:cNvSpPr/>
              <p:nvPr/>
            </p:nvSpPr>
            <p:spPr>
              <a:xfrm flipH="false" flipV="false">
                <a:off x="0" y="0"/>
                <a:ext cx="137700" cy="94089"/>
              </a:xfrm>
              <a:custGeom>
                <a:avLst/>
                <a:gdLst/>
                <a:ahLst/>
                <a:cxnLst/>
                <a:rect r="r" b="b" t="t" l="l"/>
                <a:pathLst>
                  <a:path h="94089" w="137700">
                    <a:moveTo>
                      <a:pt x="47045" y="0"/>
                    </a:moveTo>
                    <a:lnTo>
                      <a:pt x="90656" y="0"/>
                    </a:lnTo>
                    <a:cubicBezTo>
                      <a:pt x="116638" y="0"/>
                      <a:pt x="137700" y="21063"/>
                      <a:pt x="137700" y="47045"/>
                    </a:cubicBezTo>
                    <a:lnTo>
                      <a:pt x="137700" y="47045"/>
                    </a:lnTo>
                    <a:cubicBezTo>
                      <a:pt x="137700" y="73027"/>
                      <a:pt x="116638" y="94089"/>
                      <a:pt x="90656" y="94089"/>
                    </a:cubicBezTo>
                    <a:lnTo>
                      <a:pt x="47045" y="94089"/>
                    </a:lnTo>
                    <a:cubicBezTo>
                      <a:pt x="21063" y="94089"/>
                      <a:pt x="0" y="73027"/>
                      <a:pt x="0" y="47045"/>
                    </a:cubicBezTo>
                    <a:lnTo>
                      <a:pt x="0" y="47045"/>
                    </a:lnTo>
                    <a:cubicBezTo>
                      <a:pt x="0" y="21063"/>
                      <a:pt x="21063" y="0"/>
                      <a:pt x="47045" y="0"/>
                    </a:cubicBezTo>
                    <a:close/>
                  </a:path>
                </a:pathLst>
              </a:custGeom>
              <a:solidFill>
                <a:srgbClr val="000000">
                  <a:alpha val="0"/>
                </a:srgbClr>
              </a:solidFill>
              <a:ln w="38100">
                <a:solidFill>
                  <a:srgbClr val="2834A6"/>
                </a:solidFill>
              </a:ln>
            </p:spPr>
          </p:sp>
          <p:sp>
            <p:nvSpPr>
              <p:cNvPr name="TextBox 12" id="12"/>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13" id="13"/>
            <p:cNvGrpSpPr/>
            <p:nvPr/>
          </p:nvGrpSpPr>
          <p:grpSpPr>
            <a:xfrm rot="0">
              <a:off x="4893400" y="560443"/>
              <a:ext cx="697107" cy="476326"/>
              <a:chOff x="0" y="0"/>
              <a:chExt cx="137700" cy="94089"/>
            </a:xfrm>
          </p:grpSpPr>
          <p:sp>
            <p:nvSpPr>
              <p:cNvPr name="Freeform 14" id="14"/>
              <p:cNvSpPr/>
              <p:nvPr/>
            </p:nvSpPr>
            <p:spPr>
              <a:xfrm flipH="false" flipV="false">
                <a:off x="0" y="0"/>
                <a:ext cx="137700" cy="94089"/>
              </a:xfrm>
              <a:custGeom>
                <a:avLst/>
                <a:gdLst/>
                <a:ahLst/>
                <a:cxnLst/>
                <a:rect r="r" b="b" t="t" l="l"/>
                <a:pathLst>
                  <a:path h="94089" w="137700">
                    <a:moveTo>
                      <a:pt x="47045" y="0"/>
                    </a:moveTo>
                    <a:lnTo>
                      <a:pt x="90656" y="0"/>
                    </a:lnTo>
                    <a:cubicBezTo>
                      <a:pt x="116638" y="0"/>
                      <a:pt x="137700" y="21063"/>
                      <a:pt x="137700" y="47045"/>
                    </a:cubicBezTo>
                    <a:lnTo>
                      <a:pt x="137700" y="47045"/>
                    </a:lnTo>
                    <a:cubicBezTo>
                      <a:pt x="137700" y="73027"/>
                      <a:pt x="116638" y="94089"/>
                      <a:pt x="90656" y="94089"/>
                    </a:cubicBezTo>
                    <a:lnTo>
                      <a:pt x="47045" y="94089"/>
                    </a:lnTo>
                    <a:cubicBezTo>
                      <a:pt x="21063" y="94089"/>
                      <a:pt x="0" y="73027"/>
                      <a:pt x="0" y="47045"/>
                    </a:cubicBezTo>
                    <a:lnTo>
                      <a:pt x="0" y="47045"/>
                    </a:lnTo>
                    <a:cubicBezTo>
                      <a:pt x="0" y="21063"/>
                      <a:pt x="21063" y="0"/>
                      <a:pt x="47045" y="0"/>
                    </a:cubicBezTo>
                    <a:close/>
                  </a:path>
                </a:pathLst>
              </a:custGeom>
              <a:solidFill>
                <a:srgbClr val="000000">
                  <a:alpha val="0"/>
                </a:srgbClr>
              </a:solidFill>
              <a:ln w="38100">
                <a:solidFill>
                  <a:srgbClr val="2834A6"/>
                </a:solidFill>
              </a:ln>
            </p:spPr>
          </p:sp>
          <p:sp>
            <p:nvSpPr>
              <p:cNvPr name="TextBox 15" id="15"/>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16" id="16"/>
            <p:cNvGrpSpPr/>
            <p:nvPr/>
          </p:nvGrpSpPr>
          <p:grpSpPr>
            <a:xfrm rot="0">
              <a:off x="6314408" y="560443"/>
              <a:ext cx="697107" cy="476326"/>
              <a:chOff x="0" y="0"/>
              <a:chExt cx="137700" cy="94089"/>
            </a:xfrm>
          </p:grpSpPr>
          <p:sp>
            <p:nvSpPr>
              <p:cNvPr name="Freeform 17" id="17"/>
              <p:cNvSpPr/>
              <p:nvPr/>
            </p:nvSpPr>
            <p:spPr>
              <a:xfrm flipH="false" flipV="false">
                <a:off x="0" y="0"/>
                <a:ext cx="137700" cy="94089"/>
              </a:xfrm>
              <a:custGeom>
                <a:avLst/>
                <a:gdLst/>
                <a:ahLst/>
                <a:cxnLst/>
                <a:rect r="r" b="b" t="t" l="l"/>
                <a:pathLst>
                  <a:path h="94089" w="137700">
                    <a:moveTo>
                      <a:pt x="47045" y="0"/>
                    </a:moveTo>
                    <a:lnTo>
                      <a:pt x="90656" y="0"/>
                    </a:lnTo>
                    <a:cubicBezTo>
                      <a:pt x="116638" y="0"/>
                      <a:pt x="137700" y="21063"/>
                      <a:pt x="137700" y="47045"/>
                    </a:cubicBezTo>
                    <a:lnTo>
                      <a:pt x="137700" y="47045"/>
                    </a:lnTo>
                    <a:cubicBezTo>
                      <a:pt x="137700" y="73027"/>
                      <a:pt x="116638" y="94089"/>
                      <a:pt x="90656" y="94089"/>
                    </a:cubicBezTo>
                    <a:lnTo>
                      <a:pt x="47045" y="94089"/>
                    </a:lnTo>
                    <a:cubicBezTo>
                      <a:pt x="21063" y="94089"/>
                      <a:pt x="0" y="73027"/>
                      <a:pt x="0" y="47045"/>
                    </a:cubicBezTo>
                    <a:lnTo>
                      <a:pt x="0" y="47045"/>
                    </a:lnTo>
                    <a:cubicBezTo>
                      <a:pt x="0" y="21063"/>
                      <a:pt x="21063" y="0"/>
                      <a:pt x="47045" y="0"/>
                    </a:cubicBezTo>
                    <a:close/>
                  </a:path>
                </a:pathLst>
              </a:custGeom>
              <a:solidFill>
                <a:srgbClr val="000000">
                  <a:alpha val="0"/>
                </a:srgbClr>
              </a:solidFill>
              <a:ln w="38100">
                <a:solidFill>
                  <a:srgbClr val="2834A6"/>
                </a:solidFill>
              </a:ln>
            </p:spPr>
          </p:sp>
          <p:sp>
            <p:nvSpPr>
              <p:cNvPr name="TextBox 18" id="18"/>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19" id="19"/>
            <p:cNvGrpSpPr/>
            <p:nvPr/>
          </p:nvGrpSpPr>
          <p:grpSpPr>
            <a:xfrm rot="0">
              <a:off x="7735415" y="560443"/>
              <a:ext cx="697107" cy="476326"/>
              <a:chOff x="0" y="0"/>
              <a:chExt cx="137700" cy="94089"/>
            </a:xfrm>
          </p:grpSpPr>
          <p:sp>
            <p:nvSpPr>
              <p:cNvPr name="Freeform 20" id="20"/>
              <p:cNvSpPr/>
              <p:nvPr/>
            </p:nvSpPr>
            <p:spPr>
              <a:xfrm flipH="false" flipV="false">
                <a:off x="0" y="0"/>
                <a:ext cx="137700" cy="94089"/>
              </a:xfrm>
              <a:custGeom>
                <a:avLst/>
                <a:gdLst/>
                <a:ahLst/>
                <a:cxnLst/>
                <a:rect r="r" b="b" t="t" l="l"/>
                <a:pathLst>
                  <a:path h="94089" w="137700">
                    <a:moveTo>
                      <a:pt x="47045" y="0"/>
                    </a:moveTo>
                    <a:lnTo>
                      <a:pt x="90656" y="0"/>
                    </a:lnTo>
                    <a:cubicBezTo>
                      <a:pt x="116638" y="0"/>
                      <a:pt x="137700" y="21063"/>
                      <a:pt x="137700" y="47045"/>
                    </a:cubicBezTo>
                    <a:lnTo>
                      <a:pt x="137700" y="47045"/>
                    </a:lnTo>
                    <a:cubicBezTo>
                      <a:pt x="137700" y="73027"/>
                      <a:pt x="116638" y="94089"/>
                      <a:pt x="90656" y="94089"/>
                    </a:cubicBezTo>
                    <a:lnTo>
                      <a:pt x="47045" y="94089"/>
                    </a:lnTo>
                    <a:cubicBezTo>
                      <a:pt x="21063" y="94089"/>
                      <a:pt x="0" y="73027"/>
                      <a:pt x="0" y="47045"/>
                    </a:cubicBezTo>
                    <a:lnTo>
                      <a:pt x="0" y="47045"/>
                    </a:lnTo>
                    <a:cubicBezTo>
                      <a:pt x="0" y="21063"/>
                      <a:pt x="21063" y="0"/>
                      <a:pt x="47045" y="0"/>
                    </a:cubicBezTo>
                    <a:close/>
                  </a:path>
                </a:pathLst>
              </a:custGeom>
              <a:solidFill>
                <a:srgbClr val="000000">
                  <a:alpha val="0"/>
                </a:srgbClr>
              </a:solidFill>
              <a:ln w="38100">
                <a:solidFill>
                  <a:srgbClr val="2834A6"/>
                </a:solidFill>
              </a:ln>
            </p:spPr>
          </p:sp>
          <p:sp>
            <p:nvSpPr>
              <p:cNvPr name="TextBox 21" id="21"/>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22" id="22"/>
            <p:cNvGrpSpPr/>
            <p:nvPr/>
          </p:nvGrpSpPr>
          <p:grpSpPr>
            <a:xfrm rot="0">
              <a:off x="9139968" y="560443"/>
              <a:ext cx="697107" cy="476326"/>
              <a:chOff x="0" y="0"/>
              <a:chExt cx="137700" cy="94089"/>
            </a:xfrm>
          </p:grpSpPr>
          <p:sp>
            <p:nvSpPr>
              <p:cNvPr name="Freeform 23" id="23"/>
              <p:cNvSpPr/>
              <p:nvPr/>
            </p:nvSpPr>
            <p:spPr>
              <a:xfrm flipH="false" flipV="false">
                <a:off x="0" y="0"/>
                <a:ext cx="137700" cy="94089"/>
              </a:xfrm>
              <a:custGeom>
                <a:avLst/>
                <a:gdLst/>
                <a:ahLst/>
                <a:cxnLst/>
                <a:rect r="r" b="b" t="t" l="l"/>
                <a:pathLst>
                  <a:path h="94089" w="137700">
                    <a:moveTo>
                      <a:pt x="47045" y="0"/>
                    </a:moveTo>
                    <a:lnTo>
                      <a:pt x="90656" y="0"/>
                    </a:lnTo>
                    <a:cubicBezTo>
                      <a:pt x="116638" y="0"/>
                      <a:pt x="137700" y="21063"/>
                      <a:pt x="137700" y="47045"/>
                    </a:cubicBezTo>
                    <a:lnTo>
                      <a:pt x="137700" y="47045"/>
                    </a:lnTo>
                    <a:cubicBezTo>
                      <a:pt x="137700" y="73027"/>
                      <a:pt x="116638" y="94089"/>
                      <a:pt x="90656" y="94089"/>
                    </a:cubicBezTo>
                    <a:lnTo>
                      <a:pt x="47045" y="94089"/>
                    </a:lnTo>
                    <a:cubicBezTo>
                      <a:pt x="21063" y="94089"/>
                      <a:pt x="0" y="73027"/>
                      <a:pt x="0" y="47045"/>
                    </a:cubicBezTo>
                    <a:lnTo>
                      <a:pt x="0" y="47045"/>
                    </a:lnTo>
                    <a:cubicBezTo>
                      <a:pt x="0" y="21063"/>
                      <a:pt x="21063" y="0"/>
                      <a:pt x="47045" y="0"/>
                    </a:cubicBezTo>
                    <a:close/>
                  </a:path>
                </a:pathLst>
              </a:custGeom>
              <a:solidFill>
                <a:srgbClr val="000000">
                  <a:alpha val="0"/>
                </a:srgbClr>
              </a:solidFill>
              <a:ln w="38100">
                <a:solidFill>
                  <a:srgbClr val="2834A6"/>
                </a:solidFill>
              </a:ln>
            </p:spPr>
          </p:sp>
          <p:sp>
            <p:nvSpPr>
              <p:cNvPr name="TextBox 24" id="24"/>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25" id="25"/>
            <p:cNvGrpSpPr/>
            <p:nvPr/>
          </p:nvGrpSpPr>
          <p:grpSpPr>
            <a:xfrm rot="0">
              <a:off x="10598004" y="560443"/>
              <a:ext cx="697107" cy="476326"/>
              <a:chOff x="0" y="0"/>
              <a:chExt cx="137700" cy="94089"/>
            </a:xfrm>
          </p:grpSpPr>
          <p:sp>
            <p:nvSpPr>
              <p:cNvPr name="Freeform 26" id="26"/>
              <p:cNvSpPr/>
              <p:nvPr/>
            </p:nvSpPr>
            <p:spPr>
              <a:xfrm flipH="false" flipV="false">
                <a:off x="0" y="0"/>
                <a:ext cx="137700" cy="94089"/>
              </a:xfrm>
              <a:custGeom>
                <a:avLst/>
                <a:gdLst/>
                <a:ahLst/>
                <a:cxnLst/>
                <a:rect r="r" b="b" t="t" l="l"/>
                <a:pathLst>
                  <a:path h="94089" w="137700">
                    <a:moveTo>
                      <a:pt x="47045" y="0"/>
                    </a:moveTo>
                    <a:lnTo>
                      <a:pt x="90656" y="0"/>
                    </a:lnTo>
                    <a:cubicBezTo>
                      <a:pt x="116638" y="0"/>
                      <a:pt x="137700" y="21063"/>
                      <a:pt x="137700" y="47045"/>
                    </a:cubicBezTo>
                    <a:lnTo>
                      <a:pt x="137700" y="47045"/>
                    </a:lnTo>
                    <a:cubicBezTo>
                      <a:pt x="137700" y="73027"/>
                      <a:pt x="116638" y="94089"/>
                      <a:pt x="90656" y="94089"/>
                    </a:cubicBezTo>
                    <a:lnTo>
                      <a:pt x="47045" y="94089"/>
                    </a:lnTo>
                    <a:cubicBezTo>
                      <a:pt x="21063" y="94089"/>
                      <a:pt x="0" y="73027"/>
                      <a:pt x="0" y="47045"/>
                    </a:cubicBezTo>
                    <a:lnTo>
                      <a:pt x="0" y="47045"/>
                    </a:lnTo>
                    <a:cubicBezTo>
                      <a:pt x="0" y="21063"/>
                      <a:pt x="21063" y="0"/>
                      <a:pt x="47045" y="0"/>
                    </a:cubicBezTo>
                    <a:close/>
                  </a:path>
                </a:pathLst>
              </a:custGeom>
              <a:solidFill>
                <a:srgbClr val="000000">
                  <a:alpha val="0"/>
                </a:srgbClr>
              </a:solidFill>
              <a:ln w="38100">
                <a:solidFill>
                  <a:srgbClr val="2834A6"/>
                </a:solidFill>
              </a:ln>
            </p:spPr>
          </p:sp>
          <p:sp>
            <p:nvSpPr>
              <p:cNvPr name="TextBox 27" id="27"/>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28" id="28"/>
            <p:cNvGrpSpPr/>
            <p:nvPr/>
          </p:nvGrpSpPr>
          <p:grpSpPr>
            <a:xfrm rot="0">
              <a:off x="12019011" y="560443"/>
              <a:ext cx="697107" cy="476326"/>
              <a:chOff x="0" y="0"/>
              <a:chExt cx="137700" cy="94089"/>
            </a:xfrm>
          </p:grpSpPr>
          <p:sp>
            <p:nvSpPr>
              <p:cNvPr name="Freeform 29" id="29"/>
              <p:cNvSpPr/>
              <p:nvPr/>
            </p:nvSpPr>
            <p:spPr>
              <a:xfrm flipH="false" flipV="false">
                <a:off x="0" y="0"/>
                <a:ext cx="137700" cy="94089"/>
              </a:xfrm>
              <a:custGeom>
                <a:avLst/>
                <a:gdLst/>
                <a:ahLst/>
                <a:cxnLst/>
                <a:rect r="r" b="b" t="t" l="l"/>
                <a:pathLst>
                  <a:path h="94089" w="137700">
                    <a:moveTo>
                      <a:pt x="47045" y="0"/>
                    </a:moveTo>
                    <a:lnTo>
                      <a:pt x="90656" y="0"/>
                    </a:lnTo>
                    <a:cubicBezTo>
                      <a:pt x="116638" y="0"/>
                      <a:pt x="137700" y="21063"/>
                      <a:pt x="137700" y="47045"/>
                    </a:cubicBezTo>
                    <a:lnTo>
                      <a:pt x="137700" y="47045"/>
                    </a:lnTo>
                    <a:cubicBezTo>
                      <a:pt x="137700" y="73027"/>
                      <a:pt x="116638" y="94089"/>
                      <a:pt x="90656" y="94089"/>
                    </a:cubicBezTo>
                    <a:lnTo>
                      <a:pt x="47045" y="94089"/>
                    </a:lnTo>
                    <a:cubicBezTo>
                      <a:pt x="21063" y="94089"/>
                      <a:pt x="0" y="73027"/>
                      <a:pt x="0" y="47045"/>
                    </a:cubicBezTo>
                    <a:lnTo>
                      <a:pt x="0" y="47045"/>
                    </a:lnTo>
                    <a:cubicBezTo>
                      <a:pt x="0" y="21063"/>
                      <a:pt x="21063" y="0"/>
                      <a:pt x="47045" y="0"/>
                    </a:cubicBezTo>
                    <a:close/>
                  </a:path>
                </a:pathLst>
              </a:custGeom>
              <a:solidFill>
                <a:srgbClr val="000000">
                  <a:alpha val="0"/>
                </a:srgbClr>
              </a:solidFill>
              <a:ln w="38100">
                <a:solidFill>
                  <a:srgbClr val="2834A6"/>
                </a:solidFill>
              </a:ln>
            </p:spPr>
          </p:sp>
          <p:sp>
            <p:nvSpPr>
              <p:cNvPr name="TextBox 30" id="30"/>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31" id="31"/>
            <p:cNvGrpSpPr/>
            <p:nvPr/>
          </p:nvGrpSpPr>
          <p:grpSpPr>
            <a:xfrm rot="0">
              <a:off x="13452719" y="560443"/>
              <a:ext cx="697107" cy="476326"/>
              <a:chOff x="0" y="0"/>
              <a:chExt cx="137700" cy="94089"/>
            </a:xfrm>
          </p:grpSpPr>
          <p:sp>
            <p:nvSpPr>
              <p:cNvPr name="Freeform 32" id="32"/>
              <p:cNvSpPr/>
              <p:nvPr/>
            </p:nvSpPr>
            <p:spPr>
              <a:xfrm flipH="false" flipV="false">
                <a:off x="0" y="0"/>
                <a:ext cx="137700" cy="94089"/>
              </a:xfrm>
              <a:custGeom>
                <a:avLst/>
                <a:gdLst/>
                <a:ahLst/>
                <a:cxnLst/>
                <a:rect r="r" b="b" t="t" l="l"/>
                <a:pathLst>
                  <a:path h="94089" w="137700">
                    <a:moveTo>
                      <a:pt x="47045" y="0"/>
                    </a:moveTo>
                    <a:lnTo>
                      <a:pt x="90656" y="0"/>
                    </a:lnTo>
                    <a:cubicBezTo>
                      <a:pt x="116638" y="0"/>
                      <a:pt x="137700" y="21063"/>
                      <a:pt x="137700" y="47045"/>
                    </a:cubicBezTo>
                    <a:lnTo>
                      <a:pt x="137700" y="47045"/>
                    </a:lnTo>
                    <a:cubicBezTo>
                      <a:pt x="137700" y="73027"/>
                      <a:pt x="116638" y="94089"/>
                      <a:pt x="90656" y="94089"/>
                    </a:cubicBezTo>
                    <a:lnTo>
                      <a:pt x="47045" y="94089"/>
                    </a:lnTo>
                    <a:cubicBezTo>
                      <a:pt x="21063" y="94089"/>
                      <a:pt x="0" y="73027"/>
                      <a:pt x="0" y="47045"/>
                    </a:cubicBezTo>
                    <a:lnTo>
                      <a:pt x="0" y="47045"/>
                    </a:lnTo>
                    <a:cubicBezTo>
                      <a:pt x="0" y="21063"/>
                      <a:pt x="21063" y="0"/>
                      <a:pt x="47045" y="0"/>
                    </a:cubicBezTo>
                    <a:close/>
                  </a:path>
                </a:pathLst>
              </a:custGeom>
              <a:solidFill>
                <a:srgbClr val="000000">
                  <a:alpha val="0"/>
                </a:srgbClr>
              </a:solidFill>
              <a:ln w="38100">
                <a:solidFill>
                  <a:srgbClr val="2834A6"/>
                </a:solidFill>
              </a:ln>
            </p:spPr>
          </p:sp>
          <p:sp>
            <p:nvSpPr>
              <p:cNvPr name="TextBox 33" id="33"/>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34" id="34"/>
            <p:cNvGrpSpPr/>
            <p:nvPr/>
          </p:nvGrpSpPr>
          <p:grpSpPr>
            <a:xfrm rot="0">
              <a:off x="14875516" y="560443"/>
              <a:ext cx="697107" cy="476326"/>
              <a:chOff x="0" y="0"/>
              <a:chExt cx="137700" cy="94089"/>
            </a:xfrm>
          </p:grpSpPr>
          <p:sp>
            <p:nvSpPr>
              <p:cNvPr name="Freeform 35" id="35"/>
              <p:cNvSpPr/>
              <p:nvPr/>
            </p:nvSpPr>
            <p:spPr>
              <a:xfrm flipH="false" flipV="false">
                <a:off x="0" y="0"/>
                <a:ext cx="137700" cy="94089"/>
              </a:xfrm>
              <a:custGeom>
                <a:avLst/>
                <a:gdLst/>
                <a:ahLst/>
                <a:cxnLst/>
                <a:rect r="r" b="b" t="t" l="l"/>
                <a:pathLst>
                  <a:path h="94089" w="137700">
                    <a:moveTo>
                      <a:pt x="47045" y="0"/>
                    </a:moveTo>
                    <a:lnTo>
                      <a:pt x="90656" y="0"/>
                    </a:lnTo>
                    <a:cubicBezTo>
                      <a:pt x="116638" y="0"/>
                      <a:pt x="137700" y="21063"/>
                      <a:pt x="137700" y="47045"/>
                    </a:cubicBezTo>
                    <a:lnTo>
                      <a:pt x="137700" y="47045"/>
                    </a:lnTo>
                    <a:cubicBezTo>
                      <a:pt x="137700" y="73027"/>
                      <a:pt x="116638" y="94089"/>
                      <a:pt x="90656" y="94089"/>
                    </a:cubicBezTo>
                    <a:lnTo>
                      <a:pt x="47045" y="94089"/>
                    </a:lnTo>
                    <a:cubicBezTo>
                      <a:pt x="21063" y="94089"/>
                      <a:pt x="0" y="73027"/>
                      <a:pt x="0" y="47045"/>
                    </a:cubicBezTo>
                    <a:lnTo>
                      <a:pt x="0" y="47045"/>
                    </a:lnTo>
                    <a:cubicBezTo>
                      <a:pt x="0" y="21063"/>
                      <a:pt x="21063" y="0"/>
                      <a:pt x="47045" y="0"/>
                    </a:cubicBezTo>
                    <a:close/>
                  </a:path>
                </a:pathLst>
              </a:custGeom>
              <a:solidFill>
                <a:srgbClr val="000000">
                  <a:alpha val="0"/>
                </a:srgbClr>
              </a:solidFill>
              <a:ln w="38100">
                <a:solidFill>
                  <a:srgbClr val="2834A6"/>
                </a:solidFill>
              </a:ln>
            </p:spPr>
          </p:sp>
          <p:sp>
            <p:nvSpPr>
              <p:cNvPr name="TextBox 36" id="36"/>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37" id="37"/>
            <p:cNvGrpSpPr/>
            <p:nvPr/>
          </p:nvGrpSpPr>
          <p:grpSpPr>
            <a:xfrm rot="0">
              <a:off x="16306811" y="560443"/>
              <a:ext cx="697107" cy="476326"/>
              <a:chOff x="0" y="0"/>
              <a:chExt cx="137700" cy="94089"/>
            </a:xfrm>
          </p:grpSpPr>
          <p:sp>
            <p:nvSpPr>
              <p:cNvPr name="Freeform 38" id="38"/>
              <p:cNvSpPr/>
              <p:nvPr/>
            </p:nvSpPr>
            <p:spPr>
              <a:xfrm flipH="false" flipV="false">
                <a:off x="0" y="0"/>
                <a:ext cx="137700" cy="94089"/>
              </a:xfrm>
              <a:custGeom>
                <a:avLst/>
                <a:gdLst/>
                <a:ahLst/>
                <a:cxnLst/>
                <a:rect r="r" b="b" t="t" l="l"/>
                <a:pathLst>
                  <a:path h="94089" w="137700">
                    <a:moveTo>
                      <a:pt x="47045" y="0"/>
                    </a:moveTo>
                    <a:lnTo>
                      <a:pt x="90656" y="0"/>
                    </a:lnTo>
                    <a:cubicBezTo>
                      <a:pt x="116638" y="0"/>
                      <a:pt x="137700" y="21063"/>
                      <a:pt x="137700" y="47045"/>
                    </a:cubicBezTo>
                    <a:lnTo>
                      <a:pt x="137700" y="47045"/>
                    </a:lnTo>
                    <a:cubicBezTo>
                      <a:pt x="137700" y="73027"/>
                      <a:pt x="116638" y="94089"/>
                      <a:pt x="90656" y="94089"/>
                    </a:cubicBezTo>
                    <a:lnTo>
                      <a:pt x="47045" y="94089"/>
                    </a:lnTo>
                    <a:cubicBezTo>
                      <a:pt x="21063" y="94089"/>
                      <a:pt x="0" y="73027"/>
                      <a:pt x="0" y="47045"/>
                    </a:cubicBezTo>
                    <a:lnTo>
                      <a:pt x="0" y="47045"/>
                    </a:lnTo>
                    <a:cubicBezTo>
                      <a:pt x="0" y="21063"/>
                      <a:pt x="21063" y="0"/>
                      <a:pt x="47045" y="0"/>
                    </a:cubicBezTo>
                    <a:close/>
                  </a:path>
                </a:pathLst>
              </a:custGeom>
              <a:solidFill>
                <a:srgbClr val="000000">
                  <a:alpha val="0"/>
                </a:srgbClr>
              </a:solidFill>
              <a:ln w="38100">
                <a:solidFill>
                  <a:srgbClr val="2834A6"/>
                </a:solidFill>
              </a:ln>
            </p:spPr>
          </p:sp>
          <p:sp>
            <p:nvSpPr>
              <p:cNvPr name="TextBox 39" id="39"/>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40" id="40"/>
            <p:cNvGrpSpPr/>
            <p:nvPr/>
          </p:nvGrpSpPr>
          <p:grpSpPr>
            <a:xfrm rot="0">
              <a:off x="17727818" y="560443"/>
              <a:ext cx="697107" cy="476326"/>
              <a:chOff x="0" y="0"/>
              <a:chExt cx="137700" cy="94089"/>
            </a:xfrm>
          </p:grpSpPr>
          <p:sp>
            <p:nvSpPr>
              <p:cNvPr name="Freeform 41" id="41"/>
              <p:cNvSpPr/>
              <p:nvPr/>
            </p:nvSpPr>
            <p:spPr>
              <a:xfrm flipH="false" flipV="false">
                <a:off x="0" y="0"/>
                <a:ext cx="137700" cy="94089"/>
              </a:xfrm>
              <a:custGeom>
                <a:avLst/>
                <a:gdLst/>
                <a:ahLst/>
                <a:cxnLst/>
                <a:rect r="r" b="b" t="t" l="l"/>
                <a:pathLst>
                  <a:path h="94089" w="137700">
                    <a:moveTo>
                      <a:pt x="47045" y="0"/>
                    </a:moveTo>
                    <a:lnTo>
                      <a:pt x="90656" y="0"/>
                    </a:lnTo>
                    <a:cubicBezTo>
                      <a:pt x="116638" y="0"/>
                      <a:pt x="137700" y="21063"/>
                      <a:pt x="137700" y="47045"/>
                    </a:cubicBezTo>
                    <a:lnTo>
                      <a:pt x="137700" y="47045"/>
                    </a:lnTo>
                    <a:cubicBezTo>
                      <a:pt x="137700" y="73027"/>
                      <a:pt x="116638" y="94089"/>
                      <a:pt x="90656" y="94089"/>
                    </a:cubicBezTo>
                    <a:lnTo>
                      <a:pt x="47045" y="94089"/>
                    </a:lnTo>
                    <a:cubicBezTo>
                      <a:pt x="21063" y="94089"/>
                      <a:pt x="0" y="73027"/>
                      <a:pt x="0" y="47045"/>
                    </a:cubicBezTo>
                    <a:lnTo>
                      <a:pt x="0" y="47045"/>
                    </a:lnTo>
                    <a:cubicBezTo>
                      <a:pt x="0" y="21063"/>
                      <a:pt x="21063" y="0"/>
                      <a:pt x="47045" y="0"/>
                    </a:cubicBezTo>
                    <a:close/>
                  </a:path>
                </a:pathLst>
              </a:custGeom>
              <a:solidFill>
                <a:srgbClr val="000000">
                  <a:alpha val="0"/>
                </a:srgbClr>
              </a:solidFill>
              <a:ln w="38100">
                <a:solidFill>
                  <a:srgbClr val="2834A6"/>
                </a:solidFill>
              </a:ln>
            </p:spPr>
          </p:sp>
          <p:sp>
            <p:nvSpPr>
              <p:cNvPr name="TextBox 42" id="42"/>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43" id="43"/>
            <p:cNvGrpSpPr/>
            <p:nvPr/>
          </p:nvGrpSpPr>
          <p:grpSpPr>
            <a:xfrm rot="0">
              <a:off x="19148825" y="560443"/>
              <a:ext cx="697107" cy="476326"/>
              <a:chOff x="0" y="0"/>
              <a:chExt cx="137700" cy="94089"/>
            </a:xfrm>
          </p:grpSpPr>
          <p:sp>
            <p:nvSpPr>
              <p:cNvPr name="Freeform 44" id="44"/>
              <p:cNvSpPr/>
              <p:nvPr/>
            </p:nvSpPr>
            <p:spPr>
              <a:xfrm flipH="false" flipV="false">
                <a:off x="0" y="0"/>
                <a:ext cx="137700" cy="94089"/>
              </a:xfrm>
              <a:custGeom>
                <a:avLst/>
                <a:gdLst/>
                <a:ahLst/>
                <a:cxnLst/>
                <a:rect r="r" b="b" t="t" l="l"/>
                <a:pathLst>
                  <a:path h="94089" w="137700">
                    <a:moveTo>
                      <a:pt x="47045" y="0"/>
                    </a:moveTo>
                    <a:lnTo>
                      <a:pt x="90656" y="0"/>
                    </a:lnTo>
                    <a:cubicBezTo>
                      <a:pt x="116638" y="0"/>
                      <a:pt x="137700" y="21063"/>
                      <a:pt x="137700" y="47045"/>
                    </a:cubicBezTo>
                    <a:lnTo>
                      <a:pt x="137700" y="47045"/>
                    </a:lnTo>
                    <a:cubicBezTo>
                      <a:pt x="137700" y="73027"/>
                      <a:pt x="116638" y="94089"/>
                      <a:pt x="90656" y="94089"/>
                    </a:cubicBezTo>
                    <a:lnTo>
                      <a:pt x="47045" y="94089"/>
                    </a:lnTo>
                    <a:cubicBezTo>
                      <a:pt x="21063" y="94089"/>
                      <a:pt x="0" y="73027"/>
                      <a:pt x="0" y="47045"/>
                    </a:cubicBezTo>
                    <a:lnTo>
                      <a:pt x="0" y="47045"/>
                    </a:lnTo>
                    <a:cubicBezTo>
                      <a:pt x="0" y="21063"/>
                      <a:pt x="21063" y="0"/>
                      <a:pt x="47045" y="0"/>
                    </a:cubicBezTo>
                    <a:close/>
                  </a:path>
                </a:pathLst>
              </a:custGeom>
              <a:solidFill>
                <a:srgbClr val="000000">
                  <a:alpha val="0"/>
                </a:srgbClr>
              </a:solidFill>
              <a:ln w="38100">
                <a:solidFill>
                  <a:srgbClr val="2834A6"/>
                </a:solidFill>
              </a:ln>
            </p:spPr>
          </p:sp>
          <p:sp>
            <p:nvSpPr>
              <p:cNvPr name="TextBox 45" id="45"/>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46" id="46"/>
            <p:cNvGrpSpPr/>
            <p:nvPr/>
          </p:nvGrpSpPr>
          <p:grpSpPr>
            <a:xfrm rot="0">
              <a:off x="20582533" y="560443"/>
              <a:ext cx="697107" cy="476326"/>
              <a:chOff x="0" y="0"/>
              <a:chExt cx="137700" cy="94089"/>
            </a:xfrm>
          </p:grpSpPr>
          <p:sp>
            <p:nvSpPr>
              <p:cNvPr name="Freeform 47" id="47"/>
              <p:cNvSpPr/>
              <p:nvPr/>
            </p:nvSpPr>
            <p:spPr>
              <a:xfrm flipH="false" flipV="false">
                <a:off x="0" y="0"/>
                <a:ext cx="137700" cy="94089"/>
              </a:xfrm>
              <a:custGeom>
                <a:avLst/>
                <a:gdLst/>
                <a:ahLst/>
                <a:cxnLst/>
                <a:rect r="r" b="b" t="t" l="l"/>
                <a:pathLst>
                  <a:path h="94089" w="137700">
                    <a:moveTo>
                      <a:pt x="47045" y="0"/>
                    </a:moveTo>
                    <a:lnTo>
                      <a:pt x="90656" y="0"/>
                    </a:lnTo>
                    <a:cubicBezTo>
                      <a:pt x="116638" y="0"/>
                      <a:pt x="137700" y="21063"/>
                      <a:pt x="137700" y="47045"/>
                    </a:cubicBezTo>
                    <a:lnTo>
                      <a:pt x="137700" y="47045"/>
                    </a:lnTo>
                    <a:cubicBezTo>
                      <a:pt x="137700" y="73027"/>
                      <a:pt x="116638" y="94089"/>
                      <a:pt x="90656" y="94089"/>
                    </a:cubicBezTo>
                    <a:lnTo>
                      <a:pt x="47045" y="94089"/>
                    </a:lnTo>
                    <a:cubicBezTo>
                      <a:pt x="21063" y="94089"/>
                      <a:pt x="0" y="73027"/>
                      <a:pt x="0" y="47045"/>
                    </a:cubicBezTo>
                    <a:lnTo>
                      <a:pt x="0" y="47045"/>
                    </a:lnTo>
                    <a:cubicBezTo>
                      <a:pt x="0" y="21063"/>
                      <a:pt x="21063" y="0"/>
                      <a:pt x="47045" y="0"/>
                    </a:cubicBezTo>
                    <a:close/>
                  </a:path>
                </a:pathLst>
              </a:custGeom>
              <a:solidFill>
                <a:srgbClr val="000000">
                  <a:alpha val="0"/>
                </a:srgbClr>
              </a:solidFill>
              <a:ln w="38100">
                <a:solidFill>
                  <a:srgbClr val="2834A6"/>
                </a:solidFill>
              </a:ln>
            </p:spPr>
          </p:sp>
          <p:sp>
            <p:nvSpPr>
              <p:cNvPr name="TextBox 48" id="48"/>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49" id="49"/>
            <p:cNvGrpSpPr/>
            <p:nvPr/>
          </p:nvGrpSpPr>
          <p:grpSpPr>
            <a:xfrm rot="0">
              <a:off x="22015617" y="560443"/>
              <a:ext cx="570107" cy="476326"/>
              <a:chOff x="0" y="0"/>
              <a:chExt cx="112614" cy="94089"/>
            </a:xfrm>
          </p:grpSpPr>
          <p:sp>
            <p:nvSpPr>
              <p:cNvPr name="Freeform 50" id="50"/>
              <p:cNvSpPr/>
              <p:nvPr/>
            </p:nvSpPr>
            <p:spPr>
              <a:xfrm flipH="false" flipV="false">
                <a:off x="0" y="0"/>
                <a:ext cx="112614" cy="94089"/>
              </a:xfrm>
              <a:custGeom>
                <a:avLst/>
                <a:gdLst/>
                <a:ahLst/>
                <a:cxnLst/>
                <a:rect r="r" b="b" t="t" l="l"/>
                <a:pathLst>
                  <a:path h="94089" w="112614">
                    <a:moveTo>
                      <a:pt x="47045" y="0"/>
                    </a:moveTo>
                    <a:lnTo>
                      <a:pt x="65569" y="0"/>
                    </a:lnTo>
                    <a:cubicBezTo>
                      <a:pt x="91551" y="0"/>
                      <a:pt x="112614" y="21063"/>
                      <a:pt x="112614" y="47045"/>
                    </a:cubicBezTo>
                    <a:lnTo>
                      <a:pt x="112614" y="47045"/>
                    </a:lnTo>
                    <a:cubicBezTo>
                      <a:pt x="112614" y="73027"/>
                      <a:pt x="91551" y="94089"/>
                      <a:pt x="65569" y="94089"/>
                    </a:cubicBezTo>
                    <a:lnTo>
                      <a:pt x="47045" y="94089"/>
                    </a:lnTo>
                    <a:cubicBezTo>
                      <a:pt x="21063" y="94089"/>
                      <a:pt x="0" y="73027"/>
                      <a:pt x="0" y="47045"/>
                    </a:cubicBezTo>
                    <a:lnTo>
                      <a:pt x="0" y="47045"/>
                    </a:lnTo>
                    <a:cubicBezTo>
                      <a:pt x="0" y="21063"/>
                      <a:pt x="21063" y="0"/>
                      <a:pt x="47045" y="0"/>
                    </a:cubicBezTo>
                    <a:close/>
                  </a:path>
                </a:pathLst>
              </a:custGeom>
              <a:solidFill>
                <a:srgbClr val="000000">
                  <a:alpha val="0"/>
                </a:srgbClr>
              </a:solidFill>
              <a:ln w="38100">
                <a:solidFill>
                  <a:srgbClr val="2834A6"/>
                </a:solidFill>
              </a:ln>
            </p:spPr>
          </p:sp>
          <p:sp>
            <p:nvSpPr>
              <p:cNvPr name="TextBox 51" id="51"/>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52" id="52"/>
            <p:cNvGrpSpPr/>
            <p:nvPr/>
          </p:nvGrpSpPr>
          <p:grpSpPr>
            <a:xfrm rot="0">
              <a:off x="0" y="0"/>
              <a:ext cx="23256934" cy="8949896"/>
              <a:chOff x="0" y="0"/>
              <a:chExt cx="4593962" cy="1767881"/>
            </a:xfrm>
          </p:grpSpPr>
          <p:sp>
            <p:nvSpPr>
              <p:cNvPr name="Freeform 53" id="53"/>
              <p:cNvSpPr/>
              <p:nvPr/>
            </p:nvSpPr>
            <p:spPr>
              <a:xfrm flipH="false" flipV="false">
                <a:off x="0" y="0"/>
                <a:ext cx="4593962" cy="1767881"/>
              </a:xfrm>
              <a:custGeom>
                <a:avLst/>
                <a:gdLst/>
                <a:ahLst/>
                <a:cxnLst/>
                <a:rect r="r" b="b" t="t" l="l"/>
                <a:pathLst>
                  <a:path h="1767881" w="4593962">
                    <a:moveTo>
                      <a:pt x="0" y="0"/>
                    </a:moveTo>
                    <a:lnTo>
                      <a:pt x="4593962" y="0"/>
                    </a:lnTo>
                    <a:lnTo>
                      <a:pt x="4593962" y="1767881"/>
                    </a:lnTo>
                    <a:lnTo>
                      <a:pt x="0" y="1767881"/>
                    </a:lnTo>
                    <a:close/>
                  </a:path>
                </a:pathLst>
              </a:custGeom>
              <a:solidFill>
                <a:srgbClr val="000000">
                  <a:alpha val="0"/>
                </a:srgbClr>
              </a:solidFill>
              <a:ln w="38100">
                <a:solidFill>
                  <a:srgbClr val="2834A6"/>
                </a:solidFill>
              </a:ln>
            </p:spPr>
          </p:sp>
          <p:sp>
            <p:nvSpPr>
              <p:cNvPr name="TextBox 54" id="54"/>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pic>
          <p:nvPicPr>
            <p:cNvPr name="Picture 55" id="5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52053" y="44617"/>
              <a:ext cx="23152828" cy="9176939"/>
            </a:xfrm>
            <a:prstGeom prst="rect">
              <a:avLst/>
            </a:prstGeom>
          </p:spPr>
        </p:pic>
      </p:grpSp>
      <p:pic>
        <p:nvPicPr>
          <p:cNvPr name="Picture 56" id="56"/>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869730">
            <a:off x="-306878" y="335066"/>
            <a:ext cx="3578561" cy="3305289"/>
          </a:xfrm>
          <a:prstGeom prst="rect">
            <a:avLst/>
          </a:prstGeom>
        </p:spPr>
      </p:pic>
      <p:pic>
        <p:nvPicPr>
          <p:cNvPr name="Picture 57" id="57"/>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614470">
            <a:off x="15200857" y="1244390"/>
            <a:ext cx="1749346" cy="2171874"/>
          </a:xfrm>
          <a:prstGeom prst="rect">
            <a:avLst/>
          </a:prstGeom>
        </p:spPr>
      </p:pic>
      <p:sp>
        <p:nvSpPr>
          <p:cNvPr name="TextBox 58" id="58"/>
          <p:cNvSpPr txBox="true"/>
          <p:nvPr/>
        </p:nvSpPr>
        <p:spPr>
          <a:xfrm rot="0">
            <a:off x="940604" y="6760739"/>
            <a:ext cx="5375570" cy="1663065"/>
          </a:xfrm>
          <a:prstGeom prst="rect">
            <a:avLst/>
          </a:prstGeom>
        </p:spPr>
        <p:txBody>
          <a:bodyPr anchor="t" rtlCol="false" tIns="0" lIns="0" bIns="0" rIns="0">
            <a:spAutoFit/>
          </a:bodyPr>
          <a:lstStyle/>
          <a:p>
            <a:pPr algn="ctr">
              <a:lnSpc>
                <a:spcPts val="3359"/>
              </a:lnSpc>
            </a:pPr>
            <a:r>
              <a:rPr lang="en-US" sz="2400">
                <a:solidFill>
                  <a:srgbClr val="000000"/>
                </a:solidFill>
                <a:latin typeface="ABeeZee"/>
              </a:rPr>
              <a:t>Click on the "Canva" button under this presentation preview. Start editing your presentation. You need to sign in to your Canva account.</a:t>
            </a:r>
          </a:p>
        </p:txBody>
      </p:sp>
      <p:sp>
        <p:nvSpPr>
          <p:cNvPr name="TextBox 59" id="59"/>
          <p:cNvSpPr txBox="true"/>
          <p:nvPr/>
        </p:nvSpPr>
        <p:spPr>
          <a:xfrm rot="0">
            <a:off x="1057739" y="5742334"/>
            <a:ext cx="5141301" cy="559435"/>
          </a:xfrm>
          <a:prstGeom prst="rect">
            <a:avLst/>
          </a:prstGeom>
        </p:spPr>
        <p:txBody>
          <a:bodyPr anchor="t" rtlCol="false" tIns="0" lIns="0" bIns="0" rIns="0">
            <a:spAutoFit/>
          </a:bodyPr>
          <a:lstStyle/>
          <a:p>
            <a:pPr algn="ctr" marL="0" indent="0" lvl="0">
              <a:lnSpc>
                <a:spcPts val="4444"/>
              </a:lnSpc>
              <a:spcBef>
                <a:spcPct val="0"/>
              </a:spcBef>
            </a:pPr>
            <a:r>
              <a:rPr lang="en-US" sz="3499" spc="-69">
                <a:solidFill>
                  <a:srgbClr val="2834A6"/>
                </a:solidFill>
                <a:latin typeface="Wedges Bold"/>
              </a:rPr>
              <a:t>Canva</a:t>
            </a:r>
          </a:p>
        </p:txBody>
      </p:sp>
      <p:sp>
        <p:nvSpPr>
          <p:cNvPr name="TextBox 60" id="60"/>
          <p:cNvSpPr txBox="true"/>
          <p:nvPr/>
        </p:nvSpPr>
        <p:spPr>
          <a:xfrm rot="0">
            <a:off x="6729528" y="6760739"/>
            <a:ext cx="4828943" cy="2920365"/>
          </a:xfrm>
          <a:prstGeom prst="rect">
            <a:avLst/>
          </a:prstGeom>
        </p:spPr>
        <p:txBody>
          <a:bodyPr anchor="t" rtlCol="false" tIns="0" lIns="0" bIns="0" rIns="0">
            <a:spAutoFit/>
          </a:bodyPr>
          <a:lstStyle/>
          <a:p>
            <a:pPr algn="ctr">
              <a:lnSpc>
                <a:spcPts val="3359"/>
              </a:lnSpc>
            </a:pPr>
            <a:r>
              <a:rPr lang="en-US" sz="2400">
                <a:solidFill>
                  <a:srgbClr val="000000"/>
                </a:solidFill>
                <a:latin typeface="ABeeZee"/>
              </a:rPr>
              <a:t>Export this design from Canva as a PowerPoint template. Open the design in Canva. This will provide you with all the fonts used and elements used in this presentation as listed on page 21. Learn more on slide 3.</a:t>
            </a:r>
          </a:p>
        </p:txBody>
      </p:sp>
      <p:sp>
        <p:nvSpPr>
          <p:cNvPr name="TextBox 61" id="61"/>
          <p:cNvSpPr txBox="true"/>
          <p:nvPr/>
        </p:nvSpPr>
        <p:spPr>
          <a:xfrm rot="0">
            <a:off x="6573349" y="5742334"/>
            <a:ext cx="5141301" cy="559435"/>
          </a:xfrm>
          <a:prstGeom prst="rect">
            <a:avLst/>
          </a:prstGeom>
        </p:spPr>
        <p:txBody>
          <a:bodyPr anchor="t" rtlCol="false" tIns="0" lIns="0" bIns="0" rIns="0">
            <a:spAutoFit/>
          </a:bodyPr>
          <a:lstStyle/>
          <a:p>
            <a:pPr algn="ctr" marL="0" indent="0" lvl="0">
              <a:lnSpc>
                <a:spcPts val="4444"/>
              </a:lnSpc>
              <a:spcBef>
                <a:spcPct val="0"/>
              </a:spcBef>
            </a:pPr>
            <a:r>
              <a:rPr lang="en-US" sz="3499" spc="-69" u="none">
                <a:solidFill>
                  <a:srgbClr val="2834A6"/>
                </a:solidFill>
                <a:latin typeface="Wedges Bold"/>
              </a:rPr>
              <a:t>PowerPoint</a:t>
            </a:r>
          </a:p>
        </p:txBody>
      </p:sp>
      <p:sp>
        <p:nvSpPr>
          <p:cNvPr name="TextBox 62" id="62"/>
          <p:cNvSpPr txBox="true"/>
          <p:nvPr/>
        </p:nvSpPr>
        <p:spPr>
          <a:xfrm rot="0">
            <a:off x="12136007" y="6760739"/>
            <a:ext cx="5141301" cy="2501265"/>
          </a:xfrm>
          <a:prstGeom prst="rect">
            <a:avLst/>
          </a:prstGeom>
        </p:spPr>
        <p:txBody>
          <a:bodyPr anchor="t" rtlCol="false" tIns="0" lIns="0" bIns="0" rIns="0">
            <a:spAutoFit/>
          </a:bodyPr>
          <a:lstStyle/>
          <a:p>
            <a:pPr algn="ctr">
              <a:lnSpc>
                <a:spcPts val="3359"/>
              </a:lnSpc>
            </a:pPr>
            <a:r>
              <a:rPr lang="en-US" sz="2400">
                <a:solidFill>
                  <a:srgbClr val="000000"/>
                </a:solidFill>
                <a:latin typeface="ABeeZee"/>
              </a:rPr>
              <a:t>Export this design from Canva as a GoogleSlide template. This will provide you with all the fonts used and elements used in this presentation as listed on page 21. Learn more on slide 4.</a:t>
            </a:r>
          </a:p>
        </p:txBody>
      </p:sp>
      <p:sp>
        <p:nvSpPr>
          <p:cNvPr name="TextBox 63" id="63"/>
          <p:cNvSpPr txBox="true"/>
          <p:nvPr/>
        </p:nvSpPr>
        <p:spPr>
          <a:xfrm rot="0">
            <a:off x="12136007" y="5742334"/>
            <a:ext cx="5141301" cy="559435"/>
          </a:xfrm>
          <a:prstGeom prst="rect">
            <a:avLst/>
          </a:prstGeom>
        </p:spPr>
        <p:txBody>
          <a:bodyPr anchor="t" rtlCol="false" tIns="0" lIns="0" bIns="0" rIns="0">
            <a:spAutoFit/>
          </a:bodyPr>
          <a:lstStyle/>
          <a:p>
            <a:pPr algn="ctr" marL="0" indent="0" lvl="0">
              <a:lnSpc>
                <a:spcPts val="4444"/>
              </a:lnSpc>
              <a:spcBef>
                <a:spcPct val="0"/>
              </a:spcBef>
            </a:pPr>
            <a:r>
              <a:rPr lang="en-US" sz="3499" spc="-69">
                <a:solidFill>
                  <a:srgbClr val="2834A6"/>
                </a:solidFill>
                <a:latin typeface="Wedges Bold"/>
              </a:rPr>
              <a:t>Google Slides</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BCDDFF"/>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4214956" y="2312907"/>
            <a:ext cx="9858088" cy="6736228"/>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4989163" y="5953734"/>
            <a:ext cx="600030" cy="462569"/>
          </a:xfrm>
          <a:prstGeom prst="rect">
            <a:avLst/>
          </a:prstGeom>
        </p:spPr>
      </p:pic>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4989163" y="6779824"/>
            <a:ext cx="600030" cy="462569"/>
          </a:xfrm>
          <a:prstGeom prst="rect">
            <a:avLst/>
          </a:prstGeom>
        </p:spPr>
      </p:pic>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4989163" y="7732792"/>
            <a:ext cx="600030" cy="462569"/>
          </a:xfrm>
          <a:prstGeom prst="rect">
            <a:avLst/>
          </a:prstGeom>
        </p:spPr>
      </p:pic>
      <p:pic>
        <p:nvPicPr>
          <p:cNvPr name="Picture 6" id="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766247" y="2736178"/>
            <a:ext cx="3609602" cy="3703883"/>
          </a:xfrm>
          <a:prstGeom prst="rect">
            <a:avLst/>
          </a:prstGeom>
        </p:spPr>
      </p:pic>
      <p:sp>
        <p:nvSpPr>
          <p:cNvPr name="TextBox 7" id="7"/>
          <p:cNvSpPr txBox="true"/>
          <p:nvPr/>
        </p:nvSpPr>
        <p:spPr>
          <a:xfrm rot="0">
            <a:off x="667972" y="700375"/>
            <a:ext cx="16952056" cy="1316863"/>
          </a:xfrm>
          <a:prstGeom prst="rect">
            <a:avLst/>
          </a:prstGeom>
        </p:spPr>
        <p:txBody>
          <a:bodyPr anchor="t" rtlCol="false" tIns="0" lIns="0" bIns="0" rIns="0">
            <a:spAutoFit/>
          </a:bodyPr>
          <a:lstStyle/>
          <a:p>
            <a:pPr algn="ctr" marL="0" indent="0" lvl="0">
              <a:lnSpc>
                <a:spcPts val="10541"/>
              </a:lnSpc>
              <a:spcBef>
                <a:spcPct val="0"/>
              </a:spcBef>
            </a:pPr>
            <a:r>
              <a:rPr lang="en-US" sz="8300" spc="-166" u="none">
                <a:solidFill>
                  <a:srgbClr val="2834A6"/>
                </a:solidFill>
                <a:latin typeface="Wedges Bold"/>
              </a:rPr>
              <a:t>Fonts In this Presentation</a:t>
            </a:r>
          </a:p>
        </p:txBody>
      </p:sp>
      <p:sp>
        <p:nvSpPr>
          <p:cNvPr name="TextBox 8" id="8"/>
          <p:cNvSpPr txBox="true"/>
          <p:nvPr/>
        </p:nvSpPr>
        <p:spPr>
          <a:xfrm rot="0">
            <a:off x="5910863" y="3691373"/>
            <a:ext cx="6268649" cy="1479168"/>
          </a:xfrm>
          <a:prstGeom prst="rect">
            <a:avLst/>
          </a:prstGeom>
        </p:spPr>
        <p:txBody>
          <a:bodyPr anchor="t" rtlCol="false" tIns="0" lIns="0" bIns="0" rIns="0">
            <a:spAutoFit/>
          </a:bodyPr>
          <a:lstStyle/>
          <a:p>
            <a:pPr algn="ctr" marL="0" indent="0" lvl="0">
              <a:lnSpc>
                <a:spcPts val="6188"/>
              </a:lnSpc>
            </a:pPr>
            <a:r>
              <a:rPr lang="en-US" sz="2800" u="none">
                <a:solidFill>
                  <a:srgbClr val="EF6767"/>
                </a:solidFill>
                <a:latin typeface="ABeeZee Bold"/>
              </a:rPr>
              <a:t>This presentation template uses</a:t>
            </a:r>
          </a:p>
          <a:p>
            <a:pPr algn="ctr" marL="0" indent="0" lvl="0">
              <a:lnSpc>
                <a:spcPts val="6188"/>
              </a:lnSpc>
            </a:pPr>
            <a:r>
              <a:rPr lang="en-US" sz="2800" u="none">
                <a:solidFill>
                  <a:srgbClr val="EF6767"/>
                </a:solidFill>
                <a:latin typeface="ABeeZee Bold"/>
              </a:rPr>
              <a:t>the following free fonts:</a:t>
            </a:r>
          </a:p>
        </p:txBody>
      </p:sp>
      <p:sp>
        <p:nvSpPr>
          <p:cNvPr name="TextBox 9" id="9"/>
          <p:cNvSpPr txBox="true"/>
          <p:nvPr/>
        </p:nvSpPr>
        <p:spPr>
          <a:xfrm rot="0">
            <a:off x="6819034" y="5329801"/>
            <a:ext cx="4452306" cy="2547620"/>
          </a:xfrm>
          <a:prstGeom prst="rect">
            <a:avLst/>
          </a:prstGeom>
        </p:spPr>
        <p:txBody>
          <a:bodyPr anchor="t" rtlCol="false" tIns="0" lIns="0" bIns="0" rIns="0">
            <a:spAutoFit/>
          </a:bodyPr>
          <a:lstStyle/>
          <a:p>
            <a:pPr algn="ctr" marL="0" indent="0" lvl="0">
              <a:lnSpc>
                <a:spcPts val="6999"/>
              </a:lnSpc>
              <a:spcBef>
                <a:spcPct val="0"/>
              </a:spcBef>
            </a:pPr>
            <a:r>
              <a:rPr lang="en-US" sz="2799" u="none">
                <a:solidFill>
                  <a:srgbClr val="2834A6"/>
                </a:solidFill>
                <a:latin typeface="ABeeZee"/>
              </a:rPr>
              <a:t>Titles: Wedges</a:t>
            </a:r>
          </a:p>
          <a:p>
            <a:pPr algn="ctr" marL="0" indent="0" lvl="0">
              <a:lnSpc>
                <a:spcPts val="6999"/>
              </a:lnSpc>
              <a:spcBef>
                <a:spcPct val="0"/>
              </a:spcBef>
            </a:pPr>
            <a:r>
              <a:rPr lang="en-US" sz="2799" u="none">
                <a:solidFill>
                  <a:srgbClr val="2834A6"/>
                </a:solidFill>
                <a:latin typeface="ABeeZee"/>
              </a:rPr>
              <a:t>Headers: ABeeZee</a:t>
            </a:r>
          </a:p>
          <a:p>
            <a:pPr algn="ctr" marL="0" indent="0" lvl="0">
              <a:lnSpc>
                <a:spcPts val="6999"/>
              </a:lnSpc>
              <a:spcBef>
                <a:spcPct val="0"/>
              </a:spcBef>
            </a:pPr>
            <a:r>
              <a:rPr lang="en-US" sz="2799" u="none">
                <a:solidFill>
                  <a:srgbClr val="2834A6"/>
                </a:solidFill>
                <a:latin typeface="ABeeZee"/>
              </a:rPr>
              <a:t>Body Copy: ABeeZee</a:t>
            </a:r>
          </a:p>
        </p:txBody>
      </p:sp>
      <p:pic>
        <p:nvPicPr>
          <p:cNvPr name="Picture 10" id="10"/>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4320245" y="6416303"/>
            <a:ext cx="4490357" cy="4114800"/>
          </a:xfrm>
          <a:prstGeom prst="rect">
            <a:avLst/>
          </a:prstGeom>
        </p:spPr>
      </p:pic>
      <p:sp>
        <p:nvSpPr>
          <p:cNvPr name="TextBox 11" id="11"/>
          <p:cNvSpPr txBox="true"/>
          <p:nvPr/>
        </p:nvSpPr>
        <p:spPr>
          <a:xfrm rot="0">
            <a:off x="421065" y="9260272"/>
            <a:ext cx="17445870" cy="533510"/>
          </a:xfrm>
          <a:prstGeom prst="rect">
            <a:avLst/>
          </a:prstGeom>
        </p:spPr>
        <p:txBody>
          <a:bodyPr anchor="t" rtlCol="false" tIns="0" lIns="0" bIns="0" rIns="0">
            <a:spAutoFit/>
          </a:bodyPr>
          <a:lstStyle/>
          <a:p>
            <a:pPr algn="ctr" marL="0" indent="0" lvl="0">
              <a:lnSpc>
                <a:spcPts val="4344"/>
              </a:lnSpc>
            </a:pPr>
            <a:r>
              <a:rPr lang="en-US" sz="2996" spc="-59" u="none">
                <a:solidFill>
                  <a:srgbClr val="2834A6"/>
                </a:solidFill>
                <a:latin typeface="ABeeZee Bold"/>
              </a:rPr>
              <a:t>YOU CAN FIND THESE FONTS ONLINE TOO. HAPPY DESIGNING! </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FCCF1"/>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78899" y="1532433"/>
            <a:ext cx="5793942" cy="2204171"/>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3566365" y="5540948"/>
            <a:ext cx="6850592" cy="1790891"/>
          </a:xfrm>
          <a:prstGeom prst="rect">
            <a:avLst/>
          </a:prstGeom>
        </p:spPr>
      </p:pic>
      <p:pic>
        <p:nvPicPr>
          <p:cNvPr name="Picture 4" id="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10800000">
            <a:off x="11127436" y="5207573"/>
            <a:ext cx="8222158" cy="2124266"/>
          </a:xfrm>
          <a:prstGeom prst="rect">
            <a:avLst/>
          </a:prstGeom>
        </p:spPr>
      </p:pic>
      <p:pic>
        <p:nvPicPr>
          <p:cNvPr name="Picture 5" id="5"/>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10800000">
            <a:off x="6884330" y="1532433"/>
            <a:ext cx="8906041" cy="2204171"/>
          </a:xfrm>
          <a:prstGeom prst="rect">
            <a:avLst/>
          </a:prstGeom>
        </p:spPr>
      </p:pic>
      <p:grpSp>
        <p:nvGrpSpPr>
          <p:cNvPr name="Group 6" id="6"/>
          <p:cNvGrpSpPr/>
          <p:nvPr/>
        </p:nvGrpSpPr>
        <p:grpSpPr>
          <a:xfrm rot="0">
            <a:off x="-113880" y="4551004"/>
            <a:ext cx="18515759" cy="176712"/>
            <a:chOff x="0" y="0"/>
            <a:chExt cx="4876579" cy="46541"/>
          </a:xfrm>
        </p:grpSpPr>
        <p:sp>
          <p:nvSpPr>
            <p:cNvPr name="Freeform 7" id="7"/>
            <p:cNvSpPr/>
            <p:nvPr/>
          </p:nvSpPr>
          <p:spPr>
            <a:xfrm flipH="false" flipV="false">
              <a:off x="0" y="0"/>
              <a:ext cx="4876579" cy="46541"/>
            </a:xfrm>
            <a:custGeom>
              <a:avLst/>
              <a:gdLst/>
              <a:ahLst/>
              <a:cxnLst/>
              <a:rect r="r" b="b" t="t" l="l"/>
              <a:pathLst>
                <a:path h="46541" w="4876579">
                  <a:moveTo>
                    <a:pt x="0" y="0"/>
                  </a:moveTo>
                  <a:lnTo>
                    <a:pt x="4876579" y="0"/>
                  </a:lnTo>
                  <a:lnTo>
                    <a:pt x="4876579" y="46541"/>
                  </a:lnTo>
                  <a:lnTo>
                    <a:pt x="0" y="46541"/>
                  </a:lnTo>
                  <a:close/>
                </a:path>
              </a:pathLst>
            </a:custGeom>
            <a:solidFill>
              <a:srgbClr val="A9A8F4"/>
            </a:solidFill>
            <a:ln w="19050">
              <a:solidFill>
                <a:srgbClr val="2834A6"/>
              </a:solidFill>
            </a:ln>
          </p:spPr>
        </p:sp>
        <p:sp>
          <p:nvSpPr>
            <p:cNvPr name="TextBox 8" id="8"/>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9" id="9"/>
          <p:cNvGrpSpPr/>
          <p:nvPr/>
        </p:nvGrpSpPr>
        <p:grpSpPr>
          <a:xfrm rot="0">
            <a:off x="2950230" y="4346204"/>
            <a:ext cx="586311" cy="586311"/>
            <a:chOff x="0" y="0"/>
            <a:chExt cx="812800" cy="812800"/>
          </a:xfrm>
        </p:grpSpPr>
        <p:sp>
          <p:nvSpPr>
            <p:cNvPr name="Freeform 10" id="10"/>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8F4B5"/>
            </a:solidFill>
            <a:ln w="19050">
              <a:solidFill>
                <a:srgbClr val="2834A6"/>
              </a:solidFill>
            </a:ln>
          </p:spPr>
        </p:sp>
        <p:sp>
          <p:nvSpPr>
            <p:cNvPr name="TextBox 11" id="11"/>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12" id="12"/>
          <p:cNvGrpSpPr/>
          <p:nvPr/>
        </p:nvGrpSpPr>
        <p:grpSpPr>
          <a:xfrm rot="0">
            <a:off x="6883973" y="4346204"/>
            <a:ext cx="586311" cy="586311"/>
            <a:chOff x="0" y="0"/>
            <a:chExt cx="812800" cy="812800"/>
          </a:xfrm>
        </p:grpSpPr>
        <p:sp>
          <p:nvSpPr>
            <p:cNvPr name="Freeform 13" id="1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95E1C8"/>
            </a:solidFill>
            <a:ln w="19050">
              <a:solidFill>
                <a:srgbClr val="2834A6"/>
              </a:solidFill>
            </a:ln>
          </p:spPr>
        </p:sp>
        <p:sp>
          <p:nvSpPr>
            <p:cNvPr name="TextBox 14" id="14"/>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15" id="15"/>
          <p:cNvGrpSpPr/>
          <p:nvPr/>
        </p:nvGrpSpPr>
        <p:grpSpPr>
          <a:xfrm rot="0">
            <a:off x="10817716" y="4346204"/>
            <a:ext cx="586311" cy="586311"/>
            <a:chOff x="0" y="0"/>
            <a:chExt cx="812800" cy="812800"/>
          </a:xfrm>
        </p:grpSpPr>
        <p:sp>
          <p:nvSpPr>
            <p:cNvPr name="Freeform 16" id="1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F6767"/>
            </a:solidFill>
            <a:ln w="19050">
              <a:solidFill>
                <a:srgbClr val="2834A6"/>
              </a:solidFill>
            </a:ln>
          </p:spPr>
        </p:sp>
        <p:sp>
          <p:nvSpPr>
            <p:cNvPr name="TextBox 17" id="17"/>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18" id="18"/>
          <p:cNvGrpSpPr/>
          <p:nvPr/>
        </p:nvGrpSpPr>
        <p:grpSpPr>
          <a:xfrm rot="0">
            <a:off x="14751459" y="4346204"/>
            <a:ext cx="586311" cy="586311"/>
            <a:chOff x="0" y="0"/>
            <a:chExt cx="812800" cy="812800"/>
          </a:xfrm>
        </p:grpSpPr>
        <p:sp>
          <p:nvSpPr>
            <p:cNvPr name="Freeform 19" id="19"/>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a:ln w="19050">
              <a:solidFill>
                <a:srgbClr val="2834A6"/>
              </a:solidFill>
            </a:ln>
          </p:spPr>
        </p:sp>
        <p:sp>
          <p:nvSpPr>
            <p:cNvPr name="TextBox 20" id="20"/>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TextBox 21" id="21"/>
          <p:cNvSpPr txBox="true"/>
          <p:nvPr/>
        </p:nvSpPr>
        <p:spPr>
          <a:xfrm rot="0">
            <a:off x="1883902" y="2139219"/>
            <a:ext cx="3364925" cy="1092327"/>
          </a:xfrm>
          <a:prstGeom prst="rect">
            <a:avLst/>
          </a:prstGeom>
        </p:spPr>
        <p:txBody>
          <a:bodyPr anchor="t" rtlCol="false" tIns="0" lIns="0" bIns="0" rIns="0">
            <a:spAutoFit/>
          </a:bodyPr>
          <a:lstStyle/>
          <a:p>
            <a:pPr algn="ctr" marL="0" indent="0" lvl="0">
              <a:lnSpc>
                <a:spcPts val="2904"/>
              </a:lnSpc>
            </a:pPr>
            <a:r>
              <a:rPr lang="en-US" sz="2400" u="none">
                <a:solidFill>
                  <a:srgbClr val="2834A6"/>
                </a:solidFill>
                <a:latin typeface="ABeeZee"/>
              </a:rPr>
              <a:t>Elaborate on</a:t>
            </a:r>
          </a:p>
          <a:p>
            <a:pPr algn="ctr" marL="0" indent="0" lvl="0">
              <a:lnSpc>
                <a:spcPts val="2904"/>
              </a:lnSpc>
            </a:pPr>
            <a:r>
              <a:rPr lang="en-US" sz="2400" u="none">
                <a:solidFill>
                  <a:srgbClr val="2834A6"/>
                </a:solidFill>
                <a:latin typeface="ABeeZee"/>
              </a:rPr>
              <a:t>what you want</a:t>
            </a:r>
          </a:p>
          <a:p>
            <a:pPr algn="ctr" marL="0" indent="0" lvl="0">
              <a:lnSpc>
                <a:spcPts val="2904"/>
              </a:lnSpc>
            </a:pPr>
            <a:r>
              <a:rPr lang="en-US" sz="2400" u="none">
                <a:solidFill>
                  <a:srgbClr val="2834A6"/>
                </a:solidFill>
                <a:latin typeface="ABeeZee"/>
              </a:rPr>
              <a:t>to discuss.</a:t>
            </a:r>
          </a:p>
        </p:txBody>
      </p:sp>
      <p:sp>
        <p:nvSpPr>
          <p:cNvPr name="TextBox 22" id="22"/>
          <p:cNvSpPr txBox="true"/>
          <p:nvPr/>
        </p:nvSpPr>
        <p:spPr>
          <a:xfrm rot="0">
            <a:off x="1072206" y="734859"/>
            <a:ext cx="4407327" cy="466725"/>
          </a:xfrm>
          <a:prstGeom prst="rect">
            <a:avLst/>
          </a:prstGeom>
        </p:spPr>
        <p:txBody>
          <a:bodyPr anchor="t" rtlCol="false" tIns="0" lIns="0" bIns="0" rIns="0">
            <a:spAutoFit/>
          </a:bodyPr>
          <a:lstStyle/>
          <a:p>
            <a:pPr algn="ctr" marL="0" indent="0" lvl="0">
              <a:lnSpc>
                <a:spcPts val="3600"/>
              </a:lnSpc>
              <a:spcBef>
                <a:spcPct val="0"/>
              </a:spcBef>
            </a:pPr>
            <a:r>
              <a:rPr lang="en-US" sz="3000" u="none">
                <a:solidFill>
                  <a:srgbClr val="2834A6"/>
                </a:solidFill>
                <a:latin typeface="Wedges Bold"/>
              </a:rPr>
              <a:t>Add a main point</a:t>
            </a:r>
          </a:p>
        </p:txBody>
      </p:sp>
      <p:sp>
        <p:nvSpPr>
          <p:cNvPr name="TextBox 23" id="23"/>
          <p:cNvSpPr txBox="true"/>
          <p:nvPr/>
        </p:nvSpPr>
        <p:spPr>
          <a:xfrm rot="0">
            <a:off x="4770245" y="7655689"/>
            <a:ext cx="4407327" cy="466725"/>
          </a:xfrm>
          <a:prstGeom prst="rect">
            <a:avLst/>
          </a:prstGeom>
        </p:spPr>
        <p:txBody>
          <a:bodyPr anchor="t" rtlCol="false" tIns="0" lIns="0" bIns="0" rIns="0">
            <a:spAutoFit/>
          </a:bodyPr>
          <a:lstStyle/>
          <a:p>
            <a:pPr algn="ctr" marL="0" indent="0" lvl="0">
              <a:lnSpc>
                <a:spcPts val="3600"/>
              </a:lnSpc>
              <a:spcBef>
                <a:spcPct val="0"/>
              </a:spcBef>
            </a:pPr>
            <a:r>
              <a:rPr lang="en-US" sz="3000" u="none">
                <a:solidFill>
                  <a:srgbClr val="2834A6"/>
                </a:solidFill>
                <a:latin typeface="Wedges Bold"/>
              </a:rPr>
              <a:t>Add a main point</a:t>
            </a:r>
          </a:p>
        </p:txBody>
      </p:sp>
      <p:sp>
        <p:nvSpPr>
          <p:cNvPr name="TextBox 24" id="24"/>
          <p:cNvSpPr txBox="true"/>
          <p:nvPr/>
        </p:nvSpPr>
        <p:spPr>
          <a:xfrm rot="0">
            <a:off x="12658221" y="7655689"/>
            <a:ext cx="4407327" cy="466725"/>
          </a:xfrm>
          <a:prstGeom prst="rect">
            <a:avLst/>
          </a:prstGeom>
        </p:spPr>
        <p:txBody>
          <a:bodyPr anchor="t" rtlCol="false" tIns="0" lIns="0" bIns="0" rIns="0">
            <a:spAutoFit/>
          </a:bodyPr>
          <a:lstStyle/>
          <a:p>
            <a:pPr algn="ctr" marL="0" indent="0" lvl="0">
              <a:lnSpc>
                <a:spcPts val="3600"/>
              </a:lnSpc>
              <a:spcBef>
                <a:spcPct val="0"/>
              </a:spcBef>
            </a:pPr>
            <a:r>
              <a:rPr lang="en-US" sz="3000" u="none">
                <a:solidFill>
                  <a:srgbClr val="2834A6"/>
                </a:solidFill>
                <a:latin typeface="Wedges Bold"/>
              </a:rPr>
              <a:t>Add a main point</a:t>
            </a:r>
          </a:p>
        </p:txBody>
      </p:sp>
      <p:sp>
        <p:nvSpPr>
          <p:cNvPr name="TextBox 25" id="25"/>
          <p:cNvSpPr txBox="true"/>
          <p:nvPr/>
        </p:nvSpPr>
        <p:spPr>
          <a:xfrm rot="0">
            <a:off x="9437156" y="734859"/>
            <a:ext cx="4407327" cy="466725"/>
          </a:xfrm>
          <a:prstGeom prst="rect">
            <a:avLst/>
          </a:prstGeom>
        </p:spPr>
        <p:txBody>
          <a:bodyPr anchor="t" rtlCol="false" tIns="0" lIns="0" bIns="0" rIns="0">
            <a:spAutoFit/>
          </a:bodyPr>
          <a:lstStyle/>
          <a:p>
            <a:pPr algn="ctr" marL="0" indent="0" lvl="0">
              <a:lnSpc>
                <a:spcPts val="3600"/>
              </a:lnSpc>
              <a:spcBef>
                <a:spcPct val="0"/>
              </a:spcBef>
            </a:pPr>
            <a:r>
              <a:rPr lang="en-US" sz="3000" u="none">
                <a:solidFill>
                  <a:srgbClr val="2834A6"/>
                </a:solidFill>
                <a:latin typeface="Wedges Bold"/>
              </a:rPr>
              <a:t>Add a main point</a:t>
            </a:r>
          </a:p>
        </p:txBody>
      </p:sp>
      <p:sp>
        <p:nvSpPr>
          <p:cNvPr name="TextBox 26" id="26"/>
          <p:cNvSpPr txBox="true"/>
          <p:nvPr/>
        </p:nvSpPr>
        <p:spPr>
          <a:xfrm rot="0">
            <a:off x="5059840" y="6000148"/>
            <a:ext cx="3364925" cy="824865"/>
          </a:xfrm>
          <a:prstGeom prst="rect">
            <a:avLst/>
          </a:prstGeom>
        </p:spPr>
        <p:txBody>
          <a:bodyPr anchor="t" rtlCol="false" tIns="0" lIns="0" bIns="0" rIns="0">
            <a:spAutoFit/>
          </a:bodyPr>
          <a:lstStyle/>
          <a:p>
            <a:pPr algn="ctr" marL="0" indent="0" lvl="0">
              <a:lnSpc>
                <a:spcPts val="3359"/>
              </a:lnSpc>
            </a:pPr>
            <a:r>
              <a:rPr lang="en-US" sz="2400" u="none">
                <a:solidFill>
                  <a:srgbClr val="2834A6"/>
                </a:solidFill>
                <a:latin typeface="ABeeZee"/>
              </a:rPr>
              <a:t>Elaborate on what</a:t>
            </a:r>
          </a:p>
          <a:p>
            <a:pPr algn="ctr" marL="0" indent="0" lvl="0">
              <a:lnSpc>
                <a:spcPts val="3359"/>
              </a:lnSpc>
            </a:pPr>
            <a:r>
              <a:rPr lang="en-US" sz="2400" u="none">
                <a:solidFill>
                  <a:srgbClr val="2834A6"/>
                </a:solidFill>
                <a:latin typeface="ABeeZee"/>
              </a:rPr>
              <a:t>you want to discuss.</a:t>
            </a:r>
          </a:p>
        </p:txBody>
      </p:sp>
      <p:sp>
        <p:nvSpPr>
          <p:cNvPr name="TextBox 27" id="27"/>
          <p:cNvSpPr txBox="true"/>
          <p:nvPr/>
        </p:nvSpPr>
        <p:spPr>
          <a:xfrm rot="0">
            <a:off x="13526092" y="6038248"/>
            <a:ext cx="3364925" cy="730377"/>
          </a:xfrm>
          <a:prstGeom prst="rect">
            <a:avLst/>
          </a:prstGeom>
        </p:spPr>
        <p:txBody>
          <a:bodyPr anchor="t" rtlCol="false" tIns="0" lIns="0" bIns="0" rIns="0">
            <a:spAutoFit/>
          </a:bodyPr>
          <a:lstStyle/>
          <a:p>
            <a:pPr algn="ctr" marL="0" indent="0" lvl="0">
              <a:lnSpc>
                <a:spcPts val="2904"/>
              </a:lnSpc>
            </a:pPr>
            <a:r>
              <a:rPr lang="en-US" sz="2400" u="none">
                <a:solidFill>
                  <a:srgbClr val="2834A6"/>
                </a:solidFill>
                <a:latin typeface="ABeeZee"/>
              </a:rPr>
              <a:t>Elaborate on what</a:t>
            </a:r>
          </a:p>
          <a:p>
            <a:pPr algn="ctr" marL="0" indent="0" lvl="0">
              <a:lnSpc>
                <a:spcPts val="2904"/>
              </a:lnSpc>
            </a:pPr>
            <a:r>
              <a:rPr lang="en-US" sz="2400" u="none">
                <a:solidFill>
                  <a:srgbClr val="2834A6"/>
                </a:solidFill>
                <a:latin typeface="ABeeZee"/>
              </a:rPr>
              <a:t>you want to discuss.</a:t>
            </a:r>
          </a:p>
        </p:txBody>
      </p:sp>
      <p:sp>
        <p:nvSpPr>
          <p:cNvPr name="TextBox 28" id="28"/>
          <p:cNvSpPr txBox="true"/>
          <p:nvPr/>
        </p:nvSpPr>
        <p:spPr>
          <a:xfrm rot="0">
            <a:off x="9718074" y="2420778"/>
            <a:ext cx="3364925" cy="675132"/>
          </a:xfrm>
          <a:prstGeom prst="rect">
            <a:avLst/>
          </a:prstGeom>
        </p:spPr>
        <p:txBody>
          <a:bodyPr anchor="t" rtlCol="false" tIns="0" lIns="0" bIns="0" rIns="0">
            <a:spAutoFit/>
          </a:bodyPr>
          <a:lstStyle/>
          <a:p>
            <a:pPr algn="ctr" marL="0" indent="0" lvl="0">
              <a:lnSpc>
                <a:spcPts val="2664"/>
              </a:lnSpc>
            </a:pPr>
            <a:r>
              <a:rPr lang="en-US" sz="2400" u="none">
                <a:solidFill>
                  <a:srgbClr val="2834A6"/>
                </a:solidFill>
                <a:latin typeface="ABeeZee"/>
              </a:rPr>
              <a:t>Elaborate on what</a:t>
            </a:r>
          </a:p>
          <a:p>
            <a:pPr algn="ctr" marL="0" indent="0" lvl="0">
              <a:lnSpc>
                <a:spcPts val="2664"/>
              </a:lnSpc>
            </a:pPr>
            <a:r>
              <a:rPr lang="en-US" sz="2400" u="none">
                <a:solidFill>
                  <a:srgbClr val="2834A6"/>
                </a:solidFill>
                <a:latin typeface="ABeeZee"/>
              </a:rPr>
              <a:t>you want to discuss.</a:t>
            </a:r>
          </a:p>
        </p:txBody>
      </p:sp>
      <p:sp>
        <p:nvSpPr>
          <p:cNvPr name="TextBox 29" id="29"/>
          <p:cNvSpPr txBox="true"/>
          <p:nvPr/>
        </p:nvSpPr>
        <p:spPr>
          <a:xfrm rot="0">
            <a:off x="1028700" y="8665713"/>
            <a:ext cx="14045738" cy="1019429"/>
          </a:xfrm>
          <a:prstGeom prst="rect">
            <a:avLst/>
          </a:prstGeom>
        </p:spPr>
        <p:txBody>
          <a:bodyPr anchor="t" rtlCol="false" tIns="0" lIns="0" bIns="0" rIns="0">
            <a:spAutoFit/>
          </a:bodyPr>
          <a:lstStyle/>
          <a:p>
            <a:pPr marL="0" indent="0" lvl="0">
              <a:lnSpc>
                <a:spcPts val="8127"/>
              </a:lnSpc>
              <a:spcBef>
                <a:spcPct val="0"/>
              </a:spcBef>
            </a:pPr>
            <a:r>
              <a:rPr lang="en-US" sz="6399" spc="-127" u="none">
                <a:solidFill>
                  <a:srgbClr val="2834A6"/>
                </a:solidFill>
                <a:latin typeface="Wedges Bold"/>
              </a:rPr>
              <a:t>Add a Timeline Page</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95E1C8"/>
        </a:solidFill>
      </p:bgPr>
    </p:bg>
    <p:spTree>
      <p:nvGrpSpPr>
        <p:cNvPr id="1" name=""/>
        <p:cNvGrpSpPr/>
        <p:nvPr/>
      </p:nvGrpSpPr>
      <p:grpSpPr>
        <a:xfrm>
          <a:off x="0" y="0"/>
          <a:ext cx="0" cy="0"/>
          <a:chOff x="0" y="0"/>
          <a:chExt cx="0" cy="0"/>
        </a:xfrm>
      </p:grpSpPr>
      <p:grpSp>
        <p:nvGrpSpPr>
          <p:cNvPr name="Group 2" id="2"/>
          <p:cNvGrpSpPr/>
          <p:nvPr/>
        </p:nvGrpSpPr>
        <p:grpSpPr>
          <a:xfrm rot="0">
            <a:off x="4409178" y="3747742"/>
            <a:ext cx="5335364" cy="6104469"/>
            <a:chOff x="0" y="0"/>
            <a:chExt cx="7113819" cy="8139292"/>
          </a:xfrm>
        </p:grpSpPr>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0800000">
              <a:off x="0" y="0"/>
              <a:ext cx="7113819" cy="8139292"/>
            </a:xfrm>
            <a:prstGeom prst="rect">
              <a:avLst/>
            </a:prstGeom>
          </p:spPr>
        </p:pic>
        <p:grpSp>
          <p:nvGrpSpPr>
            <p:cNvPr name="Group 4" id="4"/>
            <p:cNvGrpSpPr/>
            <p:nvPr/>
          </p:nvGrpSpPr>
          <p:grpSpPr>
            <a:xfrm rot="-10800000">
              <a:off x="673100" y="3708194"/>
              <a:ext cx="5767619" cy="3424216"/>
              <a:chOff x="0" y="0"/>
              <a:chExt cx="827875" cy="491507"/>
            </a:xfrm>
          </p:grpSpPr>
          <p:sp>
            <p:nvSpPr>
              <p:cNvPr name="Freeform 5" id="5"/>
              <p:cNvSpPr/>
              <p:nvPr/>
            </p:nvSpPr>
            <p:spPr>
              <a:xfrm flipH="false" flipV="false">
                <a:off x="0" y="0"/>
                <a:ext cx="827875" cy="491507"/>
              </a:xfrm>
              <a:custGeom>
                <a:avLst/>
                <a:gdLst/>
                <a:ahLst/>
                <a:cxnLst/>
                <a:rect r="r" b="b" t="t" l="l"/>
                <a:pathLst>
                  <a:path h="491507" w="827875">
                    <a:moveTo>
                      <a:pt x="35795" y="0"/>
                    </a:moveTo>
                    <a:lnTo>
                      <a:pt x="792080" y="0"/>
                    </a:lnTo>
                    <a:cubicBezTo>
                      <a:pt x="801574" y="0"/>
                      <a:pt x="810678" y="3771"/>
                      <a:pt x="817391" y="10484"/>
                    </a:cubicBezTo>
                    <a:cubicBezTo>
                      <a:pt x="824104" y="17197"/>
                      <a:pt x="827875" y="26301"/>
                      <a:pt x="827875" y="35795"/>
                    </a:cubicBezTo>
                    <a:lnTo>
                      <a:pt x="827875" y="455712"/>
                    </a:lnTo>
                    <a:cubicBezTo>
                      <a:pt x="827875" y="465205"/>
                      <a:pt x="824104" y="474310"/>
                      <a:pt x="817391" y="481023"/>
                    </a:cubicBezTo>
                    <a:cubicBezTo>
                      <a:pt x="810678" y="487736"/>
                      <a:pt x="801574" y="491507"/>
                      <a:pt x="792080" y="491507"/>
                    </a:cubicBezTo>
                    <a:lnTo>
                      <a:pt x="35795" y="491507"/>
                    </a:lnTo>
                    <a:cubicBezTo>
                      <a:pt x="16026" y="491507"/>
                      <a:pt x="0" y="475481"/>
                      <a:pt x="0" y="455712"/>
                    </a:cubicBezTo>
                    <a:lnTo>
                      <a:pt x="0" y="35795"/>
                    </a:lnTo>
                    <a:cubicBezTo>
                      <a:pt x="0" y="26301"/>
                      <a:pt x="3771" y="17197"/>
                      <a:pt x="10484" y="10484"/>
                    </a:cubicBezTo>
                    <a:cubicBezTo>
                      <a:pt x="17197" y="3771"/>
                      <a:pt x="26301" y="0"/>
                      <a:pt x="35795" y="0"/>
                    </a:cubicBezTo>
                    <a:close/>
                  </a:path>
                </a:pathLst>
              </a:custGeom>
              <a:solidFill>
                <a:srgbClr val="BCDDFF"/>
              </a:solidFill>
            </p:spPr>
          </p:sp>
          <p:sp>
            <p:nvSpPr>
              <p:cNvPr name="TextBox 6" id="6"/>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grpSp>
        <p:nvGrpSpPr>
          <p:cNvPr name="Group 7" id="7"/>
          <p:cNvGrpSpPr/>
          <p:nvPr/>
        </p:nvGrpSpPr>
        <p:grpSpPr>
          <a:xfrm rot="0">
            <a:off x="274899" y="397239"/>
            <a:ext cx="5335364" cy="6104469"/>
            <a:chOff x="0" y="0"/>
            <a:chExt cx="7113819" cy="8139292"/>
          </a:xfrm>
        </p:grpSpPr>
        <p:pic>
          <p:nvPicPr>
            <p:cNvPr name="Picture 8" id="8"/>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7113819" cy="8139292"/>
            </a:xfrm>
            <a:prstGeom prst="rect">
              <a:avLst/>
            </a:prstGeom>
          </p:spPr>
        </p:pic>
        <p:grpSp>
          <p:nvGrpSpPr>
            <p:cNvPr name="Group 9" id="9"/>
            <p:cNvGrpSpPr/>
            <p:nvPr/>
          </p:nvGrpSpPr>
          <p:grpSpPr>
            <a:xfrm rot="-10800000">
              <a:off x="673100" y="966921"/>
              <a:ext cx="5767619" cy="3424216"/>
              <a:chOff x="0" y="0"/>
              <a:chExt cx="827875" cy="491507"/>
            </a:xfrm>
          </p:grpSpPr>
          <p:sp>
            <p:nvSpPr>
              <p:cNvPr name="Freeform 10" id="10"/>
              <p:cNvSpPr/>
              <p:nvPr/>
            </p:nvSpPr>
            <p:spPr>
              <a:xfrm flipH="false" flipV="false">
                <a:off x="0" y="0"/>
                <a:ext cx="827875" cy="491507"/>
              </a:xfrm>
              <a:custGeom>
                <a:avLst/>
                <a:gdLst/>
                <a:ahLst/>
                <a:cxnLst/>
                <a:rect r="r" b="b" t="t" l="l"/>
                <a:pathLst>
                  <a:path h="491507" w="827875">
                    <a:moveTo>
                      <a:pt x="35795" y="0"/>
                    </a:moveTo>
                    <a:lnTo>
                      <a:pt x="792080" y="0"/>
                    </a:lnTo>
                    <a:cubicBezTo>
                      <a:pt x="801574" y="0"/>
                      <a:pt x="810678" y="3771"/>
                      <a:pt x="817391" y="10484"/>
                    </a:cubicBezTo>
                    <a:cubicBezTo>
                      <a:pt x="824104" y="17197"/>
                      <a:pt x="827875" y="26301"/>
                      <a:pt x="827875" y="35795"/>
                    </a:cubicBezTo>
                    <a:lnTo>
                      <a:pt x="827875" y="455712"/>
                    </a:lnTo>
                    <a:cubicBezTo>
                      <a:pt x="827875" y="465205"/>
                      <a:pt x="824104" y="474310"/>
                      <a:pt x="817391" y="481023"/>
                    </a:cubicBezTo>
                    <a:cubicBezTo>
                      <a:pt x="810678" y="487736"/>
                      <a:pt x="801574" y="491507"/>
                      <a:pt x="792080" y="491507"/>
                    </a:cubicBezTo>
                    <a:lnTo>
                      <a:pt x="35795" y="491507"/>
                    </a:lnTo>
                    <a:cubicBezTo>
                      <a:pt x="16026" y="491507"/>
                      <a:pt x="0" y="475481"/>
                      <a:pt x="0" y="455712"/>
                    </a:cubicBezTo>
                    <a:lnTo>
                      <a:pt x="0" y="35795"/>
                    </a:lnTo>
                    <a:cubicBezTo>
                      <a:pt x="0" y="26301"/>
                      <a:pt x="3771" y="17197"/>
                      <a:pt x="10484" y="10484"/>
                    </a:cubicBezTo>
                    <a:cubicBezTo>
                      <a:pt x="17197" y="3771"/>
                      <a:pt x="26301" y="0"/>
                      <a:pt x="35795" y="0"/>
                    </a:cubicBezTo>
                    <a:close/>
                  </a:path>
                </a:pathLst>
              </a:custGeom>
              <a:solidFill>
                <a:srgbClr val="FFFFFF"/>
              </a:solidFill>
              <a:ln>
                <a:noFill/>
              </a:ln>
            </p:spPr>
          </p:sp>
          <p:sp>
            <p:nvSpPr>
              <p:cNvPr name="TextBox 11" id="11"/>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grpSp>
        <p:nvGrpSpPr>
          <p:cNvPr name="Group 12" id="12"/>
          <p:cNvGrpSpPr/>
          <p:nvPr/>
        </p:nvGrpSpPr>
        <p:grpSpPr>
          <a:xfrm rot="0">
            <a:off x="12677737" y="3747742"/>
            <a:ext cx="5335364" cy="6104469"/>
            <a:chOff x="0" y="0"/>
            <a:chExt cx="7113819" cy="8139292"/>
          </a:xfrm>
        </p:grpSpPr>
        <p:pic>
          <p:nvPicPr>
            <p:cNvPr name="Picture 13" id="13"/>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10800000">
              <a:off x="0" y="0"/>
              <a:ext cx="7113819" cy="8139292"/>
            </a:xfrm>
            <a:prstGeom prst="rect">
              <a:avLst/>
            </a:prstGeom>
          </p:spPr>
        </p:pic>
        <p:grpSp>
          <p:nvGrpSpPr>
            <p:cNvPr name="Group 14" id="14"/>
            <p:cNvGrpSpPr/>
            <p:nvPr/>
          </p:nvGrpSpPr>
          <p:grpSpPr>
            <a:xfrm rot="-10800000">
              <a:off x="673100" y="3708194"/>
              <a:ext cx="5767619" cy="3424216"/>
              <a:chOff x="0" y="0"/>
              <a:chExt cx="827875" cy="491507"/>
            </a:xfrm>
          </p:grpSpPr>
          <p:sp>
            <p:nvSpPr>
              <p:cNvPr name="Freeform 15" id="15"/>
              <p:cNvSpPr/>
              <p:nvPr/>
            </p:nvSpPr>
            <p:spPr>
              <a:xfrm flipH="false" flipV="false">
                <a:off x="0" y="0"/>
                <a:ext cx="827875" cy="491507"/>
              </a:xfrm>
              <a:custGeom>
                <a:avLst/>
                <a:gdLst/>
                <a:ahLst/>
                <a:cxnLst/>
                <a:rect r="r" b="b" t="t" l="l"/>
                <a:pathLst>
                  <a:path h="491507" w="827875">
                    <a:moveTo>
                      <a:pt x="35795" y="0"/>
                    </a:moveTo>
                    <a:lnTo>
                      <a:pt x="792080" y="0"/>
                    </a:lnTo>
                    <a:cubicBezTo>
                      <a:pt x="801574" y="0"/>
                      <a:pt x="810678" y="3771"/>
                      <a:pt x="817391" y="10484"/>
                    </a:cubicBezTo>
                    <a:cubicBezTo>
                      <a:pt x="824104" y="17197"/>
                      <a:pt x="827875" y="26301"/>
                      <a:pt x="827875" y="35795"/>
                    </a:cubicBezTo>
                    <a:lnTo>
                      <a:pt x="827875" y="455712"/>
                    </a:lnTo>
                    <a:cubicBezTo>
                      <a:pt x="827875" y="465205"/>
                      <a:pt x="824104" y="474310"/>
                      <a:pt x="817391" y="481023"/>
                    </a:cubicBezTo>
                    <a:cubicBezTo>
                      <a:pt x="810678" y="487736"/>
                      <a:pt x="801574" y="491507"/>
                      <a:pt x="792080" y="491507"/>
                    </a:cubicBezTo>
                    <a:lnTo>
                      <a:pt x="35795" y="491507"/>
                    </a:lnTo>
                    <a:cubicBezTo>
                      <a:pt x="16026" y="491507"/>
                      <a:pt x="0" y="475481"/>
                      <a:pt x="0" y="455712"/>
                    </a:cubicBezTo>
                    <a:lnTo>
                      <a:pt x="0" y="35795"/>
                    </a:lnTo>
                    <a:cubicBezTo>
                      <a:pt x="0" y="26301"/>
                      <a:pt x="3771" y="17197"/>
                      <a:pt x="10484" y="10484"/>
                    </a:cubicBezTo>
                    <a:cubicBezTo>
                      <a:pt x="17197" y="3771"/>
                      <a:pt x="26301" y="0"/>
                      <a:pt x="35795" y="0"/>
                    </a:cubicBezTo>
                    <a:close/>
                  </a:path>
                </a:pathLst>
              </a:custGeom>
              <a:solidFill>
                <a:srgbClr val="F8F4B5"/>
              </a:solidFill>
              <a:ln>
                <a:noFill/>
              </a:ln>
            </p:spPr>
          </p:sp>
          <p:sp>
            <p:nvSpPr>
              <p:cNvPr name="TextBox 16" id="16"/>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sp>
        <p:nvSpPr>
          <p:cNvPr name="TextBox 17" id="17"/>
          <p:cNvSpPr txBox="true"/>
          <p:nvPr/>
        </p:nvSpPr>
        <p:spPr>
          <a:xfrm rot="0">
            <a:off x="1198916" y="7950679"/>
            <a:ext cx="3487331" cy="341757"/>
          </a:xfrm>
          <a:prstGeom prst="rect">
            <a:avLst/>
          </a:prstGeom>
        </p:spPr>
        <p:txBody>
          <a:bodyPr anchor="t" rtlCol="false" tIns="0" lIns="0" bIns="0" rIns="0">
            <a:spAutoFit/>
          </a:bodyPr>
          <a:lstStyle/>
          <a:p>
            <a:pPr algn="ctr" marL="0" indent="0" lvl="0">
              <a:lnSpc>
                <a:spcPts val="2664"/>
              </a:lnSpc>
              <a:spcBef>
                <a:spcPct val="0"/>
              </a:spcBef>
            </a:pPr>
            <a:r>
              <a:rPr lang="en-US" sz="2400">
                <a:solidFill>
                  <a:srgbClr val="2834A6"/>
                </a:solidFill>
                <a:latin typeface="Wedges Bold"/>
              </a:rPr>
              <a:t>STRENGTHS</a:t>
            </a:r>
          </a:p>
        </p:txBody>
      </p:sp>
      <p:sp>
        <p:nvSpPr>
          <p:cNvPr name="TextBox 18" id="18"/>
          <p:cNvSpPr txBox="true"/>
          <p:nvPr/>
        </p:nvSpPr>
        <p:spPr>
          <a:xfrm rot="0">
            <a:off x="2081390" y="6562430"/>
            <a:ext cx="1722383" cy="1316863"/>
          </a:xfrm>
          <a:prstGeom prst="rect">
            <a:avLst/>
          </a:prstGeom>
        </p:spPr>
        <p:txBody>
          <a:bodyPr anchor="t" rtlCol="false" tIns="0" lIns="0" bIns="0" rIns="0">
            <a:spAutoFit/>
          </a:bodyPr>
          <a:lstStyle/>
          <a:p>
            <a:pPr algn="ctr" marL="0" indent="0" lvl="0">
              <a:lnSpc>
                <a:spcPts val="10541"/>
              </a:lnSpc>
              <a:spcBef>
                <a:spcPct val="0"/>
              </a:spcBef>
            </a:pPr>
            <a:r>
              <a:rPr lang="en-US" sz="8300" spc="-166" u="none">
                <a:solidFill>
                  <a:srgbClr val="2834A6"/>
                </a:solidFill>
                <a:latin typeface="Wedges Bold"/>
              </a:rPr>
              <a:t>S</a:t>
            </a:r>
          </a:p>
        </p:txBody>
      </p:sp>
      <p:sp>
        <p:nvSpPr>
          <p:cNvPr name="TextBox 19" id="19"/>
          <p:cNvSpPr txBox="true"/>
          <p:nvPr/>
        </p:nvSpPr>
        <p:spPr>
          <a:xfrm rot="0">
            <a:off x="6214637" y="1872609"/>
            <a:ext cx="1722383" cy="1316863"/>
          </a:xfrm>
          <a:prstGeom prst="rect">
            <a:avLst/>
          </a:prstGeom>
        </p:spPr>
        <p:txBody>
          <a:bodyPr anchor="t" rtlCol="false" tIns="0" lIns="0" bIns="0" rIns="0">
            <a:spAutoFit/>
          </a:bodyPr>
          <a:lstStyle/>
          <a:p>
            <a:pPr algn="ctr" marL="0" indent="0" lvl="0">
              <a:lnSpc>
                <a:spcPts val="10541"/>
              </a:lnSpc>
              <a:spcBef>
                <a:spcPct val="0"/>
              </a:spcBef>
            </a:pPr>
            <a:r>
              <a:rPr lang="en-US" sz="8300" spc="-166">
                <a:solidFill>
                  <a:srgbClr val="2834A6"/>
                </a:solidFill>
                <a:latin typeface="Wedges Bold"/>
              </a:rPr>
              <a:t>W</a:t>
            </a:r>
          </a:p>
        </p:txBody>
      </p:sp>
      <p:sp>
        <p:nvSpPr>
          <p:cNvPr name="TextBox 20" id="20"/>
          <p:cNvSpPr txBox="true"/>
          <p:nvPr/>
        </p:nvSpPr>
        <p:spPr>
          <a:xfrm rot="0">
            <a:off x="14454657" y="1872609"/>
            <a:ext cx="1722383" cy="1316863"/>
          </a:xfrm>
          <a:prstGeom prst="rect">
            <a:avLst/>
          </a:prstGeom>
        </p:spPr>
        <p:txBody>
          <a:bodyPr anchor="t" rtlCol="false" tIns="0" lIns="0" bIns="0" rIns="0">
            <a:spAutoFit/>
          </a:bodyPr>
          <a:lstStyle/>
          <a:p>
            <a:pPr algn="ctr" marL="0" indent="0" lvl="0">
              <a:lnSpc>
                <a:spcPts val="10541"/>
              </a:lnSpc>
              <a:spcBef>
                <a:spcPct val="0"/>
              </a:spcBef>
            </a:pPr>
            <a:r>
              <a:rPr lang="en-US" sz="8300" spc="-166">
                <a:solidFill>
                  <a:srgbClr val="2834A6"/>
                </a:solidFill>
                <a:latin typeface="Wedges Bold"/>
              </a:rPr>
              <a:t>T</a:t>
            </a:r>
          </a:p>
        </p:txBody>
      </p:sp>
      <p:sp>
        <p:nvSpPr>
          <p:cNvPr name="TextBox 21" id="21"/>
          <p:cNvSpPr txBox="true"/>
          <p:nvPr/>
        </p:nvSpPr>
        <p:spPr>
          <a:xfrm rot="0">
            <a:off x="5332163" y="3173820"/>
            <a:ext cx="3487331" cy="341757"/>
          </a:xfrm>
          <a:prstGeom prst="rect">
            <a:avLst/>
          </a:prstGeom>
        </p:spPr>
        <p:txBody>
          <a:bodyPr anchor="t" rtlCol="false" tIns="0" lIns="0" bIns="0" rIns="0">
            <a:spAutoFit/>
          </a:bodyPr>
          <a:lstStyle/>
          <a:p>
            <a:pPr algn="ctr" marL="0" indent="0" lvl="0">
              <a:lnSpc>
                <a:spcPts val="2664"/>
              </a:lnSpc>
              <a:spcBef>
                <a:spcPct val="0"/>
              </a:spcBef>
            </a:pPr>
            <a:r>
              <a:rPr lang="en-US" sz="2400">
                <a:solidFill>
                  <a:srgbClr val="2834A6"/>
                </a:solidFill>
                <a:latin typeface="Wedges Bold"/>
              </a:rPr>
              <a:t>WEAKNESSES</a:t>
            </a:r>
          </a:p>
        </p:txBody>
      </p:sp>
      <p:sp>
        <p:nvSpPr>
          <p:cNvPr name="TextBox 22" id="22"/>
          <p:cNvSpPr txBox="true"/>
          <p:nvPr/>
        </p:nvSpPr>
        <p:spPr>
          <a:xfrm rot="0">
            <a:off x="13572183" y="3173820"/>
            <a:ext cx="3487331" cy="341757"/>
          </a:xfrm>
          <a:prstGeom prst="rect">
            <a:avLst/>
          </a:prstGeom>
        </p:spPr>
        <p:txBody>
          <a:bodyPr anchor="t" rtlCol="false" tIns="0" lIns="0" bIns="0" rIns="0">
            <a:spAutoFit/>
          </a:bodyPr>
          <a:lstStyle/>
          <a:p>
            <a:pPr algn="ctr" marL="0" indent="0" lvl="0">
              <a:lnSpc>
                <a:spcPts val="2664"/>
              </a:lnSpc>
              <a:spcBef>
                <a:spcPct val="0"/>
              </a:spcBef>
            </a:pPr>
            <a:r>
              <a:rPr lang="en-US" sz="2400">
                <a:solidFill>
                  <a:srgbClr val="2834A6"/>
                </a:solidFill>
                <a:latin typeface="Wedges Bold"/>
              </a:rPr>
              <a:t>THREATS</a:t>
            </a:r>
          </a:p>
        </p:txBody>
      </p:sp>
      <p:sp>
        <p:nvSpPr>
          <p:cNvPr name="TextBox 23" id="23"/>
          <p:cNvSpPr txBox="true"/>
          <p:nvPr/>
        </p:nvSpPr>
        <p:spPr>
          <a:xfrm rot="0">
            <a:off x="841314" y="1755820"/>
            <a:ext cx="4202534" cy="1189355"/>
          </a:xfrm>
          <a:prstGeom prst="rect">
            <a:avLst/>
          </a:prstGeom>
        </p:spPr>
        <p:txBody>
          <a:bodyPr anchor="t" rtlCol="false" tIns="0" lIns="0" bIns="0" rIns="0">
            <a:spAutoFit/>
          </a:bodyPr>
          <a:lstStyle/>
          <a:p>
            <a:pPr algn="ctr" marL="0" indent="0" lvl="0">
              <a:lnSpc>
                <a:spcPts val="3220"/>
              </a:lnSpc>
              <a:spcBef>
                <a:spcPct val="0"/>
              </a:spcBef>
            </a:pPr>
            <a:r>
              <a:rPr lang="en-US" sz="2300" u="none">
                <a:solidFill>
                  <a:srgbClr val="2834A6"/>
                </a:solidFill>
                <a:latin typeface="ABeeZee"/>
              </a:rPr>
              <a:t>What are you doing well?</a:t>
            </a:r>
          </a:p>
          <a:p>
            <a:pPr algn="ctr" marL="0" indent="0" lvl="0">
              <a:lnSpc>
                <a:spcPts val="3220"/>
              </a:lnSpc>
              <a:spcBef>
                <a:spcPct val="0"/>
              </a:spcBef>
            </a:pPr>
            <a:r>
              <a:rPr lang="en-US" sz="2300" u="none">
                <a:solidFill>
                  <a:srgbClr val="2834A6"/>
                </a:solidFill>
                <a:latin typeface="ABeeZee"/>
              </a:rPr>
              <a:t>What sets you apart?</a:t>
            </a:r>
          </a:p>
          <a:p>
            <a:pPr algn="ctr" marL="0" indent="0" lvl="0">
              <a:lnSpc>
                <a:spcPts val="3220"/>
              </a:lnSpc>
              <a:spcBef>
                <a:spcPct val="0"/>
              </a:spcBef>
            </a:pPr>
            <a:r>
              <a:rPr lang="en-US" sz="2300" u="none">
                <a:solidFill>
                  <a:srgbClr val="2834A6"/>
                </a:solidFill>
                <a:latin typeface="ABeeZee"/>
              </a:rPr>
              <a:t>What are your good qualities?</a:t>
            </a:r>
          </a:p>
        </p:txBody>
      </p:sp>
      <p:sp>
        <p:nvSpPr>
          <p:cNvPr name="TextBox 24" id="24"/>
          <p:cNvSpPr txBox="true"/>
          <p:nvPr/>
        </p:nvSpPr>
        <p:spPr>
          <a:xfrm rot="0">
            <a:off x="4872167" y="7033866"/>
            <a:ext cx="4407322" cy="1589405"/>
          </a:xfrm>
          <a:prstGeom prst="rect">
            <a:avLst/>
          </a:prstGeom>
        </p:spPr>
        <p:txBody>
          <a:bodyPr anchor="t" rtlCol="false" tIns="0" lIns="0" bIns="0" rIns="0">
            <a:spAutoFit/>
          </a:bodyPr>
          <a:lstStyle/>
          <a:p>
            <a:pPr algn="ctr">
              <a:lnSpc>
                <a:spcPts val="3220"/>
              </a:lnSpc>
            </a:pPr>
            <a:r>
              <a:rPr lang="en-US" sz="2300">
                <a:solidFill>
                  <a:srgbClr val="2834A6"/>
                </a:solidFill>
                <a:latin typeface="ABeeZee"/>
              </a:rPr>
              <a:t>Where do you need to improve?</a:t>
            </a:r>
          </a:p>
          <a:p>
            <a:pPr algn="ctr" marL="0" indent="0" lvl="0">
              <a:lnSpc>
                <a:spcPts val="3220"/>
              </a:lnSpc>
              <a:spcBef>
                <a:spcPct val="0"/>
              </a:spcBef>
            </a:pPr>
            <a:r>
              <a:rPr lang="en-US" sz="2300">
                <a:solidFill>
                  <a:srgbClr val="2834A6"/>
                </a:solidFill>
                <a:latin typeface="ABeeZee"/>
              </a:rPr>
              <a:t>Are resources adequate?</a:t>
            </a:r>
          </a:p>
          <a:p>
            <a:pPr algn="ctr" marL="0" indent="0" lvl="0">
              <a:lnSpc>
                <a:spcPts val="3220"/>
              </a:lnSpc>
              <a:spcBef>
                <a:spcPct val="0"/>
              </a:spcBef>
            </a:pPr>
            <a:r>
              <a:rPr lang="en-US" sz="2300" u="none">
                <a:solidFill>
                  <a:srgbClr val="2834A6"/>
                </a:solidFill>
                <a:latin typeface="ABeeZee"/>
              </a:rPr>
              <a:t>What do others do</a:t>
            </a:r>
          </a:p>
          <a:p>
            <a:pPr algn="ctr" marL="0" indent="0" lvl="0">
              <a:lnSpc>
                <a:spcPts val="3220"/>
              </a:lnSpc>
              <a:spcBef>
                <a:spcPct val="0"/>
              </a:spcBef>
            </a:pPr>
            <a:r>
              <a:rPr lang="en-US" sz="2300" u="none">
                <a:solidFill>
                  <a:srgbClr val="2834A6"/>
                </a:solidFill>
                <a:latin typeface="ABeeZee"/>
              </a:rPr>
              <a:t>better than you?</a:t>
            </a:r>
          </a:p>
        </p:txBody>
      </p:sp>
      <p:sp>
        <p:nvSpPr>
          <p:cNvPr name="TextBox 25" id="25"/>
          <p:cNvSpPr txBox="true"/>
          <p:nvPr/>
        </p:nvSpPr>
        <p:spPr>
          <a:xfrm rot="0">
            <a:off x="13595172" y="7033866"/>
            <a:ext cx="3441353" cy="1589405"/>
          </a:xfrm>
          <a:prstGeom prst="rect">
            <a:avLst/>
          </a:prstGeom>
        </p:spPr>
        <p:txBody>
          <a:bodyPr anchor="t" rtlCol="false" tIns="0" lIns="0" bIns="0" rIns="0">
            <a:spAutoFit/>
          </a:bodyPr>
          <a:lstStyle/>
          <a:p>
            <a:pPr algn="ctr">
              <a:lnSpc>
                <a:spcPts val="3220"/>
              </a:lnSpc>
            </a:pPr>
            <a:r>
              <a:rPr lang="en-US" sz="2300">
                <a:solidFill>
                  <a:srgbClr val="2834A6"/>
                </a:solidFill>
                <a:latin typeface="ABeeZee"/>
              </a:rPr>
              <a:t>What are the blockers</a:t>
            </a:r>
          </a:p>
          <a:p>
            <a:pPr algn="ctr">
              <a:lnSpc>
                <a:spcPts val="3220"/>
              </a:lnSpc>
            </a:pPr>
            <a:r>
              <a:rPr lang="en-US" sz="2300">
                <a:solidFill>
                  <a:srgbClr val="2834A6"/>
                </a:solidFill>
                <a:latin typeface="ABeeZee"/>
              </a:rPr>
              <a:t>you're facing?</a:t>
            </a:r>
            <a:r>
              <a:rPr lang="en-US" sz="2300">
                <a:solidFill>
                  <a:srgbClr val="2834A6"/>
                </a:solidFill>
                <a:latin typeface="ABeeZee"/>
              </a:rPr>
              <a:t> </a:t>
            </a:r>
          </a:p>
          <a:p>
            <a:pPr algn="ctr">
              <a:lnSpc>
                <a:spcPts val="3220"/>
              </a:lnSpc>
            </a:pPr>
            <a:r>
              <a:rPr lang="en-US" sz="2300">
                <a:solidFill>
                  <a:srgbClr val="2834A6"/>
                </a:solidFill>
                <a:latin typeface="ABeeZee"/>
              </a:rPr>
              <a:t>What are factors outside</a:t>
            </a:r>
          </a:p>
          <a:p>
            <a:pPr algn="ctr" marL="0" indent="0" lvl="0">
              <a:lnSpc>
                <a:spcPts val="3220"/>
              </a:lnSpc>
              <a:spcBef>
                <a:spcPct val="0"/>
              </a:spcBef>
            </a:pPr>
            <a:r>
              <a:rPr lang="en-US" sz="2300">
                <a:solidFill>
                  <a:srgbClr val="2834A6"/>
                </a:solidFill>
                <a:latin typeface="ABeeZee"/>
              </a:rPr>
              <a:t>of your control?</a:t>
            </a:r>
          </a:p>
        </p:txBody>
      </p:sp>
      <p:grpSp>
        <p:nvGrpSpPr>
          <p:cNvPr name="Group 26" id="26"/>
          <p:cNvGrpSpPr/>
          <p:nvPr/>
        </p:nvGrpSpPr>
        <p:grpSpPr>
          <a:xfrm rot="0">
            <a:off x="8543458" y="397239"/>
            <a:ext cx="5335364" cy="6104469"/>
            <a:chOff x="0" y="0"/>
            <a:chExt cx="7113819" cy="8139292"/>
          </a:xfrm>
        </p:grpSpPr>
        <p:pic>
          <p:nvPicPr>
            <p:cNvPr name="Picture 27" id="27"/>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0" y="0"/>
              <a:ext cx="7113819" cy="8139292"/>
            </a:xfrm>
            <a:prstGeom prst="rect">
              <a:avLst/>
            </a:prstGeom>
          </p:spPr>
        </p:pic>
        <p:grpSp>
          <p:nvGrpSpPr>
            <p:cNvPr name="Group 28" id="28"/>
            <p:cNvGrpSpPr/>
            <p:nvPr/>
          </p:nvGrpSpPr>
          <p:grpSpPr>
            <a:xfrm rot="-10800000">
              <a:off x="673100" y="966921"/>
              <a:ext cx="5767619" cy="3424216"/>
              <a:chOff x="0" y="0"/>
              <a:chExt cx="827875" cy="491507"/>
            </a:xfrm>
          </p:grpSpPr>
          <p:sp>
            <p:nvSpPr>
              <p:cNvPr name="Freeform 29" id="29"/>
              <p:cNvSpPr/>
              <p:nvPr/>
            </p:nvSpPr>
            <p:spPr>
              <a:xfrm flipH="false" flipV="false">
                <a:off x="0" y="0"/>
                <a:ext cx="827875" cy="491507"/>
              </a:xfrm>
              <a:custGeom>
                <a:avLst/>
                <a:gdLst/>
                <a:ahLst/>
                <a:cxnLst/>
                <a:rect r="r" b="b" t="t" l="l"/>
                <a:pathLst>
                  <a:path h="491507" w="827875">
                    <a:moveTo>
                      <a:pt x="35795" y="0"/>
                    </a:moveTo>
                    <a:lnTo>
                      <a:pt x="792080" y="0"/>
                    </a:lnTo>
                    <a:cubicBezTo>
                      <a:pt x="801574" y="0"/>
                      <a:pt x="810678" y="3771"/>
                      <a:pt x="817391" y="10484"/>
                    </a:cubicBezTo>
                    <a:cubicBezTo>
                      <a:pt x="824104" y="17197"/>
                      <a:pt x="827875" y="26301"/>
                      <a:pt x="827875" y="35795"/>
                    </a:cubicBezTo>
                    <a:lnTo>
                      <a:pt x="827875" y="455712"/>
                    </a:lnTo>
                    <a:cubicBezTo>
                      <a:pt x="827875" y="465205"/>
                      <a:pt x="824104" y="474310"/>
                      <a:pt x="817391" y="481023"/>
                    </a:cubicBezTo>
                    <a:cubicBezTo>
                      <a:pt x="810678" y="487736"/>
                      <a:pt x="801574" y="491507"/>
                      <a:pt x="792080" y="491507"/>
                    </a:cubicBezTo>
                    <a:lnTo>
                      <a:pt x="35795" y="491507"/>
                    </a:lnTo>
                    <a:cubicBezTo>
                      <a:pt x="16026" y="491507"/>
                      <a:pt x="0" y="475481"/>
                      <a:pt x="0" y="455712"/>
                    </a:cubicBezTo>
                    <a:lnTo>
                      <a:pt x="0" y="35795"/>
                    </a:lnTo>
                    <a:cubicBezTo>
                      <a:pt x="0" y="26301"/>
                      <a:pt x="3771" y="17197"/>
                      <a:pt x="10484" y="10484"/>
                    </a:cubicBezTo>
                    <a:cubicBezTo>
                      <a:pt x="17197" y="3771"/>
                      <a:pt x="26301" y="0"/>
                      <a:pt x="35795" y="0"/>
                    </a:cubicBezTo>
                    <a:close/>
                  </a:path>
                </a:pathLst>
              </a:custGeom>
              <a:solidFill>
                <a:srgbClr val="FFCCF1"/>
              </a:solidFill>
              <a:ln>
                <a:noFill/>
              </a:ln>
            </p:spPr>
          </p:sp>
          <p:sp>
            <p:nvSpPr>
              <p:cNvPr name="TextBox 30" id="30"/>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pic>
        <p:nvPicPr>
          <p:cNvPr name="Picture 31" id="31"/>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2072331" y="3449474"/>
            <a:ext cx="1238910" cy="1243431"/>
          </a:xfrm>
          <a:prstGeom prst="rect">
            <a:avLst/>
          </a:prstGeom>
        </p:spPr>
      </p:pic>
      <p:sp>
        <p:nvSpPr>
          <p:cNvPr name="TextBox 32" id="32"/>
          <p:cNvSpPr txBox="true"/>
          <p:nvPr/>
        </p:nvSpPr>
        <p:spPr>
          <a:xfrm rot="0">
            <a:off x="9467474" y="8045929"/>
            <a:ext cx="3487331" cy="341757"/>
          </a:xfrm>
          <a:prstGeom prst="rect">
            <a:avLst/>
          </a:prstGeom>
        </p:spPr>
        <p:txBody>
          <a:bodyPr anchor="t" rtlCol="false" tIns="0" lIns="0" bIns="0" rIns="0">
            <a:spAutoFit/>
          </a:bodyPr>
          <a:lstStyle/>
          <a:p>
            <a:pPr algn="ctr" marL="0" indent="0" lvl="0">
              <a:lnSpc>
                <a:spcPts val="2664"/>
              </a:lnSpc>
              <a:spcBef>
                <a:spcPct val="0"/>
              </a:spcBef>
            </a:pPr>
            <a:r>
              <a:rPr lang="en-US" sz="2400">
                <a:solidFill>
                  <a:srgbClr val="2834A6"/>
                </a:solidFill>
                <a:latin typeface="Wedges Bold"/>
              </a:rPr>
              <a:t>OPPORTUNITIES</a:t>
            </a:r>
          </a:p>
        </p:txBody>
      </p:sp>
      <p:sp>
        <p:nvSpPr>
          <p:cNvPr name="TextBox 33" id="33"/>
          <p:cNvSpPr txBox="true"/>
          <p:nvPr/>
        </p:nvSpPr>
        <p:spPr>
          <a:xfrm rot="0">
            <a:off x="10349948" y="6657680"/>
            <a:ext cx="1722383" cy="1316863"/>
          </a:xfrm>
          <a:prstGeom prst="rect">
            <a:avLst/>
          </a:prstGeom>
        </p:spPr>
        <p:txBody>
          <a:bodyPr anchor="t" rtlCol="false" tIns="0" lIns="0" bIns="0" rIns="0">
            <a:spAutoFit/>
          </a:bodyPr>
          <a:lstStyle/>
          <a:p>
            <a:pPr algn="ctr" marL="0" indent="0" lvl="0">
              <a:lnSpc>
                <a:spcPts val="10541"/>
              </a:lnSpc>
              <a:spcBef>
                <a:spcPct val="0"/>
              </a:spcBef>
            </a:pPr>
            <a:r>
              <a:rPr lang="en-US" sz="8300" spc="-166">
                <a:solidFill>
                  <a:srgbClr val="2834A6"/>
                </a:solidFill>
                <a:latin typeface="Wedges Bold"/>
              </a:rPr>
              <a:t>O</a:t>
            </a:r>
          </a:p>
        </p:txBody>
      </p:sp>
      <p:sp>
        <p:nvSpPr>
          <p:cNvPr name="TextBox 34" id="34"/>
          <p:cNvSpPr txBox="true"/>
          <p:nvPr/>
        </p:nvSpPr>
        <p:spPr>
          <a:xfrm rot="0">
            <a:off x="9569417" y="1555795"/>
            <a:ext cx="3283446" cy="1589405"/>
          </a:xfrm>
          <a:prstGeom prst="rect">
            <a:avLst/>
          </a:prstGeom>
        </p:spPr>
        <p:txBody>
          <a:bodyPr anchor="t" rtlCol="false" tIns="0" lIns="0" bIns="0" rIns="0">
            <a:spAutoFit/>
          </a:bodyPr>
          <a:lstStyle/>
          <a:p>
            <a:pPr algn="ctr">
              <a:lnSpc>
                <a:spcPts val="3220"/>
              </a:lnSpc>
            </a:pPr>
            <a:r>
              <a:rPr lang="en-US" sz="2300">
                <a:solidFill>
                  <a:srgbClr val="2834A6"/>
                </a:solidFill>
                <a:latin typeface="ABeeZee"/>
              </a:rPr>
              <a:t>What are your goals?</a:t>
            </a:r>
          </a:p>
          <a:p>
            <a:pPr algn="ctr" marL="0" indent="0" lvl="0">
              <a:lnSpc>
                <a:spcPts val="3220"/>
              </a:lnSpc>
              <a:spcBef>
                <a:spcPct val="0"/>
              </a:spcBef>
            </a:pPr>
            <a:r>
              <a:rPr lang="en-US" sz="2300">
                <a:solidFill>
                  <a:srgbClr val="2834A6"/>
                </a:solidFill>
                <a:latin typeface="ABeeZee"/>
              </a:rPr>
              <a:t>Are demands shifting?</a:t>
            </a:r>
          </a:p>
          <a:p>
            <a:pPr algn="ctr" marL="0" indent="0" lvl="0">
              <a:lnSpc>
                <a:spcPts val="3220"/>
              </a:lnSpc>
              <a:spcBef>
                <a:spcPct val="0"/>
              </a:spcBef>
            </a:pPr>
            <a:r>
              <a:rPr lang="en-US" sz="2300" u="none">
                <a:solidFill>
                  <a:srgbClr val="2834A6"/>
                </a:solidFill>
                <a:latin typeface="ABeeZee"/>
              </a:rPr>
              <a:t>How can it be improved?</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CC84D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37358" y="1028700"/>
            <a:ext cx="9637258" cy="13453025"/>
          </a:xfrm>
          <a:prstGeom prst="rect">
            <a:avLst/>
          </a:prstGeom>
        </p:spPr>
      </p:pic>
      <p:grpSp>
        <p:nvGrpSpPr>
          <p:cNvPr name="Group 3" id="3"/>
          <p:cNvGrpSpPr/>
          <p:nvPr/>
        </p:nvGrpSpPr>
        <p:grpSpPr>
          <a:xfrm rot="0">
            <a:off x="2527939" y="2240041"/>
            <a:ext cx="6861546" cy="7079244"/>
            <a:chOff x="0" y="0"/>
            <a:chExt cx="9148728" cy="9438992"/>
          </a:xfrm>
        </p:grpSpPr>
        <p:sp>
          <p:nvSpPr>
            <p:cNvPr name="TextBox 4" id="4"/>
            <p:cNvSpPr txBox="true"/>
            <p:nvPr/>
          </p:nvSpPr>
          <p:spPr>
            <a:xfrm rot="0">
              <a:off x="672320" y="8908666"/>
              <a:ext cx="1231683" cy="530326"/>
            </a:xfrm>
            <a:prstGeom prst="rect">
              <a:avLst/>
            </a:prstGeom>
          </p:spPr>
          <p:txBody>
            <a:bodyPr anchor="t" rtlCol="false" tIns="0" lIns="0" bIns="0" rIns="0">
              <a:spAutoFit/>
            </a:bodyPr>
            <a:lstStyle/>
            <a:p>
              <a:pPr algn="ctr">
                <a:lnSpc>
                  <a:spcPts val="3360"/>
                </a:lnSpc>
              </a:pPr>
              <a:r>
                <a:rPr lang="en-US" sz="2400">
                  <a:solidFill>
                    <a:srgbClr val="2834A6"/>
                  </a:solidFill>
                  <a:latin typeface="ABeeZee Bold"/>
                </a:rPr>
                <a:t>Item 1</a:t>
              </a:r>
            </a:p>
          </p:txBody>
        </p:sp>
        <p:sp>
          <p:nvSpPr>
            <p:cNvPr name="TextBox 5" id="5"/>
            <p:cNvSpPr txBox="true"/>
            <p:nvPr/>
          </p:nvSpPr>
          <p:spPr>
            <a:xfrm rot="0">
              <a:off x="2483501" y="8908666"/>
              <a:ext cx="1231683" cy="530326"/>
            </a:xfrm>
            <a:prstGeom prst="rect">
              <a:avLst/>
            </a:prstGeom>
          </p:spPr>
          <p:txBody>
            <a:bodyPr anchor="t" rtlCol="false" tIns="0" lIns="0" bIns="0" rIns="0">
              <a:spAutoFit/>
            </a:bodyPr>
            <a:lstStyle/>
            <a:p>
              <a:pPr algn="ctr">
                <a:lnSpc>
                  <a:spcPts val="3360"/>
                </a:lnSpc>
              </a:pPr>
              <a:r>
                <a:rPr lang="en-US" sz="2400">
                  <a:solidFill>
                    <a:srgbClr val="2834A6"/>
                  </a:solidFill>
                  <a:latin typeface="ABeeZee Bold"/>
                </a:rPr>
                <a:t>Item 2</a:t>
              </a:r>
            </a:p>
          </p:txBody>
        </p:sp>
        <p:sp>
          <p:nvSpPr>
            <p:cNvPr name="TextBox 6" id="6"/>
            <p:cNvSpPr txBox="true"/>
            <p:nvPr/>
          </p:nvSpPr>
          <p:spPr>
            <a:xfrm rot="0">
              <a:off x="4294683" y="8908666"/>
              <a:ext cx="1231683" cy="530326"/>
            </a:xfrm>
            <a:prstGeom prst="rect">
              <a:avLst/>
            </a:prstGeom>
          </p:spPr>
          <p:txBody>
            <a:bodyPr anchor="t" rtlCol="false" tIns="0" lIns="0" bIns="0" rIns="0">
              <a:spAutoFit/>
            </a:bodyPr>
            <a:lstStyle/>
            <a:p>
              <a:pPr algn="ctr">
                <a:lnSpc>
                  <a:spcPts val="3360"/>
                </a:lnSpc>
              </a:pPr>
              <a:r>
                <a:rPr lang="en-US" sz="2400">
                  <a:solidFill>
                    <a:srgbClr val="2834A6"/>
                  </a:solidFill>
                  <a:latin typeface="ABeeZee Bold"/>
                </a:rPr>
                <a:t>Item 3</a:t>
              </a:r>
            </a:p>
          </p:txBody>
        </p:sp>
        <p:sp>
          <p:nvSpPr>
            <p:cNvPr name="TextBox 7" id="7"/>
            <p:cNvSpPr txBox="true"/>
            <p:nvPr/>
          </p:nvSpPr>
          <p:spPr>
            <a:xfrm rot="0">
              <a:off x="6105864" y="8908666"/>
              <a:ext cx="1231683" cy="530326"/>
            </a:xfrm>
            <a:prstGeom prst="rect">
              <a:avLst/>
            </a:prstGeom>
          </p:spPr>
          <p:txBody>
            <a:bodyPr anchor="t" rtlCol="false" tIns="0" lIns="0" bIns="0" rIns="0">
              <a:spAutoFit/>
            </a:bodyPr>
            <a:lstStyle/>
            <a:p>
              <a:pPr algn="ctr">
                <a:lnSpc>
                  <a:spcPts val="3360"/>
                </a:lnSpc>
              </a:pPr>
              <a:r>
                <a:rPr lang="en-US" sz="2400">
                  <a:solidFill>
                    <a:srgbClr val="2834A6"/>
                  </a:solidFill>
                  <a:latin typeface="ABeeZee Bold"/>
                </a:rPr>
                <a:t>Item 4</a:t>
              </a:r>
            </a:p>
          </p:txBody>
        </p:sp>
        <p:sp>
          <p:nvSpPr>
            <p:cNvPr name="TextBox 8" id="8"/>
            <p:cNvSpPr txBox="true"/>
            <p:nvPr/>
          </p:nvSpPr>
          <p:spPr>
            <a:xfrm rot="0">
              <a:off x="7917046" y="8908666"/>
              <a:ext cx="1231683" cy="530326"/>
            </a:xfrm>
            <a:prstGeom prst="rect">
              <a:avLst/>
            </a:prstGeom>
          </p:spPr>
          <p:txBody>
            <a:bodyPr anchor="t" rtlCol="false" tIns="0" lIns="0" bIns="0" rIns="0">
              <a:spAutoFit/>
            </a:bodyPr>
            <a:lstStyle/>
            <a:p>
              <a:pPr algn="ctr">
                <a:lnSpc>
                  <a:spcPts val="3360"/>
                </a:lnSpc>
              </a:pPr>
              <a:r>
                <a:rPr lang="en-US" sz="2400">
                  <a:solidFill>
                    <a:srgbClr val="2834A6"/>
                  </a:solidFill>
                  <a:latin typeface="ABeeZee Bold"/>
                </a:rPr>
                <a:t>Item 5</a:t>
              </a:r>
            </a:p>
          </p:txBody>
        </p:sp>
        <p:grpSp>
          <p:nvGrpSpPr>
            <p:cNvPr name="Group 9" id="9"/>
            <p:cNvGrpSpPr>
              <a:grpSpLocks noChangeAspect="true"/>
            </p:cNvGrpSpPr>
            <p:nvPr/>
          </p:nvGrpSpPr>
          <p:grpSpPr>
            <a:xfrm rot="0">
              <a:off x="812829" y="241351"/>
              <a:ext cx="8195391" cy="8511741"/>
              <a:chOff x="0" y="0"/>
              <a:chExt cx="9227384" cy="9583570"/>
            </a:xfrm>
          </p:grpSpPr>
          <p:sp>
            <p:nvSpPr>
              <p:cNvPr name="Freeform 10" id="10"/>
              <p:cNvSpPr/>
              <p:nvPr/>
            </p:nvSpPr>
            <p:spPr>
              <a:xfrm flipH="false" flipV="false">
                <a:off x="0" y="-6350"/>
                <a:ext cx="9227384" cy="12700"/>
              </a:xfrm>
              <a:custGeom>
                <a:avLst/>
                <a:gdLst/>
                <a:ahLst/>
                <a:cxnLst/>
                <a:rect r="r" b="b" t="t" l="l"/>
                <a:pathLst>
                  <a:path h="12700" w="9227384">
                    <a:moveTo>
                      <a:pt x="0" y="0"/>
                    </a:moveTo>
                    <a:lnTo>
                      <a:pt x="9227384" y="0"/>
                    </a:lnTo>
                    <a:lnTo>
                      <a:pt x="9227384" y="12700"/>
                    </a:lnTo>
                    <a:lnTo>
                      <a:pt x="0" y="12700"/>
                    </a:lnTo>
                    <a:close/>
                  </a:path>
                </a:pathLst>
              </a:custGeom>
              <a:solidFill>
                <a:srgbClr val="2834A6">
                  <a:alpha val="24706"/>
                </a:srgbClr>
              </a:solidFill>
            </p:spPr>
          </p:sp>
          <p:sp>
            <p:nvSpPr>
              <p:cNvPr name="Freeform 11" id="11"/>
              <p:cNvSpPr/>
              <p:nvPr/>
            </p:nvSpPr>
            <p:spPr>
              <a:xfrm flipH="false" flipV="false">
                <a:off x="0" y="1910364"/>
                <a:ext cx="9227384" cy="12700"/>
              </a:xfrm>
              <a:custGeom>
                <a:avLst/>
                <a:gdLst/>
                <a:ahLst/>
                <a:cxnLst/>
                <a:rect r="r" b="b" t="t" l="l"/>
                <a:pathLst>
                  <a:path h="12700" w="9227384">
                    <a:moveTo>
                      <a:pt x="0" y="0"/>
                    </a:moveTo>
                    <a:lnTo>
                      <a:pt x="9227384" y="0"/>
                    </a:lnTo>
                    <a:lnTo>
                      <a:pt x="9227384" y="12700"/>
                    </a:lnTo>
                    <a:lnTo>
                      <a:pt x="0" y="12700"/>
                    </a:lnTo>
                    <a:close/>
                  </a:path>
                </a:pathLst>
              </a:custGeom>
              <a:solidFill>
                <a:srgbClr val="2834A6">
                  <a:alpha val="24706"/>
                </a:srgbClr>
              </a:solidFill>
            </p:spPr>
          </p:sp>
          <p:sp>
            <p:nvSpPr>
              <p:cNvPr name="Freeform 12" id="12"/>
              <p:cNvSpPr/>
              <p:nvPr/>
            </p:nvSpPr>
            <p:spPr>
              <a:xfrm flipH="false" flipV="false">
                <a:off x="0" y="3827078"/>
                <a:ext cx="9227384" cy="12700"/>
              </a:xfrm>
              <a:custGeom>
                <a:avLst/>
                <a:gdLst/>
                <a:ahLst/>
                <a:cxnLst/>
                <a:rect r="r" b="b" t="t" l="l"/>
                <a:pathLst>
                  <a:path h="12700" w="9227384">
                    <a:moveTo>
                      <a:pt x="0" y="0"/>
                    </a:moveTo>
                    <a:lnTo>
                      <a:pt x="9227384" y="0"/>
                    </a:lnTo>
                    <a:lnTo>
                      <a:pt x="9227384" y="12700"/>
                    </a:lnTo>
                    <a:lnTo>
                      <a:pt x="0" y="12700"/>
                    </a:lnTo>
                    <a:close/>
                  </a:path>
                </a:pathLst>
              </a:custGeom>
              <a:solidFill>
                <a:srgbClr val="2834A6">
                  <a:alpha val="24706"/>
                </a:srgbClr>
              </a:solidFill>
            </p:spPr>
          </p:sp>
          <p:sp>
            <p:nvSpPr>
              <p:cNvPr name="Freeform 13" id="13"/>
              <p:cNvSpPr/>
              <p:nvPr/>
            </p:nvSpPr>
            <p:spPr>
              <a:xfrm flipH="false" flipV="false">
                <a:off x="0" y="5743792"/>
                <a:ext cx="9227384" cy="12700"/>
              </a:xfrm>
              <a:custGeom>
                <a:avLst/>
                <a:gdLst/>
                <a:ahLst/>
                <a:cxnLst/>
                <a:rect r="r" b="b" t="t" l="l"/>
                <a:pathLst>
                  <a:path h="12700" w="9227384">
                    <a:moveTo>
                      <a:pt x="0" y="0"/>
                    </a:moveTo>
                    <a:lnTo>
                      <a:pt x="9227384" y="0"/>
                    </a:lnTo>
                    <a:lnTo>
                      <a:pt x="9227384" y="12700"/>
                    </a:lnTo>
                    <a:lnTo>
                      <a:pt x="0" y="12700"/>
                    </a:lnTo>
                    <a:close/>
                  </a:path>
                </a:pathLst>
              </a:custGeom>
              <a:solidFill>
                <a:srgbClr val="2834A6">
                  <a:alpha val="24706"/>
                </a:srgbClr>
              </a:solidFill>
            </p:spPr>
          </p:sp>
          <p:sp>
            <p:nvSpPr>
              <p:cNvPr name="Freeform 14" id="14"/>
              <p:cNvSpPr/>
              <p:nvPr/>
            </p:nvSpPr>
            <p:spPr>
              <a:xfrm flipH="false" flipV="false">
                <a:off x="0" y="7660506"/>
                <a:ext cx="9227384" cy="12700"/>
              </a:xfrm>
              <a:custGeom>
                <a:avLst/>
                <a:gdLst/>
                <a:ahLst/>
                <a:cxnLst/>
                <a:rect r="r" b="b" t="t" l="l"/>
                <a:pathLst>
                  <a:path h="12700" w="9227384">
                    <a:moveTo>
                      <a:pt x="0" y="0"/>
                    </a:moveTo>
                    <a:lnTo>
                      <a:pt x="9227384" y="0"/>
                    </a:lnTo>
                    <a:lnTo>
                      <a:pt x="9227384" y="12700"/>
                    </a:lnTo>
                    <a:lnTo>
                      <a:pt x="0" y="12700"/>
                    </a:lnTo>
                    <a:close/>
                  </a:path>
                </a:pathLst>
              </a:custGeom>
              <a:solidFill>
                <a:srgbClr val="2834A6">
                  <a:alpha val="24706"/>
                </a:srgbClr>
              </a:solidFill>
            </p:spPr>
          </p:sp>
          <p:sp>
            <p:nvSpPr>
              <p:cNvPr name="Freeform 15" id="15"/>
              <p:cNvSpPr/>
              <p:nvPr/>
            </p:nvSpPr>
            <p:spPr>
              <a:xfrm flipH="false" flipV="false">
                <a:off x="0" y="9577219"/>
                <a:ext cx="9227384" cy="12700"/>
              </a:xfrm>
              <a:custGeom>
                <a:avLst/>
                <a:gdLst/>
                <a:ahLst/>
                <a:cxnLst/>
                <a:rect r="r" b="b" t="t" l="l"/>
                <a:pathLst>
                  <a:path h="12700" w="9227384">
                    <a:moveTo>
                      <a:pt x="0" y="0"/>
                    </a:moveTo>
                    <a:lnTo>
                      <a:pt x="9227384" y="0"/>
                    </a:lnTo>
                    <a:lnTo>
                      <a:pt x="9227384" y="12700"/>
                    </a:lnTo>
                    <a:lnTo>
                      <a:pt x="0" y="12700"/>
                    </a:lnTo>
                    <a:close/>
                  </a:path>
                </a:pathLst>
              </a:custGeom>
              <a:solidFill>
                <a:srgbClr val="2834A6">
                  <a:alpha val="60000"/>
                </a:srgbClr>
              </a:solidFill>
            </p:spPr>
          </p:sp>
        </p:grpSp>
        <p:sp>
          <p:nvSpPr>
            <p:cNvPr name="TextBox 16" id="16"/>
            <p:cNvSpPr txBox="true"/>
            <p:nvPr/>
          </p:nvSpPr>
          <p:spPr>
            <a:xfrm rot="0">
              <a:off x="0" y="-47625"/>
              <a:ext cx="609629" cy="530326"/>
            </a:xfrm>
            <a:prstGeom prst="rect">
              <a:avLst/>
            </a:prstGeom>
          </p:spPr>
          <p:txBody>
            <a:bodyPr anchor="t" rtlCol="false" tIns="0" lIns="0" bIns="0" rIns="0">
              <a:spAutoFit/>
            </a:bodyPr>
            <a:lstStyle/>
            <a:p>
              <a:pPr algn="r">
                <a:lnSpc>
                  <a:spcPts val="3360"/>
                </a:lnSpc>
              </a:pPr>
              <a:r>
                <a:rPr lang="en-US" sz="2400">
                  <a:solidFill>
                    <a:srgbClr val="2834A6"/>
                  </a:solidFill>
                  <a:latin typeface="ABeeZee Bold"/>
                </a:rPr>
                <a:t>50 </a:t>
              </a:r>
            </a:p>
          </p:txBody>
        </p:sp>
        <p:sp>
          <p:nvSpPr>
            <p:cNvPr name="TextBox 17" id="17"/>
            <p:cNvSpPr txBox="true"/>
            <p:nvPr/>
          </p:nvSpPr>
          <p:spPr>
            <a:xfrm rot="0">
              <a:off x="0" y="1654723"/>
              <a:ext cx="609629" cy="530326"/>
            </a:xfrm>
            <a:prstGeom prst="rect">
              <a:avLst/>
            </a:prstGeom>
          </p:spPr>
          <p:txBody>
            <a:bodyPr anchor="t" rtlCol="false" tIns="0" lIns="0" bIns="0" rIns="0">
              <a:spAutoFit/>
            </a:bodyPr>
            <a:lstStyle/>
            <a:p>
              <a:pPr algn="r">
                <a:lnSpc>
                  <a:spcPts val="3360"/>
                </a:lnSpc>
              </a:pPr>
              <a:r>
                <a:rPr lang="en-US" sz="2400">
                  <a:solidFill>
                    <a:srgbClr val="2834A6"/>
                  </a:solidFill>
                  <a:latin typeface="ABeeZee Bold"/>
                </a:rPr>
                <a:t>40 </a:t>
              </a:r>
            </a:p>
          </p:txBody>
        </p:sp>
        <p:sp>
          <p:nvSpPr>
            <p:cNvPr name="TextBox 18" id="18"/>
            <p:cNvSpPr txBox="true"/>
            <p:nvPr/>
          </p:nvSpPr>
          <p:spPr>
            <a:xfrm rot="0">
              <a:off x="0" y="3357071"/>
              <a:ext cx="609629" cy="530326"/>
            </a:xfrm>
            <a:prstGeom prst="rect">
              <a:avLst/>
            </a:prstGeom>
          </p:spPr>
          <p:txBody>
            <a:bodyPr anchor="t" rtlCol="false" tIns="0" lIns="0" bIns="0" rIns="0">
              <a:spAutoFit/>
            </a:bodyPr>
            <a:lstStyle/>
            <a:p>
              <a:pPr algn="r">
                <a:lnSpc>
                  <a:spcPts val="3360"/>
                </a:lnSpc>
              </a:pPr>
              <a:r>
                <a:rPr lang="en-US" sz="2400">
                  <a:solidFill>
                    <a:srgbClr val="2834A6"/>
                  </a:solidFill>
                  <a:latin typeface="ABeeZee Bold"/>
                </a:rPr>
                <a:t>30 </a:t>
              </a:r>
            </a:p>
          </p:txBody>
        </p:sp>
        <p:sp>
          <p:nvSpPr>
            <p:cNvPr name="TextBox 19" id="19"/>
            <p:cNvSpPr txBox="true"/>
            <p:nvPr/>
          </p:nvSpPr>
          <p:spPr>
            <a:xfrm rot="0">
              <a:off x="0" y="5059419"/>
              <a:ext cx="609629" cy="530326"/>
            </a:xfrm>
            <a:prstGeom prst="rect">
              <a:avLst/>
            </a:prstGeom>
          </p:spPr>
          <p:txBody>
            <a:bodyPr anchor="t" rtlCol="false" tIns="0" lIns="0" bIns="0" rIns="0">
              <a:spAutoFit/>
            </a:bodyPr>
            <a:lstStyle/>
            <a:p>
              <a:pPr algn="r">
                <a:lnSpc>
                  <a:spcPts val="3360"/>
                </a:lnSpc>
              </a:pPr>
              <a:r>
                <a:rPr lang="en-US" sz="2400">
                  <a:solidFill>
                    <a:srgbClr val="2834A6"/>
                  </a:solidFill>
                  <a:latin typeface="ABeeZee Bold"/>
                </a:rPr>
                <a:t>20 </a:t>
              </a:r>
            </a:p>
          </p:txBody>
        </p:sp>
        <p:sp>
          <p:nvSpPr>
            <p:cNvPr name="TextBox 20" id="20"/>
            <p:cNvSpPr txBox="true"/>
            <p:nvPr/>
          </p:nvSpPr>
          <p:spPr>
            <a:xfrm rot="0">
              <a:off x="0" y="6761767"/>
              <a:ext cx="609629" cy="530326"/>
            </a:xfrm>
            <a:prstGeom prst="rect">
              <a:avLst/>
            </a:prstGeom>
          </p:spPr>
          <p:txBody>
            <a:bodyPr anchor="t" rtlCol="false" tIns="0" lIns="0" bIns="0" rIns="0">
              <a:spAutoFit/>
            </a:bodyPr>
            <a:lstStyle/>
            <a:p>
              <a:pPr algn="r">
                <a:lnSpc>
                  <a:spcPts val="3360"/>
                </a:lnSpc>
              </a:pPr>
              <a:r>
                <a:rPr lang="en-US" sz="2400">
                  <a:solidFill>
                    <a:srgbClr val="2834A6"/>
                  </a:solidFill>
                  <a:latin typeface="ABeeZee Bold"/>
                </a:rPr>
                <a:t>10 </a:t>
              </a:r>
            </a:p>
          </p:txBody>
        </p:sp>
        <p:sp>
          <p:nvSpPr>
            <p:cNvPr name="TextBox 21" id="21"/>
            <p:cNvSpPr txBox="true"/>
            <p:nvPr/>
          </p:nvSpPr>
          <p:spPr>
            <a:xfrm rot="0">
              <a:off x="243834" y="8464116"/>
              <a:ext cx="365795" cy="530326"/>
            </a:xfrm>
            <a:prstGeom prst="rect">
              <a:avLst/>
            </a:prstGeom>
          </p:spPr>
          <p:txBody>
            <a:bodyPr anchor="t" rtlCol="false" tIns="0" lIns="0" bIns="0" rIns="0">
              <a:spAutoFit/>
            </a:bodyPr>
            <a:lstStyle/>
            <a:p>
              <a:pPr algn="r">
                <a:lnSpc>
                  <a:spcPts val="3360"/>
                </a:lnSpc>
              </a:pPr>
              <a:r>
                <a:rPr lang="en-US" sz="2400">
                  <a:solidFill>
                    <a:srgbClr val="2834A6"/>
                  </a:solidFill>
                  <a:latin typeface="ABeeZee Bold"/>
                </a:rPr>
                <a:t>0 </a:t>
              </a:r>
            </a:p>
          </p:txBody>
        </p:sp>
        <p:grpSp>
          <p:nvGrpSpPr>
            <p:cNvPr name="Group 22" id="22"/>
            <p:cNvGrpSpPr>
              <a:grpSpLocks noChangeAspect="true"/>
            </p:cNvGrpSpPr>
            <p:nvPr/>
          </p:nvGrpSpPr>
          <p:grpSpPr>
            <a:xfrm rot="0">
              <a:off x="812829" y="235711"/>
              <a:ext cx="8195391" cy="8517380"/>
              <a:chOff x="0" y="-6350"/>
              <a:chExt cx="9227384" cy="9589920"/>
            </a:xfrm>
          </p:grpSpPr>
          <p:sp>
            <p:nvSpPr>
              <p:cNvPr name="Freeform 23" id="23"/>
              <p:cNvSpPr/>
              <p:nvPr/>
            </p:nvSpPr>
            <p:spPr>
              <a:xfrm flipH="false" flipV="false">
                <a:off x="0" y="7654156"/>
                <a:ext cx="1070377" cy="1929413"/>
              </a:xfrm>
              <a:custGeom>
                <a:avLst/>
                <a:gdLst/>
                <a:ahLst/>
                <a:cxnLst/>
                <a:rect r="r" b="b" t="t" l="l"/>
                <a:pathLst>
                  <a:path h="1929413" w="1070377">
                    <a:moveTo>
                      <a:pt x="0" y="0"/>
                    </a:moveTo>
                    <a:lnTo>
                      <a:pt x="1070377" y="0"/>
                    </a:lnTo>
                    <a:lnTo>
                      <a:pt x="1070377" y="1929413"/>
                    </a:lnTo>
                    <a:lnTo>
                      <a:pt x="0" y="1929413"/>
                    </a:lnTo>
                    <a:close/>
                  </a:path>
                </a:pathLst>
              </a:custGeom>
              <a:solidFill>
                <a:srgbClr val="EF6767"/>
              </a:solidFill>
            </p:spPr>
          </p:sp>
          <p:sp>
            <p:nvSpPr>
              <p:cNvPr name="Freeform 24" id="24"/>
              <p:cNvSpPr/>
              <p:nvPr/>
            </p:nvSpPr>
            <p:spPr>
              <a:xfrm flipH="false" flipV="false">
                <a:off x="2039252" y="5743792"/>
                <a:ext cx="1070377" cy="3839778"/>
              </a:xfrm>
              <a:custGeom>
                <a:avLst/>
                <a:gdLst/>
                <a:ahLst/>
                <a:cxnLst/>
                <a:rect r="r" b="b" t="t" l="l"/>
                <a:pathLst>
                  <a:path h="3839778" w="1070377">
                    <a:moveTo>
                      <a:pt x="0" y="0"/>
                    </a:moveTo>
                    <a:lnTo>
                      <a:pt x="1070376" y="0"/>
                    </a:lnTo>
                    <a:lnTo>
                      <a:pt x="1070376" y="3839777"/>
                    </a:lnTo>
                    <a:lnTo>
                      <a:pt x="0" y="3839777"/>
                    </a:lnTo>
                    <a:close/>
                  </a:path>
                </a:pathLst>
              </a:custGeom>
              <a:solidFill>
                <a:srgbClr val="EF6767"/>
              </a:solidFill>
            </p:spPr>
          </p:sp>
          <p:sp>
            <p:nvSpPr>
              <p:cNvPr name="Freeform 25" id="25"/>
              <p:cNvSpPr/>
              <p:nvPr/>
            </p:nvSpPr>
            <p:spPr>
              <a:xfrm flipH="false" flipV="false">
                <a:off x="4078504" y="3827078"/>
                <a:ext cx="1070377" cy="5756491"/>
              </a:xfrm>
              <a:custGeom>
                <a:avLst/>
                <a:gdLst/>
                <a:ahLst/>
                <a:cxnLst/>
                <a:rect r="r" b="b" t="t" l="l"/>
                <a:pathLst>
                  <a:path h="5756491" w="1070377">
                    <a:moveTo>
                      <a:pt x="0" y="0"/>
                    </a:moveTo>
                    <a:lnTo>
                      <a:pt x="1070376" y="0"/>
                    </a:lnTo>
                    <a:lnTo>
                      <a:pt x="1070376" y="5756491"/>
                    </a:lnTo>
                    <a:lnTo>
                      <a:pt x="0" y="5756491"/>
                    </a:lnTo>
                    <a:close/>
                  </a:path>
                </a:pathLst>
              </a:custGeom>
              <a:solidFill>
                <a:srgbClr val="EF6767"/>
              </a:solidFill>
            </p:spPr>
          </p:sp>
          <p:sp>
            <p:nvSpPr>
              <p:cNvPr name="Freeform 26" id="26"/>
              <p:cNvSpPr/>
              <p:nvPr/>
            </p:nvSpPr>
            <p:spPr>
              <a:xfrm flipH="false" flipV="false">
                <a:off x="6117756" y="1910364"/>
                <a:ext cx="1070377" cy="7673205"/>
              </a:xfrm>
              <a:custGeom>
                <a:avLst/>
                <a:gdLst/>
                <a:ahLst/>
                <a:cxnLst/>
                <a:rect r="r" b="b" t="t" l="l"/>
                <a:pathLst>
                  <a:path h="7673205" w="1070377">
                    <a:moveTo>
                      <a:pt x="0" y="0"/>
                    </a:moveTo>
                    <a:lnTo>
                      <a:pt x="1070377" y="0"/>
                    </a:lnTo>
                    <a:lnTo>
                      <a:pt x="1070377" y="7673205"/>
                    </a:lnTo>
                    <a:lnTo>
                      <a:pt x="0" y="7673205"/>
                    </a:lnTo>
                    <a:close/>
                  </a:path>
                </a:pathLst>
              </a:custGeom>
              <a:solidFill>
                <a:srgbClr val="EF6767"/>
              </a:solidFill>
            </p:spPr>
          </p:sp>
          <p:sp>
            <p:nvSpPr>
              <p:cNvPr name="Freeform 27" id="27"/>
              <p:cNvSpPr/>
              <p:nvPr/>
            </p:nvSpPr>
            <p:spPr>
              <a:xfrm flipH="false" flipV="false">
                <a:off x="8157008" y="-6350"/>
                <a:ext cx="1070377" cy="9589919"/>
              </a:xfrm>
              <a:custGeom>
                <a:avLst/>
                <a:gdLst/>
                <a:ahLst/>
                <a:cxnLst/>
                <a:rect r="r" b="b" t="t" l="l"/>
                <a:pathLst>
                  <a:path h="9589919" w="1070377">
                    <a:moveTo>
                      <a:pt x="0" y="0"/>
                    </a:moveTo>
                    <a:lnTo>
                      <a:pt x="1070376" y="0"/>
                    </a:lnTo>
                    <a:lnTo>
                      <a:pt x="1070376" y="9589919"/>
                    </a:lnTo>
                    <a:lnTo>
                      <a:pt x="0" y="9589919"/>
                    </a:lnTo>
                    <a:close/>
                  </a:path>
                </a:pathLst>
              </a:custGeom>
              <a:solidFill>
                <a:srgbClr val="EF6767"/>
              </a:solidFill>
            </p:spPr>
          </p:sp>
          <p:sp>
            <p:nvSpPr>
              <p:cNvPr name="Freeform 28" id="28"/>
              <p:cNvSpPr/>
              <p:nvPr/>
            </p:nvSpPr>
            <p:spPr>
              <a:xfrm flipH="false" flipV="false">
                <a:off x="0" y="8618862"/>
                <a:ext cx="1070377" cy="964707"/>
              </a:xfrm>
              <a:custGeom>
                <a:avLst/>
                <a:gdLst/>
                <a:ahLst/>
                <a:cxnLst/>
                <a:rect r="r" b="b" t="t" l="l"/>
                <a:pathLst>
                  <a:path h="964707" w="1070377">
                    <a:moveTo>
                      <a:pt x="0" y="0"/>
                    </a:moveTo>
                    <a:lnTo>
                      <a:pt x="1070377" y="0"/>
                    </a:lnTo>
                    <a:lnTo>
                      <a:pt x="1070377" y="964707"/>
                    </a:lnTo>
                    <a:lnTo>
                      <a:pt x="0" y="964707"/>
                    </a:lnTo>
                    <a:close/>
                  </a:path>
                </a:pathLst>
              </a:custGeom>
              <a:solidFill>
                <a:srgbClr val="F8F4B5"/>
              </a:solidFill>
            </p:spPr>
          </p:sp>
          <p:sp>
            <p:nvSpPr>
              <p:cNvPr name="Freeform 29" id="29"/>
              <p:cNvSpPr/>
              <p:nvPr/>
            </p:nvSpPr>
            <p:spPr>
              <a:xfrm flipH="false" flipV="false">
                <a:off x="2039252" y="6511747"/>
                <a:ext cx="1070377" cy="3071822"/>
              </a:xfrm>
              <a:custGeom>
                <a:avLst/>
                <a:gdLst/>
                <a:ahLst/>
                <a:cxnLst/>
                <a:rect r="r" b="b" t="t" l="l"/>
                <a:pathLst>
                  <a:path h="3071822" w="1070377">
                    <a:moveTo>
                      <a:pt x="0" y="0"/>
                    </a:moveTo>
                    <a:lnTo>
                      <a:pt x="1070376" y="0"/>
                    </a:lnTo>
                    <a:lnTo>
                      <a:pt x="1070376" y="3071822"/>
                    </a:lnTo>
                    <a:lnTo>
                      <a:pt x="0" y="3071822"/>
                    </a:lnTo>
                    <a:close/>
                  </a:path>
                </a:pathLst>
              </a:custGeom>
              <a:solidFill>
                <a:srgbClr val="F8F4B5"/>
              </a:solidFill>
            </p:spPr>
          </p:sp>
          <p:sp>
            <p:nvSpPr>
              <p:cNvPr name="Freeform 30" id="30"/>
              <p:cNvSpPr/>
              <p:nvPr/>
            </p:nvSpPr>
            <p:spPr>
              <a:xfrm flipH="false" flipV="false">
                <a:off x="4078504" y="4786493"/>
                <a:ext cx="1070377" cy="4797076"/>
              </a:xfrm>
              <a:custGeom>
                <a:avLst/>
                <a:gdLst/>
                <a:ahLst/>
                <a:cxnLst/>
                <a:rect r="r" b="b" t="t" l="l"/>
                <a:pathLst>
                  <a:path h="4797076" w="1070377">
                    <a:moveTo>
                      <a:pt x="0" y="0"/>
                    </a:moveTo>
                    <a:lnTo>
                      <a:pt x="1070376" y="0"/>
                    </a:lnTo>
                    <a:lnTo>
                      <a:pt x="1070376" y="4797076"/>
                    </a:lnTo>
                    <a:lnTo>
                      <a:pt x="0" y="4797076"/>
                    </a:lnTo>
                    <a:close/>
                  </a:path>
                </a:pathLst>
              </a:custGeom>
              <a:solidFill>
                <a:srgbClr val="F8F4B5"/>
              </a:solidFill>
            </p:spPr>
          </p:sp>
          <p:sp>
            <p:nvSpPr>
              <p:cNvPr name="Freeform 31" id="31"/>
              <p:cNvSpPr/>
              <p:nvPr/>
            </p:nvSpPr>
            <p:spPr>
              <a:xfrm flipH="false" flipV="false">
                <a:off x="6117756" y="3445005"/>
                <a:ext cx="1070377" cy="6138564"/>
              </a:xfrm>
              <a:custGeom>
                <a:avLst/>
                <a:gdLst/>
                <a:ahLst/>
                <a:cxnLst/>
                <a:rect r="r" b="b" t="t" l="l"/>
                <a:pathLst>
                  <a:path h="6138564" w="1070377">
                    <a:moveTo>
                      <a:pt x="0" y="0"/>
                    </a:moveTo>
                    <a:lnTo>
                      <a:pt x="1070377" y="0"/>
                    </a:lnTo>
                    <a:lnTo>
                      <a:pt x="1070377" y="6138564"/>
                    </a:lnTo>
                    <a:lnTo>
                      <a:pt x="0" y="6138564"/>
                    </a:lnTo>
                    <a:close/>
                  </a:path>
                </a:pathLst>
              </a:custGeom>
              <a:solidFill>
                <a:srgbClr val="F8F4B5"/>
              </a:solidFill>
            </p:spPr>
          </p:sp>
          <p:sp>
            <p:nvSpPr>
              <p:cNvPr name="Freeform 32" id="32"/>
              <p:cNvSpPr/>
              <p:nvPr/>
            </p:nvSpPr>
            <p:spPr>
              <a:xfrm flipH="false" flipV="false">
                <a:off x="8157008" y="1528037"/>
                <a:ext cx="1070377" cy="8055532"/>
              </a:xfrm>
              <a:custGeom>
                <a:avLst/>
                <a:gdLst/>
                <a:ahLst/>
                <a:cxnLst/>
                <a:rect r="r" b="b" t="t" l="l"/>
                <a:pathLst>
                  <a:path h="8055532" w="1070377">
                    <a:moveTo>
                      <a:pt x="0" y="0"/>
                    </a:moveTo>
                    <a:lnTo>
                      <a:pt x="1070376" y="0"/>
                    </a:lnTo>
                    <a:lnTo>
                      <a:pt x="1070376" y="8055532"/>
                    </a:lnTo>
                    <a:lnTo>
                      <a:pt x="0" y="8055532"/>
                    </a:lnTo>
                    <a:close/>
                  </a:path>
                </a:pathLst>
              </a:custGeom>
              <a:solidFill>
                <a:srgbClr val="F8F4B5"/>
              </a:solidFill>
            </p:spPr>
          </p:sp>
          <p:sp>
            <p:nvSpPr>
              <p:cNvPr name="Freeform 33" id="33"/>
              <p:cNvSpPr/>
              <p:nvPr/>
            </p:nvSpPr>
            <p:spPr>
              <a:xfrm flipH="false" flipV="false">
                <a:off x="0" y="9583569"/>
                <a:ext cx="1070377" cy="0"/>
              </a:xfrm>
              <a:custGeom>
                <a:avLst/>
                <a:gdLst/>
                <a:ahLst/>
                <a:cxnLst/>
                <a:rect r="r" b="b" t="t" l="l"/>
                <a:pathLst>
                  <a:path h="0" w="1070377">
                    <a:moveTo>
                      <a:pt x="0" y="0"/>
                    </a:moveTo>
                    <a:lnTo>
                      <a:pt x="1070377" y="0"/>
                    </a:lnTo>
                    <a:lnTo>
                      <a:pt x="1070377" y="0"/>
                    </a:lnTo>
                    <a:lnTo>
                      <a:pt x="0" y="0"/>
                    </a:lnTo>
                    <a:close/>
                  </a:path>
                </a:pathLst>
              </a:custGeom>
              <a:solidFill>
                <a:srgbClr val="CC84D8"/>
              </a:solidFill>
            </p:spPr>
          </p:sp>
          <p:sp>
            <p:nvSpPr>
              <p:cNvPr name="Freeform 34" id="34"/>
              <p:cNvSpPr/>
              <p:nvPr/>
            </p:nvSpPr>
            <p:spPr>
              <a:xfrm flipH="false" flipV="false">
                <a:off x="2039252" y="8047658"/>
                <a:ext cx="1070377" cy="1535911"/>
              </a:xfrm>
              <a:custGeom>
                <a:avLst/>
                <a:gdLst/>
                <a:ahLst/>
                <a:cxnLst/>
                <a:rect r="r" b="b" t="t" l="l"/>
                <a:pathLst>
                  <a:path h="1535911" w="1070377">
                    <a:moveTo>
                      <a:pt x="0" y="0"/>
                    </a:moveTo>
                    <a:lnTo>
                      <a:pt x="1070376" y="0"/>
                    </a:lnTo>
                    <a:lnTo>
                      <a:pt x="1070376" y="1535911"/>
                    </a:lnTo>
                    <a:lnTo>
                      <a:pt x="0" y="1535911"/>
                    </a:lnTo>
                    <a:close/>
                  </a:path>
                </a:pathLst>
              </a:custGeom>
              <a:solidFill>
                <a:srgbClr val="CC84D8"/>
              </a:solidFill>
            </p:spPr>
          </p:sp>
          <p:sp>
            <p:nvSpPr>
              <p:cNvPr name="Freeform 35" id="35"/>
              <p:cNvSpPr/>
              <p:nvPr/>
            </p:nvSpPr>
            <p:spPr>
              <a:xfrm flipH="false" flipV="false">
                <a:off x="4078504" y="6705324"/>
                <a:ext cx="1070377" cy="2878245"/>
              </a:xfrm>
              <a:custGeom>
                <a:avLst/>
                <a:gdLst/>
                <a:ahLst/>
                <a:cxnLst/>
                <a:rect r="r" b="b" t="t" l="l"/>
                <a:pathLst>
                  <a:path h="2878245" w="1070377">
                    <a:moveTo>
                      <a:pt x="0" y="0"/>
                    </a:moveTo>
                    <a:lnTo>
                      <a:pt x="1070376" y="0"/>
                    </a:lnTo>
                    <a:lnTo>
                      <a:pt x="1070376" y="2878245"/>
                    </a:lnTo>
                    <a:lnTo>
                      <a:pt x="0" y="2878245"/>
                    </a:lnTo>
                    <a:close/>
                  </a:path>
                </a:pathLst>
              </a:custGeom>
              <a:solidFill>
                <a:srgbClr val="CC84D8"/>
              </a:solidFill>
            </p:spPr>
          </p:sp>
          <p:sp>
            <p:nvSpPr>
              <p:cNvPr name="Freeform 36" id="36"/>
              <p:cNvSpPr/>
              <p:nvPr/>
            </p:nvSpPr>
            <p:spPr>
              <a:xfrm flipH="false" flipV="false">
                <a:off x="6117756" y="6130627"/>
                <a:ext cx="1070377" cy="3452942"/>
              </a:xfrm>
              <a:custGeom>
                <a:avLst/>
                <a:gdLst/>
                <a:ahLst/>
                <a:cxnLst/>
                <a:rect r="r" b="b" t="t" l="l"/>
                <a:pathLst>
                  <a:path h="3452942" w="1070377">
                    <a:moveTo>
                      <a:pt x="0" y="0"/>
                    </a:moveTo>
                    <a:lnTo>
                      <a:pt x="1070377" y="0"/>
                    </a:lnTo>
                    <a:lnTo>
                      <a:pt x="1070377" y="3452942"/>
                    </a:lnTo>
                    <a:lnTo>
                      <a:pt x="0" y="3452942"/>
                    </a:lnTo>
                    <a:close/>
                  </a:path>
                </a:pathLst>
              </a:custGeom>
              <a:solidFill>
                <a:srgbClr val="CC84D8"/>
              </a:solidFill>
            </p:spPr>
          </p:sp>
          <p:sp>
            <p:nvSpPr>
              <p:cNvPr name="Freeform 37" id="37"/>
              <p:cNvSpPr/>
              <p:nvPr/>
            </p:nvSpPr>
            <p:spPr>
              <a:xfrm flipH="false" flipV="false">
                <a:off x="8157008" y="5364005"/>
                <a:ext cx="1070377" cy="4219564"/>
              </a:xfrm>
              <a:custGeom>
                <a:avLst/>
                <a:gdLst/>
                <a:ahLst/>
                <a:cxnLst/>
                <a:rect r="r" b="b" t="t" l="l"/>
                <a:pathLst>
                  <a:path h="4219564" w="1070377">
                    <a:moveTo>
                      <a:pt x="0" y="0"/>
                    </a:moveTo>
                    <a:lnTo>
                      <a:pt x="1070376" y="0"/>
                    </a:lnTo>
                    <a:lnTo>
                      <a:pt x="1070376" y="4219564"/>
                    </a:lnTo>
                    <a:lnTo>
                      <a:pt x="0" y="4219564"/>
                    </a:lnTo>
                    <a:close/>
                  </a:path>
                </a:pathLst>
              </a:custGeom>
              <a:solidFill>
                <a:srgbClr val="CC84D8"/>
              </a:solidFill>
            </p:spPr>
          </p:sp>
        </p:grpSp>
      </p:grpSp>
      <p:pic>
        <p:nvPicPr>
          <p:cNvPr name="Picture 38" id="38"/>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22774">
            <a:off x="12060661" y="1082197"/>
            <a:ext cx="4614682" cy="4480437"/>
          </a:xfrm>
          <a:prstGeom prst="rect">
            <a:avLst/>
          </a:prstGeom>
        </p:spPr>
      </p:pic>
      <p:pic>
        <p:nvPicPr>
          <p:cNvPr name="Picture 39" id="39"/>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1470809">
            <a:off x="13080881" y="2007068"/>
            <a:ext cx="2592800" cy="2441947"/>
          </a:xfrm>
          <a:prstGeom prst="rect">
            <a:avLst/>
          </a:prstGeom>
        </p:spPr>
      </p:pic>
      <p:sp>
        <p:nvSpPr>
          <p:cNvPr name="TextBox 40" id="40"/>
          <p:cNvSpPr txBox="true"/>
          <p:nvPr/>
        </p:nvSpPr>
        <p:spPr>
          <a:xfrm rot="0">
            <a:off x="10284276" y="6151234"/>
            <a:ext cx="7154676" cy="2548255"/>
          </a:xfrm>
          <a:prstGeom prst="rect">
            <a:avLst/>
          </a:prstGeom>
        </p:spPr>
        <p:txBody>
          <a:bodyPr anchor="t" rtlCol="false" tIns="0" lIns="0" bIns="0" rIns="0">
            <a:spAutoFit/>
          </a:bodyPr>
          <a:lstStyle/>
          <a:p>
            <a:pPr algn="r" marL="0" indent="0" lvl="0">
              <a:lnSpc>
                <a:spcPts val="10160"/>
              </a:lnSpc>
              <a:spcBef>
                <a:spcPct val="0"/>
              </a:spcBef>
            </a:pPr>
            <a:r>
              <a:rPr lang="en-US" sz="8000" spc="-160" u="none">
                <a:solidFill>
                  <a:srgbClr val="2834A6"/>
                </a:solidFill>
                <a:latin typeface="Wedges Bold"/>
              </a:rPr>
              <a:t>Write Your</a:t>
            </a:r>
          </a:p>
          <a:p>
            <a:pPr algn="r" marL="0" indent="0" lvl="0">
              <a:lnSpc>
                <a:spcPts val="10160"/>
              </a:lnSpc>
              <a:spcBef>
                <a:spcPct val="0"/>
              </a:spcBef>
            </a:pPr>
            <a:r>
              <a:rPr lang="en-US" sz="8000" spc="-160" u="none">
                <a:solidFill>
                  <a:srgbClr val="2834A6"/>
                </a:solidFill>
                <a:latin typeface="Wedges Bold"/>
              </a:rPr>
              <a:t>Topic or Idea</a:t>
            </a:r>
          </a:p>
        </p:txBody>
      </p:sp>
      <p:sp>
        <p:nvSpPr>
          <p:cNvPr name="TextBox 41" id="41"/>
          <p:cNvSpPr txBox="true"/>
          <p:nvPr/>
        </p:nvSpPr>
        <p:spPr>
          <a:xfrm rot="0">
            <a:off x="10284276" y="8905801"/>
            <a:ext cx="7154676" cy="405765"/>
          </a:xfrm>
          <a:prstGeom prst="rect">
            <a:avLst/>
          </a:prstGeom>
        </p:spPr>
        <p:txBody>
          <a:bodyPr anchor="t" rtlCol="false" tIns="0" lIns="0" bIns="0" rIns="0">
            <a:spAutoFit/>
          </a:bodyPr>
          <a:lstStyle/>
          <a:p>
            <a:pPr algn="r" marL="0" indent="0" lvl="0">
              <a:lnSpc>
                <a:spcPts val="3359"/>
              </a:lnSpc>
              <a:spcBef>
                <a:spcPct val="0"/>
              </a:spcBef>
            </a:pPr>
            <a:r>
              <a:rPr lang="en-US" sz="2400" u="none">
                <a:solidFill>
                  <a:srgbClr val="000000"/>
                </a:solidFill>
                <a:latin typeface="ABeeZee"/>
              </a:rPr>
              <a:t>Elaborate on what you want to discuss. </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BCDDFF"/>
        </a:solidFill>
      </p:bgPr>
    </p:bg>
    <p:spTree>
      <p:nvGrpSpPr>
        <p:cNvPr id="1" name=""/>
        <p:cNvGrpSpPr/>
        <p:nvPr/>
      </p:nvGrpSpPr>
      <p:grpSpPr>
        <a:xfrm>
          <a:off x="0" y="0"/>
          <a:ext cx="0" cy="0"/>
          <a:chOff x="0" y="0"/>
          <a:chExt cx="0" cy="0"/>
        </a:xfrm>
      </p:grpSpPr>
      <p:grpSp>
        <p:nvGrpSpPr>
          <p:cNvPr name="Group 2" id="2"/>
          <p:cNvGrpSpPr/>
          <p:nvPr/>
        </p:nvGrpSpPr>
        <p:grpSpPr>
          <a:xfrm rot="0">
            <a:off x="450724" y="1915263"/>
            <a:ext cx="17386552" cy="7939237"/>
            <a:chOff x="0" y="0"/>
            <a:chExt cx="4579174" cy="2090993"/>
          </a:xfrm>
        </p:grpSpPr>
        <p:sp>
          <p:nvSpPr>
            <p:cNvPr name="Freeform 3" id="3"/>
            <p:cNvSpPr/>
            <p:nvPr/>
          </p:nvSpPr>
          <p:spPr>
            <a:xfrm flipH="false" flipV="false">
              <a:off x="0" y="0"/>
              <a:ext cx="4579174" cy="2090993"/>
            </a:xfrm>
            <a:custGeom>
              <a:avLst/>
              <a:gdLst/>
              <a:ahLst/>
              <a:cxnLst/>
              <a:rect r="r" b="b" t="t" l="l"/>
              <a:pathLst>
                <a:path h="2090993" w="4579174">
                  <a:moveTo>
                    <a:pt x="15585" y="0"/>
                  </a:moveTo>
                  <a:lnTo>
                    <a:pt x="4563589" y="0"/>
                  </a:lnTo>
                  <a:cubicBezTo>
                    <a:pt x="4572196" y="0"/>
                    <a:pt x="4579174" y="6978"/>
                    <a:pt x="4579174" y="15585"/>
                  </a:cubicBezTo>
                  <a:lnTo>
                    <a:pt x="4579174" y="2075408"/>
                  </a:lnTo>
                  <a:cubicBezTo>
                    <a:pt x="4579174" y="2084015"/>
                    <a:pt x="4572196" y="2090993"/>
                    <a:pt x="4563589" y="2090993"/>
                  </a:cubicBezTo>
                  <a:lnTo>
                    <a:pt x="15585" y="2090993"/>
                  </a:lnTo>
                  <a:cubicBezTo>
                    <a:pt x="6978" y="2090993"/>
                    <a:pt x="0" y="2084015"/>
                    <a:pt x="0" y="2075408"/>
                  </a:cubicBezTo>
                  <a:lnTo>
                    <a:pt x="0" y="15585"/>
                  </a:lnTo>
                  <a:cubicBezTo>
                    <a:pt x="0" y="6978"/>
                    <a:pt x="6978" y="0"/>
                    <a:pt x="15585" y="0"/>
                  </a:cubicBezTo>
                  <a:close/>
                </a:path>
              </a:pathLst>
            </a:custGeom>
            <a:solidFill>
              <a:srgbClr val="95E1C8"/>
            </a:solidFill>
            <a:ln w="38100">
              <a:solidFill>
                <a:srgbClr val="2834A6"/>
              </a:solidFill>
            </a:ln>
          </p:spPr>
        </p:sp>
        <p:sp>
          <p:nvSpPr>
            <p:cNvPr name="TextBox 4" id="4"/>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sp>
        <p:nvSpPr>
          <p:cNvPr name="AutoShape 5" id="5"/>
          <p:cNvSpPr/>
          <p:nvPr/>
        </p:nvSpPr>
        <p:spPr>
          <a:xfrm rot="0">
            <a:off x="5897880" y="4963050"/>
            <a:ext cx="6492240" cy="0"/>
          </a:xfrm>
          <a:prstGeom prst="line">
            <a:avLst/>
          </a:prstGeom>
          <a:ln cap="flat" w="38100">
            <a:solidFill>
              <a:srgbClr val="2834A6"/>
            </a:solidFill>
            <a:prstDash val="solid"/>
            <a:headEnd type="none" len="sm" w="sm"/>
            <a:tailEnd type="none" len="sm" w="sm"/>
          </a:ln>
        </p:spPr>
      </p:sp>
      <p:sp>
        <p:nvSpPr>
          <p:cNvPr name="AutoShape 6" id="6"/>
          <p:cNvSpPr/>
          <p:nvPr/>
        </p:nvSpPr>
        <p:spPr>
          <a:xfrm rot="-5400000">
            <a:off x="8547733" y="4366783"/>
            <a:ext cx="1192535" cy="0"/>
          </a:xfrm>
          <a:prstGeom prst="line">
            <a:avLst/>
          </a:prstGeom>
          <a:ln cap="flat" w="38100">
            <a:solidFill>
              <a:srgbClr val="2834A6"/>
            </a:solidFill>
            <a:prstDash val="solid"/>
            <a:headEnd type="none" len="sm" w="sm"/>
            <a:tailEnd type="none" len="sm" w="sm"/>
          </a:ln>
        </p:spPr>
      </p:sp>
      <p:grpSp>
        <p:nvGrpSpPr>
          <p:cNvPr name="Group 7" id="7"/>
          <p:cNvGrpSpPr/>
          <p:nvPr/>
        </p:nvGrpSpPr>
        <p:grpSpPr>
          <a:xfrm rot="0">
            <a:off x="8393410" y="2325921"/>
            <a:ext cx="1501180" cy="1501180"/>
            <a:chOff x="0" y="0"/>
            <a:chExt cx="812800" cy="812800"/>
          </a:xfrm>
        </p:grpSpPr>
        <p:sp>
          <p:nvSpPr>
            <p:cNvPr name="Freeform 8" id="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834A6"/>
            </a:solidFill>
          </p:spPr>
        </p:sp>
        <p:sp>
          <p:nvSpPr>
            <p:cNvPr name="TextBox 9" id="9"/>
            <p:cNvSpPr txBox="true"/>
            <p:nvPr/>
          </p:nvSpPr>
          <p:spPr>
            <a:xfrm>
              <a:off x="76200" y="28575"/>
              <a:ext cx="660400" cy="708025"/>
            </a:xfrm>
            <a:prstGeom prst="rect">
              <a:avLst/>
            </a:prstGeom>
          </p:spPr>
          <p:txBody>
            <a:bodyPr anchor="ctr" rtlCol="false" tIns="50800" lIns="50800" bIns="50800" rIns="50800"/>
            <a:lstStyle/>
            <a:p>
              <a:pPr algn="ctr">
                <a:lnSpc>
                  <a:spcPts val="3456"/>
                </a:lnSpc>
              </a:pPr>
            </a:p>
          </p:txBody>
        </p:sp>
      </p:grpSp>
      <p:grpSp>
        <p:nvGrpSpPr>
          <p:cNvPr name="Group 10" id="10"/>
          <p:cNvGrpSpPr>
            <a:grpSpLocks noChangeAspect="true"/>
          </p:cNvGrpSpPr>
          <p:nvPr/>
        </p:nvGrpSpPr>
        <p:grpSpPr>
          <a:xfrm rot="0">
            <a:off x="8430943" y="2363457"/>
            <a:ext cx="1426114" cy="1426108"/>
            <a:chOff x="0" y="0"/>
            <a:chExt cx="6350000" cy="6349975"/>
          </a:xfrm>
        </p:grpSpPr>
        <p:sp>
          <p:nvSpPr>
            <p:cNvPr name="Freeform 11" id="11"/>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28921" r="-43926" t="-9438" b="-149833"/>
              </a:stretch>
            </a:blipFill>
          </p:spPr>
        </p:sp>
      </p:grpSp>
      <p:grpSp>
        <p:nvGrpSpPr>
          <p:cNvPr name="Group 12" id="12"/>
          <p:cNvGrpSpPr/>
          <p:nvPr/>
        </p:nvGrpSpPr>
        <p:grpSpPr>
          <a:xfrm rot="0">
            <a:off x="4580605" y="4250560"/>
            <a:ext cx="1501180" cy="1501180"/>
            <a:chOff x="0" y="0"/>
            <a:chExt cx="812800" cy="812800"/>
          </a:xfrm>
        </p:grpSpPr>
        <p:sp>
          <p:nvSpPr>
            <p:cNvPr name="Freeform 13" id="13"/>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834A6"/>
            </a:solidFill>
          </p:spPr>
        </p:sp>
        <p:sp>
          <p:nvSpPr>
            <p:cNvPr name="TextBox 14" id="14"/>
            <p:cNvSpPr txBox="true"/>
            <p:nvPr/>
          </p:nvSpPr>
          <p:spPr>
            <a:xfrm>
              <a:off x="76200" y="28575"/>
              <a:ext cx="660400" cy="708025"/>
            </a:xfrm>
            <a:prstGeom prst="rect">
              <a:avLst/>
            </a:prstGeom>
          </p:spPr>
          <p:txBody>
            <a:bodyPr anchor="ctr" rtlCol="false" tIns="50800" lIns="50800" bIns="50800" rIns="50800"/>
            <a:lstStyle/>
            <a:p>
              <a:pPr algn="ctr">
                <a:lnSpc>
                  <a:spcPts val="3456"/>
                </a:lnSpc>
              </a:pPr>
            </a:p>
          </p:txBody>
        </p:sp>
      </p:grpSp>
      <p:grpSp>
        <p:nvGrpSpPr>
          <p:cNvPr name="Group 15" id="15"/>
          <p:cNvGrpSpPr>
            <a:grpSpLocks noChangeAspect="true"/>
          </p:cNvGrpSpPr>
          <p:nvPr/>
        </p:nvGrpSpPr>
        <p:grpSpPr>
          <a:xfrm rot="0">
            <a:off x="4618139" y="4288096"/>
            <a:ext cx="1426114" cy="1426108"/>
            <a:chOff x="0" y="0"/>
            <a:chExt cx="6350000" cy="6349975"/>
          </a:xfrm>
        </p:grpSpPr>
        <p:sp>
          <p:nvSpPr>
            <p:cNvPr name="Freeform 16" id="16"/>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51913" r="-53849" t="-61182" b="-147462"/>
              </a:stretch>
            </a:blipFill>
          </p:spPr>
        </p:sp>
      </p:grpSp>
      <p:grpSp>
        <p:nvGrpSpPr>
          <p:cNvPr name="Group 17" id="17"/>
          <p:cNvGrpSpPr/>
          <p:nvPr/>
        </p:nvGrpSpPr>
        <p:grpSpPr>
          <a:xfrm rot="0">
            <a:off x="12206214" y="4250560"/>
            <a:ext cx="1501180" cy="1501180"/>
            <a:chOff x="0" y="0"/>
            <a:chExt cx="812800" cy="812800"/>
          </a:xfrm>
        </p:grpSpPr>
        <p:sp>
          <p:nvSpPr>
            <p:cNvPr name="Freeform 18" id="18"/>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834A6"/>
            </a:solidFill>
          </p:spPr>
        </p:sp>
        <p:sp>
          <p:nvSpPr>
            <p:cNvPr name="TextBox 19" id="19"/>
            <p:cNvSpPr txBox="true"/>
            <p:nvPr/>
          </p:nvSpPr>
          <p:spPr>
            <a:xfrm>
              <a:off x="76200" y="28575"/>
              <a:ext cx="660400" cy="708025"/>
            </a:xfrm>
            <a:prstGeom prst="rect">
              <a:avLst/>
            </a:prstGeom>
          </p:spPr>
          <p:txBody>
            <a:bodyPr anchor="ctr" rtlCol="false" tIns="50800" lIns="50800" bIns="50800" rIns="50800"/>
            <a:lstStyle/>
            <a:p>
              <a:pPr algn="ctr">
                <a:lnSpc>
                  <a:spcPts val="3456"/>
                </a:lnSpc>
              </a:pPr>
            </a:p>
          </p:txBody>
        </p:sp>
      </p:grpSp>
      <p:grpSp>
        <p:nvGrpSpPr>
          <p:cNvPr name="Group 20" id="20"/>
          <p:cNvGrpSpPr>
            <a:grpSpLocks noChangeAspect="true"/>
          </p:cNvGrpSpPr>
          <p:nvPr/>
        </p:nvGrpSpPr>
        <p:grpSpPr>
          <a:xfrm rot="0">
            <a:off x="12243748" y="4288096"/>
            <a:ext cx="1426114" cy="1426108"/>
            <a:chOff x="0" y="0"/>
            <a:chExt cx="6350000" cy="6349975"/>
          </a:xfrm>
        </p:grpSpPr>
        <p:sp>
          <p:nvSpPr>
            <p:cNvPr name="Freeform 21" id="21"/>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441926" r="-66071" t="-135289" b="-154337"/>
              </a:stretch>
            </a:blipFill>
          </p:spPr>
        </p:sp>
      </p:grpSp>
      <p:sp>
        <p:nvSpPr>
          <p:cNvPr name="AutoShape 22" id="22"/>
          <p:cNvSpPr/>
          <p:nvPr/>
        </p:nvSpPr>
        <p:spPr>
          <a:xfrm rot="0">
            <a:off x="3838265" y="7764523"/>
            <a:ext cx="10649003" cy="0"/>
          </a:xfrm>
          <a:prstGeom prst="line">
            <a:avLst/>
          </a:prstGeom>
          <a:ln cap="flat" w="38100">
            <a:solidFill>
              <a:srgbClr val="2834A6"/>
            </a:solidFill>
            <a:prstDash val="solid"/>
            <a:headEnd type="none" len="sm" w="sm"/>
            <a:tailEnd type="none" len="sm" w="sm"/>
          </a:ln>
        </p:spPr>
      </p:sp>
      <p:sp>
        <p:nvSpPr>
          <p:cNvPr name="AutoShape 23" id="23"/>
          <p:cNvSpPr/>
          <p:nvPr/>
        </p:nvSpPr>
        <p:spPr>
          <a:xfrm rot="-5400000">
            <a:off x="4825283" y="7296711"/>
            <a:ext cx="973724" cy="0"/>
          </a:xfrm>
          <a:prstGeom prst="line">
            <a:avLst/>
          </a:prstGeom>
          <a:ln cap="flat" w="38100">
            <a:solidFill>
              <a:srgbClr val="2834A6"/>
            </a:solidFill>
            <a:prstDash val="solid"/>
            <a:headEnd type="none" len="sm" w="sm"/>
            <a:tailEnd type="none" len="sm" w="sm"/>
          </a:ln>
        </p:spPr>
      </p:sp>
      <p:sp>
        <p:nvSpPr>
          <p:cNvPr name="AutoShape 24" id="24"/>
          <p:cNvSpPr/>
          <p:nvPr/>
        </p:nvSpPr>
        <p:spPr>
          <a:xfrm rot="-5400000">
            <a:off x="12488992" y="7296711"/>
            <a:ext cx="973724" cy="0"/>
          </a:xfrm>
          <a:prstGeom prst="line">
            <a:avLst/>
          </a:prstGeom>
          <a:ln cap="flat" w="38100">
            <a:solidFill>
              <a:srgbClr val="2834A6"/>
            </a:solidFill>
            <a:prstDash val="solid"/>
            <a:headEnd type="none" len="sm" w="sm"/>
            <a:tailEnd type="none" len="sm" w="sm"/>
          </a:ln>
        </p:spPr>
      </p:sp>
      <p:grpSp>
        <p:nvGrpSpPr>
          <p:cNvPr name="Group 25" id="25"/>
          <p:cNvGrpSpPr/>
          <p:nvPr/>
        </p:nvGrpSpPr>
        <p:grpSpPr>
          <a:xfrm rot="0">
            <a:off x="2337085" y="7032983"/>
            <a:ext cx="1501180" cy="1501180"/>
            <a:chOff x="0" y="0"/>
            <a:chExt cx="812800" cy="812800"/>
          </a:xfrm>
        </p:grpSpPr>
        <p:sp>
          <p:nvSpPr>
            <p:cNvPr name="Freeform 26" id="2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834A6"/>
            </a:solidFill>
          </p:spPr>
        </p:sp>
        <p:sp>
          <p:nvSpPr>
            <p:cNvPr name="TextBox 27" id="27"/>
            <p:cNvSpPr txBox="true"/>
            <p:nvPr/>
          </p:nvSpPr>
          <p:spPr>
            <a:xfrm>
              <a:off x="76200" y="28575"/>
              <a:ext cx="660400" cy="708025"/>
            </a:xfrm>
            <a:prstGeom prst="rect">
              <a:avLst/>
            </a:prstGeom>
          </p:spPr>
          <p:txBody>
            <a:bodyPr anchor="ctr" rtlCol="false" tIns="50800" lIns="50800" bIns="50800" rIns="50800"/>
            <a:lstStyle/>
            <a:p>
              <a:pPr algn="ctr">
                <a:lnSpc>
                  <a:spcPts val="3456"/>
                </a:lnSpc>
              </a:pPr>
            </a:p>
          </p:txBody>
        </p:sp>
      </p:grpSp>
      <p:grpSp>
        <p:nvGrpSpPr>
          <p:cNvPr name="Group 28" id="28"/>
          <p:cNvGrpSpPr>
            <a:grpSpLocks noChangeAspect="true"/>
          </p:cNvGrpSpPr>
          <p:nvPr/>
        </p:nvGrpSpPr>
        <p:grpSpPr>
          <a:xfrm rot="0">
            <a:off x="2374618" y="7070519"/>
            <a:ext cx="1426114" cy="1426108"/>
            <a:chOff x="0" y="0"/>
            <a:chExt cx="6350000" cy="6349975"/>
          </a:xfrm>
        </p:grpSpPr>
        <p:sp>
          <p:nvSpPr>
            <p:cNvPr name="Freeform 29" id="29"/>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132142" r="-114232" t="-188242" b="-231322"/>
              </a:stretch>
            </a:blipFill>
          </p:spPr>
        </p:sp>
      </p:grpSp>
      <p:grpSp>
        <p:nvGrpSpPr>
          <p:cNvPr name="Group 30" id="30"/>
          <p:cNvGrpSpPr/>
          <p:nvPr/>
        </p:nvGrpSpPr>
        <p:grpSpPr>
          <a:xfrm rot="0">
            <a:off x="6824126" y="7032983"/>
            <a:ext cx="1501180" cy="1501180"/>
            <a:chOff x="0" y="0"/>
            <a:chExt cx="812800" cy="812800"/>
          </a:xfrm>
        </p:grpSpPr>
        <p:sp>
          <p:nvSpPr>
            <p:cNvPr name="Freeform 31" id="31"/>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834A6"/>
            </a:solidFill>
          </p:spPr>
        </p:sp>
        <p:sp>
          <p:nvSpPr>
            <p:cNvPr name="TextBox 32" id="32"/>
            <p:cNvSpPr txBox="true"/>
            <p:nvPr/>
          </p:nvSpPr>
          <p:spPr>
            <a:xfrm>
              <a:off x="76200" y="28575"/>
              <a:ext cx="660400" cy="708025"/>
            </a:xfrm>
            <a:prstGeom prst="rect">
              <a:avLst/>
            </a:prstGeom>
          </p:spPr>
          <p:txBody>
            <a:bodyPr anchor="ctr" rtlCol="false" tIns="50800" lIns="50800" bIns="50800" rIns="50800"/>
            <a:lstStyle/>
            <a:p>
              <a:pPr algn="ctr">
                <a:lnSpc>
                  <a:spcPts val="3456"/>
                </a:lnSpc>
              </a:pPr>
            </a:p>
          </p:txBody>
        </p:sp>
      </p:grpSp>
      <p:grpSp>
        <p:nvGrpSpPr>
          <p:cNvPr name="Group 33" id="33"/>
          <p:cNvGrpSpPr>
            <a:grpSpLocks noChangeAspect="true"/>
          </p:cNvGrpSpPr>
          <p:nvPr/>
        </p:nvGrpSpPr>
        <p:grpSpPr>
          <a:xfrm rot="0">
            <a:off x="6861659" y="7070519"/>
            <a:ext cx="1426114" cy="1426108"/>
            <a:chOff x="0" y="0"/>
            <a:chExt cx="6350000" cy="6349975"/>
          </a:xfrm>
        </p:grpSpPr>
        <p:sp>
          <p:nvSpPr>
            <p:cNvPr name="Freeform 34" id="34"/>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1550" r="-55180" t="-12585" b="-197511"/>
              </a:stretch>
            </a:blipFill>
          </p:spPr>
        </p:sp>
      </p:grpSp>
      <p:grpSp>
        <p:nvGrpSpPr>
          <p:cNvPr name="Group 35" id="35"/>
          <p:cNvGrpSpPr/>
          <p:nvPr/>
        </p:nvGrpSpPr>
        <p:grpSpPr>
          <a:xfrm rot="0">
            <a:off x="14449735" y="7032983"/>
            <a:ext cx="1501180" cy="1501180"/>
            <a:chOff x="0" y="0"/>
            <a:chExt cx="812800" cy="812800"/>
          </a:xfrm>
        </p:grpSpPr>
        <p:sp>
          <p:nvSpPr>
            <p:cNvPr name="Freeform 36" id="36"/>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834A6"/>
            </a:solidFill>
          </p:spPr>
        </p:sp>
        <p:sp>
          <p:nvSpPr>
            <p:cNvPr name="TextBox 37" id="37"/>
            <p:cNvSpPr txBox="true"/>
            <p:nvPr/>
          </p:nvSpPr>
          <p:spPr>
            <a:xfrm>
              <a:off x="76200" y="28575"/>
              <a:ext cx="660400" cy="708025"/>
            </a:xfrm>
            <a:prstGeom prst="rect">
              <a:avLst/>
            </a:prstGeom>
          </p:spPr>
          <p:txBody>
            <a:bodyPr anchor="ctr" rtlCol="false" tIns="50800" lIns="50800" bIns="50800" rIns="50800"/>
            <a:lstStyle/>
            <a:p>
              <a:pPr algn="ctr">
                <a:lnSpc>
                  <a:spcPts val="3456"/>
                </a:lnSpc>
              </a:pPr>
            </a:p>
          </p:txBody>
        </p:sp>
      </p:grpSp>
      <p:grpSp>
        <p:nvGrpSpPr>
          <p:cNvPr name="Group 38" id="38"/>
          <p:cNvGrpSpPr>
            <a:grpSpLocks noChangeAspect="true"/>
          </p:cNvGrpSpPr>
          <p:nvPr/>
        </p:nvGrpSpPr>
        <p:grpSpPr>
          <a:xfrm rot="0">
            <a:off x="14487268" y="7070519"/>
            <a:ext cx="1426114" cy="1426108"/>
            <a:chOff x="0" y="0"/>
            <a:chExt cx="6350000" cy="6349975"/>
          </a:xfrm>
        </p:grpSpPr>
        <p:sp>
          <p:nvSpPr>
            <p:cNvPr name="Freeform 39" id="39"/>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213048" r="-72193" t="-1573" b="-155255"/>
              </a:stretch>
            </a:blipFill>
          </p:spPr>
        </p:sp>
      </p:grpSp>
      <p:grpSp>
        <p:nvGrpSpPr>
          <p:cNvPr name="Group 40" id="40"/>
          <p:cNvGrpSpPr/>
          <p:nvPr/>
        </p:nvGrpSpPr>
        <p:grpSpPr>
          <a:xfrm rot="0">
            <a:off x="9962694" y="7032983"/>
            <a:ext cx="1501180" cy="1501180"/>
            <a:chOff x="0" y="0"/>
            <a:chExt cx="812800" cy="812800"/>
          </a:xfrm>
        </p:grpSpPr>
        <p:sp>
          <p:nvSpPr>
            <p:cNvPr name="Freeform 41" id="41"/>
            <p:cNvSpPr/>
            <p:nvPr/>
          </p:nvSpPr>
          <p:spPr>
            <a:xfrm flipH="false" flipV="false">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834A6"/>
            </a:solidFill>
          </p:spPr>
        </p:sp>
        <p:sp>
          <p:nvSpPr>
            <p:cNvPr name="TextBox 42" id="42"/>
            <p:cNvSpPr txBox="true"/>
            <p:nvPr/>
          </p:nvSpPr>
          <p:spPr>
            <a:xfrm>
              <a:off x="76200" y="28575"/>
              <a:ext cx="660400" cy="708025"/>
            </a:xfrm>
            <a:prstGeom prst="rect">
              <a:avLst/>
            </a:prstGeom>
          </p:spPr>
          <p:txBody>
            <a:bodyPr anchor="ctr" rtlCol="false" tIns="50800" lIns="50800" bIns="50800" rIns="50800"/>
            <a:lstStyle/>
            <a:p>
              <a:pPr algn="ctr">
                <a:lnSpc>
                  <a:spcPts val="3456"/>
                </a:lnSpc>
              </a:pPr>
            </a:p>
          </p:txBody>
        </p:sp>
      </p:grpSp>
      <p:grpSp>
        <p:nvGrpSpPr>
          <p:cNvPr name="Group 43" id="43"/>
          <p:cNvGrpSpPr>
            <a:grpSpLocks noChangeAspect="true"/>
          </p:cNvGrpSpPr>
          <p:nvPr/>
        </p:nvGrpSpPr>
        <p:grpSpPr>
          <a:xfrm rot="0">
            <a:off x="10000227" y="7070519"/>
            <a:ext cx="1426114" cy="1426108"/>
            <a:chOff x="0" y="0"/>
            <a:chExt cx="6350000" cy="6349975"/>
          </a:xfrm>
        </p:grpSpPr>
        <p:sp>
          <p:nvSpPr>
            <p:cNvPr name="Freeform 44" id="44"/>
            <p:cNvSpPr/>
            <p:nvPr/>
          </p:nvSpPr>
          <p:spPr>
            <a:xfrm flipH="false" flipV="false">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55059" r="-25956" t="-4719" b="-76297"/>
              </a:stretch>
            </a:blipFill>
          </p:spPr>
        </p:sp>
      </p:grpSp>
      <p:pic>
        <p:nvPicPr>
          <p:cNvPr name="Picture 45" id="45"/>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557837">
            <a:off x="311571" y="821353"/>
            <a:ext cx="6540172" cy="1985834"/>
          </a:xfrm>
          <a:prstGeom prst="rect">
            <a:avLst/>
          </a:prstGeom>
        </p:spPr>
      </p:pic>
      <p:pic>
        <p:nvPicPr>
          <p:cNvPr name="Picture 46" id="46"/>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1654987">
            <a:off x="15130196" y="3361359"/>
            <a:ext cx="3665260" cy="3225429"/>
          </a:xfrm>
          <a:prstGeom prst="rect">
            <a:avLst/>
          </a:prstGeom>
        </p:spPr>
      </p:pic>
      <p:pic>
        <p:nvPicPr>
          <p:cNvPr name="Picture 47" id="47"/>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1888805">
            <a:off x="-2342543" y="4440680"/>
            <a:ext cx="4553664" cy="1349540"/>
          </a:xfrm>
          <a:prstGeom prst="rect">
            <a:avLst/>
          </a:prstGeom>
        </p:spPr>
      </p:pic>
      <p:pic>
        <p:nvPicPr>
          <p:cNvPr name="Picture 48" id="48"/>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324809">
            <a:off x="16011168" y="708384"/>
            <a:ext cx="4553664" cy="1349540"/>
          </a:xfrm>
          <a:prstGeom prst="rect">
            <a:avLst/>
          </a:prstGeom>
        </p:spPr>
      </p:pic>
      <p:grpSp>
        <p:nvGrpSpPr>
          <p:cNvPr name="Group 49" id="49"/>
          <p:cNvGrpSpPr/>
          <p:nvPr/>
        </p:nvGrpSpPr>
        <p:grpSpPr>
          <a:xfrm rot="0">
            <a:off x="10084822" y="2747913"/>
            <a:ext cx="2319418" cy="742407"/>
            <a:chOff x="0" y="0"/>
            <a:chExt cx="3092557" cy="989876"/>
          </a:xfrm>
        </p:grpSpPr>
        <p:sp>
          <p:nvSpPr>
            <p:cNvPr name="TextBox 50" id="50"/>
            <p:cNvSpPr txBox="true"/>
            <p:nvPr/>
          </p:nvSpPr>
          <p:spPr>
            <a:xfrm rot="0">
              <a:off x="0" y="19050"/>
              <a:ext cx="2578989" cy="462026"/>
            </a:xfrm>
            <a:prstGeom prst="rect">
              <a:avLst/>
            </a:prstGeom>
          </p:spPr>
          <p:txBody>
            <a:bodyPr anchor="t" rtlCol="false" tIns="0" lIns="0" bIns="0" rIns="0">
              <a:spAutoFit/>
            </a:bodyPr>
            <a:lstStyle/>
            <a:p>
              <a:pPr marL="0" indent="0" lvl="0">
                <a:lnSpc>
                  <a:spcPts val="2664"/>
                </a:lnSpc>
                <a:spcBef>
                  <a:spcPct val="0"/>
                </a:spcBef>
              </a:pPr>
              <a:r>
                <a:rPr lang="en-US" sz="2400" u="none">
                  <a:solidFill>
                    <a:srgbClr val="000000"/>
                  </a:solidFill>
                  <a:latin typeface="ABeeZee Bold"/>
                </a:rPr>
                <a:t>NAME</a:t>
              </a:r>
            </a:p>
          </p:txBody>
        </p:sp>
        <p:sp>
          <p:nvSpPr>
            <p:cNvPr name="TextBox 51" id="51"/>
            <p:cNvSpPr txBox="true"/>
            <p:nvPr/>
          </p:nvSpPr>
          <p:spPr>
            <a:xfrm rot="0">
              <a:off x="0" y="527850"/>
              <a:ext cx="3092557" cy="462026"/>
            </a:xfrm>
            <a:prstGeom prst="rect">
              <a:avLst/>
            </a:prstGeom>
          </p:spPr>
          <p:txBody>
            <a:bodyPr anchor="t" rtlCol="false" tIns="0" lIns="0" bIns="0" rIns="0">
              <a:spAutoFit/>
            </a:bodyPr>
            <a:lstStyle/>
            <a:p>
              <a:pPr marL="0" indent="0" lvl="0">
                <a:lnSpc>
                  <a:spcPts val="2664"/>
                </a:lnSpc>
                <a:spcBef>
                  <a:spcPct val="0"/>
                </a:spcBef>
              </a:pPr>
              <a:r>
                <a:rPr lang="en-US" sz="2400" u="none">
                  <a:solidFill>
                    <a:srgbClr val="000000"/>
                  </a:solidFill>
                  <a:latin typeface="ABeeZee"/>
                </a:rPr>
                <a:t>Title or Position</a:t>
              </a:r>
            </a:p>
          </p:txBody>
        </p:sp>
      </p:grpSp>
      <p:grpSp>
        <p:nvGrpSpPr>
          <p:cNvPr name="Group 52" id="52"/>
          <p:cNvGrpSpPr/>
          <p:nvPr/>
        </p:nvGrpSpPr>
        <p:grpSpPr>
          <a:xfrm rot="0">
            <a:off x="4171487" y="5872452"/>
            <a:ext cx="2319418" cy="742407"/>
            <a:chOff x="0" y="0"/>
            <a:chExt cx="3092557" cy="989876"/>
          </a:xfrm>
        </p:grpSpPr>
        <p:sp>
          <p:nvSpPr>
            <p:cNvPr name="TextBox 53" id="53"/>
            <p:cNvSpPr txBox="true"/>
            <p:nvPr/>
          </p:nvSpPr>
          <p:spPr>
            <a:xfrm rot="0">
              <a:off x="256784" y="19050"/>
              <a:ext cx="2578989" cy="462026"/>
            </a:xfrm>
            <a:prstGeom prst="rect">
              <a:avLst/>
            </a:prstGeom>
          </p:spPr>
          <p:txBody>
            <a:bodyPr anchor="t" rtlCol="false" tIns="0" lIns="0" bIns="0" rIns="0">
              <a:spAutoFit/>
            </a:bodyPr>
            <a:lstStyle/>
            <a:p>
              <a:pPr algn="ctr" marL="0" indent="0" lvl="0">
                <a:lnSpc>
                  <a:spcPts val="2664"/>
                </a:lnSpc>
                <a:spcBef>
                  <a:spcPct val="0"/>
                </a:spcBef>
              </a:pPr>
              <a:r>
                <a:rPr lang="en-US" sz="2400" u="none">
                  <a:solidFill>
                    <a:srgbClr val="000000"/>
                  </a:solidFill>
                  <a:latin typeface="ABeeZee Bold"/>
                </a:rPr>
                <a:t>NAME</a:t>
              </a:r>
            </a:p>
          </p:txBody>
        </p:sp>
        <p:sp>
          <p:nvSpPr>
            <p:cNvPr name="TextBox 54" id="54"/>
            <p:cNvSpPr txBox="true"/>
            <p:nvPr/>
          </p:nvSpPr>
          <p:spPr>
            <a:xfrm rot="0">
              <a:off x="0" y="527850"/>
              <a:ext cx="3092557" cy="462026"/>
            </a:xfrm>
            <a:prstGeom prst="rect">
              <a:avLst/>
            </a:prstGeom>
          </p:spPr>
          <p:txBody>
            <a:bodyPr anchor="t" rtlCol="false" tIns="0" lIns="0" bIns="0" rIns="0">
              <a:spAutoFit/>
            </a:bodyPr>
            <a:lstStyle/>
            <a:p>
              <a:pPr algn="ctr" marL="0" indent="0" lvl="0">
                <a:lnSpc>
                  <a:spcPts val="2664"/>
                </a:lnSpc>
                <a:spcBef>
                  <a:spcPct val="0"/>
                </a:spcBef>
              </a:pPr>
              <a:r>
                <a:rPr lang="en-US" sz="2400" u="none">
                  <a:solidFill>
                    <a:srgbClr val="000000"/>
                  </a:solidFill>
                  <a:latin typeface="ABeeZee"/>
                </a:rPr>
                <a:t>Title or Position</a:t>
              </a:r>
            </a:p>
          </p:txBody>
        </p:sp>
      </p:grpSp>
      <p:grpSp>
        <p:nvGrpSpPr>
          <p:cNvPr name="Group 55" id="55"/>
          <p:cNvGrpSpPr/>
          <p:nvPr/>
        </p:nvGrpSpPr>
        <p:grpSpPr>
          <a:xfrm rot="0">
            <a:off x="11797096" y="5872452"/>
            <a:ext cx="2319418" cy="742407"/>
            <a:chOff x="0" y="0"/>
            <a:chExt cx="3092557" cy="989876"/>
          </a:xfrm>
        </p:grpSpPr>
        <p:sp>
          <p:nvSpPr>
            <p:cNvPr name="TextBox 56" id="56"/>
            <p:cNvSpPr txBox="true"/>
            <p:nvPr/>
          </p:nvSpPr>
          <p:spPr>
            <a:xfrm rot="0">
              <a:off x="256784" y="19050"/>
              <a:ext cx="2578989" cy="462026"/>
            </a:xfrm>
            <a:prstGeom prst="rect">
              <a:avLst/>
            </a:prstGeom>
          </p:spPr>
          <p:txBody>
            <a:bodyPr anchor="t" rtlCol="false" tIns="0" lIns="0" bIns="0" rIns="0">
              <a:spAutoFit/>
            </a:bodyPr>
            <a:lstStyle/>
            <a:p>
              <a:pPr algn="ctr" marL="0" indent="0" lvl="0">
                <a:lnSpc>
                  <a:spcPts val="2664"/>
                </a:lnSpc>
                <a:spcBef>
                  <a:spcPct val="0"/>
                </a:spcBef>
              </a:pPr>
              <a:r>
                <a:rPr lang="en-US" sz="2400" u="none">
                  <a:solidFill>
                    <a:srgbClr val="000000"/>
                  </a:solidFill>
                  <a:latin typeface="ABeeZee Bold"/>
                </a:rPr>
                <a:t>NAME</a:t>
              </a:r>
            </a:p>
          </p:txBody>
        </p:sp>
        <p:sp>
          <p:nvSpPr>
            <p:cNvPr name="TextBox 57" id="57"/>
            <p:cNvSpPr txBox="true"/>
            <p:nvPr/>
          </p:nvSpPr>
          <p:spPr>
            <a:xfrm rot="0">
              <a:off x="0" y="527850"/>
              <a:ext cx="3092557" cy="462026"/>
            </a:xfrm>
            <a:prstGeom prst="rect">
              <a:avLst/>
            </a:prstGeom>
          </p:spPr>
          <p:txBody>
            <a:bodyPr anchor="t" rtlCol="false" tIns="0" lIns="0" bIns="0" rIns="0">
              <a:spAutoFit/>
            </a:bodyPr>
            <a:lstStyle/>
            <a:p>
              <a:pPr algn="ctr" marL="0" indent="0" lvl="0">
                <a:lnSpc>
                  <a:spcPts val="2664"/>
                </a:lnSpc>
                <a:spcBef>
                  <a:spcPct val="0"/>
                </a:spcBef>
              </a:pPr>
              <a:r>
                <a:rPr lang="en-US" sz="2400" u="none">
                  <a:solidFill>
                    <a:srgbClr val="000000"/>
                  </a:solidFill>
                  <a:latin typeface="ABeeZee"/>
                </a:rPr>
                <a:t>Title or Position</a:t>
              </a:r>
            </a:p>
          </p:txBody>
        </p:sp>
      </p:grpSp>
      <p:grpSp>
        <p:nvGrpSpPr>
          <p:cNvPr name="Group 58" id="58"/>
          <p:cNvGrpSpPr/>
          <p:nvPr/>
        </p:nvGrpSpPr>
        <p:grpSpPr>
          <a:xfrm rot="0">
            <a:off x="1927966" y="8654875"/>
            <a:ext cx="2319418" cy="742407"/>
            <a:chOff x="0" y="0"/>
            <a:chExt cx="3092557" cy="989876"/>
          </a:xfrm>
        </p:grpSpPr>
        <p:sp>
          <p:nvSpPr>
            <p:cNvPr name="TextBox 59" id="59"/>
            <p:cNvSpPr txBox="true"/>
            <p:nvPr/>
          </p:nvSpPr>
          <p:spPr>
            <a:xfrm rot="0">
              <a:off x="256784" y="19050"/>
              <a:ext cx="2578989" cy="462026"/>
            </a:xfrm>
            <a:prstGeom prst="rect">
              <a:avLst/>
            </a:prstGeom>
          </p:spPr>
          <p:txBody>
            <a:bodyPr anchor="t" rtlCol="false" tIns="0" lIns="0" bIns="0" rIns="0">
              <a:spAutoFit/>
            </a:bodyPr>
            <a:lstStyle/>
            <a:p>
              <a:pPr algn="ctr" marL="0" indent="0" lvl="0">
                <a:lnSpc>
                  <a:spcPts val="2664"/>
                </a:lnSpc>
                <a:spcBef>
                  <a:spcPct val="0"/>
                </a:spcBef>
              </a:pPr>
              <a:r>
                <a:rPr lang="en-US" sz="2400" u="none">
                  <a:solidFill>
                    <a:srgbClr val="000000"/>
                  </a:solidFill>
                  <a:latin typeface="ABeeZee Bold"/>
                </a:rPr>
                <a:t>NAME</a:t>
              </a:r>
            </a:p>
          </p:txBody>
        </p:sp>
        <p:sp>
          <p:nvSpPr>
            <p:cNvPr name="TextBox 60" id="60"/>
            <p:cNvSpPr txBox="true"/>
            <p:nvPr/>
          </p:nvSpPr>
          <p:spPr>
            <a:xfrm rot="0">
              <a:off x="0" y="527850"/>
              <a:ext cx="3092557" cy="462026"/>
            </a:xfrm>
            <a:prstGeom prst="rect">
              <a:avLst/>
            </a:prstGeom>
          </p:spPr>
          <p:txBody>
            <a:bodyPr anchor="t" rtlCol="false" tIns="0" lIns="0" bIns="0" rIns="0">
              <a:spAutoFit/>
            </a:bodyPr>
            <a:lstStyle/>
            <a:p>
              <a:pPr algn="ctr" marL="0" indent="0" lvl="0">
                <a:lnSpc>
                  <a:spcPts val="2664"/>
                </a:lnSpc>
                <a:spcBef>
                  <a:spcPct val="0"/>
                </a:spcBef>
              </a:pPr>
              <a:r>
                <a:rPr lang="en-US" sz="2400" u="none">
                  <a:solidFill>
                    <a:srgbClr val="000000"/>
                  </a:solidFill>
                  <a:latin typeface="ABeeZee"/>
                </a:rPr>
                <a:t>Title or Position</a:t>
              </a:r>
            </a:p>
          </p:txBody>
        </p:sp>
      </p:grpSp>
      <p:grpSp>
        <p:nvGrpSpPr>
          <p:cNvPr name="Group 61" id="61"/>
          <p:cNvGrpSpPr/>
          <p:nvPr/>
        </p:nvGrpSpPr>
        <p:grpSpPr>
          <a:xfrm rot="0">
            <a:off x="9553575" y="8654875"/>
            <a:ext cx="2319418" cy="742407"/>
            <a:chOff x="0" y="0"/>
            <a:chExt cx="3092557" cy="989876"/>
          </a:xfrm>
        </p:grpSpPr>
        <p:sp>
          <p:nvSpPr>
            <p:cNvPr name="TextBox 62" id="62"/>
            <p:cNvSpPr txBox="true"/>
            <p:nvPr/>
          </p:nvSpPr>
          <p:spPr>
            <a:xfrm rot="0">
              <a:off x="256784" y="19050"/>
              <a:ext cx="2578989" cy="462026"/>
            </a:xfrm>
            <a:prstGeom prst="rect">
              <a:avLst/>
            </a:prstGeom>
          </p:spPr>
          <p:txBody>
            <a:bodyPr anchor="t" rtlCol="false" tIns="0" lIns="0" bIns="0" rIns="0">
              <a:spAutoFit/>
            </a:bodyPr>
            <a:lstStyle/>
            <a:p>
              <a:pPr algn="ctr" marL="0" indent="0" lvl="0">
                <a:lnSpc>
                  <a:spcPts val="2664"/>
                </a:lnSpc>
                <a:spcBef>
                  <a:spcPct val="0"/>
                </a:spcBef>
              </a:pPr>
              <a:r>
                <a:rPr lang="en-US" sz="2400" u="none">
                  <a:solidFill>
                    <a:srgbClr val="000000"/>
                  </a:solidFill>
                  <a:latin typeface="ABeeZee Bold"/>
                </a:rPr>
                <a:t>NAME</a:t>
              </a:r>
            </a:p>
          </p:txBody>
        </p:sp>
        <p:sp>
          <p:nvSpPr>
            <p:cNvPr name="TextBox 63" id="63"/>
            <p:cNvSpPr txBox="true"/>
            <p:nvPr/>
          </p:nvSpPr>
          <p:spPr>
            <a:xfrm rot="0">
              <a:off x="0" y="527850"/>
              <a:ext cx="3092557" cy="462026"/>
            </a:xfrm>
            <a:prstGeom prst="rect">
              <a:avLst/>
            </a:prstGeom>
          </p:spPr>
          <p:txBody>
            <a:bodyPr anchor="t" rtlCol="false" tIns="0" lIns="0" bIns="0" rIns="0">
              <a:spAutoFit/>
            </a:bodyPr>
            <a:lstStyle/>
            <a:p>
              <a:pPr algn="ctr" marL="0" indent="0" lvl="0">
                <a:lnSpc>
                  <a:spcPts val="2664"/>
                </a:lnSpc>
                <a:spcBef>
                  <a:spcPct val="0"/>
                </a:spcBef>
              </a:pPr>
              <a:r>
                <a:rPr lang="en-US" sz="2400" u="none">
                  <a:solidFill>
                    <a:srgbClr val="000000"/>
                  </a:solidFill>
                  <a:latin typeface="ABeeZee"/>
                </a:rPr>
                <a:t>Title or Position</a:t>
              </a:r>
            </a:p>
          </p:txBody>
        </p:sp>
      </p:grpSp>
      <p:grpSp>
        <p:nvGrpSpPr>
          <p:cNvPr name="Group 64" id="64"/>
          <p:cNvGrpSpPr/>
          <p:nvPr/>
        </p:nvGrpSpPr>
        <p:grpSpPr>
          <a:xfrm rot="0">
            <a:off x="6415007" y="8654875"/>
            <a:ext cx="2319418" cy="742407"/>
            <a:chOff x="0" y="0"/>
            <a:chExt cx="3092557" cy="989876"/>
          </a:xfrm>
        </p:grpSpPr>
        <p:sp>
          <p:nvSpPr>
            <p:cNvPr name="TextBox 65" id="65"/>
            <p:cNvSpPr txBox="true"/>
            <p:nvPr/>
          </p:nvSpPr>
          <p:spPr>
            <a:xfrm rot="0">
              <a:off x="256784" y="19050"/>
              <a:ext cx="2578989" cy="462026"/>
            </a:xfrm>
            <a:prstGeom prst="rect">
              <a:avLst/>
            </a:prstGeom>
          </p:spPr>
          <p:txBody>
            <a:bodyPr anchor="t" rtlCol="false" tIns="0" lIns="0" bIns="0" rIns="0">
              <a:spAutoFit/>
            </a:bodyPr>
            <a:lstStyle/>
            <a:p>
              <a:pPr algn="ctr" marL="0" indent="0" lvl="0">
                <a:lnSpc>
                  <a:spcPts val="2664"/>
                </a:lnSpc>
                <a:spcBef>
                  <a:spcPct val="0"/>
                </a:spcBef>
              </a:pPr>
              <a:r>
                <a:rPr lang="en-US" sz="2400" u="none">
                  <a:solidFill>
                    <a:srgbClr val="000000"/>
                  </a:solidFill>
                  <a:latin typeface="ABeeZee Bold"/>
                </a:rPr>
                <a:t>NAME</a:t>
              </a:r>
            </a:p>
          </p:txBody>
        </p:sp>
        <p:sp>
          <p:nvSpPr>
            <p:cNvPr name="TextBox 66" id="66"/>
            <p:cNvSpPr txBox="true"/>
            <p:nvPr/>
          </p:nvSpPr>
          <p:spPr>
            <a:xfrm rot="0">
              <a:off x="0" y="527850"/>
              <a:ext cx="3092557" cy="462026"/>
            </a:xfrm>
            <a:prstGeom prst="rect">
              <a:avLst/>
            </a:prstGeom>
          </p:spPr>
          <p:txBody>
            <a:bodyPr anchor="t" rtlCol="false" tIns="0" lIns="0" bIns="0" rIns="0">
              <a:spAutoFit/>
            </a:bodyPr>
            <a:lstStyle/>
            <a:p>
              <a:pPr algn="ctr" marL="0" indent="0" lvl="0">
                <a:lnSpc>
                  <a:spcPts val="2664"/>
                </a:lnSpc>
                <a:spcBef>
                  <a:spcPct val="0"/>
                </a:spcBef>
              </a:pPr>
              <a:r>
                <a:rPr lang="en-US" sz="2400" u="none">
                  <a:solidFill>
                    <a:srgbClr val="000000"/>
                  </a:solidFill>
                  <a:latin typeface="ABeeZee"/>
                </a:rPr>
                <a:t>Title or Position</a:t>
              </a:r>
            </a:p>
          </p:txBody>
        </p:sp>
      </p:grpSp>
      <p:grpSp>
        <p:nvGrpSpPr>
          <p:cNvPr name="Group 67" id="67"/>
          <p:cNvGrpSpPr/>
          <p:nvPr/>
        </p:nvGrpSpPr>
        <p:grpSpPr>
          <a:xfrm rot="0">
            <a:off x="14040616" y="8654875"/>
            <a:ext cx="2319418" cy="742407"/>
            <a:chOff x="0" y="0"/>
            <a:chExt cx="3092557" cy="989876"/>
          </a:xfrm>
        </p:grpSpPr>
        <p:sp>
          <p:nvSpPr>
            <p:cNvPr name="TextBox 68" id="68"/>
            <p:cNvSpPr txBox="true"/>
            <p:nvPr/>
          </p:nvSpPr>
          <p:spPr>
            <a:xfrm rot="0">
              <a:off x="256784" y="19050"/>
              <a:ext cx="2578989" cy="462026"/>
            </a:xfrm>
            <a:prstGeom prst="rect">
              <a:avLst/>
            </a:prstGeom>
          </p:spPr>
          <p:txBody>
            <a:bodyPr anchor="t" rtlCol="false" tIns="0" lIns="0" bIns="0" rIns="0">
              <a:spAutoFit/>
            </a:bodyPr>
            <a:lstStyle/>
            <a:p>
              <a:pPr algn="ctr" marL="0" indent="0" lvl="0">
                <a:lnSpc>
                  <a:spcPts val="2664"/>
                </a:lnSpc>
                <a:spcBef>
                  <a:spcPct val="0"/>
                </a:spcBef>
              </a:pPr>
              <a:r>
                <a:rPr lang="en-US" sz="2400" u="none">
                  <a:solidFill>
                    <a:srgbClr val="000000"/>
                  </a:solidFill>
                  <a:latin typeface="ABeeZee Bold"/>
                </a:rPr>
                <a:t>NAME</a:t>
              </a:r>
            </a:p>
          </p:txBody>
        </p:sp>
        <p:sp>
          <p:nvSpPr>
            <p:cNvPr name="TextBox 69" id="69"/>
            <p:cNvSpPr txBox="true"/>
            <p:nvPr/>
          </p:nvSpPr>
          <p:spPr>
            <a:xfrm rot="0">
              <a:off x="0" y="527850"/>
              <a:ext cx="3092557" cy="462026"/>
            </a:xfrm>
            <a:prstGeom prst="rect">
              <a:avLst/>
            </a:prstGeom>
          </p:spPr>
          <p:txBody>
            <a:bodyPr anchor="t" rtlCol="false" tIns="0" lIns="0" bIns="0" rIns="0">
              <a:spAutoFit/>
            </a:bodyPr>
            <a:lstStyle/>
            <a:p>
              <a:pPr algn="ctr" marL="0" indent="0" lvl="0">
                <a:lnSpc>
                  <a:spcPts val="2664"/>
                </a:lnSpc>
                <a:spcBef>
                  <a:spcPct val="0"/>
                </a:spcBef>
              </a:pPr>
              <a:r>
                <a:rPr lang="en-US" sz="2400" u="none">
                  <a:solidFill>
                    <a:srgbClr val="000000"/>
                  </a:solidFill>
                  <a:latin typeface="ABeeZee"/>
                </a:rPr>
                <a:t>Title or Position</a:t>
              </a:r>
            </a:p>
          </p:txBody>
        </p:sp>
      </p:grpSp>
      <p:sp>
        <p:nvSpPr>
          <p:cNvPr name="TextBox 70" id="70"/>
          <p:cNvSpPr txBox="true"/>
          <p:nvPr/>
        </p:nvSpPr>
        <p:spPr>
          <a:xfrm rot="-572281">
            <a:off x="589870" y="1450020"/>
            <a:ext cx="6036254" cy="757428"/>
          </a:xfrm>
          <a:prstGeom prst="rect">
            <a:avLst/>
          </a:prstGeom>
        </p:spPr>
        <p:txBody>
          <a:bodyPr anchor="t" rtlCol="false" tIns="0" lIns="0" bIns="0" rIns="0">
            <a:spAutoFit/>
          </a:bodyPr>
          <a:lstStyle/>
          <a:p>
            <a:pPr algn="ctr" marL="0" indent="0" lvl="0">
              <a:lnSpc>
                <a:spcPts val="6096"/>
              </a:lnSpc>
              <a:spcBef>
                <a:spcPct val="0"/>
              </a:spcBef>
            </a:pPr>
            <a:r>
              <a:rPr lang="en-US" sz="4800" spc="-96" u="none">
                <a:solidFill>
                  <a:srgbClr val="2834A6"/>
                </a:solidFill>
                <a:latin typeface="Wedges Bold"/>
              </a:rPr>
              <a:t>Add a Chart Page</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A9A8F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5400000">
            <a:off x="10387691" y="675468"/>
            <a:ext cx="1663332" cy="2598956"/>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392767" y="8087836"/>
            <a:ext cx="3789283" cy="1501934"/>
          </a:xfrm>
          <a:prstGeom prst="rect">
            <a:avLst/>
          </a:prstGeom>
        </p:spPr>
      </p:pic>
      <p:pic>
        <p:nvPicPr>
          <p:cNvPr name="Picture 4" id="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2747106" y="7955600"/>
            <a:ext cx="1107714" cy="1566177"/>
          </a:xfrm>
          <a:prstGeom prst="rect">
            <a:avLst/>
          </a:prstGeom>
        </p:spPr>
      </p:pic>
      <p:pic>
        <p:nvPicPr>
          <p:cNvPr name="Picture 5" id="5"/>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2892424" y="1132051"/>
            <a:ext cx="2068032" cy="1607241"/>
          </a:xfrm>
          <a:prstGeom prst="rect">
            <a:avLst/>
          </a:prstGeom>
        </p:spPr>
      </p:pic>
      <p:pic>
        <p:nvPicPr>
          <p:cNvPr name="Picture 6" id="6"/>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1342828" y="5906069"/>
            <a:ext cx="1171992" cy="1300639"/>
          </a:xfrm>
          <a:prstGeom prst="rect">
            <a:avLst/>
          </a:prstGeom>
        </p:spPr>
      </p:pic>
      <p:pic>
        <p:nvPicPr>
          <p:cNvPr name="Picture 7" id="7"/>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5282710" y="5732759"/>
            <a:ext cx="2016276" cy="1587359"/>
          </a:xfrm>
          <a:prstGeom prst="rect">
            <a:avLst/>
          </a:prstGeom>
        </p:spPr>
      </p:pic>
      <p:pic>
        <p:nvPicPr>
          <p:cNvPr name="Picture 8" id="8"/>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6549836" y="7955600"/>
            <a:ext cx="1536516" cy="1634170"/>
          </a:xfrm>
          <a:prstGeom prst="rect">
            <a:avLst/>
          </a:prstGeom>
        </p:spPr>
      </p:pic>
      <p:pic>
        <p:nvPicPr>
          <p:cNvPr name="Picture 9" id="9"/>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6636043" y="3511045"/>
            <a:ext cx="2680109" cy="1783490"/>
          </a:xfrm>
          <a:prstGeom prst="rect">
            <a:avLst/>
          </a:prstGeom>
        </p:spPr>
      </p:pic>
      <p:pic>
        <p:nvPicPr>
          <p:cNvPr name="Picture 10" id="10"/>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9802224" y="5906069"/>
            <a:ext cx="1207455" cy="1432496"/>
          </a:xfrm>
          <a:prstGeom prst="rect">
            <a:avLst/>
          </a:prstGeom>
        </p:spPr>
      </p:pic>
      <p:pic>
        <p:nvPicPr>
          <p:cNvPr name="Picture 11" id="11"/>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5400000">
            <a:off x="15203699" y="1324946"/>
            <a:ext cx="1929345" cy="1368081"/>
          </a:xfrm>
          <a:prstGeom prst="rect">
            <a:avLst/>
          </a:prstGeom>
        </p:spPr>
      </p:pic>
      <p:pic>
        <p:nvPicPr>
          <p:cNvPr name="Picture 12" id="12"/>
          <p:cNvPicPr>
            <a:picLocks noChangeAspect="true"/>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0" t="0" r="0" b="0"/>
          <a:stretch>
            <a:fillRect/>
          </a:stretch>
        </p:blipFill>
        <p:spPr>
          <a:xfrm flipH="false" flipV="false" rot="0">
            <a:off x="6608175" y="6011083"/>
            <a:ext cx="1419839" cy="1125047"/>
          </a:xfrm>
          <a:prstGeom prst="rect">
            <a:avLst/>
          </a:prstGeom>
        </p:spPr>
      </p:pic>
      <p:pic>
        <p:nvPicPr>
          <p:cNvPr name="Picture 13" id="13"/>
          <p:cNvPicPr>
            <a:picLocks noChangeAspect="true"/>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l="0" t="0" r="0" b="0"/>
          <a:stretch>
            <a:fillRect/>
          </a:stretch>
        </p:blipFill>
        <p:spPr>
          <a:xfrm flipH="false" flipV="false" rot="0">
            <a:off x="8361163" y="5906069"/>
            <a:ext cx="1107912" cy="1486637"/>
          </a:xfrm>
          <a:prstGeom prst="rect">
            <a:avLst/>
          </a:prstGeom>
        </p:spPr>
      </p:pic>
      <p:pic>
        <p:nvPicPr>
          <p:cNvPr name="Picture 14" id="14"/>
          <p:cNvPicPr>
            <a:picLocks noChangeAspect="true"/>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l="0" t="0" r="0" b="0"/>
          <a:stretch>
            <a:fillRect/>
          </a:stretch>
        </p:blipFill>
        <p:spPr>
          <a:xfrm flipH="false" flipV="false" rot="-10800000">
            <a:off x="14494740" y="4480983"/>
            <a:ext cx="2696876" cy="696761"/>
          </a:xfrm>
          <a:prstGeom prst="rect">
            <a:avLst/>
          </a:prstGeom>
        </p:spPr>
      </p:pic>
      <p:pic>
        <p:nvPicPr>
          <p:cNvPr name="Picture 15" id="15"/>
          <p:cNvPicPr>
            <a:picLocks noChangeAspect="true"/>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0" t="0" r="0" b="0"/>
          <a:stretch>
            <a:fillRect/>
          </a:stretch>
        </p:blipFill>
        <p:spPr>
          <a:xfrm flipH="false" flipV="false" rot="0">
            <a:off x="9830670" y="3511045"/>
            <a:ext cx="2397571" cy="626776"/>
          </a:xfrm>
          <a:prstGeom prst="rect">
            <a:avLst/>
          </a:prstGeom>
        </p:spPr>
      </p:pic>
      <p:pic>
        <p:nvPicPr>
          <p:cNvPr name="Picture 16" id="16"/>
          <p:cNvPicPr>
            <a:picLocks noChangeAspect="true"/>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l="0" t="0" r="0" b="0"/>
          <a:stretch>
            <a:fillRect/>
          </a:stretch>
        </p:blipFill>
        <p:spPr>
          <a:xfrm flipH="false" flipV="false" rot="0">
            <a:off x="15248747" y="3459205"/>
            <a:ext cx="2084201" cy="792886"/>
          </a:xfrm>
          <a:prstGeom prst="rect">
            <a:avLst/>
          </a:prstGeom>
        </p:spPr>
      </p:pic>
      <p:pic>
        <p:nvPicPr>
          <p:cNvPr name="Picture 17" id="17"/>
          <p:cNvPicPr>
            <a:picLocks noChangeAspect="true"/>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l="0" t="0" r="0" b="0"/>
          <a:stretch>
            <a:fillRect/>
          </a:stretch>
        </p:blipFill>
        <p:spPr>
          <a:xfrm flipH="false" flipV="false" rot="-10800000">
            <a:off x="11326128" y="4549038"/>
            <a:ext cx="2611493" cy="646323"/>
          </a:xfrm>
          <a:prstGeom prst="rect">
            <a:avLst/>
          </a:prstGeom>
        </p:spPr>
      </p:pic>
      <p:pic>
        <p:nvPicPr>
          <p:cNvPr name="Picture 18" id="18"/>
          <p:cNvPicPr>
            <a:picLocks noChangeAspect="true"/>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l="0" t="0" r="0" b="0"/>
          <a:stretch>
            <a:fillRect/>
          </a:stretch>
        </p:blipFill>
        <p:spPr>
          <a:xfrm flipH="false" flipV="false" rot="0">
            <a:off x="8392767" y="1017197"/>
            <a:ext cx="1242064" cy="1940725"/>
          </a:xfrm>
          <a:prstGeom prst="rect">
            <a:avLst/>
          </a:prstGeom>
        </p:spPr>
      </p:pic>
      <p:pic>
        <p:nvPicPr>
          <p:cNvPr name="Picture 19" id="19"/>
          <p:cNvPicPr>
            <a:picLocks noChangeAspect="true"/>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l="0" t="0" r="0" b="0"/>
          <a:stretch>
            <a:fillRect/>
          </a:stretch>
        </p:blipFill>
        <p:spPr>
          <a:xfrm flipH="false" flipV="false" rot="0">
            <a:off x="9839382" y="4457008"/>
            <a:ext cx="963515" cy="963515"/>
          </a:xfrm>
          <a:prstGeom prst="rect">
            <a:avLst/>
          </a:prstGeom>
        </p:spPr>
      </p:pic>
      <p:pic>
        <p:nvPicPr>
          <p:cNvPr name="Picture 20" id="20"/>
          <p:cNvPicPr>
            <a:picLocks noChangeAspect="true"/>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rcRect l="0" t="0" r="0" b="0"/>
          <a:stretch>
            <a:fillRect/>
          </a:stretch>
        </p:blipFill>
        <p:spPr>
          <a:xfrm flipH="false" flipV="false" rot="0">
            <a:off x="6608175" y="1044314"/>
            <a:ext cx="1382112" cy="1929345"/>
          </a:xfrm>
          <a:prstGeom prst="rect">
            <a:avLst/>
          </a:prstGeom>
        </p:spPr>
      </p:pic>
      <p:pic>
        <p:nvPicPr>
          <p:cNvPr name="Picture 21" id="21"/>
          <p:cNvPicPr>
            <a:picLocks noChangeAspect="true"/>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rcRect l="0" t="0" r="0" b="0"/>
          <a:stretch>
            <a:fillRect/>
          </a:stretch>
        </p:blipFill>
        <p:spPr>
          <a:xfrm flipH="false" flipV="false" rot="0">
            <a:off x="14321545" y="8078487"/>
            <a:ext cx="1213472" cy="1388397"/>
          </a:xfrm>
          <a:prstGeom prst="rect">
            <a:avLst/>
          </a:prstGeom>
        </p:spPr>
      </p:pic>
      <p:pic>
        <p:nvPicPr>
          <p:cNvPr name="Picture 22" id="22"/>
          <p:cNvPicPr>
            <a:picLocks noChangeAspect="true"/>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rcRect l="0" t="0" r="0" b="0"/>
          <a:stretch>
            <a:fillRect/>
          </a:stretch>
        </p:blipFill>
        <p:spPr>
          <a:xfrm flipH="false" flipV="false" rot="0">
            <a:off x="12847970" y="5906069"/>
            <a:ext cx="2101591" cy="1436059"/>
          </a:xfrm>
          <a:prstGeom prst="rect">
            <a:avLst/>
          </a:prstGeom>
        </p:spPr>
      </p:pic>
      <p:pic>
        <p:nvPicPr>
          <p:cNvPr name="Picture 23" id="23"/>
          <p:cNvPicPr>
            <a:picLocks noChangeAspect="true"/>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rcRect l="0" t="0" r="0" b="0"/>
          <a:stretch>
            <a:fillRect/>
          </a:stretch>
        </p:blipFill>
        <p:spPr>
          <a:xfrm flipH="false" flipV="false" rot="0">
            <a:off x="12630832" y="3539059"/>
            <a:ext cx="2217865" cy="570749"/>
          </a:xfrm>
          <a:prstGeom prst="rect">
            <a:avLst/>
          </a:prstGeom>
        </p:spPr>
      </p:pic>
      <p:sp>
        <p:nvSpPr>
          <p:cNvPr name="TextBox 24" id="24"/>
          <p:cNvSpPr txBox="true"/>
          <p:nvPr/>
        </p:nvSpPr>
        <p:spPr>
          <a:xfrm rot="0">
            <a:off x="1028700" y="1220843"/>
            <a:ext cx="5059131" cy="2223770"/>
          </a:xfrm>
          <a:prstGeom prst="rect">
            <a:avLst/>
          </a:prstGeom>
        </p:spPr>
        <p:txBody>
          <a:bodyPr anchor="t" rtlCol="false" tIns="0" lIns="0" bIns="0" rIns="0">
            <a:spAutoFit/>
          </a:bodyPr>
          <a:lstStyle/>
          <a:p>
            <a:pPr marL="0" indent="0" lvl="0">
              <a:lnSpc>
                <a:spcPts val="8889"/>
              </a:lnSpc>
            </a:pPr>
            <a:r>
              <a:rPr lang="en-US" sz="6999" u="none">
                <a:solidFill>
                  <a:srgbClr val="2834A6"/>
                </a:solidFill>
                <a:latin typeface="Wedges Bold"/>
              </a:rPr>
              <a:t>Resource </a:t>
            </a:r>
          </a:p>
          <a:p>
            <a:pPr marL="0" indent="0" lvl="0">
              <a:lnSpc>
                <a:spcPts val="8889"/>
              </a:lnSpc>
            </a:pPr>
            <a:r>
              <a:rPr lang="en-US" sz="6999" u="none">
                <a:solidFill>
                  <a:srgbClr val="2834A6"/>
                </a:solidFill>
                <a:latin typeface="Wedges Bold"/>
              </a:rPr>
              <a:t>Page</a:t>
            </a:r>
          </a:p>
        </p:txBody>
      </p:sp>
      <p:sp>
        <p:nvSpPr>
          <p:cNvPr name="TextBox 25" id="25"/>
          <p:cNvSpPr txBox="true"/>
          <p:nvPr/>
        </p:nvSpPr>
        <p:spPr>
          <a:xfrm rot="0">
            <a:off x="1028700" y="6898005"/>
            <a:ext cx="5059131" cy="2501265"/>
          </a:xfrm>
          <a:prstGeom prst="rect">
            <a:avLst/>
          </a:prstGeom>
        </p:spPr>
        <p:txBody>
          <a:bodyPr anchor="t" rtlCol="false" tIns="0" lIns="0" bIns="0" rIns="0">
            <a:spAutoFit/>
          </a:bodyPr>
          <a:lstStyle/>
          <a:p>
            <a:pPr marL="0" indent="0" lvl="0">
              <a:lnSpc>
                <a:spcPts val="3359"/>
              </a:lnSpc>
              <a:spcBef>
                <a:spcPct val="0"/>
              </a:spcBef>
            </a:pPr>
            <a:r>
              <a:rPr lang="en-US" sz="2400" u="none">
                <a:solidFill>
                  <a:srgbClr val="000000"/>
                </a:solidFill>
                <a:latin typeface="ABeeZee"/>
              </a:rPr>
              <a:t>Use these design resources in</a:t>
            </a:r>
          </a:p>
          <a:p>
            <a:pPr marL="0" indent="0" lvl="0">
              <a:lnSpc>
                <a:spcPts val="3359"/>
              </a:lnSpc>
              <a:spcBef>
                <a:spcPct val="0"/>
              </a:spcBef>
            </a:pPr>
            <a:r>
              <a:rPr lang="en-US" sz="2400" u="none">
                <a:solidFill>
                  <a:srgbClr val="000000"/>
                </a:solidFill>
                <a:latin typeface="ABeeZee"/>
              </a:rPr>
              <a:t>your Canva Presentation.</a:t>
            </a:r>
          </a:p>
          <a:p>
            <a:pPr marL="0" indent="0" lvl="0">
              <a:lnSpc>
                <a:spcPts val="3359"/>
              </a:lnSpc>
              <a:spcBef>
                <a:spcPct val="0"/>
              </a:spcBef>
            </a:pPr>
            <a:r>
              <a:rPr lang="en-US" sz="2400" u="none">
                <a:solidFill>
                  <a:srgbClr val="000000"/>
                </a:solidFill>
                <a:latin typeface="ABeeZee"/>
              </a:rPr>
              <a:t>Happy designing! </a:t>
            </a:r>
          </a:p>
          <a:p>
            <a:pPr marL="0" indent="0" lvl="0">
              <a:lnSpc>
                <a:spcPts val="3359"/>
              </a:lnSpc>
              <a:spcBef>
                <a:spcPct val="0"/>
              </a:spcBef>
            </a:pPr>
          </a:p>
          <a:p>
            <a:pPr marL="0" indent="0" lvl="0">
              <a:lnSpc>
                <a:spcPts val="3359"/>
              </a:lnSpc>
              <a:spcBef>
                <a:spcPct val="0"/>
              </a:spcBef>
            </a:pPr>
            <a:r>
              <a:rPr lang="en-US" sz="2400" u="none">
                <a:solidFill>
                  <a:srgbClr val="000000"/>
                </a:solidFill>
                <a:latin typeface="ABeeZee"/>
              </a:rPr>
              <a:t>Don't forget to delete this</a:t>
            </a:r>
          </a:p>
          <a:p>
            <a:pPr marL="0" indent="0" lvl="0">
              <a:lnSpc>
                <a:spcPts val="3359"/>
              </a:lnSpc>
              <a:spcBef>
                <a:spcPct val="0"/>
              </a:spcBef>
            </a:pPr>
            <a:r>
              <a:rPr lang="en-US" sz="2400" u="none">
                <a:solidFill>
                  <a:srgbClr val="000000"/>
                </a:solidFill>
                <a:latin typeface="ABeeZee"/>
              </a:rPr>
              <a:t>page before presenting. </a:t>
            </a:r>
          </a:p>
        </p:txBody>
      </p:sp>
      <p:pic>
        <p:nvPicPr>
          <p:cNvPr name="Picture 26" id="26"/>
          <p:cNvPicPr>
            <a:picLocks noChangeAspect="true"/>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rcRect l="0" t="0" r="0" b="0"/>
          <a:stretch>
            <a:fillRect/>
          </a:stretch>
        </p:blipFill>
        <p:spPr>
          <a:xfrm flipH="false" flipV="false" rot="0">
            <a:off x="15845417" y="7999186"/>
            <a:ext cx="1487531" cy="1522591"/>
          </a:xfrm>
          <a:prstGeom prst="rect">
            <a:avLst/>
          </a:prstGeom>
        </p:spPr>
      </p:pic>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A9A8F4"/>
        </a:solidFill>
      </p:bgPr>
    </p:bg>
    <p:spTree>
      <p:nvGrpSpPr>
        <p:cNvPr id="1" name=""/>
        <p:cNvGrpSpPr/>
        <p:nvPr/>
      </p:nvGrpSpPr>
      <p:grpSpPr>
        <a:xfrm>
          <a:off x="0" y="0"/>
          <a:ext cx="0" cy="0"/>
          <a:chOff x="0" y="0"/>
          <a:chExt cx="0" cy="0"/>
        </a:xfrm>
      </p:grpSpPr>
      <p:sp>
        <p:nvSpPr>
          <p:cNvPr name="TextBox 2" id="2"/>
          <p:cNvSpPr txBox="true"/>
          <p:nvPr/>
        </p:nvSpPr>
        <p:spPr>
          <a:xfrm rot="0">
            <a:off x="1028700" y="1220843"/>
            <a:ext cx="5059131" cy="2223770"/>
          </a:xfrm>
          <a:prstGeom prst="rect">
            <a:avLst/>
          </a:prstGeom>
        </p:spPr>
        <p:txBody>
          <a:bodyPr anchor="t" rtlCol="false" tIns="0" lIns="0" bIns="0" rIns="0">
            <a:spAutoFit/>
          </a:bodyPr>
          <a:lstStyle/>
          <a:p>
            <a:pPr marL="0" indent="0" lvl="0">
              <a:lnSpc>
                <a:spcPts val="8889"/>
              </a:lnSpc>
            </a:pPr>
            <a:r>
              <a:rPr lang="en-US" sz="6999" u="none">
                <a:solidFill>
                  <a:srgbClr val="2834A6"/>
                </a:solidFill>
                <a:latin typeface="Wedges Bold"/>
              </a:rPr>
              <a:t>Resource </a:t>
            </a:r>
          </a:p>
          <a:p>
            <a:pPr marL="0" indent="0" lvl="0">
              <a:lnSpc>
                <a:spcPts val="8889"/>
              </a:lnSpc>
            </a:pPr>
            <a:r>
              <a:rPr lang="en-US" sz="6999" u="none">
                <a:solidFill>
                  <a:srgbClr val="2834A6"/>
                </a:solidFill>
                <a:latin typeface="Wedges Bold"/>
              </a:rPr>
              <a:t>Page</a:t>
            </a:r>
          </a:p>
        </p:txBody>
      </p:sp>
      <p:sp>
        <p:nvSpPr>
          <p:cNvPr name="TextBox 3" id="3"/>
          <p:cNvSpPr txBox="true"/>
          <p:nvPr/>
        </p:nvSpPr>
        <p:spPr>
          <a:xfrm rot="0">
            <a:off x="1028700" y="6898005"/>
            <a:ext cx="5059131" cy="2501265"/>
          </a:xfrm>
          <a:prstGeom prst="rect">
            <a:avLst/>
          </a:prstGeom>
        </p:spPr>
        <p:txBody>
          <a:bodyPr anchor="t" rtlCol="false" tIns="0" lIns="0" bIns="0" rIns="0">
            <a:spAutoFit/>
          </a:bodyPr>
          <a:lstStyle/>
          <a:p>
            <a:pPr marL="0" indent="0" lvl="0">
              <a:lnSpc>
                <a:spcPts val="3359"/>
              </a:lnSpc>
              <a:spcBef>
                <a:spcPct val="0"/>
              </a:spcBef>
            </a:pPr>
            <a:r>
              <a:rPr lang="en-US" sz="2400" u="none">
                <a:solidFill>
                  <a:srgbClr val="000000"/>
                </a:solidFill>
                <a:latin typeface="ABeeZee"/>
              </a:rPr>
              <a:t>Use these design resources in</a:t>
            </a:r>
          </a:p>
          <a:p>
            <a:pPr marL="0" indent="0" lvl="0">
              <a:lnSpc>
                <a:spcPts val="3359"/>
              </a:lnSpc>
              <a:spcBef>
                <a:spcPct val="0"/>
              </a:spcBef>
            </a:pPr>
            <a:r>
              <a:rPr lang="en-US" sz="2400" u="none">
                <a:solidFill>
                  <a:srgbClr val="000000"/>
                </a:solidFill>
                <a:latin typeface="ABeeZee"/>
              </a:rPr>
              <a:t>your Canva Presentation.</a:t>
            </a:r>
          </a:p>
          <a:p>
            <a:pPr marL="0" indent="0" lvl="0">
              <a:lnSpc>
                <a:spcPts val="3359"/>
              </a:lnSpc>
              <a:spcBef>
                <a:spcPct val="0"/>
              </a:spcBef>
            </a:pPr>
            <a:r>
              <a:rPr lang="en-US" sz="2400" u="none">
                <a:solidFill>
                  <a:srgbClr val="000000"/>
                </a:solidFill>
                <a:latin typeface="ABeeZee"/>
              </a:rPr>
              <a:t>Happy designing! </a:t>
            </a:r>
          </a:p>
          <a:p>
            <a:pPr marL="0" indent="0" lvl="0">
              <a:lnSpc>
                <a:spcPts val="3359"/>
              </a:lnSpc>
              <a:spcBef>
                <a:spcPct val="0"/>
              </a:spcBef>
            </a:pPr>
          </a:p>
          <a:p>
            <a:pPr marL="0" indent="0" lvl="0">
              <a:lnSpc>
                <a:spcPts val="3359"/>
              </a:lnSpc>
              <a:spcBef>
                <a:spcPct val="0"/>
              </a:spcBef>
            </a:pPr>
            <a:r>
              <a:rPr lang="en-US" sz="2400" u="none">
                <a:solidFill>
                  <a:srgbClr val="000000"/>
                </a:solidFill>
                <a:latin typeface="ABeeZee"/>
              </a:rPr>
              <a:t>Don't forget to delete this</a:t>
            </a:r>
          </a:p>
          <a:p>
            <a:pPr marL="0" indent="0" lvl="0">
              <a:lnSpc>
                <a:spcPts val="3359"/>
              </a:lnSpc>
              <a:spcBef>
                <a:spcPct val="0"/>
              </a:spcBef>
            </a:pPr>
            <a:r>
              <a:rPr lang="en-US" sz="2400" u="none">
                <a:solidFill>
                  <a:srgbClr val="000000"/>
                </a:solidFill>
                <a:latin typeface="ABeeZee"/>
              </a:rPr>
              <a:t>page before presenting. </a:t>
            </a:r>
          </a:p>
        </p:txBody>
      </p:sp>
      <p:pic>
        <p:nvPicPr>
          <p:cNvPr name="Picture 4" id="4"/>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5157841" y="2758859"/>
            <a:ext cx="1840472" cy="990509"/>
          </a:xfrm>
          <a:prstGeom prst="rect">
            <a:avLst/>
          </a:prstGeom>
        </p:spPr>
      </p:pic>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2259395" y="6081542"/>
            <a:ext cx="1155739" cy="1565657"/>
          </a:xfrm>
          <a:prstGeom prst="rect">
            <a:avLst/>
          </a:prstGeom>
        </p:spPr>
      </p:pic>
      <p:pic>
        <p:nvPicPr>
          <p:cNvPr name="Picture 6" id="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4538089" y="4874210"/>
            <a:ext cx="2722314" cy="712751"/>
          </a:xfrm>
          <a:prstGeom prst="rect">
            <a:avLst/>
          </a:prstGeom>
        </p:spPr>
      </p:pic>
      <p:pic>
        <p:nvPicPr>
          <p:cNvPr name="Picture 7" id="7"/>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3578309" y="2652901"/>
            <a:ext cx="867933" cy="1202426"/>
          </a:xfrm>
          <a:prstGeom prst="rect">
            <a:avLst/>
          </a:prstGeom>
        </p:spPr>
      </p:pic>
      <p:pic>
        <p:nvPicPr>
          <p:cNvPr name="Picture 8" id="8"/>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869730">
            <a:off x="7193145" y="4440254"/>
            <a:ext cx="1587184" cy="1465981"/>
          </a:xfrm>
          <a:prstGeom prst="rect">
            <a:avLst/>
          </a:prstGeom>
        </p:spPr>
      </p:pic>
      <p:pic>
        <p:nvPicPr>
          <p:cNvPr name="Picture 9" id="9"/>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1490896" y="2652901"/>
            <a:ext cx="968499" cy="1202426"/>
          </a:xfrm>
          <a:prstGeom prst="rect">
            <a:avLst/>
          </a:prstGeom>
        </p:spPr>
      </p:pic>
      <p:pic>
        <p:nvPicPr>
          <p:cNvPr name="Picture 10" id="10"/>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9694278" y="4953094"/>
            <a:ext cx="1668659" cy="440301"/>
          </a:xfrm>
          <a:prstGeom prst="rect">
            <a:avLst/>
          </a:prstGeom>
        </p:spPr>
      </p:pic>
      <p:pic>
        <p:nvPicPr>
          <p:cNvPr name="Picture 11" id="11"/>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9276474" y="764047"/>
            <a:ext cx="1153804" cy="1379548"/>
          </a:xfrm>
          <a:prstGeom prst="rect">
            <a:avLst/>
          </a:prstGeom>
        </p:spPr>
      </p:pic>
      <p:pic>
        <p:nvPicPr>
          <p:cNvPr name="Picture 12" id="12"/>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12259395" y="4404105"/>
            <a:ext cx="1585003" cy="1423621"/>
          </a:xfrm>
          <a:prstGeom prst="rect">
            <a:avLst/>
          </a:prstGeom>
        </p:spPr>
      </p:pic>
      <p:pic>
        <p:nvPicPr>
          <p:cNvPr name="Picture 13" id="13"/>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9627117" y="2741078"/>
            <a:ext cx="895480" cy="1026071"/>
          </a:xfrm>
          <a:prstGeom prst="rect">
            <a:avLst/>
          </a:prstGeom>
        </p:spPr>
      </p:pic>
      <p:pic>
        <p:nvPicPr>
          <p:cNvPr name="Picture 14" id="14"/>
          <p:cNvPicPr>
            <a:picLocks noChangeAspect="true"/>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0" t="0" r="0" b="0"/>
          <a:stretch>
            <a:fillRect/>
          </a:stretch>
        </p:blipFill>
        <p:spPr>
          <a:xfrm flipH="false" flipV="false" rot="0">
            <a:off x="13708751" y="766424"/>
            <a:ext cx="1052342" cy="1374794"/>
          </a:xfrm>
          <a:prstGeom prst="rect">
            <a:avLst/>
          </a:prstGeom>
        </p:spPr>
      </p:pic>
      <p:pic>
        <p:nvPicPr>
          <p:cNvPr name="Picture 15" id="15"/>
          <p:cNvPicPr>
            <a:picLocks noChangeAspect="true"/>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l="0" t="0" r="0" b="0"/>
          <a:stretch>
            <a:fillRect/>
          </a:stretch>
        </p:blipFill>
        <p:spPr>
          <a:xfrm flipH="false" flipV="false" rot="0">
            <a:off x="11297249" y="1236819"/>
            <a:ext cx="1540015" cy="434004"/>
          </a:xfrm>
          <a:prstGeom prst="rect">
            <a:avLst/>
          </a:prstGeom>
        </p:spPr>
      </p:pic>
      <p:pic>
        <p:nvPicPr>
          <p:cNvPr name="Picture 16" id="16"/>
          <p:cNvPicPr>
            <a:picLocks noChangeAspect="true"/>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l="0" t="0" r="0" b="0"/>
          <a:stretch>
            <a:fillRect/>
          </a:stretch>
        </p:blipFill>
        <p:spPr>
          <a:xfrm flipH="false" flipV="false" rot="0">
            <a:off x="7525689" y="929674"/>
            <a:ext cx="1089909" cy="1048294"/>
          </a:xfrm>
          <a:prstGeom prst="rect">
            <a:avLst/>
          </a:prstGeom>
        </p:spPr>
      </p:pic>
      <p:pic>
        <p:nvPicPr>
          <p:cNvPr name="Picture 17" id="17"/>
          <p:cNvPicPr>
            <a:picLocks noChangeAspect="true"/>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0" t="0" r="0" b="0"/>
          <a:stretch>
            <a:fillRect/>
          </a:stretch>
        </p:blipFill>
        <p:spPr>
          <a:xfrm flipH="false" flipV="false" rot="0">
            <a:off x="15709461" y="719708"/>
            <a:ext cx="1288852" cy="1248576"/>
          </a:xfrm>
          <a:prstGeom prst="rect">
            <a:avLst/>
          </a:prstGeom>
        </p:spPr>
      </p:pic>
      <p:pic>
        <p:nvPicPr>
          <p:cNvPr name="Picture 18" id="18"/>
          <p:cNvPicPr>
            <a:picLocks noChangeAspect="true"/>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l="0" t="0" r="0" b="0"/>
          <a:stretch>
            <a:fillRect/>
          </a:stretch>
        </p:blipFill>
        <p:spPr>
          <a:xfrm flipH="true" flipV="false" rot="0">
            <a:off x="7507609" y="2520012"/>
            <a:ext cx="1086470" cy="1468203"/>
          </a:xfrm>
          <a:prstGeom prst="rect">
            <a:avLst/>
          </a:prstGeom>
        </p:spPr>
      </p:pic>
      <p:pic>
        <p:nvPicPr>
          <p:cNvPr name="Picture 19" id="19"/>
          <p:cNvPicPr>
            <a:picLocks noChangeAspect="true"/>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l="0" t="0" r="0" b="0"/>
          <a:stretch>
            <a:fillRect/>
          </a:stretch>
        </p:blipFill>
        <p:spPr>
          <a:xfrm flipH="false" flipV="false" rot="1097761">
            <a:off x="4897740" y="4059705"/>
            <a:ext cx="40437" cy="64841"/>
          </a:xfrm>
          <a:prstGeom prst="rect">
            <a:avLst/>
          </a:prstGeom>
        </p:spPr>
      </p:pic>
      <p:pic>
        <p:nvPicPr>
          <p:cNvPr name="Picture 20" id="20"/>
          <p:cNvPicPr>
            <a:picLocks noChangeAspect="true"/>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l="0" t="0" r="0" b="0"/>
          <a:stretch>
            <a:fillRect/>
          </a:stretch>
        </p:blipFill>
        <p:spPr>
          <a:xfrm flipH="false" flipV="false" rot="0">
            <a:off x="7288273" y="6240783"/>
            <a:ext cx="1525143" cy="1564978"/>
          </a:xfrm>
          <a:prstGeom prst="rect">
            <a:avLst/>
          </a:prstGeom>
        </p:spPr>
      </p:pic>
      <p:pic>
        <p:nvPicPr>
          <p:cNvPr name="Picture 21" id="21"/>
          <p:cNvPicPr>
            <a:picLocks noChangeAspect="true"/>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l="0" t="0" r="0" b="0"/>
          <a:stretch>
            <a:fillRect/>
          </a:stretch>
        </p:blipFill>
        <p:spPr>
          <a:xfrm flipH="false" flipV="false" rot="0">
            <a:off x="13734642" y="8256431"/>
            <a:ext cx="1423199" cy="1304168"/>
          </a:xfrm>
          <a:prstGeom prst="rect">
            <a:avLst/>
          </a:prstGeom>
        </p:spPr>
      </p:pic>
      <p:pic>
        <p:nvPicPr>
          <p:cNvPr name="Picture 22" id="22"/>
          <p:cNvPicPr>
            <a:picLocks noChangeAspect="true"/>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rcRect l="0" t="0" r="0" b="0"/>
          <a:stretch>
            <a:fillRect/>
          </a:stretch>
        </p:blipFill>
        <p:spPr>
          <a:xfrm flipH="false" flipV="false" rot="0">
            <a:off x="15899246" y="8272768"/>
            <a:ext cx="1269181" cy="1271493"/>
          </a:xfrm>
          <a:prstGeom prst="rect">
            <a:avLst/>
          </a:prstGeom>
        </p:spPr>
      </p:pic>
      <p:pic>
        <p:nvPicPr>
          <p:cNvPr name="Picture 23" id="23"/>
          <p:cNvPicPr>
            <a:picLocks noChangeAspect="true"/>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rcRect l="0" t="0" r="0" b="0"/>
          <a:stretch>
            <a:fillRect/>
          </a:stretch>
        </p:blipFill>
        <p:spPr>
          <a:xfrm flipH="false" flipV="false" rot="0">
            <a:off x="11971506" y="8411073"/>
            <a:ext cx="1072914" cy="994884"/>
          </a:xfrm>
          <a:prstGeom prst="rect">
            <a:avLst/>
          </a:prstGeom>
        </p:spPr>
      </p:pic>
      <p:pic>
        <p:nvPicPr>
          <p:cNvPr name="Picture 24" id="24"/>
          <p:cNvPicPr>
            <a:picLocks noChangeAspect="true"/>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rcRect l="0" t="0" r="0" b="0"/>
          <a:stretch>
            <a:fillRect/>
          </a:stretch>
        </p:blipFill>
        <p:spPr>
          <a:xfrm flipH="false" flipV="false" rot="0">
            <a:off x="7313645" y="8215337"/>
            <a:ext cx="1575405" cy="1386356"/>
          </a:xfrm>
          <a:prstGeom prst="rect">
            <a:avLst/>
          </a:prstGeom>
        </p:spPr>
      </p:pic>
      <p:pic>
        <p:nvPicPr>
          <p:cNvPr name="Picture 25" id="25"/>
          <p:cNvPicPr>
            <a:picLocks noChangeAspect="true"/>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rcRect l="0" t="0" r="0" b="0"/>
          <a:stretch>
            <a:fillRect/>
          </a:stretch>
        </p:blipFill>
        <p:spPr>
          <a:xfrm flipH="false" flipV="false" rot="0">
            <a:off x="14333854" y="6618511"/>
            <a:ext cx="2926549" cy="867323"/>
          </a:xfrm>
          <a:prstGeom prst="rect">
            <a:avLst/>
          </a:prstGeom>
        </p:spPr>
      </p:pic>
      <p:pic>
        <p:nvPicPr>
          <p:cNvPr name="Picture 26" id="26"/>
          <p:cNvPicPr>
            <a:picLocks noChangeAspect="true"/>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rcRect l="0" t="0" r="0" b="0"/>
          <a:stretch>
            <a:fillRect/>
          </a:stretch>
        </p:blipFill>
        <p:spPr>
          <a:xfrm flipH="false" flipV="false" rot="0">
            <a:off x="9249741" y="6618511"/>
            <a:ext cx="2666096" cy="809524"/>
          </a:xfrm>
          <a:prstGeom prst="rect">
            <a:avLst/>
          </a:prstGeom>
        </p:spPr>
      </p:pic>
      <p:pic>
        <p:nvPicPr>
          <p:cNvPr name="Picture 27" id="27"/>
          <p:cNvPicPr>
            <a:picLocks noChangeAspect="true"/>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rcRect l="0" t="0" r="0" b="0"/>
          <a:stretch>
            <a:fillRect/>
          </a:stretch>
        </p:blipFill>
        <p:spPr>
          <a:xfrm flipH="false" flipV="false" rot="0">
            <a:off x="9694278" y="8215337"/>
            <a:ext cx="1472000" cy="1386356"/>
          </a:xfrm>
          <a:prstGeom prst="rect">
            <a:avLst/>
          </a:prstGeom>
        </p:spPr>
      </p:pic>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A9A8F4"/>
        </a:solidFill>
      </p:bgPr>
    </p:bg>
    <p:spTree>
      <p:nvGrpSpPr>
        <p:cNvPr id="1" name=""/>
        <p:cNvGrpSpPr/>
        <p:nvPr/>
      </p:nvGrpSpPr>
      <p:grpSpPr>
        <a:xfrm>
          <a:off x="0" y="0"/>
          <a:ext cx="0" cy="0"/>
          <a:chOff x="0" y="0"/>
          <a:chExt cx="0" cy="0"/>
        </a:xfrm>
      </p:grpSpPr>
      <p:sp>
        <p:nvSpPr>
          <p:cNvPr name="TextBox 2" id="2"/>
          <p:cNvSpPr txBox="true"/>
          <p:nvPr/>
        </p:nvSpPr>
        <p:spPr>
          <a:xfrm rot="0">
            <a:off x="1028700" y="1220843"/>
            <a:ext cx="5059131" cy="2223770"/>
          </a:xfrm>
          <a:prstGeom prst="rect">
            <a:avLst/>
          </a:prstGeom>
        </p:spPr>
        <p:txBody>
          <a:bodyPr anchor="t" rtlCol="false" tIns="0" lIns="0" bIns="0" rIns="0">
            <a:spAutoFit/>
          </a:bodyPr>
          <a:lstStyle/>
          <a:p>
            <a:pPr marL="0" indent="0" lvl="0">
              <a:lnSpc>
                <a:spcPts val="8889"/>
              </a:lnSpc>
            </a:pPr>
            <a:r>
              <a:rPr lang="en-US" sz="6999" u="none">
                <a:solidFill>
                  <a:srgbClr val="2834A6"/>
                </a:solidFill>
                <a:latin typeface="Wedges Bold"/>
              </a:rPr>
              <a:t>Resource </a:t>
            </a:r>
          </a:p>
          <a:p>
            <a:pPr marL="0" indent="0" lvl="0">
              <a:lnSpc>
                <a:spcPts val="8889"/>
              </a:lnSpc>
            </a:pPr>
            <a:r>
              <a:rPr lang="en-US" sz="6999" u="none">
                <a:solidFill>
                  <a:srgbClr val="2834A6"/>
                </a:solidFill>
                <a:latin typeface="Wedges Bold"/>
              </a:rPr>
              <a:t>Page</a:t>
            </a:r>
          </a:p>
        </p:txBody>
      </p:sp>
      <p:sp>
        <p:nvSpPr>
          <p:cNvPr name="TextBox 3" id="3"/>
          <p:cNvSpPr txBox="true"/>
          <p:nvPr/>
        </p:nvSpPr>
        <p:spPr>
          <a:xfrm rot="0">
            <a:off x="1028700" y="6898005"/>
            <a:ext cx="5059131" cy="2501265"/>
          </a:xfrm>
          <a:prstGeom prst="rect">
            <a:avLst/>
          </a:prstGeom>
        </p:spPr>
        <p:txBody>
          <a:bodyPr anchor="t" rtlCol="false" tIns="0" lIns="0" bIns="0" rIns="0">
            <a:spAutoFit/>
          </a:bodyPr>
          <a:lstStyle/>
          <a:p>
            <a:pPr marL="0" indent="0" lvl="0">
              <a:lnSpc>
                <a:spcPts val="3359"/>
              </a:lnSpc>
              <a:spcBef>
                <a:spcPct val="0"/>
              </a:spcBef>
            </a:pPr>
            <a:r>
              <a:rPr lang="en-US" sz="2400" u="none">
                <a:solidFill>
                  <a:srgbClr val="000000"/>
                </a:solidFill>
                <a:latin typeface="ABeeZee"/>
              </a:rPr>
              <a:t>Use these design resources in</a:t>
            </a:r>
          </a:p>
          <a:p>
            <a:pPr marL="0" indent="0" lvl="0">
              <a:lnSpc>
                <a:spcPts val="3359"/>
              </a:lnSpc>
              <a:spcBef>
                <a:spcPct val="0"/>
              </a:spcBef>
            </a:pPr>
            <a:r>
              <a:rPr lang="en-US" sz="2400" u="none">
                <a:solidFill>
                  <a:srgbClr val="000000"/>
                </a:solidFill>
                <a:latin typeface="ABeeZee"/>
              </a:rPr>
              <a:t>your Canva Presentation.</a:t>
            </a:r>
          </a:p>
          <a:p>
            <a:pPr marL="0" indent="0" lvl="0">
              <a:lnSpc>
                <a:spcPts val="3359"/>
              </a:lnSpc>
              <a:spcBef>
                <a:spcPct val="0"/>
              </a:spcBef>
            </a:pPr>
            <a:r>
              <a:rPr lang="en-US" sz="2400" u="none">
                <a:solidFill>
                  <a:srgbClr val="000000"/>
                </a:solidFill>
                <a:latin typeface="ABeeZee"/>
              </a:rPr>
              <a:t>Happy designing! </a:t>
            </a:r>
          </a:p>
          <a:p>
            <a:pPr marL="0" indent="0" lvl="0">
              <a:lnSpc>
                <a:spcPts val="3359"/>
              </a:lnSpc>
              <a:spcBef>
                <a:spcPct val="0"/>
              </a:spcBef>
            </a:pPr>
          </a:p>
          <a:p>
            <a:pPr marL="0" indent="0" lvl="0">
              <a:lnSpc>
                <a:spcPts val="3359"/>
              </a:lnSpc>
              <a:spcBef>
                <a:spcPct val="0"/>
              </a:spcBef>
            </a:pPr>
            <a:r>
              <a:rPr lang="en-US" sz="2400" u="none">
                <a:solidFill>
                  <a:srgbClr val="000000"/>
                </a:solidFill>
                <a:latin typeface="ABeeZee"/>
              </a:rPr>
              <a:t>Don't forget to delete this</a:t>
            </a:r>
          </a:p>
          <a:p>
            <a:pPr marL="0" indent="0" lvl="0">
              <a:lnSpc>
                <a:spcPts val="3359"/>
              </a:lnSpc>
              <a:spcBef>
                <a:spcPct val="0"/>
              </a:spcBef>
            </a:pPr>
            <a:r>
              <a:rPr lang="en-US" sz="2400" u="none">
                <a:solidFill>
                  <a:srgbClr val="000000"/>
                </a:solidFill>
                <a:latin typeface="ABeeZee"/>
              </a:rPr>
              <a:t>page before presenting. </a:t>
            </a:r>
          </a:p>
        </p:txBody>
      </p:sp>
      <p:pic>
        <p:nvPicPr>
          <p:cNvPr name="Picture 4" id="4"/>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7482135" y="1201256"/>
            <a:ext cx="832459" cy="715915"/>
          </a:xfrm>
          <a:prstGeom prst="rect">
            <a:avLst/>
          </a:prstGeom>
        </p:spPr>
      </p:pic>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831902" y="1128165"/>
            <a:ext cx="862097" cy="862097"/>
          </a:xfrm>
          <a:prstGeom prst="rect">
            <a:avLst/>
          </a:prstGeom>
        </p:spPr>
      </p:pic>
      <p:pic>
        <p:nvPicPr>
          <p:cNvPr name="Picture 6" id="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0121522" y="1053200"/>
            <a:ext cx="704739" cy="1012027"/>
          </a:xfrm>
          <a:prstGeom prst="rect">
            <a:avLst/>
          </a:prstGeom>
        </p:spPr>
      </p:pic>
      <p:pic>
        <p:nvPicPr>
          <p:cNvPr name="Picture 7" id="7"/>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1297755" y="1201256"/>
            <a:ext cx="1164950" cy="715915"/>
          </a:xfrm>
          <a:prstGeom prst="rect">
            <a:avLst/>
          </a:prstGeom>
        </p:spPr>
      </p:pic>
      <p:pic>
        <p:nvPicPr>
          <p:cNvPr name="Picture 8" id="8"/>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3009164" y="1128165"/>
            <a:ext cx="862097" cy="862097"/>
          </a:xfrm>
          <a:prstGeom prst="rect">
            <a:avLst/>
          </a:prstGeom>
        </p:spPr>
      </p:pic>
      <p:pic>
        <p:nvPicPr>
          <p:cNvPr name="Picture 9" id="9"/>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5326641" y="1053200"/>
            <a:ext cx="1119949" cy="1012027"/>
          </a:xfrm>
          <a:prstGeom prst="rect">
            <a:avLst/>
          </a:prstGeom>
        </p:spPr>
      </p:pic>
      <p:pic>
        <p:nvPicPr>
          <p:cNvPr name="Picture 10" id="10"/>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4298785" y="1053200"/>
            <a:ext cx="675298" cy="1012027"/>
          </a:xfrm>
          <a:prstGeom prst="rect">
            <a:avLst/>
          </a:prstGeom>
        </p:spPr>
      </p:pic>
      <p:pic>
        <p:nvPicPr>
          <p:cNvPr name="Picture 11" id="11"/>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6799149" y="1053200"/>
            <a:ext cx="732340" cy="1012027"/>
          </a:xfrm>
          <a:prstGeom prst="rect">
            <a:avLst/>
          </a:prstGeom>
        </p:spPr>
      </p:pic>
      <p:pic>
        <p:nvPicPr>
          <p:cNvPr name="Picture 12" id="12"/>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7467096" y="3064911"/>
            <a:ext cx="862536" cy="862536"/>
          </a:xfrm>
          <a:prstGeom prst="rect">
            <a:avLst/>
          </a:prstGeom>
        </p:spPr>
      </p:pic>
      <p:pic>
        <p:nvPicPr>
          <p:cNvPr name="Picture 13" id="13"/>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8780705" y="3064911"/>
            <a:ext cx="862536" cy="862536"/>
          </a:xfrm>
          <a:prstGeom prst="rect">
            <a:avLst/>
          </a:prstGeom>
        </p:spPr>
      </p:pic>
      <p:pic>
        <p:nvPicPr>
          <p:cNvPr name="Picture 14" id="14"/>
          <p:cNvPicPr>
            <a:picLocks noChangeAspect="true"/>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0" t="0" r="0" b="0"/>
          <a:stretch>
            <a:fillRect/>
          </a:stretch>
        </p:blipFill>
        <p:spPr>
          <a:xfrm flipH="false" flipV="false" rot="0">
            <a:off x="10094314" y="3064911"/>
            <a:ext cx="856263" cy="862536"/>
          </a:xfrm>
          <a:prstGeom prst="rect">
            <a:avLst/>
          </a:prstGeom>
        </p:spPr>
      </p:pic>
      <p:pic>
        <p:nvPicPr>
          <p:cNvPr name="Picture 15" id="15"/>
          <p:cNvPicPr>
            <a:picLocks noChangeAspect="true"/>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l="0" t="0" r="0" b="0"/>
          <a:stretch>
            <a:fillRect/>
          </a:stretch>
        </p:blipFill>
        <p:spPr>
          <a:xfrm flipH="false" flipV="false" rot="0">
            <a:off x="11398252" y="3060768"/>
            <a:ext cx="714074" cy="870822"/>
          </a:xfrm>
          <a:prstGeom prst="rect">
            <a:avLst/>
          </a:prstGeom>
        </p:spPr>
      </p:pic>
      <p:pic>
        <p:nvPicPr>
          <p:cNvPr name="Picture 16" id="16"/>
          <p:cNvPicPr>
            <a:picLocks noChangeAspect="true"/>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l="0" t="0" r="0" b="0"/>
          <a:stretch>
            <a:fillRect/>
          </a:stretch>
        </p:blipFill>
        <p:spPr>
          <a:xfrm flipH="false" flipV="false" rot="0">
            <a:off x="12560001" y="3064911"/>
            <a:ext cx="903609" cy="862536"/>
          </a:xfrm>
          <a:prstGeom prst="rect">
            <a:avLst/>
          </a:prstGeom>
        </p:spPr>
      </p:pic>
      <p:pic>
        <p:nvPicPr>
          <p:cNvPr name="Picture 17" id="17"/>
          <p:cNvPicPr>
            <a:picLocks noChangeAspect="true"/>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0" t="0" r="0" b="0"/>
          <a:stretch>
            <a:fillRect/>
          </a:stretch>
        </p:blipFill>
        <p:spPr>
          <a:xfrm flipH="false" flipV="false" rot="0">
            <a:off x="13914683" y="3064911"/>
            <a:ext cx="757464" cy="862536"/>
          </a:xfrm>
          <a:prstGeom prst="rect">
            <a:avLst/>
          </a:prstGeom>
        </p:spPr>
      </p:pic>
      <p:pic>
        <p:nvPicPr>
          <p:cNvPr name="Picture 18" id="18"/>
          <p:cNvPicPr>
            <a:picLocks noChangeAspect="true"/>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l="0" t="0" r="0" b="0"/>
          <a:stretch>
            <a:fillRect/>
          </a:stretch>
        </p:blipFill>
        <p:spPr>
          <a:xfrm flipH="false" flipV="false" rot="0">
            <a:off x="15376997" y="3064911"/>
            <a:ext cx="857832" cy="862536"/>
          </a:xfrm>
          <a:prstGeom prst="rect">
            <a:avLst/>
          </a:prstGeom>
        </p:spPr>
      </p:pic>
      <p:pic>
        <p:nvPicPr>
          <p:cNvPr name="Picture 19" id="19"/>
          <p:cNvPicPr>
            <a:picLocks noChangeAspect="true"/>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l="0" t="0" r="0" b="0"/>
          <a:stretch>
            <a:fillRect/>
          </a:stretch>
        </p:blipFill>
        <p:spPr>
          <a:xfrm flipH="false" flipV="false" rot="0">
            <a:off x="16602008" y="3165916"/>
            <a:ext cx="1110978" cy="660527"/>
          </a:xfrm>
          <a:prstGeom prst="rect">
            <a:avLst/>
          </a:prstGeom>
        </p:spPr>
      </p:pic>
      <p:pic>
        <p:nvPicPr>
          <p:cNvPr name="Picture 20" id="20"/>
          <p:cNvPicPr>
            <a:picLocks noChangeAspect="true"/>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l="0" t="0" r="0" b="0"/>
          <a:stretch>
            <a:fillRect/>
          </a:stretch>
        </p:blipFill>
        <p:spPr>
          <a:xfrm flipH="false" flipV="false" rot="0">
            <a:off x="7490992" y="4980429"/>
            <a:ext cx="885701" cy="761703"/>
          </a:xfrm>
          <a:prstGeom prst="rect">
            <a:avLst/>
          </a:prstGeom>
        </p:spPr>
      </p:pic>
      <p:pic>
        <p:nvPicPr>
          <p:cNvPr name="Picture 21" id="21"/>
          <p:cNvPicPr>
            <a:picLocks noChangeAspect="true"/>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l="0" t="0" r="0" b="0"/>
          <a:stretch>
            <a:fillRect/>
          </a:stretch>
        </p:blipFill>
        <p:spPr>
          <a:xfrm flipH="false" flipV="false" rot="0">
            <a:off x="9129092" y="4980429"/>
            <a:ext cx="761703" cy="761703"/>
          </a:xfrm>
          <a:prstGeom prst="rect">
            <a:avLst/>
          </a:prstGeom>
        </p:spPr>
      </p:pic>
      <p:pic>
        <p:nvPicPr>
          <p:cNvPr name="Picture 22" id="22"/>
          <p:cNvPicPr>
            <a:picLocks noChangeAspect="true"/>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rcRect l="0" t="0" r="0" b="0"/>
          <a:stretch>
            <a:fillRect/>
          </a:stretch>
        </p:blipFill>
        <p:spPr>
          <a:xfrm flipH="false" flipV="false" rot="0">
            <a:off x="10643194" y="4980429"/>
            <a:ext cx="761703" cy="761703"/>
          </a:xfrm>
          <a:prstGeom prst="rect">
            <a:avLst/>
          </a:prstGeom>
        </p:spPr>
      </p:pic>
      <p:pic>
        <p:nvPicPr>
          <p:cNvPr name="Picture 23" id="23"/>
          <p:cNvPicPr>
            <a:picLocks noChangeAspect="true"/>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rcRect l="0" t="0" r="0" b="0"/>
          <a:stretch>
            <a:fillRect/>
          </a:stretch>
        </p:blipFill>
        <p:spPr>
          <a:xfrm flipH="false" flipV="false" rot="0">
            <a:off x="12157296" y="4980429"/>
            <a:ext cx="760318" cy="761703"/>
          </a:xfrm>
          <a:prstGeom prst="rect">
            <a:avLst/>
          </a:prstGeom>
        </p:spPr>
      </p:pic>
      <p:pic>
        <p:nvPicPr>
          <p:cNvPr name="Picture 24" id="24"/>
          <p:cNvPicPr>
            <a:picLocks noChangeAspect="true"/>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rcRect l="0" t="0" r="0" b="0"/>
          <a:stretch>
            <a:fillRect/>
          </a:stretch>
        </p:blipFill>
        <p:spPr>
          <a:xfrm flipH="false" flipV="false" rot="0">
            <a:off x="13670014" y="4980429"/>
            <a:ext cx="827938" cy="761703"/>
          </a:xfrm>
          <a:prstGeom prst="rect">
            <a:avLst/>
          </a:prstGeom>
        </p:spPr>
      </p:pic>
      <p:pic>
        <p:nvPicPr>
          <p:cNvPr name="Picture 25" id="25"/>
          <p:cNvPicPr>
            <a:picLocks noChangeAspect="true"/>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rcRect l="0" t="0" r="0" b="0"/>
          <a:stretch>
            <a:fillRect/>
          </a:stretch>
        </p:blipFill>
        <p:spPr>
          <a:xfrm flipH="false" flipV="false" rot="0">
            <a:off x="15250351" y="4980429"/>
            <a:ext cx="614902" cy="761703"/>
          </a:xfrm>
          <a:prstGeom prst="rect">
            <a:avLst/>
          </a:prstGeom>
        </p:spPr>
      </p:pic>
      <p:pic>
        <p:nvPicPr>
          <p:cNvPr name="Picture 26" id="26"/>
          <p:cNvPicPr>
            <a:picLocks noChangeAspect="true"/>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rcRect l="0" t="0" r="0" b="0"/>
          <a:stretch>
            <a:fillRect/>
          </a:stretch>
        </p:blipFill>
        <p:spPr>
          <a:xfrm flipH="false" flipV="false" rot="0">
            <a:off x="16617652" y="5046621"/>
            <a:ext cx="1095335" cy="629320"/>
          </a:xfrm>
          <a:prstGeom prst="rect">
            <a:avLst/>
          </a:prstGeom>
        </p:spPr>
      </p:pic>
      <p:pic>
        <p:nvPicPr>
          <p:cNvPr name="Picture 27" id="27"/>
          <p:cNvPicPr>
            <a:picLocks noChangeAspect="true"/>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rcRect l="0" t="0" r="0" b="0"/>
          <a:stretch>
            <a:fillRect/>
          </a:stretch>
        </p:blipFill>
        <p:spPr>
          <a:xfrm flipH="false" flipV="false" rot="0">
            <a:off x="7479750" y="6679656"/>
            <a:ext cx="914303" cy="816223"/>
          </a:xfrm>
          <a:prstGeom prst="rect">
            <a:avLst/>
          </a:prstGeom>
        </p:spPr>
      </p:pic>
      <p:pic>
        <p:nvPicPr>
          <p:cNvPr name="Picture 28" id="28"/>
          <p:cNvPicPr>
            <a:picLocks noChangeAspect="true"/>
          </p:cNvPicPr>
          <p:nvPr/>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rcRect l="0" t="0" r="0" b="0"/>
          <a:stretch>
            <a:fillRect/>
          </a:stretch>
        </p:blipFill>
        <p:spPr>
          <a:xfrm flipH="false" flipV="false" rot="0">
            <a:off x="8831438" y="6647007"/>
            <a:ext cx="642709" cy="881521"/>
          </a:xfrm>
          <a:prstGeom prst="rect">
            <a:avLst/>
          </a:prstGeom>
        </p:spPr>
      </p:pic>
      <p:pic>
        <p:nvPicPr>
          <p:cNvPr name="Picture 29" id="29"/>
          <p:cNvPicPr>
            <a:picLocks noChangeAspect="true"/>
          </p:cNvPicPr>
          <p:nvPr/>
        </p:nvPicPr>
        <p:blipFill>
          <a:blip r:embed="rId52">
            <a:extLst>
              <a:ext uri="{28A0092B-C50C-407E-A947-70E740481C1C}">
                <a14:useLocalDpi xmlns:a14="http://schemas.microsoft.com/office/drawing/2010/main" val="0"/>
              </a:ext>
              <a:ext uri="{96DAC541-7B7A-43D3-8B79-37D633B846F1}">
                <asvg:svgBlip xmlns:asvg="http://schemas.microsoft.com/office/drawing/2016/SVG/main" r:embed="rId53"/>
              </a:ext>
            </a:extLst>
          </a:blip>
          <a:srcRect l="0" t="0" r="0" b="0"/>
          <a:stretch>
            <a:fillRect/>
          </a:stretch>
        </p:blipFill>
        <p:spPr>
          <a:xfrm flipH="false" flipV="false" rot="0">
            <a:off x="9911532" y="6647007"/>
            <a:ext cx="827027" cy="881521"/>
          </a:xfrm>
          <a:prstGeom prst="rect">
            <a:avLst/>
          </a:prstGeom>
        </p:spPr>
      </p:pic>
      <p:pic>
        <p:nvPicPr>
          <p:cNvPr name="Picture 30" id="30"/>
          <p:cNvPicPr>
            <a:picLocks noChangeAspect="true"/>
          </p:cNvPicPr>
          <p:nvPr/>
        </p:nvPicPr>
        <p:blipFill>
          <a:blip r:embed="rId54">
            <a:extLst>
              <a:ext uri="{28A0092B-C50C-407E-A947-70E740481C1C}">
                <a14:useLocalDpi xmlns:a14="http://schemas.microsoft.com/office/drawing/2010/main" val="0"/>
              </a:ext>
              <a:ext uri="{96DAC541-7B7A-43D3-8B79-37D633B846F1}">
                <asvg:svgBlip xmlns:asvg="http://schemas.microsoft.com/office/drawing/2016/SVG/main" r:embed="rId55"/>
              </a:ext>
            </a:extLst>
          </a:blip>
          <a:srcRect l="0" t="0" r="0" b="0"/>
          <a:stretch>
            <a:fillRect/>
          </a:stretch>
        </p:blipFill>
        <p:spPr>
          <a:xfrm flipH="false" flipV="false" rot="0">
            <a:off x="11175944" y="6647007"/>
            <a:ext cx="644312" cy="881521"/>
          </a:xfrm>
          <a:prstGeom prst="rect">
            <a:avLst/>
          </a:prstGeom>
        </p:spPr>
      </p:pic>
      <p:pic>
        <p:nvPicPr>
          <p:cNvPr name="Picture 31" id="31"/>
          <p:cNvPicPr>
            <a:picLocks noChangeAspect="true"/>
          </p:cNvPicPr>
          <p:nvPr/>
        </p:nvPicPr>
        <p:blipFill>
          <a:blip r:embed="rId56">
            <a:extLst>
              <a:ext uri="{28A0092B-C50C-407E-A947-70E740481C1C}">
                <a14:useLocalDpi xmlns:a14="http://schemas.microsoft.com/office/drawing/2010/main" val="0"/>
              </a:ext>
              <a:ext uri="{96DAC541-7B7A-43D3-8B79-37D633B846F1}">
                <asvg:svgBlip xmlns:asvg="http://schemas.microsoft.com/office/drawing/2016/SVG/main" r:embed="rId57"/>
              </a:ext>
            </a:extLst>
          </a:blip>
          <a:srcRect l="0" t="0" r="0" b="0"/>
          <a:stretch>
            <a:fillRect/>
          </a:stretch>
        </p:blipFill>
        <p:spPr>
          <a:xfrm flipH="false" flipV="false" rot="0">
            <a:off x="12257641" y="6739185"/>
            <a:ext cx="1158432" cy="697166"/>
          </a:xfrm>
          <a:prstGeom prst="rect">
            <a:avLst/>
          </a:prstGeom>
        </p:spPr>
      </p:pic>
      <p:pic>
        <p:nvPicPr>
          <p:cNvPr name="Picture 32" id="32"/>
          <p:cNvPicPr>
            <a:picLocks noChangeAspect="true"/>
          </p:cNvPicPr>
          <p:nvPr/>
        </p:nvPicPr>
        <p:blipFill>
          <a:blip r:embed="rId58">
            <a:extLst>
              <a:ext uri="{28A0092B-C50C-407E-A947-70E740481C1C}">
                <a14:useLocalDpi xmlns:a14="http://schemas.microsoft.com/office/drawing/2010/main" val="0"/>
              </a:ext>
              <a:ext uri="{96DAC541-7B7A-43D3-8B79-37D633B846F1}">
                <asvg:svgBlip xmlns:asvg="http://schemas.microsoft.com/office/drawing/2016/SVG/main" r:embed="rId59"/>
              </a:ext>
            </a:extLst>
          </a:blip>
          <a:srcRect l="0" t="0" r="0" b="0"/>
          <a:stretch>
            <a:fillRect/>
          </a:stretch>
        </p:blipFill>
        <p:spPr>
          <a:xfrm flipH="false" flipV="false" rot="0">
            <a:off x="13853458" y="6647007"/>
            <a:ext cx="1117135" cy="881521"/>
          </a:xfrm>
          <a:prstGeom prst="rect">
            <a:avLst/>
          </a:prstGeom>
        </p:spPr>
      </p:pic>
      <p:pic>
        <p:nvPicPr>
          <p:cNvPr name="Picture 33" id="33"/>
          <p:cNvPicPr>
            <a:picLocks noChangeAspect="true"/>
          </p:cNvPicPr>
          <p:nvPr/>
        </p:nvPicPr>
        <p:blipFill>
          <a:blip r:embed="rId60">
            <a:extLst>
              <a:ext uri="{28A0092B-C50C-407E-A947-70E740481C1C}">
                <a14:useLocalDpi xmlns:a14="http://schemas.microsoft.com/office/drawing/2010/main" val="0"/>
              </a:ext>
              <a:ext uri="{96DAC541-7B7A-43D3-8B79-37D633B846F1}">
                <asvg:svgBlip xmlns:asvg="http://schemas.microsoft.com/office/drawing/2016/SVG/main" r:embed="rId61"/>
              </a:ext>
            </a:extLst>
          </a:blip>
          <a:srcRect l="0" t="0" r="0" b="0"/>
          <a:stretch>
            <a:fillRect/>
          </a:stretch>
        </p:blipFill>
        <p:spPr>
          <a:xfrm flipH="false" flipV="false" rot="0">
            <a:off x="15407978" y="6647007"/>
            <a:ext cx="881521" cy="881521"/>
          </a:xfrm>
          <a:prstGeom prst="rect">
            <a:avLst/>
          </a:prstGeom>
        </p:spPr>
      </p:pic>
      <p:pic>
        <p:nvPicPr>
          <p:cNvPr name="Picture 34" id="34"/>
          <p:cNvPicPr>
            <a:picLocks noChangeAspect="true"/>
          </p:cNvPicPr>
          <p:nvPr/>
        </p:nvPicPr>
        <p:blipFill>
          <a:blip r:embed="rId62">
            <a:extLst>
              <a:ext uri="{28A0092B-C50C-407E-A947-70E740481C1C}">
                <a14:useLocalDpi xmlns:a14="http://schemas.microsoft.com/office/drawing/2010/main" val="0"/>
              </a:ext>
              <a:ext uri="{96DAC541-7B7A-43D3-8B79-37D633B846F1}">
                <asvg:svgBlip xmlns:asvg="http://schemas.microsoft.com/office/drawing/2016/SVG/main" r:embed="rId63"/>
              </a:ext>
            </a:extLst>
          </a:blip>
          <a:srcRect l="0" t="0" r="0" b="0"/>
          <a:stretch>
            <a:fillRect/>
          </a:stretch>
        </p:blipFill>
        <p:spPr>
          <a:xfrm flipH="false" flipV="false" rot="0">
            <a:off x="7686242" y="8479532"/>
            <a:ext cx="424245" cy="788293"/>
          </a:xfrm>
          <a:prstGeom prst="rect">
            <a:avLst/>
          </a:prstGeom>
        </p:spPr>
      </p:pic>
      <p:pic>
        <p:nvPicPr>
          <p:cNvPr name="Picture 35" id="35"/>
          <p:cNvPicPr>
            <a:picLocks noChangeAspect="true"/>
          </p:cNvPicPr>
          <p:nvPr/>
        </p:nvPicPr>
        <p:blipFill>
          <a:blip r:embed="rId64">
            <a:extLst>
              <a:ext uri="{28A0092B-C50C-407E-A947-70E740481C1C}">
                <a14:useLocalDpi xmlns:a14="http://schemas.microsoft.com/office/drawing/2010/main" val="0"/>
              </a:ext>
              <a:ext uri="{96DAC541-7B7A-43D3-8B79-37D633B846F1}">
                <asvg:svgBlip xmlns:asvg="http://schemas.microsoft.com/office/drawing/2016/SVG/main" r:embed="rId65"/>
              </a:ext>
            </a:extLst>
          </a:blip>
          <a:srcRect l="0" t="0" r="0" b="0"/>
          <a:stretch>
            <a:fillRect/>
          </a:stretch>
        </p:blipFill>
        <p:spPr>
          <a:xfrm flipH="false" flipV="false" rot="0">
            <a:off x="8730116" y="8479532"/>
            <a:ext cx="610569" cy="788293"/>
          </a:xfrm>
          <a:prstGeom prst="rect">
            <a:avLst/>
          </a:prstGeom>
        </p:spPr>
      </p:pic>
      <p:pic>
        <p:nvPicPr>
          <p:cNvPr name="Picture 36" id="36"/>
          <p:cNvPicPr>
            <a:picLocks noChangeAspect="true"/>
          </p:cNvPicPr>
          <p:nvPr/>
        </p:nvPicPr>
        <p:blipFill>
          <a:blip r:embed="rId66">
            <a:extLst>
              <a:ext uri="{28A0092B-C50C-407E-A947-70E740481C1C}">
                <a14:useLocalDpi xmlns:a14="http://schemas.microsoft.com/office/drawing/2010/main" val="0"/>
              </a:ext>
              <a:ext uri="{96DAC541-7B7A-43D3-8B79-37D633B846F1}">
                <asvg:svgBlip xmlns:asvg="http://schemas.microsoft.com/office/drawing/2016/SVG/main" r:embed="rId67"/>
              </a:ext>
            </a:extLst>
          </a:blip>
          <a:srcRect l="0" t="0" r="0" b="0"/>
          <a:stretch>
            <a:fillRect/>
          </a:stretch>
        </p:blipFill>
        <p:spPr>
          <a:xfrm flipH="false" flipV="false" rot="0">
            <a:off x="9960313" y="8479532"/>
            <a:ext cx="680799" cy="788293"/>
          </a:xfrm>
          <a:prstGeom prst="rect">
            <a:avLst/>
          </a:prstGeom>
        </p:spPr>
      </p:pic>
      <p:pic>
        <p:nvPicPr>
          <p:cNvPr name="Picture 37" id="37"/>
          <p:cNvPicPr>
            <a:picLocks noChangeAspect="true"/>
          </p:cNvPicPr>
          <p:nvPr/>
        </p:nvPicPr>
        <p:blipFill>
          <a:blip r:embed="rId68">
            <a:extLst>
              <a:ext uri="{28A0092B-C50C-407E-A947-70E740481C1C}">
                <a14:useLocalDpi xmlns:a14="http://schemas.microsoft.com/office/drawing/2010/main" val="0"/>
              </a:ext>
              <a:ext uri="{96DAC541-7B7A-43D3-8B79-37D633B846F1}">
                <asvg:svgBlip xmlns:asvg="http://schemas.microsoft.com/office/drawing/2016/SVG/main" r:embed="rId69"/>
              </a:ext>
            </a:extLst>
          </a:blip>
          <a:srcRect l="0" t="0" r="0" b="0"/>
          <a:stretch>
            <a:fillRect/>
          </a:stretch>
        </p:blipFill>
        <p:spPr>
          <a:xfrm flipH="false" flipV="false" rot="0">
            <a:off x="11260740" y="8479532"/>
            <a:ext cx="397013" cy="788293"/>
          </a:xfrm>
          <a:prstGeom prst="rect">
            <a:avLst/>
          </a:prstGeom>
        </p:spPr>
      </p:pic>
      <p:pic>
        <p:nvPicPr>
          <p:cNvPr name="Picture 38" id="38"/>
          <p:cNvPicPr>
            <a:picLocks noChangeAspect="true"/>
          </p:cNvPicPr>
          <p:nvPr/>
        </p:nvPicPr>
        <p:blipFill>
          <a:blip r:embed="rId70">
            <a:extLst>
              <a:ext uri="{28A0092B-C50C-407E-A947-70E740481C1C}">
                <a14:useLocalDpi xmlns:a14="http://schemas.microsoft.com/office/drawing/2010/main" val="0"/>
              </a:ext>
              <a:ext uri="{96DAC541-7B7A-43D3-8B79-37D633B846F1}">
                <asvg:svgBlip xmlns:asvg="http://schemas.microsoft.com/office/drawing/2016/SVG/main" r:embed="rId71"/>
              </a:ext>
            </a:extLst>
          </a:blip>
          <a:srcRect l="0" t="0" r="0" b="0"/>
          <a:stretch>
            <a:fillRect/>
          </a:stretch>
        </p:blipFill>
        <p:spPr>
          <a:xfrm flipH="false" flipV="false" rot="0">
            <a:off x="12277382" y="8479532"/>
            <a:ext cx="788293" cy="788293"/>
          </a:xfrm>
          <a:prstGeom prst="rect">
            <a:avLst/>
          </a:prstGeom>
        </p:spPr>
      </p:pic>
      <p:pic>
        <p:nvPicPr>
          <p:cNvPr name="Picture 39" id="39"/>
          <p:cNvPicPr>
            <a:picLocks noChangeAspect="true"/>
          </p:cNvPicPr>
          <p:nvPr/>
        </p:nvPicPr>
        <p:blipFill>
          <a:blip r:embed="rId72">
            <a:extLst>
              <a:ext uri="{28A0092B-C50C-407E-A947-70E740481C1C}">
                <a14:useLocalDpi xmlns:a14="http://schemas.microsoft.com/office/drawing/2010/main" val="0"/>
              </a:ext>
              <a:ext uri="{96DAC541-7B7A-43D3-8B79-37D633B846F1}">
                <asvg:svgBlip xmlns:asvg="http://schemas.microsoft.com/office/drawing/2016/SVG/main" r:embed="rId73"/>
              </a:ext>
            </a:extLst>
          </a:blip>
          <a:srcRect l="0" t="0" r="0" b="0"/>
          <a:stretch>
            <a:fillRect/>
          </a:stretch>
        </p:blipFill>
        <p:spPr>
          <a:xfrm flipH="false" flipV="false" rot="0">
            <a:off x="13685304" y="8479532"/>
            <a:ext cx="963470" cy="788293"/>
          </a:xfrm>
          <a:prstGeom prst="rect">
            <a:avLst/>
          </a:prstGeom>
        </p:spPr>
      </p:pic>
      <p:pic>
        <p:nvPicPr>
          <p:cNvPr name="Picture 40" id="40"/>
          <p:cNvPicPr>
            <a:picLocks noChangeAspect="true"/>
          </p:cNvPicPr>
          <p:nvPr/>
        </p:nvPicPr>
        <p:blipFill>
          <a:blip r:embed="rId74">
            <a:extLst>
              <a:ext uri="{28A0092B-C50C-407E-A947-70E740481C1C}">
                <a14:useLocalDpi xmlns:a14="http://schemas.microsoft.com/office/drawing/2010/main" val="0"/>
              </a:ext>
              <a:ext uri="{96DAC541-7B7A-43D3-8B79-37D633B846F1}">
                <asvg:svgBlip xmlns:asvg="http://schemas.microsoft.com/office/drawing/2016/SVG/main" r:embed="rId75"/>
              </a:ext>
            </a:extLst>
          </a:blip>
          <a:srcRect l="0" t="0" r="0" b="0"/>
          <a:stretch>
            <a:fillRect/>
          </a:stretch>
        </p:blipFill>
        <p:spPr>
          <a:xfrm flipH="false" flipV="false" rot="0">
            <a:off x="15268402" y="8580080"/>
            <a:ext cx="838854" cy="587198"/>
          </a:xfrm>
          <a:prstGeom prst="rect">
            <a:avLst/>
          </a:prstGeom>
        </p:spPr>
      </p:pic>
      <p:pic>
        <p:nvPicPr>
          <p:cNvPr name="Picture 41" id="41"/>
          <p:cNvPicPr>
            <a:picLocks noChangeAspect="true"/>
          </p:cNvPicPr>
          <p:nvPr/>
        </p:nvPicPr>
        <p:blipFill>
          <a:blip r:embed="rId76">
            <a:extLst>
              <a:ext uri="{28A0092B-C50C-407E-A947-70E740481C1C}">
                <a14:useLocalDpi xmlns:a14="http://schemas.microsoft.com/office/drawing/2010/main" val="0"/>
              </a:ext>
              <a:ext uri="{96DAC541-7B7A-43D3-8B79-37D633B846F1}">
                <asvg:svgBlip xmlns:asvg="http://schemas.microsoft.com/office/drawing/2016/SVG/main" r:embed="rId77"/>
              </a:ext>
            </a:extLst>
          </a:blip>
          <a:srcRect l="0" t="0" r="0" b="0"/>
          <a:stretch>
            <a:fillRect/>
          </a:stretch>
        </p:blipFill>
        <p:spPr>
          <a:xfrm flipH="false" flipV="false" rot="0">
            <a:off x="16820620" y="8479532"/>
            <a:ext cx="689398" cy="788293"/>
          </a:xfrm>
          <a:prstGeom prst="rect">
            <a:avLst/>
          </a:prstGeom>
        </p:spPr>
      </p:pic>
      <p:pic>
        <p:nvPicPr>
          <p:cNvPr name="Picture 42" id="42"/>
          <p:cNvPicPr>
            <a:picLocks noChangeAspect="true"/>
          </p:cNvPicPr>
          <p:nvPr/>
        </p:nvPicPr>
        <p:blipFill>
          <a:blip r:embed="rId78">
            <a:extLst>
              <a:ext uri="{28A0092B-C50C-407E-A947-70E740481C1C}">
                <a14:useLocalDpi xmlns:a14="http://schemas.microsoft.com/office/drawing/2010/main" val="0"/>
              </a:ext>
              <a:ext uri="{96DAC541-7B7A-43D3-8B79-37D633B846F1}">
                <asvg:svgBlip xmlns:asvg="http://schemas.microsoft.com/office/drawing/2016/SVG/main" r:embed="rId79"/>
              </a:ext>
            </a:extLst>
          </a:blip>
          <a:srcRect l="0" t="0" r="0" b="0"/>
          <a:stretch>
            <a:fillRect/>
          </a:stretch>
        </p:blipFill>
        <p:spPr>
          <a:xfrm flipH="false" flipV="false" rot="0">
            <a:off x="16726884" y="6647007"/>
            <a:ext cx="881521" cy="881521"/>
          </a:xfrm>
          <a:prstGeom prst="rect">
            <a:avLst/>
          </a:prstGeom>
        </p:spPr>
      </p:pic>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FFCCF1"/>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6478178" y="702799"/>
            <a:ext cx="5331644" cy="1265487"/>
          </a:xfrm>
          <a:prstGeom prst="rect">
            <a:avLst/>
          </a:prstGeom>
        </p:spPr>
      </p:pic>
      <p:grpSp>
        <p:nvGrpSpPr>
          <p:cNvPr name="Group 3" id="3"/>
          <p:cNvGrpSpPr/>
          <p:nvPr/>
        </p:nvGrpSpPr>
        <p:grpSpPr>
          <a:xfrm rot="0">
            <a:off x="367658" y="5109775"/>
            <a:ext cx="17552685" cy="7871251"/>
            <a:chOff x="0" y="0"/>
            <a:chExt cx="23403580" cy="10495001"/>
          </a:xfrm>
        </p:grpSpPr>
        <p:grpSp>
          <p:nvGrpSpPr>
            <p:cNvPr name="Group 4" id="4"/>
            <p:cNvGrpSpPr/>
            <p:nvPr/>
          </p:nvGrpSpPr>
          <p:grpSpPr>
            <a:xfrm rot="0">
              <a:off x="0" y="0"/>
              <a:ext cx="23403580" cy="7799099"/>
              <a:chOff x="0" y="0"/>
              <a:chExt cx="4622929" cy="1540563"/>
            </a:xfrm>
          </p:grpSpPr>
          <p:sp>
            <p:nvSpPr>
              <p:cNvPr name="Freeform 5" id="5"/>
              <p:cNvSpPr/>
              <p:nvPr/>
            </p:nvSpPr>
            <p:spPr>
              <a:xfrm flipH="false" flipV="false">
                <a:off x="0" y="0"/>
                <a:ext cx="4622929" cy="1540563"/>
              </a:xfrm>
              <a:custGeom>
                <a:avLst/>
                <a:gdLst/>
                <a:ahLst/>
                <a:cxnLst/>
                <a:rect r="r" b="b" t="t" l="l"/>
                <a:pathLst>
                  <a:path h="1540563" w="4622929">
                    <a:moveTo>
                      <a:pt x="32198" y="0"/>
                    </a:moveTo>
                    <a:lnTo>
                      <a:pt x="4590731" y="0"/>
                    </a:lnTo>
                    <a:cubicBezTo>
                      <a:pt x="4608514" y="0"/>
                      <a:pt x="4622929" y="14416"/>
                      <a:pt x="4622929" y="32198"/>
                    </a:cubicBezTo>
                    <a:lnTo>
                      <a:pt x="4622929" y="1508365"/>
                    </a:lnTo>
                    <a:cubicBezTo>
                      <a:pt x="4622929" y="1526147"/>
                      <a:pt x="4608514" y="1540563"/>
                      <a:pt x="4590731" y="1540563"/>
                    </a:cubicBezTo>
                    <a:lnTo>
                      <a:pt x="32198" y="1540563"/>
                    </a:lnTo>
                    <a:cubicBezTo>
                      <a:pt x="14416" y="1540563"/>
                      <a:pt x="0" y="1526147"/>
                      <a:pt x="0" y="1508365"/>
                    </a:cubicBezTo>
                    <a:lnTo>
                      <a:pt x="0" y="32198"/>
                    </a:lnTo>
                    <a:cubicBezTo>
                      <a:pt x="0" y="14416"/>
                      <a:pt x="14416" y="0"/>
                      <a:pt x="32198" y="0"/>
                    </a:cubicBezTo>
                    <a:close/>
                  </a:path>
                </a:pathLst>
              </a:custGeom>
              <a:solidFill>
                <a:srgbClr val="000000">
                  <a:alpha val="0"/>
                </a:srgbClr>
              </a:solidFill>
              <a:ln w="38100">
                <a:solidFill>
                  <a:srgbClr val="2834A6"/>
                </a:solidFill>
              </a:ln>
            </p:spPr>
          </p:sp>
          <p:sp>
            <p:nvSpPr>
              <p:cNvPr name="TextBox 6" id="6"/>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pic>
          <p:nvPicPr>
            <p:cNvPr name="Picture 7" id="7"/>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5400000">
              <a:off x="6484155" y="-6388077"/>
              <a:ext cx="10435269" cy="23330887"/>
            </a:xfrm>
            <a:prstGeom prst="rect">
              <a:avLst/>
            </a:prstGeom>
          </p:spPr>
        </p:pic>
        <p:grpSp>
          <p:nvGrpSpPr>
            <p:cNvPr name="Group 8" id="8"/>
            <p:cNvGrpSpPr/>
            <p:nvPr/>
          </p:nvGrpSpPr>
          <p:grpSpPr>
            <a:xfrm rot="0">
              <a:off x="1507545" y="715616"/>
              <a:ext cx="1618688" cy="502386"/>
              <a:chOff x="0" y="0"/>
              <a:chExt cx="319741" cy="99237"/>
            </a:xfrm>
          </p:grpSpPr>
          <p:sp>
            <p:nvSpPr>
              <p:cNvPr name="Freeform 9" id="9"/>
              <p:cNvSpPr/>
              <p:nvPr/>
            </p:nvSpPr>
            <p:spPr>
              <a:xfrm flipH="false" flipV="false">
                <a:off x="0" y="0"/>
                <a:ext cx="319741" cy="99237"/>
              </a:xfrm>
              <a:custGeom>
                <a:avLst/>
                <a:gdLst/>
                <a:ahLst/>
                <a:cxnLst/>
                <a:rect r="r" b="b" t="t" l="l"/>
                <a:pathLst>
                  <a:path h="99237" w="319741">
                    <a:moveTo>
                      <a:pt x="0" y="0"/>
                    </a:moveTo>
                    <a:lnTo>
                      <a:pt x="319741" y="0"/>
                    </a:lnTo>
                    <a:lnTo>
                      <a:pt x="319741" y="99237"/>
                    </a:lnTo>
                    <a:lnTo>
                      <a:pt x="0" y="99237"/>
                    </a:lnTo>
                    <a:close/>
                  </a:path>
                </a:pathLst>
              </a:custGeom>
              <a:solidFill>
                <a:srgbClr val="000000">
                  <a:alpha val="0"/>
                </a:srgbClr>
              </a:solidFill>
              <a:ln w="38100">
                <a:solidFill>
                  <a:srgbClr val="2834A6"/>
                </a:solidFill>
              </a:ln>
            </p:spPr>
          </p:sp>
          <p:sp>
            <p:nvSpPr>
              <p:cNvPr name="TextBox 10" id="10"/>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11" id="11"/>
            <p:cNvGrpSpPr/>
            <p:nvPr/>
          </p:nvGrpSpPr>
          <p:grpSpPr>
            <a:xfrm rot="0">
              <a:off x="4187931" y="715616"/>
              <a:ext cx="1618688" cy="502386"/>
              <a:chOff x="0" y="0"/>
              <a:chExt cx="319741" cy="99237"/>
            </a:xfrm>
          </p:grpSpPr>
          <p:sp>
            <p:nvSpPr>
              <p:cNvPr name="Freeform 12" id="12"/>
              <p:cNvSpPr/>
              <p:nvPr/>
            </p:nvSpPr>
            <p:spPr>
              <a:xfrm flipH="false" flipV="false">
                <a:off x="0" y="0"/>
                <a:ext cx="319741" cy="99237"/>
              </a:xfrm>
              <a:custGeom>
                <a:avLst/>
                <a:gdLst/>
                <a:ahLst/>
                <a:cxnLst/>
                <a:rect r="r" b="b" t="t" l="l"/>
                <a:pathLst>
                  <a:path h="99237" w="319741">
                    <a:moveTo>
                      <a:pt x="0" y="0"/>
                    </a:moveTo>
                    <a:lnTo>
                      <a:pt x="319741" y="0"/>
                    </a:lnTo>
                    <a:lnTo>
                      <a:pt x="319741" y="99237"/>
                    </a:lnTo>
                    <a:lnTo>
                      <a:pt x="0" y="99237"/>
                    </a:lnTo>
                    <a:close/>
                  </a:path>
                </a:pathLst>
              </a:custGeom>
              <a:solidFill>
                <a:srgbClr val="000000">
                  <a:alpha val="0"/>
                </a:srgbClr>
              </a:solidFill>
              <a:ln w="38100">
                <a:solidFill>
                  <a:srgbClr val="2834A6"/>
                </a:solidFill>
              </a:ln>
            </p:spPr>
          </p:sp>
          <p:sp>
            <p:nvSpPr>
              <p:cNvPr name="TextBox 13" id="13"/>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14" id="14"/>
            <p:cNvGrpSpPr/>
            <p:nvPr/>
          </p:nvGrpSpPr>
          <p:grpSpPr>
            <a:xfrm rot="0">
              <a:off x="6868316" y="715616"/>
              <a:ext cx="1618688" cy="502386"/>
              <a:chOff x="0" y="0"/>
              <a:chExt cx="319741" cy="99237"/>
            </a:xfrm>
          </p:grpSpPr>
          <p:sp>
            <p:nvSpPr>
              <p:cNvPr name="Freeform 15" id="15"/>
              <p:cNvSpPr/>
              <p:nvPr/>
            </p:nvSpPr>
            <p:spPr>
              <a:xfrm flipH="false" flipV="false">
                <a:off x="0" y="0"/>
                <a:ext cx="319741" cy="99237"/>
              </a:xfrm>
              <a:custGeom>
                <a:avLst/>
                <a:gdLst/>
                <a:ahLst/>
                <a:cxnLst/>
                <a:rect r="r" b="b" t="t" l="l"/>
                <a:pathLst>
                  <a:path h="99237" w="319741">
                    <a:moveTo>
                      <a:pt x="0" y="0"/>
                    </a:moveTo>
                    <a:lnTo>
                      <a:pt x="319741" y="0"/>
                    </a:lnTo>
                    <a:lnTo>
                      <a:pt x="319741" y="99237"/>
                    </a:lnTo>
                    <a:lnTo>
                      <a:pt x="0" y="99237"/>
                    </a:lnTo>
                    <a:close/>
                  </a:path>
                </a:pathLst>
              </a:custGeom>
              <a:solidFill>
                <a:srgbClr val="000000">
                  <a:alpha val="0"/>
                </a:srgbClr>
              </a:solidFill>
              <a:ln w="38100">
                <a:solidFill>
                  <a:srgbClr val="2834A6"/>
                </a:solidFill>
              </a:ln>
            </p:spPr>
          </p:sp>
          <p:sp>
            <p:nvSpPr>
              <p:cNvPr name="TextBox 16" id="16"/>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17" id="17"/>
            <p:cNvGrpSpPr/>
            <p:nvPr/>
          </p:nvGrpSpPr>
          <p:grpSpPr>
            <a:xfrm rot="0">
              <a:off x="9548702" y="715616"/>
              <a:ext cx="1618688" cy="502386"/>
              <a:chOff x="0" y="0"/>
              <a:chExt cx="319741" cy="99237"/>
            </a:xfrm>
          </p:grpSpPr>
          <p:sp>
            <p:nvSpPr>
              <p:cNvPr name="Freeform 18" id="18"/>
              <p:cNvSpPr/>
              <p:nvPr/>
            </p:nvSpPr>
            <p:spPr>
              <a:xfrm flipH="false" flipV="false">
                <a:off x="0" y="0"/>
                <a:ext cx="319741" cy="99237"/>
              </a:xfrm>
              <a:custGeom>
                <a:avLst/>
                <a:gdLst/>
                <a:ahLst/>
                <a:cxnLst/>
                <a:rect r="r" b="b" t="t" l="l"/>
                <a:pathLst>
                  <a:path h="99237" w="319741">
                    <a:moveTo>
                      <a:pt x="0" y="0"/>
                    </a:moveTo>
                    <a:lnTo>
                      <a:pt x="319741" y="0"/>
                    </a:lnTo>
                    <a:lnTo>
                      <a:pt x="319741" y="99237"/>
                    </a:lnTo>
                    <a:lnTo>
                      <a:pt x="0" y="99237"/>
                    </a:lnTo>
                    <a:close/>
                  </a:path>
                </a:pathLst>
              </a:custGeom>
              <a:solidFill>
                <a:srgbClr val="000000">
                  <a:alpha val="0"/>
                </a:srgbClr>
              </a:solidFill>
              <a:ln w="38100">
                <a:solidFill>
                  <a:srgbClr val="2834A6"/>
                </a:solidFill>
              </a:ln>
            </p:spPr>
          </p:sp>
          <p:sp>
            <p:nvSpPr>
              <p:cNvPr name="TextBox 19" id="19"/>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20" id="20"/>
            <p:cNvGrpSpPr/>
            <p:nvPr/>
          </p:nvGrpSpPr>
          <p:grpSpPr>
            <a:xfrm rot="0">
              <a:off x="12277886" y="715616"/>
              <a:ext cx="1618688" cy="502386"/>
              <a:chOff x="0" y="0"/>
              <a:chExt cx="319741" cy="99237"/>
            </a:xfrm>
          </p:grpSpPr>
          <p:sp>
            <p:nvSpPr>
              <p:cNvPr name="Freeform 21" id="21"/>
              <p:cNvSpPr/>
              <p:nvPr/>
            </p:nvSpPr>
            <p:spPr>
              <a:xfrm flipH="false" flipV="false">
                <a:off x="0" y="0"/>
                <a:ext cx="319741" cy="99237"/>
              </a:xfrm>
              <a:custGeom>
                <a:avLst/>
                <a:gdLst/>
                <a:ahLst/>
                <a:cxnLst/>
                <a:rect r="r" b="b" t="t" l="l"/>
                <a:pathLst>
                  <a:path h="99237" w="319741">
                    <a:moveTo>
                      <a:pt x="0" y="0"/>
                    </a:moveTo>
                    <a:lnTo>
                      <a:pt x="319741" y="0"/>
                    </a:lnTo>
                    <a:lnTo>
                      <a:pt x="319741" y="99237"/>
                    </a:lnTo>
                    <a:lnTo>
                      <a:pt x="0" y="99237"/>
                    </a:lnTo>
                    <a:close/>
                  </a:path>
                </a:pathLst>
              </a:custGeom>
              <a:solidFill>
                <a:srgbClr val="000000">
                  <a:alpha val="0"/>
                </a:srgbClr>
              </a:solidFill>
              <a:ln w="38100">
                <a:solidFill>
                  <a:srgbClr val="2834A6"/>
                </a:solidFill>
              </a:ln>
            </p:spPr>
          </p:sp>
          <p:sp>
            <p:nvSpPr>
              <p:cNvPr name="TextBox 22" id="22"/>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23" id="23"/>
            <p:cNvGrpSpPr/>
            <p:nvPr/>
          </p:nvGrpSpPr>
          <p:grpSpPr>
            <a:xfrm rot="0">
              <a:off x="14933873" y="715616"/>
              <a:ext cx="1618688" cy="502386"/>
              <a:chOff x="0" y="0"/>
              <a:chExt cx="319741" cy="99237"/>
            </a:xfrm>
          </p:grpSpPr>
          <p:sp>
            <p:nvSpPr>
              <p:cNvPr name="Freeform 24" id="24"/>
              <p:cNvSpPr/>
              <p:nvPr/>
            </p:nvSpPr>
            <p:spPr>
              <a:xfrm flipH="false" flipV="false">
                <a:off x="0" y="0"/>
                <a:ext cx="319741" cy="99237"/>
              </a:xfrm>
              <a:custGeom>
                <a:avLst/>
                <a:gdLst/>
                <a:ahLst/>
                <a:cxnLst/>
                <a:rect r="r" b="b" t="t" l="l"/>
                <a:pathLst>
                  <a:path h="99237" w="319741">
                    <a:moveTo>
                      <a:pt x="0" y="0"/>
                    </a:moveTo>
                    <a:lnTo>
                      <a:pt x="319741" y="0"/>
                    </a:lnTo>
                    <a:lnTo>
                      <a:pt x="319741" y="99237"/>
                    </a:lnTo>
                    <a:lnTo>
                      <a:pt x="0" y="99237"/>
                    </a:lnTo>
                    <a:close/>
                  </a:path>
                </a:pathLst>
              </a:custGeom>
              <a:solidFill>
                <a:srgbClr val="000000">
                  <a:alpha val="0"/>
                </a:srgbClr>
              </a:solidFill>
              <a:ln w="38100">
                <a:solidFill>
                  <a:srgbClr val="2834A6"/>
                </a:solidFill>
              </a:ln>
            </p:spPr>
          </p:sp>
          <p:sp>
            <p:nvSpPr>
              <p:cNvPr name="TextBox 25" id="25"/>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26" id="26"/>
            <p:cNvGrpSpPr/>
            <p:nvPr/>
          </p:nvGrpSpPr>
          <p:grpSpPr>
            <a:xfrm rot="0">
              <a:off x="17619361" y="715616"/>
              <a:ext cx="1618688" cy="502386"/>
              <a:chOff x="0" y="0"/>
              <a:chExt cx="319741" cy="99237"/>
            </a:xfrm>
          </p:grpSpPr>
          <p:sp>
            <p:nvSpPr>
              <p:cNvPr name="Freeform 27" id="27"/>
              <p:cNvSpPr/>
              <p:nvPr/>
            </p:nvSpPr>
            <p:spPr>
              <a:xfrm flipH="false" flipV="false">
                <a:off x="0" y="0"/>
                <a:ext cx="319741" cy="99237"/>
              </a:xfrm>
              <a:custGeom>
                <a:avLst/>
                <a:gdLst/>
                <a:ahLst/>
                <a:cxnLst/>
                <a:rect r="r" b="b" t="t" l="l"/>
                <a:pathLst>
                  <a:path h="99237" w="319741">
                    <a:moveTo>
                      <a:pt x="0" y="0"/>
                    </a:moveTo>
                    <a:lnTo>
                      <a:pt x="319741" y="0"/>
                    </a:lnTo>
                    <a:lnTo>
                      <a:pt x="319741" y="99237"/>
                    </a:lnTo>
                    <a:lnTo>
                      <a:pt x="0" y="99237"/>
                    </a:lnTo>
                    <a:close/>
                  </a:path>
                </a:pathLst>
              </a:custGeom>
              <a:solidFill>
                <a:srgbClr val="000000">
                  <a:alpha val="0"/>
                </a:srgbClr>
              </a:solidFill>
              <a:ln w="38100">
                <a:solidFill>
                  <a:srgbClr val="2834A6"/>
                </a:solidFill>
              </a:ln>
            </p:spPr>
          </p:sp>
          <p:sp>
            <p:nvSpPr>
              <p:cNvPr name="TextBox 28" id="28"/>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29" id="29"/>
            <p:cNvGrpSpPr/>
            <p:nvPr/>
          </p:nvGrpSpPr>
          <p:grpSpPr>
            <a:xfrm rot="0">
              <a:off x="20270245" y="715616"/>
              <a:ext cx="1618688" cy="502386"/>
              <a:chOff x="0" y="0"/>
              <a:chExt cx="319741" cy="99237"/>
            </a:xfrm>
          </p:grpSpPr>
          <p:sp>
            <p:nvSpPr>
              <p:cNvPr name="Freeform 30" id="30"/>
              <p:cNvSpPr/>
              <p:nvPr/>
            </p:nvSpPr>
            <p:spPr>
              <a:xfrm flipH="false" flipV="false">
                <a:off x="0" y="0"/>
                <a:ext cx="319741" cy="99237"/>
              </a:xfrm>
              <a:custGeom>
                <a:avLst/>
                <a:gdLst/>
                <a:ahLst/>
                <a:cxnLst/>
                <a:rect r="r" b="b" t="t" l="l"/>
                <a:pathLst>
                  <a:path h="99237" w="319741">
                    <a:moveTo>
                      <a:pt x="0" y="0"/>
                    </a:moveTo>
                    <a:lnTo>
                      <a:pt x="319741" y="0"/>
                    </a:lnTo>
                    <a:lnTo>
                      <a:pt x="319741" y="99237"/>
                    </a:lnTo>
                    <a:lnTo>
                      <a:pt x="0" y="99237"/>
                    </a:lnTo>
                    <a:close/>
                  </a:path>
                </a:pathLst>
              </a:custGeom>
              <a:solidFill>
                <a:srgbClr val="000000">
                  <a:alpha val="0"/>
                </a:srgbClr>
              </a:solidFill>
              <a:ln w="38100">
                <a:solidFill>
                  <a:srgbClr val="2834A6"/>
                </a:solidFill>
              </a:ln>
            </p:spPr>
          </p:sp>
          <p:sp>
            <p:nvSpPr>
              <p:cNvPr name="TextBox 31" id="31"/>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pic>
        <p:nvPicPr>
          <p:cNvPr name="Picture 32" id="32"/>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0535399" y="6971186"/>
            <a:ext cx="1458254" cy="1431740"/>
          </a:xfrm>
          <a:prstGeom prst="rect">
            <a:avLst/>
          </a:prstGeom>
        </p:spPr>
      </p:pic>
      <p:pic>
        <p:nvPicPr>
          <p:cNvPr name="Picture 33" id="33"/>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4679260" y="7307519"/>
            <a:ext cx="1652639" cy="892425"/>
          </a:xfrm>
          <a:prstGeom prst="rect">
            <a:avLst/>
          </a:prstGeom>
        </p:spPr>
      </p:pic>
      <p:pic>
        <p:nvPicPr>
          <p:cNvPr name="Picture 34" id="34"/>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2103291" y="7007926"/>
            <a:ext cx="1358260" cy="1358260"/>
          </a:xfrm>
          <a:prstGeom prst="rect">
            <a:avLst/>
          </a:prstGeom>
        </p:spPr>
      </p:pic>
      <p:pic>
        <p:nvPicPr>
          <p:cNvPr name="Picture 35" id="35"/>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6438726" y="6971186"/>
            <a:ext cx="1296784" cy="1296784"/>
          </a:xfrm>
          <a:prstGeom prst="rect">
            <a:avLst/>
          </a:prstGeom>
        </p:spPr>
      </p:pic>
      <p:sp>
        <p:nvSpPr>
          <p:cNvPr name="TextBox 36" id="36"/>
          <p:cNvSpPr txBox="true"/>
          <p:nvPr/>
        </p:nvSpPr>
        <p:spPr>
          <a:xfrm rot="0">
            <a:off x="1589604" y="2406214"/>
            <a:ext cx="15127216" cy="2325878"/>
          </a:xfrm>
          <a:prstGeom prst="rect">
            <a:avLst/>
          </a:prstGeom>
        </p:spPr>
        <p:txBody>
          <a:bodyPr anchor="t" rtlCol="false" tIns="0" lIns="0" bIns="0" rIns="0">
            <a:spAutoFit/>
          </a:bodyPr>
          <a:lstStyle/>
          <a:p>
            <a:pPr algn="ctr" marL="0" indent="0" lvl="0">
              <a:lnSpc>
                <a:spcPts val="9270"/>
              </a:lnSpc>
            </a:pPr>
            <a:r>
              <a:rPr lang="en-US" sz="7299" u="none">
                <a:solidFill>
                  <a:srgbClr val="2834A6"/>
                </a:solidFill>
                <a:latin typeface="Wedges Bold"/>
              </a:rPr>
              <a:t>Free templates for all</a:t>
            </a:r>
          </a:p>
          <a:p>
            <a:pPr algn="ctr" marL="0" indent="0" lvl="0">
              <a:lnSpc>
                <a:spcPts val="9270"/>
              </a:lnSpc>
            </a:pPr>
            <a:r>
              <a:rPr lang="en-US" sz="7299" u="none">
                <a:solidFill>
                  <a:srgbClr val="2834A6"/>
                </a:solidFill>
                <a:latin typeface="Wedges Bold"/>
              </a:rPr>
              <a:t>your presentation needs</a:t>
            </a:r>
          </a:p>
        </p:txBody>
      </p:sp>
      <p:sp>
        <p:nvSpPr>
          <p:cNvPr name="TextBox 37" id="37"/>
          <p:cNvSpPr txBox="true"/>
          <p:nvPr/>
        </p:nvSpPr>
        <p:spPr>
          <a:xfrm rot="0">
            <a:off x="862900" y="8654763"/>
            <a:ext cx="3839042" cy="824865"/>
          </a:xfrm>
          <a:prstGeom prst="rect">
            <a:avLst/>
          </a:prstGeom>
        </p:spPr>
        <p:txBody>
          <a:bodyPr anchor="t" rtlCol="false" tIns="0" lIns="0" bIns="0" rIns="0">
            <a:spAutoFit/>
          </a:bodyPr>
          <a:lstStyle/>
          <a:p>
            <a:pPr algn="ctr" marL="0" indent="0" lvl="0">
              <a:lnSpc>
                <a:spcPts val="3359"/>
              </a:lnSpc>
              <a:spcBef>
                <a:spcPct val="0"/>
              </a:spcBef>
            </a:pPr>
            <a:r>
              <a:rPr lang="en-US" sz="2400" u="none">
                <a:solidFill>
                  <a:srgbClr val="2834A6"/>
                </a:solidFill>
                <a:latin typeface="ABeeZee"/>
              </a:rPr>
              <a:t>For PowerPoint, Google Slides, and Canva</a:t>
            </a:r>
          </a:p>
        </p:txBody>
      </p:sp>
      <p:sp>
        <p:nvSpPr>
          <p:cNvPr name="TextBox 38" id="38"/>
          <p:cNvSpPr txBox="true"/>
          <p:nvPr/>
        </p:nvSpPr>
        <p:spPr>
          <a:xfrm rot="0">
            <a:off x="5103953" y="8654763"/>
            <a:ext cx="3839042" cy="824865"/>
          </a:xfrm>
          <a:prstGeom prst="rect">
            <a:avLst/>
          </a:prstGeom>
        </p:spPr>
        <p:txBody>
          <a:bodyPr anchor="t" rtlCol="false" tIns="0" lIns="0" bIns="0" rIns="0">
            <a:spAutoFit/>
          </a:bodyPr>
          <a:lstStyle/>
          <a:p>
            <a:pPr algn="ctr" marL="0" indent="0" lvl="0">
              <a:lnSpc>
                <a:spcPts val="3359"/>
              </a:lnSpc>
              <a:spcBef>
                <a:spcPct val="0"/>
              </a:spcBef>
            </a:pPr>
            <a:r>
              <a:rPr lang="en-US" sz="2400" u="none">
                <a:solidFill>
                  <a:srgbClr val="2834A6"/>
                </a:solidFill>
                <a:latin typeface="ABeeZee"/>
              </a:rPr>
              <a:t>100% free for personal</a:t>
            </a:r>
          </a:p>
          <a:p>
            <a:pPr algn="ctr" marL="0" indent="0" lvl="0">
              <a:lnSpc>
                <a:spcPts val="3359"/>
              </a:lnSpc>
              <a:spcBef>
                <a:spcPct val="0"/>
              </a:spcBef>
            </a:pPr>
            <a:r>
              <a:rPr lang="en-US" sz="2400" u="none">
                <a:solidFill>
                  <a:srgbClr val="2834A6"/>
                </a:solidFill>
                <a:latin typeface="ABeeZee"/>
              </a:rPr>
              <a:t>or commercial use</a:t>
            </a:r>
          </a:p>
        </p:txBody>
      </p:sp>
      <p:sp>
        <p:nvSpPr>
          <p:cNvPr name="TextBox 39" id="39"/>
          <p:cNvSpPr txBox="true"/>
          <p:nvPr/>
        </p:nvSpPr>
        <p:spPr>
          <a:xfrm rot="0">
            <a:off x="9250191" y="8654763"/>
            <a:ext cx="4028670" cy="824865"/>
          </a:xfrm>
          <a:prstGeom prst="rect">
            <a:avLst/>
          </a:prstGeom>
        </p:spPr>
        <p:txBody>
          <a:bodyPr anchor="t" rtlCol="false" tIns="0" lIns="0" bIns="0" rIns="0">
            <a:spAutoFit/>
          </a:bodyPr>
          <a:lstStyle/>
          <a:p>
            <a:pPr algn="ctr" marL="0" indent="0" lvl="0">
              <a:lnSpc>
                <a:spcPts val="3359"/>
              </a:lnSpc>
              <a:spcBef>
                <a:spcPct val="0"/>
              </a:spcBef>
            </a:pPr>
            <a:r>
              <a:rPr lang="en-US" sz="2400" u="none">
                <a:solidFill>
                  <a:srgbClr val="2834A6"/>
                </a:solidFill>
                <a:latin typeface="ABeeZee"/>
              </a:rPr>
              <a:t>Ready to use, professional, and customizable</a:t>
            </a:r>
          </a:p>
        </p:txBody>
      </p:sp>
      <p:sp>
        <p:nvSpPr>
          <p:cNvPr name="TextBox 40" id="40"/>
          <p:cNvSpPr txBox="true"/>
          <p:nvPr/>
        </p:nvSpPr>
        <p:spPr>
          <a:xfrm rot="0">
            <a:off x="13586058" y="8654763"/>
            <a:ext cx="3839042" cy="824865"/>
          </a:xfrm>
          <a:prstGeom prst="rect">
            <a:avLst/>
          </a:prstGeom>
        </p:spPr>
        <p:txBody>
          <a:bodyPr anchor="t" rtlCol="false" tIns="0" lIns="0" bIns="0" rIns="0">
            <a:spAutoFit/>
          </a:bodyPr>
          <a:lstStyle/>
          <a:p>
            <a:pPr algn="ctr" marL="0" indent="0" lvl="0">
              <a:lnSpc>
                <a:spcPts val="3359"/>
              </a:lnSpc>
              <a:spcBef>
                <a:spcPct val="0"/>
              </a:spcBef>
            </a:pPr>
            <a:r>
              <a:rPr lang="en-US" sz="2400" u="none">
                <a:solidFill>
                  <a:srgbClr val="2834A6"/>
                </a:solidFill>
                <a:latin typeface="ABeeZee"/>
              </a:rPr>
              <a:t>Blow your audience away with attractive visuals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BCDDFF"/>
        </a:solidFill>
      </p:bgPr>
    </p:bg>
    <p:spTree>
      <p:nvGrpSpPr>
        <p:cNvPr id="1" name=""/>
        <p:cNvGrpSpPr/>
        <p:nvPr/>
      </p:nvGrpSpPr>
      <p:grpSpPr>
        <a:xfrm>
          <a:off x="0" y="0"/>
          <a:ext cx="0" cy="0"/>
          <a:chOff x="0" y="0"/>
          <a:chExt cx="0" cy="0"/>
        </a:xfrm>
      </p:grpSpPr>
      <p:sp>
        <p:nvSpPr>
          <p:cNvPr name="TextBox 2" id="2"/>
          <p:cNvSpPr txBox="true"/>
          <p:nvPr/>
        </p:nvSpPr>
        <p:spPr>
          <a:xfrm rot="0">
            <a:off x="3266279" y="1267661"/>
            <a:ext cx="11755442" cy="1454531"/>
          </a:xfrm>
          <a:prstGeom prst="rect">
            <a:avLst/>
          </a:prstGeom>
        </p:spPr>
        <p:txBody>
          <a:bodyPr anchor="t" rtlCol="false" tIns="0" lIns="0" bIns="0" rIns="0">
            <a:spAutoFit/>
          </a:bodyPr>
          <a:lstStyle/>
          <a:p>
            <a:pPr algn="ctr" marL="0" indent="0" lvl="0">
              <a:lnSpc>
                <a:spcPts val="5842"/>
              </a:lnSpc>
              <a:spcBef>
                <a:spcPct val="0"/>
              </a:spcBef>
            </a:pPr>
            <a:r>
              <a:rPr lang="en-US" sz="4600">
                <a:solidFill>
                  <a:srgbClr val="2834A6"/>
                </a:solidFill>
                <a:latin typeface="Wedges Bold"/>
              </a:rPr>
              <a:t>Download this presentation as a Powerpoint template in 3 steps</a:t>
            </a:r>
          </a:p>
        </p:txBody>
      </p:sp>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869730">
            <a:off x="-306878" y="335066"/>
            <a:ext cx="3578561" cy="3305289"/>
          </a:xfrm>
          <a:prstGeom prst="rect">
            <a:avLst/>
          </a:prstGeom>
        </p:spPr>
      </p:pic>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614470">
            <a:off x="15488800" y="863390"/>
            <a:ext cx="1749346" cy="2171874"/>
          </a:xfrm>
          <a:prstGeom prst="rect">
            <a:avLst/>
          </a:prstGeom>
        </p:spPr>
      </p:pic>
      <p:sp>
        <p:nvSpPr>
          <p:cNvPr name="TextBox 5" id="5"/>
          <p:cNvSpPr txBox="true"/>
          <p:nvPr/>
        </p:nvSpPr>
        <p:spPr>
          <a:xfrm rot="0">
            <a:off x="790317" y="4016034"/>
            <a:ext cx="5298781" cy="1663065"/>
          </a:xfrm>
          <a:prstGeom prst="rect">
            <a:avLst/>
          </a:prstGeom>
        </p:spPr>
        <p:txBody>
          <a:bodyPr anchor="t" rtlCol="false" tIns="0" lIns="0" bIns="0" rIns="0">
            <a:spAutoFit/>
          </a:bodyPr>
          <a:lstStyle/>
          <a:p>
            <a:pPr algn="ctr" marL="0" indent="0" lvl="1">
              <a:lnSpc>
                <a:spcPts val="3359"/>
              </a:lnSpc>
              <a:spcBef>
                <a:spcPct val="0"/>
              </a:spcBef>
            </a:pPr>
            <a:r>
              <a:rPr lang="en-US" sz="2400" u="none">
                <a:solidFill>
                  <a:srgbClr val="000000"/>
                </a:solidFill>
                <a:latin typeface="ABeeZee"/>
              </a:rPr>
              <a:t>Click on the "Canva" button next to this presentation. Start editing your presentation. You may need to sign in to your Canva account.</a:t>
            </a:r>
          </a:p>
        </p:txBody>
      </p:sp>
      <p:sp>
        <p:nvSpPr>
          <p:cNvPr name="TextBox 6" id="6"/>
          <p:cNvSpPr txBox="true"/>
          <p:nvPr/>
        </p:nvSpPr>
        <p:spPr>
          <a:xfrm rot="0">
            <a:off x="2970896" y="3229353"/>
            <a:ext cx="937622" cy="621665"/>
          </a:xfrm>
          <a:prstGeom prst="rect">
            <a:avLst/>
          </a:prstGeom>
        </p:spPr>
        <p:txBody>
          <a:bodyPr anchor="t" rtlCol="false" tIns="0" lIns="0" bIns="0" rIns="0">
            <a:spAutoFit/>
          </a:bodyPr>
          <a:lstStyle/>
          <a:p>
            <a:pPr algn="ctr" marL="0" indent="0" lvl="0">
              <a:lnSpc>
                <a:spcPts val="5079"/>
              </a:lnSpc>
              <a:spcBef>
                <a:spcPct val="0"/>
              </a:spcBef>
            </a:pPr>
            <a:r>
              <a:rPr lang="en-US" sz="3999" spc="-79" u="none">
                <a:solidFill>
                  <a:srgbClr val="2834A6"/>
                </a:solidFill>
                <a:latin typeface="Wedges Bold"/>
              </a:rPr>
              <a:t>01</a:t>
            </a:r>
          </a:p>
        </p:txBody>
      </p:sp>
      <p:sp>
        <p:nvSpPr>
          <p:cNvPr name="TextBox 7" id="7"/>
          <p:cNvSpPr txBox="true"/>
          <p:nvPr/>
        </p:nvSpPr>
        <p:spPr>
          <a:xfrm rot="0">
            <a:off x="6832175" y="4025559"/>
            <a:ext cx="5565443" cy="1243965"/>
          </a:xfrm>
          <a:prstGeom prst="rect">
            <a:avLst/>
          </a:prstGeom>
        </p:spPr>
        <p:txBody>
          <a:bodyPr anchor="t" rtlCol="false" tIns="0" lIns="0" bIns="0" rIns="0">
            <a:spAutoFit/>
          </a:bodyPr>
          <a:lstStyle/>
          <a:p>
            <a:pPr algn="ctr" marL="0" indent="0" lvl="1">
              <a:lnSpc>
                <a:spcPts val="3359"/>
              </a:lnSpc>
              <a:spcBef>
                <a:spcPct val="0"/>
              </a:spcBef>
            </a:pPr>
            <a:r>
              <a:rPr lang="en-US" sz="2400" u="none">
                <a:solidFill>
                  <a:srgbClr val="000000"/>
                </a:solidFill>
                <a:latin typeface="ABeeZee"/>
              </a:rPr>
              <a:t>Click on the "Share" button on the top right corner in Canva and click on "More" at the bottom of the menu.</a:t>
            </a:r>
          </a:p>
        </p:txBody>
      </p:sp>
      <p:sp>
        <p:nvSpPr>
          <p:cNvPr name="TextBox 8" id="8"/>
          <p:cNvSpPr txBox="true"/>
          <p:nvPr/>
        </p:nvSpPr>
        <p:spPr>
          <a:xfrm rot="0">
            <a:off x="9146086" y="3238878"/>
            <a:ext cx="937622" cy="621665"/>
          </a:xfrm>
          <a:prstGeom prst="rect">
            <a:avLst/>
          </a:prstGeom>
        </p:spPr>
        <p:txBody>
          <a:bodyPr anchor="t" rtlCol="false" tIns="0" lIns="0" bIns="0" rIns="0">
            <a:spAutoFit/>
          </a:bodyPr>
          <a:lstStyle/>
          <a:p>
            <a:pPr algn="ctr" marL="0" indent="0" lvl="0">
              <a:lnSpc>
                <a:spcPts val="5079"/>
              </a:lnSpc>
              <a:spcBef>
                <a:spcPct val="0"/>
              </a:spcBef>
            </a:pPr>
            <a:r>
              <a:rPr lang="en-US" sz="3999" spc="-79" u="none">
                <a:solidFill>
                  <a:srgbClr val="2834A6"/>
                </a:solidFill>
                <a:latin typeface="Wedges Bold"/>
              </a:rPr>
              <a:t>02</a:t>
            </a:r>
          </a:p>
        </p:txBody>
      </p:sp>
      <p:sp>
        <p:nvSpPr>
          <p:cNvPr name="TextBox 9" id="9"/>
          <p:cNvSpPr txBox="true"/>
          <p:nvPr/>
        </p:nvSpPr>
        <p:spPr>
          <a:xfrm rot="0">
            <a:off x="14745604" y="3238878"/>
            <a:ext cx="937622" cy="621665"/>
          </a:xfrm>
          <a:prstGeom prst="rect">
            <a:avLst/>
          </a:prstGeom>
        </p:spPr>
        <p:txBody>
          <a:bodyPr anchor="t" rtlCol="false" tIns="0" lIns="0" bIns="0" rIns="0">
            <a:spAutoFit/>
          </a:bodyPr>
          <a:lstStyle/>
          <a:p>
            <a:pPr algn="ctr" marL="0" indent="0" lvl="0">
              <a:lnSpc>
                <a:spcPts val="5079"/>
              </a:lnSpc>
              <a:spcBef>
                <a:spcPct val="0"/>
              </a:spcBef>
            </a:pPr>
            <a:r>
              <a:rPr lang="en-US" sz="3999" spc="-79" u="none">
                <a:solidFill>
                  <a:srgbClr val="2834A6"/>
                </a:solidFill>
                <a:latin typeface="Wedges Bold"/>
              </a:rPr>
              <a:t>03</a:t>
            </a:r>
          </a:p>
        </p:txBody>
      </p:sp>
      <p:sp>
        <p:nvSpPr>
          <p:cNvPr name="TextBox 10" id="10"/>
          <p:cNvSpPr txBox="true"/>
          <p:nvPr/>
        </p:nvSpPr>
        <p:spPr>
          <a:xfrm rot="0">
            <a:off x="12931018" y="4025559"/>
            <a:ext cx="4566792" cy="1243965"/>
          </a:xfrm>
          <a:prstGeom prst="rect">
            <a:avLst/>
          </a:prstGeom>
        </p:spPr>
        <p:txBody>
          <a:bodyPr anchor="t" rtlCol="false" tIns="0" lIns="0" bIns="0" rIns="0">
            <a:spAutoFit/>
          </a:bodyPr>
          <a:lstStyle/>
          <a:p>
            <a:pPr algn="ctr" marL="0" indent="0" lvl="1">
              <a:lnSpc>
                <a:spcPts val="3359"/>
              </a:lnSpc>
              <a:spcBef>
                <a:spcPct val="0"/>
              </a:spcBef>
            </a:pPr>
            <a:r>
              <a:rPr lang="en-US" sz="2400" u="none">
                <a:solidFill>
                  <a:srgbClr val="000000"/>
                </a:solidFill>
                <a:latin typeface="ABeeZee"/>
              </a:rPr>
              <a:t>Enter "PowerPoint" in the search bar and click on the PowerPoint icon to download.</a:t>
            </a:r>
          </a:p>
        </p:txBody>
      </p:sp>
      <p:pic>
        <p:nvPicPr>
          <p:cNvPr name="Picture 11" id="11"/>
          <p:cNvPicPr>
            <a:picLocks noChangeAspect="true"/>
          </p:cNvPicPr>
          <p:nvPr/>
        </p:nvPicPr>
        <p:blipFill>
          <a:blip r:embed="rId6"/>
          <a:srcRect l="0" t="0" r="0" b="0"/>
          <a:stretch>
            <a:fillRect/>
          </a:stretch>
        </p:blipFill>
        <p:spPr>
          <a:xfrm flipH="false" flipV="false" rot="0">
            <a:off x="1899227" y="6201082"/>
            <a:ext cx="3080960" cy="3107368"/>
          </a:xfrm>
          <a:prstGeom prst="rect">
            <a:avLst/>
          </a:prstGeom>
        </p:spPr>
      </p:pic>
      <p:pic>
        <p:nvPicPr>
          <p:cNvPr name="Picture 12" id="12"/>
          <p:cNvPicPr>
            <a:picLocks noChangeAspect="true"/>
          </p:cNvPicPr>
          <p:nvPr/>
        </p:nvPicPr>
        <p:blipFill>
          <a:blip r:embed="rId7"/>
          <a:srcRect l="0" t="0" r="0" b="0"/>
          <a:stretch>
            <a:fillRect/>
          </a:stretch>
        </p:blipFill>
        <p:spPr>
          <a:xfrm flipH="false" flipV="false" rot="0">
            <a:off x="8350447" y="5783874"/>
            <a:ext cx="2528899" cy="3941784"/>
          </a:xfrm>
          <a:prstGeom prst="rect">
            <a:avLst/>
          </a:prstGeom>
        </p:spPr>
      </p:pic>
      <p:pic>
        <p:nvPicPr>
          <p:cNvPr name="Picture 13" id="13"/>
          <p:cNvPicPr>
            <a:picLocks noChangeAspect="true"/>
          </p:cNvPicPr>
          <p:nvPr/>
        </p:nvPicPr>
        <p:blipFill>
          <a:blip r:embed="rId8"/>
          <a:srcRect l="0" t="0" r="0" b="0"/>
          <a:stretch>
            <a:fillRect/>
          </a:stretch>
        </p:blipFill>
        <p:spPr>
          <a:xfrm flipH="false" flipV="false" rot="0">
            <a:off x="13713107" y="5783874"/>
            <a:ext cx="3002615" cy="1736997"/>
          </a:xfrm>
          <a:prstGeom prst="rect">
            <a:avLst/>
          </a:prstGeom>
        </p:spPr>
      </p:pic>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BCDDFF"/>
        </a:solidFill>
      </p:bgPr>
    </p:bg>
    <p:spTree>
      <p:nvGrpSpPr>
        <p:cNvPr id="1" name=""/>
        <p:cNvGrpSpPr/>
        <p:nvPr/>
      </p:nvGrpSpPr>
      <p:grpSpPr>
        <a:xfrm>
          <a:off x="0" y="0"/>
          <a:ext cx="0" cy="0"/>
          <a:chOff x="0" y="0"/>
          <a:chExt cx="0" cy="0"/>
        </a:xfrm>
      </p:grpSpPr>
      <p:sp>
        <p:nvSpPr>
          <p:cNvPr name="TextBox 2" id="2"/>
          <p:cNvSpPr txBox="true"/>
          <p:nvPr/>
        </p:nvSpPr>
        <p:spPr>
          <a:xfrm rot="0">
            <a:off x="3266279" y="1267661"/>
            <a:ext cx="11755442" cy="1454531"/>
          </a:xfrm>
          <a:prstGeom prst="rect">
            <a:avLst/>
          </a:prstGeom>
        </p:spPr>
        <p:txBody>
          <a:bodyPr anchor="t" rtlCol="false" tIns="0" lIns="0" bIns="0" rIns="0">
            <a:spAutoFit/>
          </a:bodyPr>
          <a:lstStyle/>
          <a:p>
            <a:pPr algn="ctr">
              <a:lnSpc>
                <a:spcPts val="5842"/>
              </a:lnSpc>
            </a:pPr>
            <a:r>
              <a:rPr lang="en-US" sz="4600">
                <a:solidFill>
                  <a:srgbClr val="2834A6"/>
                </a:solidFill>
                <a:latin typeface="Wedges Bold"/>
              </a:rPr>
              <a:t>Use this presentation as a</a:t>
            </a:r>
          </a:p>
          <a:p>
            <a:pPr algn="ctr" marL="0" indent="0" lvl="0">
              <a:lnSpc>
                <a:spcPts val="5842"/>
              </a:lnSpc>
              <a:spcBef>
                <a:spcPct val="0"/>
              </a:spcBef>
            </a:pPr>
            <a:r>
              <a:rPr lang="en-US" sz="4600">
                <a:solidFill>
                  <a:srgbClr val="2834A6"/>
                </a:solidFill>
                <a:latin typeface="Wedges Bold"/>
              </a:rPr>
              <a:t>Google Slide template in 3 steps</a:t>
            </a:r>
          </a:p>
        </p:txBody>
      </p:sp>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869730">
            <a:off x="-306878" y="335066"/>
            <a:ext cx="3578561" cy="3305289"/>
          </a:xfrm>
          <a:prstGeom prst="rect">
            <a:avLst/>
          </a:prstGeom>
        </p:spPr>
      </p:pic>
      <p:sp>
        <p:nvSpPr>
          <p:cNvPr name="TextBox 4" id="4"/>
          <p:cNvSpPr txBox="true"/>
          <p:nvPr/>
        </p:nvSpPr>
        <p:spPr>
          <a:xfrm rot="0">
            <a:off x="790317" y="3987986"/>
            <a:ext cx="5298781" cy="1663065"/>
          </a:xfrm>
          <a:prstGeom prst="rect">
            <a:avLst/>
          </a:prstGeom>
        </p:spPr>
        <p:txBody>
          <a:bodyPr anchor="t" rtlCol="false" tIns="0" lIns="0" bIns="0" rIns="0">
            <a:spAutoFit/>
          </a:bodyPr>
          <a:lstStyle/>
          <a:p>
            <a:pPr algn="ctr" marL="0" indent="0" lvl="1">
              <a:lnSpc>
                <a:spcPts val="3359"/>
              </a:lnSpc>
              <a:spcBef>
                <a:spcPct val="0"/>
              </a:spcBef>
            </a:pPr>
            <a:r>
              <a:rPr lang="en-US" sz="2400" u="none">
                <a:solidFill>
                  <a:srgbClr val="000000"/>
                </a:solidFill>
                <a:latin typeface="ABeeZee"/>
              </a:rPr>
              <a:t>Click on the "Canva" button next to this presentation. Start editing your presentation. You may need to sign in to your Canva account.</a:t>
            </a:r>
          </a:p>
        </p:txBody>
      </p:sp>
      <p:sp>
        <p:nvSpPr>
          <p:cNvPr name="TextBox 5" id="5"/>
          <p:cNvSpPr txBox="true"/>
          <p:nvPr/>
        </p:nvSpPr>
        <p:spPr>
          <a:xfrm rot="0">
            <a:off x="2970896" y="3229353"/>
            <a:ext cx="937622" cy="621665"/>
          </a:xfrm>
          <a:prstGeom prst="rect">
            <a:avLst/>
          </a:prstGeom>
        </p:spPr>
        <p:txBody>
          <a:bodyPr anchor="t" rtlCol="false" tIns="0" lIns="0" bIns="0" rIns="0">
            <a:spAutoFit/>
          </a:bodyPr>
          <a:lstStyle/>
          <a:p>
            <a:pPr algn="ctr" marL="0" indent="0" lvl="0">
              <a:lnSpc>
                <a:spcPts val="5079"/>
              </a:lnSpc>
              <a:spcBef>
                <a:spcPct val="0"/>
              </a:spcBef>
            </a:pPr>
            <a:r>
              <a:rPr lang="en-US" sz="3999" spc="-79" u="none">
                <a:solidFill>
                  <a:srgbClr val="2834A6"/>
                </a:solidFill>
                <a:latin typeface="Wedges Bold"/>
              </a:rPr>
              <a:t>01</a:t>
            </a:r>
          </a:p>
        </p:txBody>
      </p:sp>
      <p:sp>
        <p:nvSpPr>
          <p:cNvPr name="TextBox 6" id="6"/>
          <p:cNvSpPr txBox="true"/>
          <p:nvPr/>
        </p:nvSpPr>
        <p:spPr>
          <a:xfrm rot="0">
            <a:off x="6832175" y="3987986"/>
            <a:ext cx="5565443" cy="1243965"/>
          </a:xfrm>
          <a:prstGeom prst="rect">
            <a:avLst/>
          </a:prstGeom>
        </p:spPr>
        <p:txBody>
          <a:bodyPr anchor="t" rtlCol="false" tIns="0" lIns="0" bIns="0" rIns="0">
            <a:spAutoFit/>
          </a:bodyPr>
          <a:lstStyle/>
          <a:p>
            <a:pPr algn="ctr" marL="0" indent="0" lvl="1">
              <a:lnSpc>
                <a:spcPts val="3359"/>
              </a:lnSpc>
              <a:spcBef>
                <a:spcPct val="0"/>
              </a:spcBef>
            </a:pPr>
            <a:r>
              <a:rPr lang="en-US" sz="2400" u="none">
                <a:solidFill>
                  <a:srgbClr val="000000"/>
                </a:solidFill>
                <a:latin typeface="ABeeZee"/>
              </a:rPr>
              <a:t>Click on the "Share" button on the top right corner in Canva and click on "More" at the bottom of the menu.</a:t>
            </a:r>
          </a:p>
        </p:txBody>
      </p:sp>
      <p:sp>
        <p:nvSpPr>
          <p:cNvPr name="TextBox 7" id="7"/>
          <p:cNvSpPr txBox="true"/>
          <p:nvPr/>
        </p:nvSpPr>
        <p:spPr>
          <a:xfrm rot="0">
            <a:off x="9146086" y="3238878"/>
            <a:ext cx="937622" cy="621665"/>
          </a:xfrm>
          <a:prstGeom prst="rect">
            <a:avLst/>
          </a:prstGeom>
        </p:spPr>
        <p:txBody>
          <a:bodyPr anchor="t" rtlCol="false" tIns="0" lIns="0" bIns="0" rIns="0">
            <a:spAutoFit/>
          </a:bodyPr>
          <a:lstStyle/>
          <a:p>
            <a:pPr algn="ctr" marL="0" indent="0" lvl="0">
              <a:lnSpc>
                <a:spcPts val="5079"/>
              </a:lnSpc>
              <a:spcBef>
                <a:spcPct val="0"/>
              </a:spcBef>
            </a:pPr>
            <a:r>
              <a:rPr lang="en-US" sz="3999" spc="-79" u="none">
                <a:solidFill>
                  <a:srgbClr val="2834A6"/>
                </a:solidFill>
                <a:latin typeface="Wedges Bold"/>
              </a:rPr>
              <a:t>02</a:t>
            </a:r>
          </a:p>
        </p:txBody>
      </p:sp>
      <p:sp>
        <p:nvSpPr>
          <p:cNvPr name="TextBox 8" id="8"/>
          <p:cNvSpPr txBox="true"/>
          <p:nvPr/>
        </p:nvSpPr>
        <p:spPr>
          <a:xfrm rot="0">
            <a:off x="14745604" y="3238878"/>
            <a:ext cx="937622" cy="621665"/>
          </a:xfrm>
          <a:prstGeom prst="rect">
            <a:avLst/>
          </a:prstGeom>
        </p:spPr>
        <p:txBody>
          <a:bodyPr anchor="t" rtlCol="false" tIns="0" lIns="0" bIns="0" rIns="0">
            <a:spAutoFit/>
          </a:bodyPr>
          <a:lstStyle/>
          <a:p>
            <a:pPr algn="ctr" marL="0" indent="0" lvl="0">
              <a:lnSpc>
                <a:spcPts val="5079"/>
              </a:lnSpc>
              <a:spcBef>
                <a:spcPct val="0"/>
              </a:spcBef>
            </a:pPr>
            <a:r>
              <a:rPr lang="en-US" sz="3999" spc="-79" u="none">
                <a:solidFill>
                  <a:srgbClr val="2834A6"/>
                </a:solidFill>
                <a:latin typeface="Wedges Bold"/>
              </a:rPr>
              <a:t>03</a:t>
            </a:r>
          </a:p>
        </p:txBody>
      </p:sp>
      <p:sp>
        <p:nvSpPr>
          <p:cNvPr name="TextBox 9" id="9"/>
          <p:cNvSpPr txBox="true"/>
          <p:nvPr/>
        </p:nvSpPr>
        <p:spPr>
          <a:xfrm rot="0">
            <a:off x="12782029" y="3987986"/>
            <a:ext cx="4864771" cy="250126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000000"/>
                </a:solidFill>
                <a:latin typeface="ABeeZee"/>
              </a:rPr>
              <a:t>Enter "Google Drive" in the search bar and click on the Google Drive icon to add this design as a Google slide in your G Drive. It will ask you to link your Google account to Canva the first time.</a:t>
            </a:r>
          </a:p>
        </p:txBody>
      </p:sp>
      <p:pic>
        <p:nvPicPr>
          <p:cNvPr name="Picture 10" id="10"/>
          <p:cNvPicPr>
            <a:picLocks noChangeAspect="true"/>
          </p:cNvPicPr>
          <p:nvPr/>
        </p:nvPicPr>
        <p:blipFill>
          <a:blip r:embed="rId4"/>
          <a:srcRect l="0" t="0" r="0" b="0"/>
          <a:stretch>
            <a:fillRect/>
          </a:stretch>
        </p:blipFill>
        <p:spPr>
          <a:xfrm flipH="false" flipV="false" rot="0">
            <a:off x="1899227" y="6201082"/>
            <a:ext cx="3080960" cy="3107368"/>
          </a:xfrm>
          <a:prstGeom prst="rect">
            <a:avLst/>
          </a:prstGeom>
        </p:spPr>
      </p:pic>
      <p:pic>
        <p:nvPicPr>
          <p:cNvPr name="Picture 11" id="11"/>
          <p:cNvPicPr>
            <a:picLocks noChangeAspect="true"/>
          </p:cNvPicPr>
          <p:nvPr/>
        </p:nvPicPr>
        <p:blipFill>
          <a:blip r:embed="rId5"/>
          <a:srcRect l="0" t="0" r="0" b="0"/>
          <a:stretch>
            <a:fillRect/>
          </a:stretch>
        </p:blipFill>
        <p:spPr>
          <a:xfrm flipH="false" flipV="false" rot="0">
            <a:off x="8350447" y="5783874"/>
            <a:ext cx="2528899" cy="3941784"/>
          </a:xfrm>
          <a:prstGeom prst="rect">
            <a:avLst/>
          </a:prstGeom>
        </p:spPr>
      </p:pic>
      <p:pic>
        <p:nvPicPr>
          <p:cNvPr name="Picture 12" id="12"/>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614470">
            <a:off x="15488800" y="863390"/>
            <a:ext cx="1749346" cy="2171874"/>
          </a:xfrm>
          <a:prstGeom prst="rect">
            <a:avLst/>
          </a:prstGeom>
        </p:spPr>
      </p:pic>
      <p:pic>
        <p:nvPicPr>
          <p:cNvPr name="Picture 13" id="13"/>
          <p:cNvPicPr>
            <a:picLocks noChangeAspect="true"/>
          </p:cNvPicPr>
          <p:nvPr/>
        </p:nvPicPr>
        <p:blipFill>
          <a:blip r:embed="rId8"/>
          <a:srcRect l="0" t="0" r="0" b="0"/>
          <a:stretch>
            <a:fillRect/>
          </a:stretch>
        </p:blipFill>
        <p:spPr>
          <a:xfrm flipH="false" flipV="false" rot="0">
            <a:off x="13680958" y="6838804"/>
            <a:ext cx="3066913" cy="1712692"/>
          </a:xfrm>
          <a:prstGeom prst="rect">
            <a:avLst/>
          </a:prstGeom>
        </p:spPr>
      </p:pic>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CC84D8"/>
        </a:solidFill>
      </p:bgPr>
    </p:bg>
    <p:spTree>
      <p:nvGrpSpPr>
        <p:cNvPr id="1" name=""/>
        <p:cNvGrpSpPr/>
        <p:nvPr/>
      </p:nvGrpSpPr>
      <p:grpSpPr>
        <a:xfrm>
          <a:off x="0" y="0"/>
          <a:ext cx="0" cy="0"/>
          <a:chOff x="0" y="0"/>
          <a:chExt cx="0" cy="0"/>
        </a:xfrm>
      </p:grpSpPr>
      <p:grpSp>
        <p:nvGrpSpPr>
          <p:cNvPr name="Group 2" id="2"/>
          <p:cNvGrpSpPr/>
          <p:nvPr/>
        </p:nvGrpSpPr>
        <p:grpSpPr>
          <a:xfrm rot="0">
            <a:off x="10855919" y="384578"/>
            <a:ext cx="6755009" cy="9517843"/>
            <a:chOff x="0" y="0"/>
            <a:chExt cx="9006678" cy="12690458"/>
          </a:xfrm>
        </p:grpSpPr>
        <p:grpSp>
          <p:nvGrpSpPr>
            <p:cNvPr name="Group 3" id="3"/>
            <p:cNvGrpSpPr/>
            <p:nvPr/>
          </p:nvGrpSpPr>
          <p:grpSpPr>
            <a:xfrm rot="0">
              <a:off x="0" y="0"/>
              <a:ext cx="9006678" cy="12690458"/>
              <a:chOff x="0" y="0"/>
              <a:chExt cx="1779097" cy="2506757"/>
            </a:xfrm>
          </p:grpSpPr>
          <p:sp>
            <p:nvSpPr>
              <p:cNvPr name="Freeform 4" id="4"/>
              <p:cNvSpPr/>
              <p:nvPr/>
            </p:nvSpPr>
            <p:spPr>
              <a:xfrm flipH="false" flipV="false">
                <a:off x="0" y="0"/>
                <a:ext cx="1779097" cy="2506757"/>
              </a:xfrm>
              <a:custGeom>
                <a:avLst/>
                <a:gdLst/>
                <a:ahLst/>
                <a:cxnLst/>
                <a:rect r="r" b="b" t="t" l="l"/>
                <a:pathLst>
                  <a:path h="2506757" w="1779097">
                    <a:moveTo>
                      <a:pt x="45844" y="0"/>
                    </a:moveTo>
                    <a:lnTo>
                      <a:pt x="1733253" y="0"/>
                    </a:lnTo>
                    <a:cubicBezTo>
                      <a:pt x="1745411" y="0"/>
                      <a:pt x="1757072" y="4830"/>
                      <a:pt x="1765669" y="13427"/>
                    </a:cubicBezTo>
                    <a:cubicBezTo>
                      <a:pt x="1774267" y="22025"/>
                      <a:pt x="1779097" y="33685"/>
                      <a:pt x="1779097" y="45844"/>
                    </a:cubicBezTo>
                    <a:lnTo>
                      <a:pt x="1779097" y="2460913"/>
                    </a:lnTo>
                    <a:cubicBezTo>
                      <a:pt x="1779097" y="2486232"/>
                      <a:pt x="1758572" y="2506757"/>
                      <a:pt x="1733253" y="2506757"/>
                    </a:cubicBezTo>
                    <a:lnTo>
                      <a:pt x="45844" y="2506757"/>
                    </a:lnTo>
                    <a:cubicBezTo>
                      <a:pt x="20525" y="2506757"/>
                      <a:pt x="0" y="2486232"/>
                      <a:pt x="0" y="2460913"/>
                    </a:cubicBezTo>
                    <a:lnTo>
                      <a:pt x="0" y="45844"/>
                    </a:lnTo>
                    <a:cubicBezTo>
                      <a:pt x="0" y="20525"/>
                      <a:pt x="20525" y="0"/>
                      <a:pt x="45844" y="0"/>
                    </a:cubicBezTo>
                    <a:close/>
                  </a:path>
                </a:pathLst>
              </a:custGeom>
              <a:solidFill>
                <a:srgbClr val="000000">
                  <a:alpha val="0"/>
                </a:srgbClr>
              </a:solidFill>
              <a:ln w="47625">
                <a:solidFill>
                  <a:srgbClr val="2834A6"/>
                </a:solidFill>
              </a:ln>
            </p:spPr>
          </p:sp>
          <p:sp>
            <p:nvSpPr>
              <p:cNvPr name="TextBox 5" id="5"/>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pic>
          <p:nvPicPr>
            <p:cNvPr name="Picture 6" id="6"/>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53059" y="53059"/>
              <a:ext cx="8900560" cy="12584339"/>
            </a:xfrm>
            <a:prstGeom prst="rect">
              <a:avLst/>
            </a:prstGeom>
          </p:spPr>
        </p:pic>
        <p:grpSp>
          <p:nvGrpSpPr>
            <p:cNvPr name="Group 7" id="7"/>
            <p:cNvGrpSpPr/>
            <p:nvPr/>
          </p:nvGrpSpPr>
          <p:grpSpPr>
            <a:xfrm rot="0">
              <a:off x="653620" y="582559"/>
              <a:ext cx="607664" cy="552540"/>
              <a:chOff x="0" y="0"/>
              <a:chExt cx="494848" cy="449958"/>
            </a:xfrm>
          </p:grpSpPr>
          <p:sp>
            <p:nvSpPr>
              <p:cNvPr name="Freeform 8" id="8"/>
              <p:cNvSpPr/>
              <p:nvPr/>
            </p:nvSpPr>
            <p:spPr>
              <a:xfrm flipH="false" flipV="false">
                <a:off x="0" y="0"/>
                <a:ext cx="494848" cy="449958"/>
              </a:xfrm>
              <a:custGeom>
                <a:avLst/>
                <a:gdLst/>
                <a:ahLst/>
                <a:cxnLst/>
                <a:rect r="r" b="b" t="t" l="l"/>
                <a:pathLst>
                  <a:path h="449958" w="494848">
                    <a:moveTo>
                      <a:pt x="0" y="0"/>
                    </a:moveTo>
                    <a:lnTo>
                      <a:pt x="494848" y="0"/>
                    </a:lnTo>
                    <a:lnTo>
                      <a:pt x="494848" y="449958"/>
                    </a:lnTo>
                    <a:lnTo>
                      <a:pt x="0" y="449958"/>
                    </a:lnTo>
                    <a:close/>
                  </a:path>
                </a:pathLst>
              </a:custGeom>
              <a:solidFill>
                <a:srgbClr val="000000">
                  <a:alpha val="0"/>
                </a:srgbClr>
              </a:solidFill>
              <a:ln w="47625">
                <a:solidFill>
                  <a:srgbClr val="2834A6"/>
                </a:solidFill>
              </a:ln>
            </p:spPr>
          </p:sp>
          <p:sp>
            <p:nvSpPr>
              <p:cNvPr name="TextBox 9" id="9"/>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10" id="10"/>
            <p:cNvGrpSpPr/>
            <p:nvPr/>
          </p:nvGrpSpPr>
          <p:grpSpPr>
            <a:xfrm rot="0">
              <a:off x="1666999" y="582559"/>
              <a:ext cx="607664" cy="552540"/>
              <a:chOff x="0" y="0"/>
              <a:chExt cx="494848" cy="449958"/>
            </a:xfrm>
          </p:grpSpPr>
          <p:sp>
            <p:nvSpPr>
              <p:cNvPr name="Freeform 11" id="11"/>
              <p:cNvSpPr/>
              <p:nvPr/>
            </p:nvSpPr>
            <p:spPr>
              <a:xfrm flipH="false" flipV="false">
                <a:off x="0" y="0"/>
                <a:ext cx="494848" cy="449958"/>
              </a:xfrm>
              <a:custGeom>
                <a:avLst/>
                <a:gdLst/>
                <a:ahLst/>
                <a:cxnLst/>
                <a:rect r="r" b="b" t="t" l="l"/>
                <a:pathLst>
                  <a:path h="449958" w="494848">
                    <a:moveTo>
                      <a:pt x="0" y="0"/>
                    </a:moveTo>
                    <a:lnTo>
                      <a:pt x="494848" y="0"/>
                    </a:lnTo>
                    <a:lnTo>
                      <a:pt x="494848" y="449958"/>
                    </a:lnTo>
                    <a:lnTo>
                      <a:pt x="0" y="449958"/>
                    </a:lnTo>
                    <a:close/>
                  </a:path>
                </a:pathLst>
              </a:custGeom>
              <a:solidFill>
                <a:srgbClr val="000000">
                  <a:alpha val="0"/>
                </a:srgbClr>
              </a:solidFill>
              <a:ln w="47625">
                <a:solidFill>
                  <a:srgbClr val="2834A6"/>
                </a:solidFill>
              </a:ln>
            </p:spPr>
          </p:sp>
          <p:sp>
            <p:nvSpPr>
              <p:cNvPr name="TextBox 12" id="12"/>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13" id="13"/>
            <p:cNvGrpSpPr/>
            <p:nvPr/>
          </p:nvGrpSpPr>
          <p:grpSpPr>
            <a:xfrm rot="0">
              <a:off x="2680378" y="582559"/>
              <a:ext cx="607664" cy="552540"/>
              <a:chOff x="0" y="0"/>
              <a:chExt cx="494848" cy="449958"/>
            </a:xfrm>
          </p:grpSpPr>
          <p:sp>
            <p:nvSpPr>
              <p:cNvPr name="Freeform 14" id="14"/>
              <p:cNvSpPr/>
              <p:nvPr/>
            </p:nvSpPr>
            <p:spPr>
              <a:xfrm flipH="false" flipV="false">
                <a:off x="0" y="0"/>
                <a:ext cx="494848" cy="449958"/>
              </a:xfrm>
              <a:custGeom>
                <a:avLst/>
                <a:gdLst/>
                <a:ahLst/>
                <a:cxnLst/>
                <a:rect r="r" b="b" t="t" l="l"/>
                <a:pathLst>
                  <a:path h="449958" w="494848">
                    <a:moveTo>
                      <a:pt x="0" y="0"/>
                    </a:moveTo>
                    <a:lnTo>
                      <a:pt x="494848" y="0"/>
                    </a:lnTo>
                    <a:lnTo>
                      <a:pt x="494848" y="449958"/>
                    </a:lnTo>
                    <a:lnTo>
                      <a:pt x="0" y="449958"/>
                    </a:lnTo>
                    <a:close/>
                  </a:path>
                </a:pathLst>
              </a:custGeom>
              <a:solidFill>
                <a:srgbClr val="000000">
                  <a:alpha val="0"/>
                </a:srgbClr>
              </a:solidFill>
              <a:ln w="47625">
                <a:solidFill>
                  <a:srgbClr val="2834A6"/>
                </a:solidFill>
              </a:ln>
            </p:spPr>
          </p:sp>
          <p:sp>
            <p:nvSpPr>
              <p:cNvPr name="TextBox 15" id="15"/>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16" id="16"/>
            <p:cNvGrpSpPr/>
            <p:nvPr/>
          </p:nvGrpSpPr>
          <p:grpSpPr>
            <a:xfrm rot="0">
              <a:off x="3693756" y="582559"/>
              <a:ext cx="607664" cy="552540"/>
              <a:chOff x="0" y="0"/>
              <a:chExt cx="494848" cy="449958"/>
            </a:xfrm>
          </p:grpSpPr>
          <p:sp>
            <p:nvSpPr>
              <p:cNvPr name="Freeform 17" id="17"/>
              <p:cNvSpPr/>
              <p:nvPr/>
            </p:nvSpPr>
            <p:spPr>
              <a:xfrm flipH="false" flipV="false">
                <a:off x="0" y="0"/>
                <a:ext cx="494848" cy="449958"/>
              </a:xfrm>
              <a:custGeom>
                <a:avLst/>
                <a:gdLst/>
                <a:ahLst/>
                <a:cxnLst/>
                <a:rect r="r" b="b" t="t" l="l"/>
                <a:pathLst>
                  <a:path h="449958" w="494848">
                    <a:moveTo>
                      <a:pt x="0" y="0"/>
                    </a:moveTo>
                    <a:lnTo>
                      <a:pt x="494848" y="0"/>
                    </a:lnTo>
                    <a:lnTo>
                      <a:pt x="494848" y="449958"/>
                    </a:lnTo>
                    <a:lnTo>
                      <a:pt x="0" y="449958"/>
                    </a:lnTo>
                    <a:close/>
                  </a:path>
                </a:pathLst>
              </a:custGeom>
              <a:solidFill>
                <a:srgbClr val="000000">
                  <a:alpha val="0"/>
                </a:srgbClr>
              </a:solidFill>
              <a:ln w="47625">
                <a:solidFill>
                  <a:srgbClr val="2834A6"/>
                </a:solidFill>
              </a:ln>
            </p:spPr>
          </p:sp>
          <p:sp>
            <p:nvSpPr>
              <p:cNvPr name="TextBox 18" id="18"/>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19" id="19"/>
            <p:cNvGrpSpPr/>
            <p:nvPr/>
          </p:nvGrpSpPr>
          <p:grpSpPr>
            <a:xfrm rot="0">
              <a:off x="4707135" y="582559"/>
              <a:ext cx="607664" cy="552540"/>
              <a:chOff x="0" y="0"/>
              <a:chExt cx="494848" cy="449958"/>
            </a:xfrm>
          </p:grpSpPr>
          <p:sp>
            <p:nvSpPr>
              <p:cNvPr name="Freeform 20" id="20"/>
              <p:cNvSpPr/>
              <p:nvPr/>
            </p:nvSpPr>
            <p:spPr>
              <a:xfrm flipH="false" flipV="false">
                <a:off x="0" y="0"/>
                <a:ext cx="494848" cy="449958"/>
              </a:xfrm>
              <a:custGeom>
                <a:avLst/>
                <a:gdLst/>
                <a:ahLst/>
                <a:cxnLst/>
                <a:rect r="r" b="b" t="t" l="l"/>
                <a:pathLst>
                  <a:path h="449958" w="494848">
                    <a:moveTo>
                      <a:pt x="0" y="0"/>
                    </a:moveTo>
                    <a:lnTo>
                      <a:pt x="494848" y="0"/>
                    </a:lnTo>
                    <a:lnTo>
                      <a:pt x="494848" y="449958"/>
                    </a:lnTo>
                    <a:lnTo>
                      <a:pt x="0" y="449958"/>
                    </a:lnTo>
                    <a:close/>
                  </a:path>
                </a:pathLst>
              </a:custGeom>
              <a:solidFill>
                <a:srgbClr val="000000">
                  <a:alpha val="0"/>
                </a:srgbClr>
              </a:solidFill>
              <a:ln w="47625">
                <a:solidFill>
                  <a:srgbClr val="2834A6"/>
                </a:solidFill>
              </a:ln>
            </p:spPr>
          </p:sp>
          <p:sp>
            <p:nvSpPr>
              <p:cNvPr name="TextBox 21" id="21"/>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22" id="22"/>
            <p:cNvGrpSpPr/>
            <p:nvPr/>
          </p:nvGrpSpPr>
          <p:grpSpPr>
            <a:xfrm rot="0">
              <a:off x="5720513" y="582559"/>
              <a:ext cx="607664" cy="552540"/>
              <a:chOff x="0" y="0"/>
              <a:chExt cx="494848" cy="449958"/>
            </a:xfrm>
          </p:grpSpPr>
          <p:sp>
            <p:nvSpPr>
              <p:cNvPr name="Freeform 23" id="23"/>
              <p:cNvSpPr/>
              <p:nvPr/>
            </p:nvSpPr>
            <p:spPr>
              <a:xfrm flipH="false" flipV="false">
                <a:off x="0" y="0"/>
                <a:ext cx="494848" cy="449958"/>
              </a:xfrm>
              <a:custGeom>
                <a:avLst/>
                <a:gdLst/>
                <a:ahLst/>
                <a:cxnLst/>
                <a:rect r="r" b="b" t="t" l="l"/>
                <a:pathLst>
                  <a:path h="449958" w="494848">
                    <a:moveTo>
                      <a:pt x="0" y="0"/>
                    </a:moveTo>
                    <a:lnTo>
                      <a:pt x="494848" y="0"/>
                    </a:lnTo>
                    <a:lnTo>
                      <a:pt x="494848" y="449958"/>
                    </a:lnTo>
                    <a:lnTo>
                      <a:pt x="0" y="449958"/>
                    </a:lnTo>
                    <a:close/>
                  </a:path>
                </a:pathLst>
              </a:custGeom>
              <a:solidFill>
                <a:srgbClr val="000000">
                  <a:alpha val="0"/>
                </a:srgbClr>
              </a:solidFill>
              <a:ln w="47625">
                <a:solidFill>
                  <a:srgbClr val="2834A6"/>
                </a:solidFill>
              </a:ln>
            </p:spPr>
          </p:sp>
          <p:sp>
            <p:nvSpPr>
              <p:cNvPr name="TextBox 24" id="24"/>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25" id="25"/>
            <p:cNvGrpSpPr/>
            <p:nvPr/>
          </p:nvGrpSpPr>
          <p:grpSpPr>
            <a:xfrm rot="0">
              <a:off x="6733892" y="582559"/>
              <a:ext cx="607664" cy="552540"/>
              <a:chOff x="0" y="0"/>
              <a:chExt cx="494848" cy="449958"/>
            </a:xfrm>
          </p:grpSpPr>
          <p:sp>
            <p:nvSpPr>
              <p:cNvPr name="Freeform 26" id="26"/>
              <p:cNvSpPr/>
              <p:nvPr/>
            </p:nvSpPr>
            <p:spPr>
              <a:xfrm flipH="false" flipV="false">
                <a:off x="0" y="0"/>
                <a:ext cx="494848" cy="449958"/>
              </a:xfrm>
              <a:custGeom>
                <a:avLst/>
                <a:gdLst/>
                <a:ahLst/>
                <a:cxnLst/>
                <a:rect r="r" b="b" t="t" l="l"/>
                <a:pathLst>
                  <a:path h="449958" w="494848">
                    <a:moveTo>
                      <a:pt x="0" y="0"/>
                    </a:moveTo>
                    <a:lnTo>
                      <a:pt x="494848" y="0"/>
                    </a:lnTo>
                    <a:lnTo>
                      <a:pt x="494848" y="449958"/>
                    </a:lnTo>
                    <a:lnTo>
                      <a:pt x="0" y="449958"/>
                    </a:lnTo>
                    <a:close/>
                  </a:path>
                </a:pathLst>
              </a:custGeom>
              <a:solidFill>
                <a:srgbClr val="000000">
                  <a:alpha val="0"/>
                </a:srgbClr>
              </a:solidFill>
              <a:ln w="47625">
                <a:solidFill>
                  <a:srgbClr val="2834A6"/>
                </a:solidFill>
              </a:ln>
            </p:spPr>
          </p:sp>
          <p:sp>
            <p:nvSpPr>
              <p:cNvPr name="TextBox 27" id="27"/>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28" id="28"/>
            <p:cNvGrpSpPr/>
            <p:nvPr/>
          </p:nvGrpSpPr>
          <p:grpSpPr>
            <a:xfrm rot="0">
              <a:off x="7747271" y="582559"/>
              <a:ext cx="607664" cy="552540"/>
              <a:chOff x="0" y="0"/>
              <a:chExt cx="494848" cy="449958"/>
            </a:xfrm>
          </p:grpSpPr>
          <p:sp>
            <p:nvSpPr>
              <p:cNvPr name="Freeform 29" id="29"/>
              <p:cNvSpPr/>
              <p:nvPr/>
            </p:nvSpPr>
            <p:spPr>
              <a:xfrm flipH="false" flipV="false">
                <a:off x="0" y="0"/>
                <a:ext cx="494848" cy="449958"/>
              </a:xfrm>
              <a:custGeom>
                <a:avLst/>
                <a:gdLst/>
                <a:ahLst/>
                <a:cxnLst/>
                <a:rect r="r" b="b" t="t" l="l"/>
                <a:pathLst>
                  <a:path h="449958" w="494848">
                    <a:moveTo>
                      <a:pt x="0" y="0"/>
                    </a:moveTo>
                    <a:lnTo>
                      <a:pt x="494848" y="0"/>
                    </a:lnTo>
                    <a:lnTo>
                      <a:pt x="494848" y="449958"/>
                    </a:lnTo>
                    <a:lnTo>
                      <a:pt x="0" y="449958"/>
                    </a:lnTo>
                    <a:close/>
                  </a:path>
                </a:pathLst>
              </a:custGeom>
              <a:solidFill>
                <a:srgbClr val="000000">
                  <a:alpha val="0"/>
                </a:srgbClr>
              </a:solidFill>
              <a:ln w="47625">
                <a:solidFill>
                  <a:srgbClr val="2834A6"/>
                </a:solidFill>
              </a:ln>
            </p:spPr>
          </p:sp>
          <p:sp>
            <p:nvSpPr>
              <p:cNvPr name="TextBox 30" id="30"/>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31" id="31"/>
            <p:cNvGrpSpPr/>
            <p:nvPr/>
          </p:nvGrpSpPr>
          <p:grpSpPr>
            <a:xfrm rot="0">
              <a:off x="652682" y="2127106"/>
              <a:ext cx="7701314" cy="2004931"/>
              <a:chOff x="0" y="0"/>
              <a:chExt cx="1521247" cy="396036"/>
            </a:xfrm>
          </p:grpSpPr>
          <p:sp>
            <p:nvSpPr>
              <p:cNvPr name="Freeform 32" id="32"/>
              <p:cNvSpPr/>
              <p:nvPr/>
            </p:nvSpPr>
            <p:spPr>
              <a:xfrm flipH="false" flipV="false">
                <a:off x="0" y="0"/>
                <a:ext cx="1521247" cy="396036"/>
              </a:xfrm>
              <a:custGeom>
                <a:avLst/>
                <a:gdLst/>
                <a:ahLst/>
                <a:cxnLst/>
                <a:rect r="r" b="b" t="t" l="l"/>
                <a:pathLst>
                  <a:path h="396036" w="1521247">
                    <a:moveTo>
                      <a:pt x="0" y="0"/>
                    </a:moveTo>
                    <a:lnTo>
                      <a:pt x="1521247" y="0"/>
                    </a:lnTo>
                    <a:lnTo>
                      <a:pt x="1521247" y="396036"/>
                    </a:lnTo>
                    <a:lnTo>
                      <a:pt x="0" y="396036"/>
                    </a:lnTo>
                    <a:close/>
                  </a:path>
                </a:pathLst>
              </a:custGeom>
              <a:solidFill>
                <a:srgbClr val="000000">
                  <a:alpha val="0"/>
                </a:srgbClr>
              </a:solidFill>
              <a:ln w="38100">
                <a:solidFill>
                  <a:srgbClr val="2834A6"/>
                </a:solidFill>
              </a:ln>
            </p:spPr>
          </p:sp>
          <p:sp>
            <p:nvSpPr>
              <p:cNvPr name="TextBox 33" id="33"/>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34" id="34"/>
            <p:cNvGrpSpPr/>
            <p:nvPr/>
          </p:nvGrpSpPr>
          <p:grpSpPr>
            <a:xfrm rot="0">
              <a:off x="652682" y="4558503"/>
              <a:ext cx="7701314" cy="2004931"/>
              <a:chOff x="0" y="0"/>
              <a:chExt cx="1521247" cy="396036"/>
            </a:xfrm>
          </p:grpSpPr>
          <p:sp>
            <p:nvSpPr>
              <p:cNvPr name="Freeform 35" id="35"/>
              <p:cNvSpPr/>
              <p:nvPr/>
            </p:nvSpPr>
            <p:spPr>
              <a:xfrm flipH="false" flipV="false">
                <a:off x="0" y="0"/>
                <a:ext cx="1521247" cy="396036"/>
              </a:xfrm>
              <a:custGeom>
                <a:avLst/>
                <a:gdLst/>
                <a:ahLst/>
                <a:cxnLst/>
                <a:rect r="r" b="b" t="t" l="l"/>
                <a:pathLst>
                  <a:path h="396036" w="1521247">
                    <a:moveTo>
                      <a:pt x="0" y="0"/>
                    </a:moveTo>
                    <a:lnTo>
                      <a:pt x="1521247" y="0"/>
                    </a:lnTo>
                    <a:lnTo>
                      <a:pt x="1521247" y="396036"/>
                    </a:lnTo>
                    <a:lnTo>
                      <a:pt x="0" y="396036"/>
                    </a:lnTo>
                    <a:close/>
                  </a:path>
                </a:pathLst>
              </a:custGeom>
              <a:solidFill>
                <a:srgbClr val="000000">
                  <a:alpha val="0"/>
                </a:srgbClr>
              </a:solidFill>
              <a:ln w="38100">
                <a:solidFill>
                  <a:srgbClr val="2834A6"/>
                </a:solidFill>
              </a:ln>
            </p:spPr>
          </p:sp>
          <p:sp>
            <p:nvSpPr>
              <p:cNvPr name="TextBox 36" id="36"/>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37" id="37"/>
            <p:cNvGrpSpPr/>
            <p:nvPr/>
          </p:nvGrpSpPr>
          <p:grpSpPr>
            <a:xfrm rot="0">
              <a:off x="652682" y="6989900"/>
              <a:ext cx="7701314" cy="2004931"/>
              <a:chOff x="0" y="0"/>
              <a:chExt cx="1521247" cy="396036"/>
            </a:xfrm>
          </p:grpSpPr>
          <p:sp>
            <p:nvSpPr>
              <p:cNvPr name="Freeform 38" id="38"/>
              <p:cNvSpPr/>
              <p:nvPr/>
            </p:nvSpPr>
            <p:spPr>
              <a:xfrm flipH="false" flipV="false">
                <a:off x="0" y="0"/>
                <a:ext cx="1521247" cy="396036"/>
              </a:xfrm>
              <a:custGeom>
                <a:avLst/>
                <a:gdLst/>
                <a:ahLst/>
                <a:cxnLst/>
                <a:rect r="r" b="b" t="t" l="l"/>
                <a:pathLst>
                  <a:path h="396036" w="1521247">
                    <a:moveTo>
                      <a:pt x="0" y="0"/>
                    </a:moveTo>
                    <a:lnTo>
                      <a:pt x="1521247" y="0"/>
                    </a:lnTo>
                    <a:lnTo>
                      <a:pt x="1521247" y="396036"/>
                    </a:lnTo>
                    <a:lnTo>
                      <a:pt x="0" y="396036"/>
                    </a:lnTo>
                    <a:close/>
                  </a:path>
                </a:pathLst>
              </a:custGeom>
              <a:solidFill>
                <a:srgbClr val="000000">
                  <a:alpha val="0"/>
                </a:srgbClr>
              </a:solidFill>
              <a:ln w="38100">
                <a:solidFill>
                  <a:srgbClr val="2834A6"/>
                </a:solidFill>
              </a:ln>
            </p:spPr>
          </p:sp>
          <p:sp>
            <p:nvSpPr>
              <p:cNvPr name="TextBox 39" id="39"/>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nvGrpSpPr>
            <p:cNvPr name="Group 40" id="40"/>
            <p:cNvGrpSpPr/>
            <p:nvPr/>
          </p:nvGrpSpPr>
          <p:grpSpPr>
            <a:xfrm rot="0">
              <a:off x="652682" y="9421297"/>
              <a:ext cx="7701314" cy="2004931"/>
              <a:chOff x="0" y="0"/>
              <a:chExt cx="1521247" cy="396036"/>
            </a:xfrm>
          </p:grpSpPr>
          <p:sp>
            <p:nvSpPr>
              <p:cNvPr name="Freeform 41" id="41"/>
              <p:cNvSpPr/>
              <p:nvPr/>
            </p:nvSpPr>
            <p:spPr>
              <a:xfrm flipH="false" flipV="false">
                <a:off x="0" y="0"/>
                <a:ext cx="1521247" cy="396036"/>
              </a:xfrm>
              <a:custGeom>
                <a:avLst/>
                <a:gdLst/>
                <a:ahLst/>
                <a:cxnLst/>
                <a:rect r="r" b="b" t="t" l="l"/>
                <a:pathLst>
                  <a:path h="396036" w="1521247">
                    <a:moveTo>
                      <a:pt x="0" y="0"/>
                    </a:moveTo>
                    <a:lnTo>
                      <a:pt x="1521247" y="0"/>
                    </a:lnTo>
                    <a:lnTo>
                      <a:pt x="1521247" y="396036"/>
                    </a:lnTo>
                    <a:lnTo>
                      <a:pt x="0" y="396036"/>
                    </a:lnTo>
                    <a:close/>
                  </a:path>
                </a:pathLst>
              </a:custGeom>
              <a:solidFill>
                <a:srgbClr val="000000">
                  <a:alpha val="0"/>
                </a:srgbClr>
              </a:solidFill>
              <a:ln w="38100">
                <a:solidFill>
                  <a:srgbClr val="2834A6"/>
                </a:solidFill>
              </a:ln>
            </p:spPr>
          </p:sp>
          <p:sp>
            <p:nvSpPr>
              <p:cNvPr name="TextBox 42" id="42"/>
              <p:cNvSpPr txBox="true"/>
              <p:nvPr/>
            </p:nvSpPr>
            <p:spPr>
              <a:xfrm>
                <a:off x="0" y="-47625"/>
                <a:ext cx="812800" cy="860425"/>
              </a:xfrm>
              <a:prstGeom prst="rect">
                <a:avLst/>
              </a:prstGeom>
            </p:spPr>
            <p:txBody>
              <a:bodyPr anchor="ctr" rtlCol="false" tIns="50800" lIns="50800" bIns="50800" rIns="50800"/>
              <a:lstStyle/>
              <a:p>
                <a:pPr algn="ctr" marL="0" indent="0" lvl="0">
                  <a:lnSpc>
                    <a:spcPts val="3359"/>
                  </a:lnSpc>
                  <a:spcBef>
                    <a:spcPct val="0"/>
                  </a:spcBef>
                </a:pPr>
              </a:p>
            </p:txBody>
          </p:sp>
        </p:grpSp>
      </p:grpSp>
      <p:pic>
        <p:nvPicPr>
          <p:cNvPr name="Picture 43" id="4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1639903">
            <a:off x="468543" y="1413184"/>
            <a:ext cx="4295558" cy="1133449"/>
          </a:xfrm>
          <a:prstGeom prst="rect">
            <a:avLst/>
          </a:prstGeom>
        </p:spPr>
      </p:pic>
      <p:pic>
        <p:nvPicPr>
          <p:cNvPr name="Picture 44" id="4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677073" y="3733564"/>
            <a:ext cx="9565275" cy="7433975"/>
          </a:xfrm>
          <a:prstGeom prst="rect">
            <a:avLst/>
          </a:prstGeom>
        </p:spPr>
      </p:pic>
      <p:sp>
        <p:nvSpPr>
          <p:cNvPr name="TextBox 45" id="45"/>
          <p:cNvSpPr txBox="true"/>
          <p:nvPr/>
        </p:nvSpPr>
        <p:spPr>
          <a:xfrm rot="0">
            <a:off x="1373485" y="6459092"/>
            <a:ext cx="8115300" cy="2780158"/>
          </a:xfrm>
          <a:prstGeom prst="rect">
            <a:avLst/>
          </a:prstGeom>
        </p:spPr>
        <p:txBody>
          <a:bodyPr anchor="t" rtlCol="false" tIns="0" lIns="0" bIns="0" rIns="0">
            <a:spAutoFit/>
          </a:bodyPr>
          <a:lstStyle/>
          <a:p>
            <a:pPr marL="0" indent="0" lvl="0">
              <a:lnSpc>
                <a:spcPts val="11048"/>
              </a:lnSpc>
              <a:spcBef>
                <a:spcPct val="0"/>
              </a:spcBef>
            </a:pPr>
            <a:r>
              <a:rPr lang="en-US" sz="8699" u="none">
                <a:solidFill>
                  <a:srgbClr val="2834A6"/>
                </a:solidFill>
                <a:latin typeface="Wedges Bold"/>
              </a:rPr>
              <a:t>Add an</a:t>
            </a:r>
          </a:p>
          <a:p>
            <a:pPr marL="0" indent="0" lvl="0">
              <a:lnSpc>
                <a:spcPts val="11048"/>
              </a:lnSpc>
              <a:spcBef>
                <a:spcPct val="0"/>
              </a:spcBef>
            </a:pPr>
            <a:r>
              <a:rPr lang="en-US" sz="8699" u="none">
                <a:solidFill>
                  <a:srgbClr val="2834A6"/>
                </a:solidFill>
                <a:latin typeface="Wedges Bold"/>
              </a:rPr>
              <a:t>Agenda Page</a:t>
            </a:r>
          </a:p>
        </p:txBody>
      </p:sp>
      <p:sp>
        <p:nvSpPr>
          <p:cNvPr name="TextBox 46" id="46"/>
          <p:cNvSpPr txBox="true"/>
          <p:nvPr/>
        </p:nvSpPr>
        <p:spPr>
          <a:xfrm rot="0">
            <a:off x="11597511" y="2529892"/>
            <a:ext cx="5219498" cy="476250"/>
          </a:xfrm>
          <a:prstGeom prst="rect">
            <a:avLst/>
          </a:prstGeom>
        </p:spPr>
        <p:txBody>
          <a:bodyPr anchor="t" rtlCol="false" tIns="0" lIns="0" bIns="0" rIns="0">
            <a:spAutoFit/>
          </a:bodyPr>
          <a:lstStyle/>
          <a:p>
            <a:pPr algn="ctr" marL="0" indent="0" lvl="0">
              <a:lnSpc>
                <a:spcPts val="3719"/>
              </a:lnSpc>
              <a:spcBef>
                <a:spcPct val="0"/>
              </a:spcBef>
            </a:pPr>
            <a:r>
              <a:rPr lang="en-US" sz="3099" spc="-61" u="none">
                <a:solidFill>
                  <a:srgbClr val="2834A6"/>
                </a:solidFill>
                <a:latin typeface="ABeeZee Bold"/>
              </a:rPr>
              <a:t>Write an agenda here.</a:t>
            </a:r>
          </a:p>
        </p:txBody>
      </p:sp>
      <p:sp>
        <p:nvSpPr>
          <p:cNvPr name="TextBox 47" id="47"/>
          <p:cNvSpPr txBox="true"/>
          <p:nvPr/>
        </p:nvSpPr>
        <p:spPr>
          <a:xfrm rot="0">
            <a:off x="11597511" y="4339766"/>
            <a:ext cx="5219498" cy="476250"/>
          </a:xfrm>
          <a:prstGeom prst="rect">
            <a:avLst/>
          </a:prstGeom>
        </p:spPr>
        <p:txBody>
          <a:bodyPr anchor="t" rtlCol="false" tIns="0" lIns="0" bIns="0" rIns="0">
            <a:spAutoFit/>
          </a:bodyPr>
          <a:lstStyle/>
          <a:p>
            <a:pPr algn="ctr" marL="0" indent="0" lvl="0">
              <a:lnSpc>
                <a:spcPts val="3719"/>
              </a:lnSpc>
              <a:spcBef>
                <a:spcPct val="0"/>
              </a:spcBef>
            </a:pPr>
            <a:r>
              <a:rPr lang="en-US" sz="3099" spc="-61" u="none">
                <a:solidFill>
                  <a:srgbClr val="2834A6"/>
                </a:solidFill>
                <a:latin typeface="ABeeZee Bold"/>
              </a:rPr>
              <a:t>Write an agenda here.</a:t>
            </a:r>
          </a:p>
        </p:txBody>
      </p:sp>
      <p:sp>
        <p:nvSpPr>
          <p:cNvPr name="TextBox 48" id="48"/>
          <p:cNvSpPr txBox="true"/>
          <p:nvPr/>
        </p:nvSpPr>
        <p:spPr>
          <a:xfrm rot="0">
            <a:off x="11597511" y="6149639"/>
            <a:ext cx="5219498" cy="476250"/>
          </a:xfrm>
          <a:prstGeom prst="rect">
            <a:avLst/>
          </a:prstGeom>
        </p:spPr>
        <p:txBody>
          <a:bodyPr anchor="t" rtlCol="false" tIns="0" lIns="0" bIns="0" rIns="0">
            <a:spAutoFit/>
          </a:bodyPr>
          <a:lstStyle/>
          <a:p>
            <a:pPr algn="ctr" marL="0" indent="0" lvl="0">
              <a:lnSpc>
                <a:spcPts val="3719"/>
              </a:lnSpc>
              <a:spcBef>
                <a:spcPct val="0"/>
              </a:spcBef>
            </a:pPr>
            <a:r>
              <a:rPr lang="en-US" sz="3099" spc="-61" u="none">
                <a:solidFill>
                  <a:srgbClr val="2834A6"/>
                </a:solidFill>
                <a:latin typeface="ABeeZee Bold"/>
              </a:rPr>
              <a:t>Write an agenda here.</a:t>
            </a:r>
          </a:p>
        </p:txBody>
      </p:sp>
      <p:sp>
        <p:nvSpPr>
          <p:cNvPr name="TextBox 49" id="49"/>
          <p:cNvSpPr txBox="true"/>
          <p:nvPr/>
        </p:nvSpPr>
        <p:spPr>
          <a:xfrm rot="0">
            <a:off x="11597511" y="7959513"/>
            <a:ext cx="5219498" cy="476250"/>
          </a:xfrm>
          <a:prstGeom prst="rect">
            <a:avLst/>
          </a:prstGeom>
        </p:spPr>
        <p:txBody>
          <a:bodyPr anchor="t" rtlCol="false" tIns="0" lIns="0" bIns="0" rIns="0">
            <a:spAutoFit/>
          </a:bodyPr>
          <a:lstStyle/>
          <a:p>
            <a:pPr algn="ctr" marL="0" indent="0" lvl="0">
              <a:lnSpc>
                <a:spcPts val="3719"/>
              </a:lnSpc>
              <a:spcBef>
                <a:spcPct val="0"/>
              </a:spcBef>
            </a:pPr>
            <a:r>
              <a:rPr lang="en-US" sz="3099" spc="-61" u="none">
                <a:solidFill>
                  <a:srgbClr val="2834A6"/>
                </a:solidFill>
                <a:latin typeface="ABeeZee Bold"/>
              </a:rPr>
              <a:t>Write an agenda here.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95E1C8"/>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611421" y="185110"/>
            <a:ext cx="13762907" cy="9612189"/>
          </a:xfrm>
          <a:prstGeom prst="rect">
            <a:avLst/>
          </a:prstGeom>
        </p:spPr>
      </p:pic>
      <p:grpSp>
        <p:nvGrpSpPr>
          <p:cNvPr name="Group 3" id="3"/>
          <p:cNvGrpSpPr/>
          <p:nvPr/>
        </p:nvGrpSpPr>
        <p:grpSpPr>
          <a:xfrm rot="0">
            <a:off x="7456276" y="3521294"/>
            <a:ext cx="6068629" cy="5068373"/>
            <a:chOff x="0" y="0"/>
            <a:chExt cx="1598322" cy="1334880"/>
          </a:xfrm>
        </p:grpSpPr>
        <p:sp>
          <p:nvSpPr>
            <p:cNvPr name="Freeform 4" id="4"/>
            <p:cNvSpPr/>
            <p:nvPr/>
          </p:nvSpPr>
          <p:spPr>
            <a:xfrm flipH="false" flipV="false">
              <a:off x="0" y="0"/>
              <a:ext cx="1598322" cy="1334880"/>
            </a:xfrm>
            <a:custGeom>
              <a:avLst/>
              <a:gdLst/>
              <a:ahLst/>
              <a:cxnLst/>
              <a:rect r="r" b="b" t="t" l="l"/>
              <a:pathLst>
                <a:path h="1334880" w="1598322">
                  <a:moveTo>
                    <a:pt x="0" y="0"/>
                  </a:moveTo>
                  <a:lnTo>
                    <a:pt x="1598322" y="0"/>
                  </a:lnTo>
                  <a:lnTo>
                    <a:pt x="1598322" y="1334880"/>
                  </a:lnTo>
                  <a:lnTo>
                    <a:pt x="0" y="1334880"/>
                  </a:lnTo>
                  <a:close/>
                </a:path>
              </a:pathLst>
            </a:custGeom>
            <a:solidFill>
              <a:srgbClr val="000000">
                <a:alpha val="0"/>
              </a:srgbClr>
            </a:solidFill>
            <a:ln w="47625">
              <a:solidFill>
                <a:srgbClr val="2834A6"/>
              </a:solidFill>
            </a:ln>
          </p:spPr>
        </p:sp>
        <p:sp>
          <p:nvSpPr>
            <p:cNvPr name="TextBox 5" id="5"/>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sp>
        <p:nvSpPr>
          <p:cNvPr name="TextBox 6" id="6"/>
          <p:cNvSpPr txBox="true"/>
          <p:nvPr/>
        </p:nvSpPr>
        <p:spPr>
          <a:xfrm rot="0">
            <a:off x="2013955" y="4407341"/>
            <a:ext cx="5182394" cy="3342767"/>
          </a:xfrm>
          <a:prstGeom prst="rect">
            <a:avLst/>
          </a:prstGeom>
        </p:spPr>
        <p:txBody>
          <a:bodyPr anchor="t" rtlCol="false" tIns="0" lIns="0" bIns="0" rIns="0">
            <a:spAutoFit/>
          </a:bodyPr>
          <a:lstStyle/>
          <a:p>
            <a:pPr>
              <a:lnSpc>
                <a:spcPts val="5344"/>
              </a:lnSpc>
            </a:pPr>
            <a:r>
              <a:rPr lang="en-US" sz="3200" u="none">
                <a:solidFill>
                  <a:srgbClr val="000000"/>
                </a:solidFill>
                <a:latin typeface="ABeeZee"/>
              </a:rPr>
              <a:t>I'm Rain. Welcome to my</a:t>
            </a:r>
          </a:p>
          <a:p>
            <a:pPr marL="0" indent="0" lvl="1">
              <a:lnSpc>
                <a:spcPts val="5344"/>
              </a:lnSpc>
            </a:pPr>
            <a:r>
              <a:rPr lang="en-US" sz="3200" u="none">
                <a:solidFill>
                  <a:srgbClr val="000000"/>
                </a:solidFill>
                <a:latin typeface="ABeeZee"/>
              </a:rPr>
              <a:t>education presentation.</a:t>
            </a:r>
          </a:p>
          <a:p>
            <a:pPr>
              <a:lnSpc>
                <a:spcPts val="5344"/>
              </a:lnSpc>
            </a:pPr>
            <a:r>
              <a:rPr lang="en-US" sz="3200" u="none">
                <a:solidFill>
                  <a:srgbClr val="000000"/>
                </a:solidFill>
                <a:latin typeface="ABeeZee"/>
              </a:rPr>
              <a:t>Follow me at</a:t>
            </a:r>
          </a:p>
          <a:p>
            <a:pPr>
              <a:lnSpc>
                <a:spcPts val="5344"/>
              </a:lnSpc>
            </a:pPr>
            <a:r>
              <a:rPr lang="en-US" sz="3200" u="none">
                <a:solidFill>
                  <a:srgbClr val="000000"/>
                </a:solidFill>
                <a:latin typeface="ABeeZee"/>
              </a:rPr>
              <a:t>@reallygreatsite</a:t>
            </a:r>
          </a:p>
          <a:p>
            <a:pPr marL="0" indent="0" lvl="1">
              <a:lnSpc>
                <a:spcPts val="5344"/>
              </a:lnSpc>
            </a:pPr>
            <a:r>
              <a:rPr lang="en-US" sz="3200" u="none">
                <a:solidFill>
                  <a:srgbClr val="000000"/>
                </a:solidFill>
                <a:latin typeface="ABeeZee"/>
              </a:rPr>
              <a:t>to learn more. </a:t>
            </a:r>
          </a:p>
        </p:txBody>
      </p:sp>
      <p:grpSp>
        <p:nvGrpSpPr>
          <p:cNvPr name="Group 7" id="7"/>
          <p:cNvGrpSpPr/>
          <p:nvPr/>
        </p:nvGrpSpPr>
        <p:grpSpPr>
          <a:xfrm rot="0">
            <a:off x="7490363" y="3562313"/>
            <a:ext cx="6000454" cy="4986336"/>
            <a:chOff x="0" y="0"/>
            <a:chExt cx="8000605" cy="6648448"/>
          </a:xfrm>
        </p:grpSpPr>
        <p:pic>
          <p:nvPicPr>
            <p:cNvPr name="Picture 8" id="8"/>
            <p:cNvPicPr>
              <a:picLocks noChangeAspect="true"/>
            </p:cNvPicPr>
            <p:nvPr/>
          </p:nvPicPr>
          <p:blipFill>
            <a:blip r:embed="rId4"/>
            <a:srcRect l="19312" t="0" r="21914" b="26831"/>
            <a:stretch>
              <a:fillRect/>
            </a:stretch>
          </p:blipFill>
          <p:spPr>
            <a:xfrm flipH="false" flipV="false">
              <a:off x="0" y="0"/>
              <a:ext cx="8000605" cy="6648448"/>
            </a:xfrm>
            <a:prstGeom prst="rect">
              <a:avLst/>
            </a:prstGeom>
          </p:spPr>
        </p:pic>
      </p:grpSp>
      <p:pic>
        <p:nvPicPr>
          <p:cNvPr name="Picture 9" id="9"/>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1193799">
            <a:off x="13237186" y="3481133"/>
            <a:ext cx="5522981" cy="5148696"/>
          </a:xfrm>
          <a:prstGeom prst="rect">
            <a:avLst/>
          </a:prstGeom>
        </p:spPr>
      </p:pic>
      <p:sp>
        <p:nvSpPr>
          <p:cNvPr name="TextBox 10" id="10"/>
          <p:cNvSpPr txBox="true"/>
          <p:nvPr/>
        </p:nvSpPr>
        <p:spPr>
          <a:xfrm rot="1193799">
            <a:off x="14249777" y="5202568"/>
            <a:ext cx="3376039" cy="2177923"/>
          </a:xfrm>
          <a:prstGeom prst="rect">
            <a:avLst/>
          </a:prstGeom>
        </p:spPr>
        <p:txBody>
          <a:bodyPr anchor="t" rtlCol="false" tIns="0" lIns="0" bIns="0" rIns="0">
            <a:spAutoFit/>
          </a:bodyPr>
          <a:lstStyle/>
          <a:p>
            <a:pPr algn="ctr" marL="0" indent="0" lvl="0">
              <a:lnSpc>
                <a:spcPts val="8636"/>
              </a:lnSpc>
              <a:spcBef>
                <a:spcPct val="0"/>
              </a:spcBef>
            </a:pPr>
            <a:r>
              <a:rPr lang="en-US" sz="6800" u="none">
                <a:solidFill>
                  <a:srgbClr val="2834A6"/>
                </a:solidFill>
                <a:latin typeface="Wedges Bold"/>
              </a:rPr>
              <a:t>Hello</a:t>
            </a:r>
          </a:p>
          <a:p>
            <a:pPr algn="ctr" marL="0" indent="0" lvl="0">
              <a:lnSpc>
                <a:spcPts val="8636"/>
              </a:lnSpc>
              <a:spcBef>
                <a:spcPct val="0"/>
              </a:spcBef>
            </a:pPr>
            <a:r>
              <a:rPr lang="en-US" sz="6800" u="none">
                <a:solidFill>
                  <a:srgbClr val="2834A6"/>
                </a:solidFill>
                <a:latin typeface="Wedges Bold"/>
              </a:rPr>
              <a:t>there!</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BCDDFF"/>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825677">
            <a:off x="8123456" y="2796224"/>
            <a:ext cx="2580540" cy="2777489"/>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0180907" y="311590"/>
            <a:ext cx="7078393" cy="9663819"/>
          </a:xfrm>
          <a:prstGeom prst="rect">
            <a:avLst/>
          </a:prstGeom>
        </p:spPr>
      </p:pic>
      <p:grpSp>
        <p:nvGrpSpPr>
          <p:cNvPr name="Group 4" id="4"/>
          <p:cNvGrpSpPr/>
          <p:nvPr/>
        </p:nvGrpSpPr>
        <p:grpSpPr>
          <a:xfrm rot="0">
            <a:off x="10684239" y="2163408"/>
            <a:ext cx="6077320" cy="7032510"/>
            <a:chOff x="0" y="0"/>
            <a:chExt cx="8103093" cy="9376680"/>
          </a:xfrm>
        </p:grpSpPr>
        <p:pic>
          <p:nvPicPr>
            <p:cNvPr name="Picture 5" id="5"/>
            <p:cNvPicPr>
              <a:picLocks noChangeAspect="true"/>
            </p:cNvPicPr>
            <p:nvPr/>
          </p:nvPicPr>
          <p:blipFill>
            <a:blip r:embed="rId6"/>
            <a:srcRect l="21194" t="0" r="21194" b="0"/>
            <a:stretch>
              <a:fillRect/>
            </a:stretch>
          </p:blipFill>
          <p:spPr>
            <a:xfrm flipH="false" flipV="false">
              <a:off x="0" y="0"/>
              <a:ext cx="8103093" cy="9376680"/>
            </a:xfrm>
            <a:prstGeom prst="rect">
              <a:avLst/>
            </a:prstGeom>
          </p:spPr>
        </p:pic>
      </p:grpSp>
      <p:pic>
        <p:nvPicPr>
          <p:cNvPr name="Picture 6" id="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320482">
            <a:off x="936858" y="6692884"/>
            <a:ext cx="8841010" cy="2246594"/>
          </a:xfrm>
          <a:prstGeom prst="rect">
            <a:avLst/>
          </a:prstGeom>
        </p:spPr>
      </p:pic>
      <p:sp>
        <p:nvSpPr>
          <p:cNvPr name="TextBox 7" id="7"/>
          <p:cNvSpPr txBox="true"/>
          <p:nvPr/>
        </p:nvSpPr>
        <p:spPr>
          <a:xfrm rot="0">
            <a:off x="1028700" y="2724861"/>
            <a:ext cx="8115300" cy="2418461"/>
          </a:xfrm>
          <a:prstGeom prst="rect">
            <a:avLst/>
          </a:prstGeom>
        </p:spPr>
        <p:txBody>
          <a:bodyPr anchor="t" rtlCol="false" tIns="0" lIns="0" bIns="0" rIns="0">
            <a:spAutoFit/>
          </a:bodyPr>
          <a:lstStyle/>
          <a:p>
            <a:pPr marL="0" indent="0" lvl="0">
              <a:lnSpc>
                <a:spcPts val="9651"/>
              </a:lnSpc>
              <a:spcBef>
                <a:spcPct val="0"/>
              </a:spcBef>
            </a:pPr>
            <a:r>
              <a:rPr lang="en-US" sz="7599" spc="-151" u="none">
                <a:solidFill>
                  <a:srgbClr val="2834A6"/>
                </a:solidFill>
                <a:latin typeface="Wedges Bold"/>
              </a:rPr>
              <a:t>Write Your</a:t>
            </a:r>
          </a:p>
          <a:p>
            <a:pPr marL="0" indent="0" lvl="0">
              <a:lnSpc>
                <a:spcPts val="9651"/>
              </a:lnSpc>
              <a:spcBef>
                <a:spcPct val="0"/>
              </a:spcBef>
            </a:pPr>
            <a:r>
              <a:rPr lang="en-US" sz="7599" spc="-151" u="none">
                <a:solidFill>
                  <a:srgbClr val="2834A6"/>
                </a:solidFill>
                <a:latin typeface="Wedges Bold"/>
              </a:rPr>
              <a:t>Topic or Idea</a:t>
            </a:r>
          </a:p>
        </p:txBody>
      </p:sp>
      <p:sp>
        <p:nvSpPr>
          <p:cNvPr name="TextBox 8" id="8"/>
          <p:cNvSpPr txBox="true"/>
          <p:nvPr/>
        </p:nvSpPr>
        <p:spPr>
          <a:xfrm rot="-320482">
            <a:off x="2680872" y="7712400"/>
            <a:ext cx="8115300" cy="475869"/>
          </a:xfrm>
          <a:prstGeom prst="rect">
            <a:avLst/>
          </a:prstGeom>
        </p:spPr>
        <p:txBody>
          <a:bodyPr anchor="t" rtlCol="false" tIns="0" lIns="0" bIns="0" rIns="0">
            <a:spAutoFit/>
          </a:bodyPr>
          <a:lstStyle/>
          <a:p>
            <a:pPr algn="l" marL="0" indent="0" lvl="1">
              <a:lnSpc>
                <a:spcPts val="4008"/>
              </a:lnSpc>
              <a:spcBef>
                <a:spcPct val="0"/>
              </a:spcBef>
            </a:pPr>
            <a:r>
              <a:rPr lang="en-US" sz="2400" u="none">
                <a:solidFill>
                  <a:srgbClr val="000000"/>
                </a:solidFill>
                <a:latin typeface="ABeeZee"/>
              </a:rPr>
              <a:t>Elaborate on what you want to discuss. </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CCF1"/>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37011">
            <a:off x="58460" y="2036452"/>
            <a:ext cx="4361538" cy="3021356"/>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2332058" y="431292"/>
            <a:ext cx="13623883" cy="11021079"/>
          </a:xfrm>
          <a:prstGeom prst="rect">
            <a:avLst/>
          </a:prstGeom>
        </p:spPr>
      </p:pic>
      <p:sp>
        <p:nvSpPr>
          <p:cNvPr name="TextBox 4" id="4"/>
          <p:cNvSpPr txBox="true"/>
          <p:nvPr/>
        </p:nvSpPr>
        <p:spPr>
          <a:xfrm rot="0">
            <a:off x="4837672" y="8975337"/>
            <a:ext cx="9282565" cy="507365"/>
          </a:xfrm>
          <a:prstGeom prst="rect">
            <a:avLst/>
          </a:prstGeom>
        </p:spPr>
        <p:txBody>
          <a:bodyPr anchor="t" rtlCol="false" tIns="0" lIns="0" bIns="0" rIns="0">
            <a:spAutoFit/>
          </a:bodyPr>
          <a:lstStyle/>
          <a:p>
            <a:pPr algn="ctr" marL="0" indent="0" lvl="1">
              <a:lnSpc>
                <a:spcPts val="4060"/>
              </a:lnSpc>
              <a:spcBef>
                <a:spcPct val="0"/>
              </a:spcBef>
            </a:pPr>
            <a:r>
              <a:rPr lang="en-US" sz="2900" u="none">
                <a:solidFill>
                  <a:srgbClr val="000000"/>
                </a:solidFill>
                <a:latin typeface="ABeeZee"/>
              </a:rPr>
              <a:t>Include a credit, citation, or supporting message</a:t>
            </a:r>
          </a:p>
        </p:txBody>
      </p:sp>
      <p:sp>
        <p:nvSpPr>
          <p:cNvPr name="TextBox 5" id="5"/>
          <p:cNvSpPr txBox="true"/>
          <p:nvPr/>
        </p:nvSpPr>
        <p:spPr>
          <a:xfrm rot="0">
            <a:off x="5299090" y="4118098"/>
            <a:ext cx="8359729" cy="4173982"/>
          </a:xfrm>
          <a:prstGeom prst="rect">
            <a:avLst/>
          </a:prstGeom>
        </p:spPr>
        <p:txBody>
          <a:bodyPr anchor="t" rtlCol="false" tIns="0" lIns="0" bIns="0" rIns="0">
            <a:spAutoFit/>
          </a:bodyPr>
          <a:lstStyle/>
          <a:p>
            <a:pPr algn="ctr" marL="0" indent="0" lvl="0">
              <a:lnSpc>
                <a:spcPts val="11263"/>
              </a:lnSpc>
            </a:pPr>
            <a:r>
              <a:rPr lang="en-US" sz="6399" spc="89" u="none">
                <a:solidFill>
                  <a:srgbClr val="2834A6"/>
                </a:solidFill>
                <a:latin typeface="Wedges Bold"/>
              </a:rPr>
              <a:t>Write an original</a:t>
            </a:r>
          </a:p>
          <a:p>
            <a:pPr algn="ctr" marL="0" indent="0" lvl="0">
              <a:lnSpc>
                <a:spcPts val="11263"/>
              </a:lnSpc>
            </a:pPr>
            <a:r>
              <a:rPr lang="en-US" sz="6399" spc="89" u="none">
                <a:solidFill>
                  <a:srgbClr val="2834A6"/>
                </a:solidFill>
                <a:latin typeface="Wedges Bold"/>
              </a:rPr>
              <a:t>statement or</a:t>
            </a:r>
          </a:p>
          <a:p>
            <a:pPr algn="ctr" marL="0" indent="0" lvl="0">
              <a:lnSpc>
                <a:spcPts val="11263"/>
              </a:lnSpc>
            </a:pPr>
            <a:r>
              <a:rPr lang="en-US" sz="6399" spc="89" u="none">
                <a:solidFill>
                  <a:srgbClr val="2834A6"/>
                </a:solidFill>
                <a:latin typeface="Wedges Bold"/>
              </a:rPr>
              <a:t>inspiring quote</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8F4B5"/>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504959" y="2948812"/>
            <a:ext cx="5575761" cy="5994650"/>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6356120" y="2948812"/>
            <a:ext cx="5575761" cy="5994650"/>
          </a:xfrm>
          <a:prstGeom prst="rect">
            <a:avLst/>
          </a:prstGeom>
        </p:spPr>
      </p:pic>
      <p:pic>
        <p:nvPicPr>
          <p:cNvPr name="Picture 4" id="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1192261">
            <a:off x="13068329" y="9180489"/>
            <a:ext cx="5529293" cy="1423382"/>
          </a:xfrm>
          <a:prstGeom prst="rect">
            <a:avLst/>
          </a:prstGeom>
        </p:spPr>
      </p:pic>
      <p:pic>
        <p:nvPicPr>
          <p:cNvPr name="Picture 5" id="5"/>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2194202" y="2948812"/>
            <a:ext cx="5575761" cy="5994650"/>
          </a:xfrm>
          <a:prstGeom prst="rect">
            <a:avLst/>
          </a:prstGeom>
        </p:spPr>
      </p:pic>
      <p:grpSp>
        <p:nvGrpSpPr>
          <p:cNvPr name="Group 6" id="6"/>
          <p:cNvGrpSpPr/>
          <p:nvPr/>
        </p:nvGrpSpPr>
        <p:grpSpPr>
          <a:xfrm rot="-10800000">
            <a:off x="1219450" y="3731784"/>
            <a:ext cx="4209821" cy="3321974"/>
            <a:chOff x="0" y="0"/>
            <a:chExt cx="805695" cy="635775"/>
          </a:xfrm>
        </p:grpSpPr>
        <p:sp>
          <p:nvSpPr>
            <p:cNvPr name="Freeform 7" id="7"/>
            <p:cNvSpPr/>
            <p:nvPr/>
          </p:nvSpPr>
          <p:spPr>
            <a:xfrm flipH="false" flipV="false">
              <a:off x="0" y="0"/>
              <a:ext cx="805695" cy="635775"/>
            </a:xfrm>
            <a:custGeom>
              <a:avLst/>
              <a:gdLst/>
              <a:ahLst/>
              <a:cxnLst/>
              <a:rect r="r" b="b" t="t" l="l"/>
              <a:pathLst>
                <a:path h="635775" w="805695">
                  <a:moveTo>
                    <a:pt x="36780" y="0"/>
                  </a:moveTo>
                  <a:lnTo>
                    <a:pt x="768915" y="0"/>
                  </a:lnTo>
                  <a:cubicBezTo>
                    <a:pt x="778670" y="0"/>
                    <a:pt x="788025" y="3875"/>
                    <a:pt x="794922" y="10773"/>
                  </a:cubicBezTo>
                  <a:cubicBezTo>
                    <a:pt x="801820" y="17670"/>
                    <a:pt x="805695" y="27026"/>
                    <a:pt x="805695" y="36780"/>
                  </a:cubicBezTo>
                  <a:lnTo>
                    <a:pt x="805695" y="598995"/>
                  </a:lnTo>
                  <a:cubicBezTo>
                    <a:pt x="805695" y="608749"/>
                    <a:pt x="801820" y="618105"/>
                    <a:pt x="794922" y="625002"/>
                  </a:cubicBezTo>
                  <a:cubicBezTo>
                    <a:pt x="788025" y="631900"/>
                    <a:pt x="778670" y="635775"/>
                    <a:pt x="768915" y="635775"/>
                  </a:cubicBezTo>
                  <a:lnTo>
                    <a:pt x="36780" y="635775"/>
                  </a:lnTo>
                  <a:cubicBezTo>
                    <a:pt x="27026" y="635775"/>
                    <a:pt x="17670" y="631900"/>
                    <a:pt x="10773" y="625002"/>
                  </a:cubicBezTo>
                  <a:cubicBezTo>
                    <a:pt x="3875" y="618105"/>
                    <a:pt x="0" y="608749"/>
                    <a:pt x="0" y="598995"/>
                  </a:cubicBezTo>
                  <a:lnTo>
                    <a:pt x="0" y="36780"/>
                  </a:lnTo>
                  <a:cubicBezTo>
                    <a:pt x="0" y="27026"/>
                    <a:pt x="3875" y="17670"/>
                    <a:pt x="10773" y="10773"/>
                  </a:cubicBezTo>
                  <a:cubicBezTo>
                    <a:pt x="17670" y="3875"/>
                    <a:pt x="27026" y="0"/>
                    <a:pt x="36780" y="0"/>
                  </a:cubicBezTo>
                  <a:close/>
                </a:path>
              </a:pathLst>
            </a:custGeom>
            <a:solidFill>
              <a:srgbClr val="FFFFFF"/>
            </a:solidFill>
          </p:spPr>
        </p:sp>
        <p:sp>
          <p:nvSpPr>
            <p:cNvPr name="TextBox 8" id="8"/>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9" id="9"/>
          <p:cNvGrpSpPr/>
          <p:nvPr/>
        </p:nvGrpSpPr>
        <p:grpSpPr>
          <a:xfrm rot="-10800000">
            <a:off x="7070610" y="3731784"/>
            <a:ext cx="4209821" cy="3321974"/>
            <a:chOff x="0" y="0"/>
            <a:chExt cx="805695" cy="635775"/>
          </a:xfrm>
        </p:grpSpPr>
        <p:sp>
          <p:nvSpPr>
            <p:cNvPr name="Freeform 10" id="10"/>
            <p:cNvSpPr/>
            <p:nvPr/>
          </p:nvSpPr>
          <p:spPr>
            <a:xfrm flipH="false" flipV="false">
              <a:off x="0" y="0"/>
              <a:ext cx="805695" cy="635775"/>
            </a:xfrm>
            <a:custGeom>
              <a:avLst/>
              <a:gdLst/>
              <a:ahLst/>
              <a:cxnLst/>
              <a:rect r="r" b="b" t="t" l="l"/>
              <a:pathLst>
                <a:path h="635775" w="805695">
                  <a:moveTo>
                    <a:pt x="36780" y="0"/>
                  </a:moveTo>
                  <a:lnTo>
                    <a:pt x="768915" y="0"/>
                  </a:lnTo>
                  <a:cubicBezTo>
                    <a:pt x="778670" y="0"/>
                    <a:pt x="788025" y="3875"/>
                    <a:pt x="794922" y="10773"/>
                  </a:cubicBezTo>
                  <a:cubicBezTo>
                    <a:pt x="801820" y="17670"/>
                    <a:pt x="805695" y="27026"/>
                    <a:pt x="805695" y="36780"/>
                  </a:cubicBezTo>
                  <a:lnTo>
                    <a:pt x="805695" y="598995"/>
                  </a:lnTo>
                  <a:cubicBezTo>
                    <a:pt x="805695" y="608749"/>
                    <a:pt x="801820" y="618105"/>
                    <a:pt x="794922" y="625002"/>
                  </a:cubicBezTo>
                  <a:cubicBezTo>
                    <a:pt x="788025" y="631900"/>
                    <a:pt x="778670" y="635775"/>
                    <a:pt x="768915" y="635775"/>
                  </a:cubicBezTo>
                  <a:lnTo>
                    <a:pt x="36780" y="635775"/>
                  </a:lnTo>
                  <a:cubicBezTo>
                    <a:pt x="27026" y="635775"/>
                    <a:pt x="17670" y="631900"/>
                    <a:pt x="10773" y="625002"/>
                  </a:cubicBezTo>
                  <a:cubicBezTo>
                    <a:pt x="3875" y="618105"/>
                    <a:pt x="0" y="608749"/>
                    <a:pt x="0" y="598995"/>
                  </a:cubicBezTo>
                  <a:lnTo>
                    <a:pt x="0" y="36780"/>
                  </a:lnTo>
                  <a:cubicBezTo>
                    <a:pt x="0" y="27026"/>
                    <a:pt x="3875" y="17670"/>
                    <a:pt x="10773" y="10773"/>
                  </a:cubicBezTo>
                  <a:cubicBezTo>
                    <a:pt x="17670" y="3875"/>
                    <a:pt x="27026" y="0"/>
                    <a:pt x="36780" y="0"/>
                  </a:cubicBezTo>
                  <a:close/>
                </a:path>
              </a:pathLst>
            </a:custGeom>
            <a:solidFill>
              <a:srgbClr val="FFFFFF"/>
            </a:solidFill>
          </p:spPr>
        </p:sp>
        <p:sp>
          <p:nvSpPr>
            <p:cNvPr name="TextBox 11" id="11"/>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12" id="12"/>
          <p:cNvGrpSpPr/>
          <p:nvPr/>
        </p:nvGrpSpPr>
        <p:grpSpPr>
          <a:xfrm rot="-10800000">
            <a:off x="12908692" y="3731784"/>
            <a:ext cx="4209821" cy="3321974"/>
            <a:chOff x="0" y="0"/>
            <a:chExt cx="805695" cy="635775"/>
          </a:xfrm>
        </p:grpSpPr>
        <p:sp>
          <p:nvSpPr>
            <p:cNvPr name="Freeform 13" id="13"/>
            <p:cNvSpPr/>
            <p:nvPr/>
          </p:nvSpPr>
          <p:spPr>
            <a:xfrm flipH="false" flipV="false">
              <a:off x="0" y="0"/>
              <a:ext cx="805695" cy="635775"/>
            </a:xfrm>
            <a:custGeom>
              <a:avLst/>
              <a:gdLst/>
              <a:ahLst/>
              <a:cxnLst/>
              <a:rect r="r" b="b" t="t" l="l"/>
              <a:pathLst>
                <a:path h="635775" w="805695">
                  <a:moveTo>
                    <a:pt x="36780" y="0"/>
                  </a:moveTo>
                  <a:lnTo>
                    <a:pt x="768915" y="0"/>
                  </a:lnTo>
                  <a:cubicBezTo>
                    <a:pt x="778670" y="0"/>
                    <a:pt x="788025" y="3875"/>
                    <a:pt x="794922" y="10773"/>
                  </a:cubicBezTo>
                  <a:cubicBezTo>
                    <a:pt x="801820" y="17670"/>
                    <a:pt x="805695" y="27026"/>
                    <a:pt x="805695" y="36780"/>
                  </a:cubicBezTo>
                  <a:lnTo>
                    <a:pt x="805695" y="598995"/>
                  </a:lnTo>
                  <a:cubicBezTo>
                    <a:pt x="805695" y="608749"/>
                    <a:pt x="801820" y="618105"/>
                    <a:pt x="794922" y="625002"/>
                  </a:cubicBezTo>
                  <a:cubicBezTo>
                    <a:pt x="788025" y="631900"/>
                    <a:pt x="778670" y="635775"/>
                    <a:pt x="768915" y="635775"/>
                  </a:cubicBezTo>
                  <a:lnTo>
                    <a:pt x="36780" y="635775"/>
                  </a:lnTo>
                  <a:cubicBezTo>
                    <a:pt x="27026" y="635775"/>
                    <a:pt x="17670" y="631900"/>
                    <a:pt x="10773" y="625002"/>
                  </a:cubicBezTo>
                  <a:cubicBezTo>
                    <a:pt x="3875" y="618105"/>
                    <a:pt x="0" y="608749"/>
                    <a:pt x="0" y="598995"/>
                  </a:cubicBezTo>
                  <a:lnTo>
                    <a:pt x="0" y="36780"/>
                  </a:lnTo>
                  <a:cubicBezTo>
                    <a:pt x="0" y="27026"/>
                    <a:pt x="3875" y="17670"/>
                    <a:pt x="10773" y="10773"/>
                  </a:cubicBezTo>
                  <a:cubicBezTo>
                    <a:pt x="17670" y="3875"/>
                    <a:pt x="27026" y="0"/>
                    <a:pt x="36780" y="0"/>
                  </a:cubicBezTo>
                  <a:close/>
                </a:path>
              </a:pathLst>
            </a:custGeom>
            <a:solidFill>
              <a:srgbClr val="FFFFFF"/>
            </a:solidFill>
          </p:spPr>
        </p:sp>
        <p:sp>
          <p:nvSpPr>
            <p:cNvPr name="TextBox 14" id="14"/>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15" id="15"/>
          <p:cNvGrpSpPr/>
          <p:nvPr/>
        </p:nvGrpSpPr>
        <p:grpSpPr>
          <a:xfrm rot="0">
            <a:off x="2326880" y="5255789"/>
            <a:ext cx="1918841" cy="1797969"/>
            <a:chOff x="0" y="0"/>
            <a:chExt cx="464400" cy="435146"/>
          </a:xfrm>
        </p:grpSpPr>
        <p:sp>
          <p:nvSpPr>
            <p:cNvPr name="Freeform 16" id="16"/>
            <p:cNvSpPr/>
            <p:nvPr/>
          </p:nvSpPr>
          <p:spPr>
            <a:xfrm flipH="false" flipV="false">
              <a:off x="0" y="0"/>
              <a:ext cx="464400" cy="435146"/>
            </a:xfrm>
            <a:custGeom>
              <a:avLst/>
              <a:gdLst/>
              <a:ahLst/>
              <a:cxnLst/>
              <a:rect r="r" b="b" t="t" l="l"/>
              <a:pathLst>
                <a:path h="435146" w="464400">
                  <a:moveTo>
                    <a:pt x="108937" y="0"/>
                  </a:moveTo>
                  <a:lnTo>
                    <a:pt x="355463" y="0"/>
                  </a:lnTo>
                  <a:cubicBezTo>
                    <a:pt x="415627" y="0"/>
                    <a:pt x="464400" y="48773"/>
                    <a:pt x="464400" y="108937"/>
                  </a:cubicBezTo>
                  <a:lnTo>
                    <a:pt x="464400" y="326210"/>
                  </a:lnTo>
                  <a:cubicBezTo>
                    <a:pt x="464400" y="355101"/>
                    <a:pt x="452922" y="382810"/>
                    <a:pt x="432493" y="403239"/>
                  </a:cubicBezTo>
                  <a:cubicBezTo>
                    <a:pt x="412063" y="423669"/>
                    <a:pt x="384355" y="435146"/>
                    <a:pt x="355463" y="435146"/>
                  </a:cubicBezTo>
                  <a:lnTo>
                    <a:pt x="108937" y="435146"/>
                  </a:lnTo>
                  <a:cubicBezTo>
                    <a:pt x="80045" y="435146"/>
                    <a:pt x="52336" y="423669"/>
                    <a:pt x="31907" y="403239"/>
                  </a:cubicBezTo>
                  <a:cubicBezTo>
                    <a:pt x="11477" y="382810"/>
                    <a:pt x="0" y="355101"/>
                    <a:pt x="0" y="326210"/>
                  </a:cubicBezTo>
                  <a:lnTo>
                    <a:pt x="0" y="108937"/>
                  </a:lnTo>
                  <a:cubicBezTo>
                    <a:pt x="0" y="80045"/>
                    <a:pt x="11477" y="52336"/>
                    <a:pt x="31907" y="31907"/>
                  </a:cubicBezTo>
                  <a:cubicBezTo>
                    <a:pt x="52336" y="11477"/>
                    <a:pt x="80045" y="0"/>
                    <a:pt x="108937" y="0"/>
                  </a:cubicBezTo>
                  <a:close/>
                </a:path>
              </a:pathLst>
            </a:custGeom>
            <a:solidFill>
              <a:srgbClr val="FFCCF1"/>
            </a:solidFill>
            <a:ln w="38100">
              <a:solidFill>
                <a:srgbClr val="2834A6"/>
              </a:solidFill>
            </a:ln>
          </p:spPr>
        </p:sp>
        <p:sp>
          <p:nvSpPr>
            <p:cNvPr name="TextBox 17" id="17"/>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18" id="18"/>
          <p:cNvGrpSpPr/>
          <p:nvPr/>
        </p:nvGrpSpPr>
        <p:grpSpPr>
          <a:xfrm rot="0">
            <a:off x="8178040" y="5255789"/>
            <a:ext cx="1918841" cy="1797969"/>
            <a:chOff x="0" y="0"/>
            <a:chExt cx="464400" cy="435146"/>
          </a:xfrm>
        </p:grpSpPr>
        <p:sp>
          <p:nvSpPr>
            <p:cNvPr name="Freeform 19" id="19"/>
            <p:cNvSpPr/>
            <p:nvPr/>
          </p:nvSpPr>
          <p:spPr>
            <a:xfrm flipH="false" flipV="false">
              <a:off x="0" y="0"/>
              <a:ext cx="464400" cy="435146"/>
            </a:xfrm>
            <a:custGeom>
              <a:avLst/>
              <a:gdLst/>
              <a:ahLst/>
              <a:cxnLst/>
              <a:rect r="r" b="b" t="t" l="l"/>
              <a:pathLst>
                <a:path h="435146" w="464400">
                  <a:moveTo>
                    <a:pt x="108937" y="0"/>
                  </a:moveTo>
                  <a:lnTo>
                    <a:pt x="355463" y="0"/>
                  </a:lnTo>
                  <a:cubicBezTo>
                    <a:pt x="415627" y="0"/>
                    <a:pt x="464400" y="48773"/>
                    <a:pt x="464400" y="108937"/>
                  </a:cubicBezTo>
                  <a:lnTo>
                    <a:pt x="464400" y="326210"/>
                  </a:lnTo>
                  <a:cubicBezTo>
                    <a:pt x="464400" y="355101"/>
                    <a:pt x="452922" y="382810"/>
                    <a:pt x="432493" y="403239"/>
                  </a:cubicBezTo>
                  <a:cubicBezTo>
                    <a:pt x="412063" y="423669"/>
                    <a:pt x="384355" y="435146"/>
                    <a:pt x="355463" y="435146"/>
                  </a:cubicBezTo>
                  <a:lnTo>
                    <a:pt x="108937" y="435146"/>
                  </a:lnTo>
                  <a:cubicBezTo>
                    <a:pt x="80045" y="435146"/>
                    <a:pt x="52336" y="423669"/>
                    <a:pt x="31907" y="403239"/>
                  </a:cubicBezTo>
                  <a:cubicBezTo>
                    <a:pt x="11477" y="382810"/>
                    <a:pt x="0" y="355101"/>
                    <a:pt x="0" y="326210"/>
                  </a:cubicBezTo>
                  <a:lnTo>
                    <a:pt x="0" y="108937"/>
                  </a:lnTo>
                  <a:cubicBezTo>
                    <a:pt x="0" y="80045"/>
                    <a:pt x="11477" y="52336"/>
                    <a:pt x="31907" y="31907"/>
                  </a:cubicBezTo>
                  <a:cubicBezTo>
                    <a:pt x="52336" y="11477"/>
                    <a:pt x="80045" y="0"/>
                    <a:pt x="108937" y="0"/>
                  </a:cubicBezTo>
                  <a:close/>
                </a:path>
              </a:pathLst>
            </a:custGeom>
            <a:solidFill>
              <a:srgbClr val="FFCCF1"/>
            </a:solidFill>
            <a:ln w="38100">
              <a:solidFill>
                <a:srgbClr val="2834A6"/>
              </a:solidFill>
            </a:ln>
          </p:spPr>
        </p:sp>
        <p:sp>
          <p:nvSpPr>
            <p:cNvPr name="TextBox 20" id="20"/>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grpSp>
        <p:nvGrpSpPr>
          <p:cNvPr name="Group 21" id="21"/>
          <p:cNvGrpSpPr/>
          <p:nvPr/>
        </p:nvGrpSpPr>
        <p:grpSpPr>
          <a:xfrm rot="0">
            <a:off x="14016123" y="5255789"/>
            <a:ext cx="1918841" cy="1797969"/>
            <a:chOff x="0" y="0"/>
            <a:chExt cx="464400" cy="435146"/>
          </a:xfrm>
        </p:grpSpPr>
        <p:sp>
          <p:nvSpPr>
            <p:cNvPr name="Freeform 22" id="22"/>
            <p:cNvSpPr/>
            <p:nvPr/>
          </p:nvSpPr>
          <p:spPr>
            <a:xfrm flipH="false" flipV="false">
              <a:off x="0" y="0"/>
              <a:ext cx="464400" cy="435146"/>
            </a:xfrm>
            <a:custGeom>
              <a:avLst/>
              <a:gdLst/>
              <a:ahLst/>
              <a:cxnLst/>
              <a:rect r="r" b="b" t="t" l="l"/>
              <a:pathLst>
                <a:path h="435146" w="464400">
                  <a:moveTo>
                    <a:pt x="108937" y="0"/>
                  </a:moveTo>
                  <a:lnTo>
                    <a:pt x="355463" y="0"/>
                  </a:lnTo>
                  <a:cubicBezTo>
                    <a:pt x="415627" y="0"/>
                    <a:pt x="464400" y="48773"/>
                    <a:pt x="464400" y="108937"/>
                  </a:cubicBezTo>
                  <a:lnTo>
                    <a:pt x="464400" y="326210"/>
                  </a:lnTo>
                  <a:cubicBezTo>
                    <a:pt x="464400" y="355101"/>
                    <a:pt x="452922" y="382810"/>
                    <a:pt x="432493" y="403239"/>
                  </a:cubicBezTo>
                  <a:cubicBezTo>
                    <a:pt x="412063" y="423669"/>
                    <a:pt x="384355" y="435146"/>
                    <a:pt x="355463" y="435146"/>
                  </a:cubicBezTo>
                  <a:lnTo>
                    <a:pt x="108937" y="435146"/>
                  </a:lnTo>
                  <a:cubicBezTo>
                    <a:pt x="80045" y="435146"/>
                    <a:pt x="52336" y="423669"/>
                    <a:pt x="31907" y="403239"/>
                  </a:cubicBezTo>
                  <a:cubicBezTo>
                    <a:pt x="11477" y="382810"/>
                    <a:pt x="0" y="355101"/>
                    <a:pt x="0" y="326210"/>
                  </a:cubicBezTo>
                  <a:lnTo>
                    <a:pt x="0" y="108937"/>
                  </a:lnTo>
                  <a:cubicBezTo>
                    <a:pt x="0" y="80045"/>
                    <a:pt x="11477" y="52336"/>
                    <a:pt x="31907" y="31907"/>
                  </a:cubicBezTo>
                  <a:cubicBezTo>
                    <a:pt x="52336" y="11477"/>
                    <a:pt x="80045" y="0"/>
                    <a:pt x="108937" y="0"/>
                  </a:cubicBezTo>
                  <a:close/>
                </a:path>
              </a:pathLst>
            </a:custGeom>
            <a:solidFill>
              <a:srgbClr val="FFCCF1"/>
            </a:solidFill>
            <a:ln w="38100">
              <a:solidFill>
                <a:srgbClr val="2834A6"/>
              </a:solidFill>
            </a:ln>
          </p:spPr>
        </p:sp>
        <p:sp>
          <p:nvSpPr>
            <p:cNvPr name="TextBox 23" id="23"/>
            <p:cNvSpPr txBox="true"/>
            <p:nvPr/>
          </p:nvSpPr>
          <p:spPr>
            <a:xfrm>
              <a:off x="0" y="-47625"/>
              <a:ext cx="812800" cy="860425"/>
            </a:xfrm>
            <a:prstGeom prst="rect">
              <a:avLst/>
            </a:prstGeom>
          </p:spPr>
          <p:txBody>
            <a:bodyPr anchor="ctr" rtlCol="false" tIns="50800" lIns="50800" bIns="50800" rIns="50800"/>
            <a:lstStyle/>
            <a:p>
              <a:pPr algn="ctr">
                <a:lnSpc>
                  <a:spcPts val="3359"/>
                </a:lnSpc>
              </a:pPr>
            </a:p>
          </p:txBody>
        </p:sp>
      </p:grpSp>
      <p:pic>
        <p:nvPicPr>
          <p:cNvPr name="Picture 24" id="24"/>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8525875" y="5524138"/>
            <a:ext cx="1223172" cy="1223172"/>
          </a:xfrm>
          <a:prstGeom prst="rect">
            <a:avLst/>
          </a:prstGeom>
        </p:spPr>
      </p:pic>
      <p:pic>
        <p:nvPicPr>
          <p:cNvPr name="Picture 25" id="25"/>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2568921" y="5543188"/>
            <a:ext cx="1434760" cy="1254763"/>
          </a:xfrm>
          <a:prstGeom prst="rect">
            <a:avLst/>
          </a:prstGeom>
        </p:spPr>
      </p:pic>
      <p:pic>
        <p:nvPicPr>
          <p:cNvPr name="Picture 26" id="26"/>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4547783" y="5517868"/>
            <a:ext cx="855520" cy="1254763"/>
          </a:xfrm>
          <a:prstGeom prst="rect">
            <a:avLst/>
          </a:prstGeom>
        </p:spPr>
      </p:pic>
      <p:sp>
        <p:nvSpPr>
          <p:cNvPr name="TextBox 27" id="27"/>
          <p:cNvSpPr txBox="true"/>
          <p:nvPr/>
        </p:nvSpPr>
        <p:spPr>
          <a:xfrm rot="0">
            <a:off x="2455025" y="908051"/>
            <a:ext cx="13377951" cy="1245108"/>
          </a:xfrm>
          <a:prstGeom prst="rect">
            <a:avLst/>
          </a:prstGeom>
        </p:spPr>
        <p:txBody>
          <a:bodyPr anchor="t" rtlCol="false" tIns="0" lIns="0" bIns="0" rIns="0">
            <a:spAutoFit/>
          </a:bodyPr>
          <a:lstStyle/>
          <a:p>
            <a:pPr algn="ctr" marL="0" indent="0" lvl="0">
              <a:lnSpc>
                <a:spcPts val="9906"/>
              </a:lnSpc>
              <a:spcBef>
                <a:spcPct val="0"/>
              </a:spcBef>
            </a:pPr>
            <a:r>
              <a:rPr lang="en-US" sz="7800" spc="-156" u="none">
                <a:solidFill>
                  <a:srgbClr val="2834A6"/>
                </a:solidFill>
                <a:latin typeface="Wedges Bold"/>
              </a:rPr>
              <a:t>Write your topic or idea</a:t>
            </a:r>
          </a:p>
        </p:txBody>
      </p:sp>
      <p:sp>
        <p:nvSpPr>
          <p:cNvPr name="TextBox 28" id="28"/>
          <p:cNvSpPr txBox="true"/>
          <p:nvPr/>
        </p:nvSpPr>
        <p:spPr>
          <a:xfrm rot="0">
            <a:off x="1156408" y="3801802"/>
            <a:ext cx="4272863" cy="1205611"/>
          </a:xfrm>
          <a:prstGeom prst="rect">
            <a:avLst/>
          </a:prstGeom>
        </p:spPr>
        <p:txBody>
          <a:bodyPr anchor="t" rtlCol="false" tIns="0" lIns="0" bIns="0" rIns="0">
            <a:spAutoFit/>
          </a:bodyPr>
          <a:lstStyle/>
          <a:p>
            <a:pPr algn="ctr" marL="0" indent="0" lvl="0">
              <a:lnSpc>
                <a:spcPts val="4846"/>
              </a:lnSpc>
            </a:pPr>
            <a:r>
              <a:rPr lang="en-US" sz="3699" spc="51" u="none">
                <a:solidFill>
                  <a:srgbClr val="2834A6"/>
                </a:solidFill>
                <a:latin typeface="Wedges Bold"/>
              </a:rPr>
              <a:t>Add a</a:t>
            </a:r>
          </a:p>
          <a:p>
            <a:pPr algn="ctr" marL="0" indent="0" lvl="0">
              <a:lnSpc>
                <a:spcPts val="4846"/>
              </a:lnSpc>
            </a:pPr>
            <a:r>
              <a:rPr lang="en-US" sz="3699" spc="51" u="none">
                <a:solidFill>
                  <a:srgbClr val="2834A6"/>
                </a:solidFill>
                <a:latin typeface="Wedges Bold"/>
              </a:rPr>
              <a:t>main point</a:t>
            </a:r>
          </a:p>
        </p:txBody>
      </p:sp>
      <p:sp>
        <p:nvSpPr>
          <p:cNvPr name="TextBox 29" id="29"/>
          <p:cNvSpPr txBox="true"/>
          <p:nvPr/>
        </p:nvSpPr>
        <p:spPr>
          <a:xfrm rot="0">
            <a:off x="7007569" y="3801802"/>
            <a:ext cx="4272863" cy="1205611"/>
          </a:xfrm>
          <a:prstGeom prst="rect">
            <a:avLst/>
          </a:prstGeom>
        </p:spPr>
        <p:txBody>
          <a:bodyPr anchor="t" rtlCol="false" tIns="0" lIns="0" bIns="0" rIns="0">
            <a:spAutoFit/>
          </a:bodyPr>
          <a:lstStyle/>
          <a:p>
            <a:pPr algn="ctr" marL="0" indent="0" lvl="0">
              <a:lnSpc>
                <a:spcPts val="4846"/>
              </a:lnSpc>
            </a:pPr>
            <a:r>
              <a:rPr lang="en-US" sz="3699" spc="51" u="none">
                <a:solidFill>
                  <a:srgbClr val="2834A6"/>
                </a:solidFill>
                <a:latin typeface="Wedges Bold"/>
              </a:rPr>
              <a:t>Add a</a:t>
            </a:r>
          </a:p>
          <a:p>
            <a:pPr algn="ctr" marL="0" indent="0" lvl="0">
              <a:lnSpc>
                <a:spcPts val="4846"/>
              </a:lnSpc>
            </a:pPr>
            <a:r>
              <a:rPr lang="en-US" sz="3699" spc="51" u="none">
                <a:solidFill>
                  <a:srgbClr val="2834A6"/>
                </a:solidFill>
                <a:latin typeface="Wedges Bold"/>
              </a:rPr>
              <a:t>main point</a:t>
            </a:r>
          </a:p>
        </p:txBody>
      </p:sp>
      <p:sp>
        <p:nvSpPr>
          <p:cNvPr name="TextBox 30" id="30"/>
          <p:cNvSpPr txBox="true"/>
          <p:nvPr/>
        </p:nvSpPr>
        <p:spPr>
          <a:xfrm rot="0">
            <a:off x="12845651" y="3801802"/>
            <a:ext cx="4272863" cy="1205611"/>
          </a:xfrm>
          <a:prstGeom prst="rect">
            <a:avLst/>
          </a:prstGeom>
        </p:spPr>
        <p:txBody>
          <a:bodyPr anchor="t" rtlCol="false" tIns="0" lIns="0" bIns="0" rIns="0">
            <a:spAutoFit/>
          </a:bodyPr>
          <a:lstStyle/>
          <a:p>
            <a:pPr algn="ctr" marL="0" indent="0" lvl="0">
              <a:lnSpc>
                <a:spcPts val="4846"/>
              </a:lnSpc>
            </a:pPr>
            <a:r>
              <a:rPr lang="en-US" sz="3699" spc="51" u="none">
                <a:solidFill>
                  <a:srgbClr val="2834A6"/>
                </a:solidFill>
                <a:latin typeface="Wedges Bold"/>
              </a:rPr>
              <a:t>Add a</a:t>
            </a:r>
          </a:p>
          <a:p>
            <a:pPr algn="ctr" marL="0" indent="0" lvl="0">
              <a:lnSpc>
                <a:spcPts val="4846"/>
              </a:lnSpc>
            </a:pPr>
            <a:r>
              <a:rPr lang="en-US" sz="3699" spc="51" u="none">
                <a:solidFill>
                  <a:srgbClr val="2834A6"/>
                </a:solidFill>
                <a:latin typeface="Wedges Bold"/>
              </a:rPr>
              <a:t>main point</a:t>
            </a:r>
          </a:p>
        </p:txBody>
      </p:sp>
      <p:sp>
        <p:nvSpPr>
          <p:cNvPr name="TextBox 31" id="31"/>
          <p:cNvSpPr txBox="true"/>
          <p:nvPr/>
        </p:nvSpPr>
        <p:spPr>
          <a:xfrm rot="0">
            <a:off x="637122" y="7360240"/>
            <a:ext cx="5311436" cy="906018"/>
          </a:xfrm>
          <a:prstGeom prst="rect">
            <a:avLst/>
          </a:prstGeom>
        </p:spPr>
        <p:txBody>
          <a:bodyPr anchor="t" rtlCol="false" tIns="0" lIns="0" bIns="0" rIns="0">
            <a:spAutoFit/>
          </a:bodyPr>
          <a:lstStyle/>
          <a:p>
            <a:pPr algn="ctr" marL="0" indent="0" lvl="1">
              <a:lnSpc>
                <a:spcPts val="3696"/>
              </a:lnSpc>
              <a:spcBef>
                <a:spcPct val="0"/>
              </a:spcBef>
            </a:pPr>
            <a:r>
              <a:rPr lang="en-US" sz="2400" u="none">
                <a:solidFill>
                  <a:srgbClr val="2834A6"/>
                </a:solidFill>
                <a:latin typeface="ABeeZee"/>
              </a:rPr>
              <a:t>Briefly elaborate on</a:t>
            </a:r>
          </a:p>
          <a:p>
            <a:pPr algn="ctr" marL="0" indent="0" lvl="1">
              <a:lnSpc>
                <a:spcPts val="3696"/>
              </a:lnSpc>
              <a:spcBef>
                <a:spcPct val="0"/>
              </a:spcBef>
            </a:pPr>
            <a:r>
              <a:rPr lang="en-US" sz="2400" u="none">
                <a:solidFill>
                  <a:srgbClr val="2834A6"/>
                </a:solidFill>
                <a:latin typeface="ABeeZee"/>
              </a:rPr>
              <a:t>what you want to discuss.</a:t>
            </a:r>
          </a:p>
        </p:txBody>
      </p:sp>
      <p:sp>
        <p:nvSpPr>
          <p:cNvPr name="TextBox 32" id="32"/>
          <p:cNvSpPr txBox="true"/>
          <p:nvPr/>
        </p:nvSpPr>
        <p:spPr>
          <a:xfrm rot="0">
            <a:off x="6488282" y="7360240"/>
            <a:ext cx="5311436" cy="906018"/>
          </a:xfrm>
          <a:prstGeom prst="rect">
            <a:avLst/>
          </a:prstGeom>
        </p:spPr>
        <p:txBody>
          <a:bodyPr anchor="t" rtlCol="false" tIns="0" lIns="0" bIns="0" rIns="0">
            <a:spAutoFit/>
          </a:bodyPr>
          <a:lstStyle/>
          <a:p>
            <a:pPr algn="ctr" marL="0" indent="0" lvl="1">
              <a:lnSpc>
                <a:spcPts val="3696"/>
              </a:lnSpc>
              <a:spcBef>
                <a:spcPct val="0"/>
              </a:spcBef>
            </a:pPr>
            <a:r>
              <a:rPr lang="en-US" sz="2400" u="none">
                <a:solidFill>
                  <a:srgbClr val="2834A6"/>
                </a:solidFill>
                <a:latin typeface="ABeeZee"/>
              </a:rPr>
              <a:t>Briefly elaborate on</a:t>
            </a:r>
          </a:p>
          <a:p>
            <a:pPr algn="ctr" marL="0" indent="0" lvl="1">
              <a:lnSpc>
                <a:spcPts val="3696"/>
              </a:lnSpc>
              <a:spcBef>
                <a:spcPct val="0"/>
              </a:spcBef>
            </a:pPr>
            <a:r>
              <a:rPr lang="en-US" sz="2400" u="none">
                <a:solidFill>
                  <a:srgbClr val="2834A6"/>
                </a:solidFill>
                <a:latin typeface="ABeeZee"/>
              </a:rPr>
              <a:t>what you want to discuss.</a:t>
            </a:r>
          </a:p>
        </p:txBody>
      </p:sp>
      <p:sp>
        <p:nvSpPr>
          <p:cNvPr name="TextBox 33" id="33"/>
          <p:cNvSpPr txBox="true"/>
          <p:nvPr/>
        </p:nvSpPr>
        <p:spPr>
          <a:xfrm rot="0">
            <a:off x="12326364" y="7360240"/>
            <a:ext cx="5311436" cy="906018"/>
          </a:xfrm>
          <a:prstGeom prst="rect">
            <a:avLst/>
          </a:prstGeom>
        </p:spPr>
        <p:txBody>
          <a:bodyPr anchor="t" rtlCol="false" tIns="0" lIns="0" bIns="0" rIns="0">
            <a:spAutoFit/>
          </a:bodyPr>
          <a:lstStyle/>
          <a:p>
            <a:pPr algn="ctr" marL="0" indent="0" lvl="1">
              <a:lnSpc>
                <a:spcPts val="3696"/>
              </a:lnSpc>
              <a:spcBef>
                <a:spcPct val="0"/>
              </a:spcBef>
            </a:pPr>
            <a:r>
              <a:rPr lang="en-US" sz="2400" u="none">
                <a:solidFill>
                  <a:srgbClr val="2834A6"/>
                </a:solidFill>
                <a:latin typeface="ABeeZee"/>
              </a:rPr>
              <a:t>Briefly elaborate on</a:t>
            </a:r>
          </a:p>
          <a:p>
            <a:pPr algn="ctr" marL="0" indent="0" lvl="1">
              <a:lnSpc>
                <a:spcPts val="3696"/>
              </a:lnSpc>
              <a:spcBef>
                <a:spcPct val="0"/>
              </a:spcBef>
            </a:pPr>
            <a:r>
              <a:rPr lang="en-US" sz="2400" u="none">
                <a:solidFill>
                  <a:srgbClr val="2834A6"/>
                </a:solidFill>
                <a:latin typeface="ABeeZee"/>
              </a:rPr>
              <a:t>what you want to discuss.</a:t>
            </a:r>
          </a:p>
        </p:txBody>
      </p:sp>
      <p:pic>
        <p:nvPicPr>
          <p:cNvPr name="Picture 34" id="34"/>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8970819">
            <a:off x="15644440" y="2813918"/>
            <a:ext cx="4251045" cy="119802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DAFg_ys5zNQ</dc:identifier>
  <dcterms:modified xsi:type="dcterms:W3CDTF">2011-08-01T06:04:30Z</dcterms:modified>
  <cp:revision>1</cp:revision>
  <dc:title>Copia de Pastel Cute Geometric Notebook Lesson Presentation</dc:title>
</cp:coreProperties>
</file>