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33" r:id="rId3"/>
    <p:sldId id="386" r:id="rId4"/>
    <p:sldId id="373" r:id="rId5"/>
    <p:sldId id="374" r:id="rId6"/>
    <p:sldId id="449" r:id="rId7"/>
    <p:sldId id="375" r:id="rId8"/>
    <p:sldId id="450" r:id="rId9"/>
    <p:sldId id="448" r:id="rId10"/>
    <p:sldId id="453" r:id="rId11"/>
    <p:sldId id="459" r:id="rId12"/>
    <p:sldId id="451" r:id="rId13"/>
    <p:sldId id="461" r:id="rId14"/>
    <p:sldId id="456" r:id="rId15"/>
    <p:sldId id="462" r:id="rId16"/>
    <p:sldId id="460" r:id="rId17"/>
    <p:sldId id="452" r:id="rId18"/>
    <p:sldId id="292" r:id="rId19"/>
    <p:sldId id="287" r:id="rId20"/>
    <p:sldId id="288" r:id="rId21"/>
    <p:sldId id="463" r:id="rId22"/>
    <p:sldId id="464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Quicksand Light" pitchFamily="2" charset="0"/>
      <p:regular r:id="rId31"/>
    </p:embeddedFont>
    <p:embeddedFont>
      <p:font typeface="Quicksand SemiBold" pitchFamily="2" charset="0"/>
      <p:bold r:id="rId32"/>
    </p:embeddedFont>
    <p:embeddedFont>
      <p:font typeface="맑은 고딕" panose="020B0503020000020004" pitchFamily="50" charset="-127"/>
      <p:regular r:id="rId33"/>
      <p:bold r:id="rId3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128"/>
    <a:srgbClr val="30BBAC"/>
    <a:srgbClr val="FF5347"/>
    <a:srgbClr val="59D4C7"/>
    <a:srgbClr val="E0F5EF"/>
    <a:srgbClr val="072D71"/>
    <a:srgbClr val="4B90ED"/>
    <a:srgbClr val="98C3F7"/>
    <a:srgbClr val="D0DBFF"/>
    <a:srgbClr val="1635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03" autoAdjust="0"/>
    <p:restoredTop sz="94660"/>
  </p:normalViewPr>
  <p:slideViewPr>
    <p:cSldViewPr snapToGrid="0">
      <p:cViewPr>
        <p:scale>
          <a:sx n="75" d="100"/>
          <a:sy n="75" d="100"/>
        </p:scale>
        <p:origin x="1248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6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svg"/><Relationship Id="rId21" Type="http://schemas.openxmlformats.org/officeDocument/2006/relationships/image" Target="../media/image20.png"/><Relationship Id="rId7" Type="http://schemas.openxmlformats.org/officeDocument/2006/relationships/image" Target="../media/image10.svg"/><Relationship Id="rId12" Type="http://schemas.openxmlformats.org/officeDocument/2006/relationships/image" Target="../media/image5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4.svg"/><Relationship Id="rId24" Type="http://schemas.openxmlformats.org/officeDocument/2006/relationships/image" Target="../media/image23.png"/><Relationship Id="rId5" Type="http://schemas.openxmlformats.org/officeDocument/2006/relationships/image" Target="../media/image8.svg"/><Relationship Id="rId15" Type="http://schemas.openxmlformats.org/officeDocument/2006/relationships/image" Target="../media/image14.svg"/><Relationship Id="rId23" Type="http://schemas.openxmlformats.org/officeDocument/2006/relationships/image" Target="../media/image22.png"/><Relationship Id="rId28" Type="http://schemas.openxmlformats.org/officeDocument/2006/relationships/image" Target="../media/image26.png"/><Relationship Id="rId10" Type="http://schemas.openxmlformats.org/officeDocument/2006/relationships/image" Target="../media/image3.png"/><Relationship Id="rId19" Type="http://schemas.openxmlformats.org/officeDocument/2006/relationships/image" Target="../media/image18.png"/><Relationship Id="rId31" Type="http://schemas.openxmlformats.org/officeDocument/2006/relationships/hyperlink" Target="http://www.pptmon.com/" TargetMode="External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hyperlink" Target="http://pptmon.com/" TargetMode="External"/><Relationship Id="rId30" Type="http://schemas.openxmlformats.org/officeDocument/2006/relationships/hyperlink" Target="https://pptmon.com/" TargetMode="Externa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18" Type="http://schemas.openxmlformats.org/officeDocument/2006/relationships/image" Target="../media/image26.png"/><Relationship Id="rId3" Type="http://schemas.openxmlformats.org/officeDocument/2006/relationships/image" Target="../media/image16.png"/><Relationship Id="rId21" Type="http://schemas.openxmlformats.org/officeDocument/2006/relationships/hyperlink" Target="http://www.pptmon.com/" TargetMode="External"/><Relationship Id="rId7" Type="http://schemas.openxmlformats.org/officeDocument/2006/relationships/image" Target="../media/image19.png"/><Relationship Id="rId12" Type="http://schemas.openxmlformats.org/officeDocument/2006/relationships/image" Target="../media/image29.png"/><Relationship Id="rId17" Type="http://schemas.openxmlformats.org/officeDocument/2006/relationships/hyperlink" Target="http://pptmon.com/" TargetMode="External"/><Relationship Id="rId2" Type="http://schemas.openxmlformats.org/officeDocument/2006/relationships/image" Target="../media/image15.png"/><Relationship Id="rId16" Type="http://schemas.openxmlformats.org/officeDocument/2006/relationships/image" Target="../media/image28.png"/><Relationship Id="rId20" Type="http://schemas.openxmlformats.org/officeDocument/2006/relationships/hyperlink" Target="https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31.png"/><Relationship Id="rId15" Type="http://schemas.openxmlformats.org/officeDocument/2006/relationships/image" Target="../media/image17.png"/><Relationship Id="rId10" Type="http://schemas.openxmlformats.org/officeDocument/2006/relationships/image" Target="../media/image22.png"/><Relationship Id="rId19" Type="http://schemas.openxmlformats.org/officeDocument/2006/relationships/image" Target="../media/image27.svg"/><Relationship Id="rId4" Type="http://schemas.openxmlformats.org/officeDocument/2006/relationships/image" Target="../media/image30.png"/><Relationship Id="rId9" Type="http://schemas.openxmlformats.org/officeDocument/2006/relationships/image" Target="../media/image21.png"/><Relationship Id="rId14" Type="http://schemas.openxmlformats.org/officeDocument/2006/relationships/image" Target="../media/image2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6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hyperlink" Target="http://pptmon.com/" TargetMode="External"/><Relationship Id="rId2" Type="http://schemas.openxmlformats.org/officeDocument/2006/relationships/image" Target="../media/image18.png"/><Relationship Id="rId16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5" Type="http://schemas.openxmlformats.org/officeDocument/2006/relationships/hyperlink" Target="https://pptmon.com/" TargetMode="External"/><Relationship Id="rId10" Type="http://schemas.openxmlformats.org/officeDocument/2006/relationships/image" Target="../media/image16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Relationship Id="rId14" Type="http://schemas.openxmlformats.org/officeDocument/2006/relationships/image" Target="../media/image27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hyperlink" Target="http://www.pptmon.com/" TargetMode="External"/><Relationship Id="rId3" Type="http://schemas.openxmlformats.org/officeDocument/2006/relationships/image" Target="../media/image16.png"/><Relationship Id="rId7" Type="http://schemas.openxmlformats.org/officeDocument/2006/relationships/image" Target="../media/image25.png"/><Relationship Id="rId12" Type="http://schemas.openxmlformats.org/officeDocument/2006/relationships/hyperlink" Target="https://pptmon.com/" TargetMode="External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27.svg"/><Relationship Id="rId5" Type="http://schemas.openxmlformats.org/officeDocument/2006/relationships/image" Target="../media/image19.png"/><Relationship Id="rId10" Type="http://schemas.openxmlformats.org/officeDocument/2006/relationships/image" Target="../media/image26.png"/><Relationship Id="rId4" Type="http://schemas.openxmlformats.org/officeDocument/2006/relationships/image" Target="../media/image18.png"/><Relationship Id="rId9" Type="http://schemas.openxmlformats.org/officeDocument/2006/relationships/hyperlink" Target="http://pptmon.com/" TargetMode="Externa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7.svg"/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hyperlink" Target="http://pptmon.com/" TargetMode="External"/><Relationship Id="rId5" Type="http://schemas.openxmlformats.org/officeDocument/2006/relationships/image" Target="../media/image23.png"/><Relationship Id="rId15" Type="http://schemas.openxmlformats.org/officeDocument/2006/relationships/hyperlink" Target="http://www.pptmon.com/" TargetMode="External"/><Relationship Id="rId10" Type="http://schemas.openxmlformats.org/officeDocument/2006/relationships/image" Target="../media/image19.png"/><Relationship Id="rId4" Type="http://schemas.openxmlformats.org/officeDocument/2006/relationships/image" Target="../media/image21.png"/><Relationship Id="rId9" Type="http://schemas.openxmlformats.org/officeDocument/2006/relationships/image" Target="../media/image18.png"/><Relationship Id="rId14" Type="http://schemas.openxmlformats.org/officeDocument/2006/relationships/hyperlink" Target="https://pptmon.com/" TargetMode="Externa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9.png"/><Relationship Id="rId18" Type="http://schemas.openxmlformats.org/officeDocument/2006/relationships/image" Target="../media/image26.png"/><Relationship Id="rId3" Type="http://schemas.openxmlformats.org/officeDocument/2006/relationships/image" Target="../media/image16.png"/><Relationship Id="rId21" Type="http://schemas.openxmlformats.org/officeDocument/2006/relationships/hyperlink" Target="http://www.pptmon.com/" TargetMode="External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hyperlink" Target="http://pptmon.com/" TargetMode="External"/><Relationship Id="rId2" Type="http://schemas.openxmlformats.org/officeDocument/2006/relationships/image" Target="../media/image15.png"/><Relationship Id="rId16" Type="http://schemas.openxmlformats.org/officeDocument/2006/relationships/image" Target="../media/image25.png"/><Relationship Id="rId20" Type="http://schemas.openxmlformats.org/officeDocument/2006/relationships/hyperlink" Target="https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11" Type="http://schemas.openxmlformats.org/officeDocument/2006/relationships/image" Target="../media/image22.png"/><Relationship Id="rId5" Type="http://schemas.openxmlformats.org/officeDocument/2006/relationships/image" Target="../media/image30.png"/><Relationship Id="rId15" Type="http://schemas.openxmlformats.org/officeDocument/2006/relationships/image" Target="../media/image28.png"/><Relationship Id="rId10" Type="http://schemas.openxmlformats.org/officeDocument/2006/relationships/image" Target="../media/image21.png"/><Relationship Id="rId19" Type="http://schemas.openxmlformats.org/officeDocument/2006/relationships/image" Target="../media/image27.svg"/><Relationship Id="rId4" Type="http://schemas.openxmlformats.org/officeDocument/2006/relationships/image" Target="../media/image17.png"/><Relationship Id="rId9" Type="http://schemas.openxmlformats.org/officeDocument/2006/relationships/image" Target="../media/image20.png"/><Relationship Id="rId14" Type="http://schemas.openxmlformats.org/officeDocument/2006/relationships/image" Target="../media/image24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0.png"/><Relationship Id="rId18" Type="http://schemas.openxmlformats.org/officeDocument/2006/relationships/image" Target="../media/image26.png"/><Relationship Id="rId3" Type="http://schemas.openxmlformats.org/officeDocument/2006/relationships/image" Target="../media/image16.png"/><Relationship Id="rId21" Type="http://schemas.openxmlformats.org/officeDocument/2006/relationships/hyperlink" Target="http://www.pptmon.com/" TargetMode="External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hyperlink" Target="http://pptmon.com/" TargetMode="External"/><Relationship Id="rId2" Type="http://schemas.openxmlformats.org/officeDocument/2006/relationships/image" Target="../media/image15.png"/><Relationship Id="rId16" Type="http://schemas.openxmlformats.org/officeDocument/2006/relationships/image" Target="../media/image28.png"/><Relationship Id="rId20" Type="http://schemas.openxmlformats.org/officeDocument/2006/relationships/hyperlink" Target="https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9.png"/><Relationship Id="rId10" Type="http://schemas.openxmlformats.org/officeDocument/2006/relationships/image" Target="../media/image23.png"/><Relationship Id="rId19" Type="http://schemas.openxmlformats.org/officeDocument/2006/relationships/image" Target="../media/image27.sv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31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9.png"/><Relationship Id="rId18" Type="http://schemas.openxmlformats.org/officeDocument/2006/relationships/image" Target="../media/image26.png"/><Relationship Id="rId3" Type="http://schemas.openxmlformats.org/officeDocument/2006/relationships/image" Target="../media/image21.png"/><Relationship Id="rId21" Type="http://schemas.openxmlformats.org/officeDocument/2006/relationships/hyperlink" Target="http://www.pptmon.com/" TargetMode="External"/><Relationship Id="rId7" Type="http://schemas.openxmlformats.org/officeDocument/2006/relationships/image" Target="../media/image23.png"/><Relationship Id="rId12" Type="http://schemas.openxmlformats.org/officeDocument/2006/relationships/image" Target="../media/image18.png"/><Relationship Id="rId17" Type="http://schemas.openxmlformats.org/officeDocument/2006/relationships/hyperlink" Target="http://pptmon.com/" TargetMode="External"/><Relationship Id="rId2" Type="http://schemas.openxmlformats.org/officeDocument/2006/relationships/image" Target="../media/image20.png"/><Relationship Id="rId16" Type="http://schemas.openxmlformats.org/officeDocument/2006/relationships/image" Target="../media/image25.png"/><Relationship Id="rId20" Type="http://schemas.openxmlformats.org/officeDocument/2006/relationships/hyperlink" Target="https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31.png"/><Relationship Id="rId5" Type="http://schemas.openxmlformats.org/officeDocument/2006/relationships/image" Target="../media/image17.png"/><Relationship Id="rId15" Type="http://schemas.openxmlformats.org/officeDocument/2006/relationships/image" Target="../media/image28.png"/><Relationship Id="rId10" Type="http://schemas.openxmlformats.org/officeDocument/2006/relationships/image" Target="../media/image30.png"/><Relationship Id="rId19" Type="http://schemas.openxmlformats.org/officeDocument/2006/relationships/image" Target="../media/image27.svg"/><Relationship Id="rId4" Type="http://schemas.openxmlformats.org/officeDocument/2006/relationships/image" Target="../media/image15.png"/><Relationship Id="rId9" Type="http://schemas.openxmlformats.org/officeDocument/2006/relationships/image" Target="../media/image16.png"/><Relationship Id="rId14" Type="http://schemas.openxmlformats.org/officeDocument/2006/relationships/image" Target="../media/image29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22.png"/><Relationship Id="rId18" Type="http://schemas.openxmlformats.org/officeDocument/2006/relationships/image" Target="../media/image27.svg"/><Relationship Id="rId3" Type="http://schemas.openxmlformats.org/officeDocument/2006/relationships/image" Target="../media/image16.png"/><Relationship Id="rId7" Type="http://schemas.openxmlformats.org/officeDocument/2006/relationships/image" Target="../media/image25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28.png"/><Relationship Id="rId16" Type="http://schemas.openxmlformats.org/officeDocument/2006/relationships/hyperlink" Target="http://pptmon.com/" TargetMode="External"/><Relationship Id="rId20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30.png"/><Relationship Id="rId5" Type="http://schemas.openxmlformats.org/officeDocument/2006/relationships/image" Target="../media/image19.png"/><Relationship Id="rId15" Type="http://schemas.openxmlformats.org/officeDocument/2006/relationships/image" Target="../media/image24.png"/><Relationship Id="rId10" Type="http://schemas.openxmlformats.org/officeDocument/2006/relationships/image" Target="../media/image17.png"/><Relationship Id="rId19" Type="http://schemas.openxmlformats.org/officeDocument/2006/relationships/hyperlink" Target="https://pptmon.com/" TargetMode="External"/><Relationship Id="rId4" Type="http://schemas.openxmlformats.org/officeDocument/2006/relationships/image" Target="../media/image18.png"/><Relationship Id="rId9" Type="http://schemas.openxmlformats.org/officeDocument/2006/relationships/image" Target="../media/image15.png"/><Relationship Id="rId14" Type="http://schemas.openxmlformats.org/officeDocument/2006/relationships/image" Target="../media/image23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3.png"/><Relationship Id="rId18" Type="http://schemas.openxmlformats.org/officeDocument/2006/relationships/hyperlink" Target="https://pptmon.com/" TargetMode="External"/><Relationship Id="rId3" Type="http://schemas.openxmlformats.org/officeDocument/2006/relationships/image" Target="../media/image18.png"/><Relationship Id="rId7" Type="http://schemas.openxmlformats.org/officeDocument/2006/relationships/image" Target="../media/image28.png"/><Relationship Id="rId12" Type="http://schemas.openxmlformats.org/officeDocument/2006/relationships/image" Target="../media/image22.png"/><Relationship Id="rId17" Type="http://schemas.openxmlformats.org/officeDocument/2006/relationships/image" Target="../media/image27.svg"/><Relationship Id="rId2" Type="http://schemas.openxmlformats.org/officeDocument/2006/relationships/image" Target="../media/image16.png"/><Relationship Id="rId16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image" Target="../media/image21.png"/><Relationship Id="rId5" Type="http://schemas.openxmlformats.org/officeDocument/2006/relationships/image" Target="../media/image20.png"/><Relationship Id="rId15" Type="http://schemas.openxmlformats.org/officeDocument/2006/relationships/hyperlink" Target="http://pptmon.com/" TargetMode="External"/><Relationship Id="rId10" Type="http://schemas.openxmlformats.org/officeDocument/2006/relationships/image" Target="../media/image17.png"/><Relationship Id="rId19" Type="http://schemas.openxmlformats.org/officeDocument/2006/relationships/hyperlink" Target="http://www.pptmon.com/" TargetMode="External"/><Relationship Id="rId4" Type="http://schemas.openxmlformats.org/officeDocument/2006/relationships/image" Target="../media/image19.png"/><Relationship Id="rId9" Type="http://schemas.openxmlformats.org/officeDocument/2006/relationships/image" Target="../media/image15.png"/><Relationship Id="rId14" Type="http://schemas.openxmlformats.org/officeDocument/2006/relationships/image" Target="../media/image24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18.png"/><Relationship Id="rId18" Type="http://schemas.openxmlformats.org/officeDocument/2006/relationships/image" Target="../media/image26.png"/><Relationship Id="rId3" Type="http://schemas.openxmlformats.org/officeDocument/2006/relationships/image" Target="../media/image20.png"/><Relationship Id="rId21" Type="http://schemas.openxmlformats.org/officeDocument/2006/relationships/hyperlink" Target="http://www.pptmon.com/" TargetMode="External"/><Relationship Id="rId7" Type="http://schemas.openxmlformats.org/officeDocument/2006/relationships/image" Target="../media/image28.png"/><Relationship Id="rId12" Type="http://schemas.openxmlformats.org/officeDocument/2006/relationships/image" Target="../media/image31.png"/><Relationship Id="rId17" Type="http://schemas.openxmlformats.org/officeDocument/2006/relationships/hyperlink" Target="http://pptmon.com/" TargetMode="External"/><Relationship Id="rId2" Type="http://schemas.openxmlformats.org/officeDocument/2006/relationships/image" Target="../media/image16.png"/><Relationship Id="rId16" Type="http://schemas.openxmlformats.org/officeDocument/2006/relationships/image" Target="../media/image24.png"/><Relationship Id="rId20" Type="http://schemas.openxmlformats.org/officeDocument/2006/relationships/hyperlink" Target="https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image" Target="../media/image30.png"/><Relationship Id="rId5" Type="http://schemas.openxmlformats.org/officeDocument/2006/relationships/image" Target="../media/image23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27.svg"/><Relationship Id="rId4" Type="http://schemas.openxmlformats.org/officeDocument/2006/relationships/image" Target="../media/image21.png"/><Relationship Id="rId9" Type="http://schemas.openxmlformats.org/officeDocument/2006/relationships/image" Target="../media/image15.png"/><Relationship Id="rId14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23.png"/><Relationship Id="rId18" Type="http://schemas.openxmlformats.org/officeDocument/2006/relationships/hyperlink" Target="https://pptmon.com/" TargetMode="External"/><Relationship Id="rId3" Type="http://schemas.openxmlformats.org/officeDocument/2006/relationships/image" Target="../media/image16.png"/><Relationship Id="rId7" Type="http://schemas.openxmlformats.org/officeDocument/2006/relationships/image" Target="../media/image25.png"/><Relationship Id="rId12" Type="http://schemas.openxmlformats.org/officeDocument/2006/relationships/image" Target="../media/image22.png"/><Relationship Id="rId17" Type="http://schemas.openxmlformats.org/officeDocument/2006/relationships/image" Target="../media/image27.svg"/><Relationship Id="rId2" Type="http://schemas.openxmlformats.org/officeDocument/2006/relationships/image" Target="../media/image28.png"/><Relationship Id="rId16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17.png"/><Relationship Id="rId5" Type="http://schemas.openxmlformats.org/officeDocument/2006/relationships/image" Target="../media/image19.png"/><Relationship Id="rId15" Type="http://schemas.openxmlformats.org/officeDocument/2006/relationships/hyperlink" Target="http://pptmon.com/" TargetMode="External"/><Relationship Id="rId10" Type="http://schemas.openxmlformats.org/officeDocument/2006/relationships/image" Target="../media/image15.png"/><Relationship Id="rId19" Type="http://schemas.openxmlformats.org/officeDocument/2006/relationships/hyperlink" Target="http://www.pptmon.com/" TargetMode="External"/><Relationship Id="rId4" Type="http://schemas.openxmlformats.org/officeDocument/2006/relationships/image" Target="../media/image18.png"/><Relationship Id="rId9" Type="http://schemas.openxmlformats.org/officeDocument/2006/relationships/image" Target="../media/image21.png"/><Relationship Id="rId14" Type="http://schemas.openxmlformats.org/officeDocument/2006/relationships/image" Target="../media/image2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7.sv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hyperlink" Target="http://pptmon.com/" TargetMode="External"/><Relationship Id="rId3" Type="http://schemas.openxmlformats.org/officeDocument/2006/relationships/image" Target="../media/image19.png"/><Relationship Id="rId7" Type="http://schemas.openxmlformats.org/officeDocument/2006/relationships/image" Target="../media/image16.png"/><Relationship Id="rId12" Type="http://schemas.openxmlformats.org/officeDocument/2006/relationships/hyperlink" Target="http://www.pptmon.com/" TargetMode="External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hyperlink" Target="https://pptmon.com/" TargetMode="External"/><Relationship Id="rId5" Type="http://schemas.openxmlformats.org/officeDocument/2006/relationships/image" Target="../media/image25.png"/><Relationship Id="rId10" Type="http://schemas.openxmlformats.org/officeDocument/2006/relationships/image" Target="../media/image27.svg"/><Relationship Id="rId4" Type="http://schemas.openxmlformats.org/officeDocument/2006/relationships/image" Target="../media/image20.png"/><Relationship Id="rId9" Type="http://schemas.openxmlformats.org/officeDocument/2006/relationships/image" Target="../media/image2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7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7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7.svg"/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hyperlink" Target="http://pptmon.com/" TargetMode="External"/><Relationship Id="rId5" Type="http://schemas.openxmlformats.org/officeDocument/2006/relationships/image" Target="../media/image23.png"/><Relationship Id="rId15" Type="http://schemas.openxmlformats.org/officeDocument/2006/relationships/hyperlink" Target="http://www.pptmon.com/" TargetMode="External"/><Relationship Id="rId10" Type="http://schemas.openxmlformats.org/officeDocument/2006/relationships/image" Target="../media/image19.png"/><Relationship Id="rId4" Type="http://schemas.openxmlformats.org/officeDocument/2006/relationships/image" Target="../media/image21.png"/><Relationship Id="rId9" Type="http://schemas.openxmlformats.org/officeDocument/2006/relationships/image" Target="../media/image18.png"/><Relationship Id="rId14" Type="http://schemas.openxmlformats.org/officeDocument/2006/relationships/hyperlink" Target="https://pptmon.com/" TargetMode="Externa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9.png"/><Relationship Id="rId18" Type="http://schemas.openxmlformats.org/officeDocument/2006/relationships/image" Target="../media/image26.png"/><Relationship Id="rId3" Type="http://schemas.openxmlformats.org/officeDocument/2006/relationships/image" Target="../media/image16.png"/><Relationship Id="rId21" Type="http://schemas.openxmlformats.org/officeDocument/2006/relationships/hyperlink" Target="http://www.pptmon.com/" TargetMode="External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hyperlink" Target="http://pptmon.com/" TargetMode="External"/><Relationship Id="rId2" Type="http://schemas.openxmlformats.org/officeDocument/2006/relationships/image" Target="../media/image15.png"/><Relationship Id="rId16" Type="http://schemas.openxmlformats.org/officeDocument/2006/relationships/image" Target="../media/image25.png"/><Relationship Id="rId20" Type="http://schemas.openxmlformats.org/officeDocument/2006/relationships/hyperlink" Target="https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11" Type="http://schemas.openxmlformats.org/officeDocument/2006/relationships/image" Target="../media/image22.png"/><Relationship Id="rId5" Type="http://schemas.openxmlformats.org/officeDocument/2006/relationships/image" Target="../media/image30.png"/><Relationship Id="rId15" Type="http://schemas.openxmlformats.org/officeDocument/2006/relationships/image" Target="../media/image28.png"/><Relationship Id="rId10" Type="http://schemas.openxmlformats.org/officeDocument/2006/relationships/image" Target="../media/image21.png"/><Relationship Id="rId19" Type="http://schemas.openxmlformats.org/officeDocument/2006/relationships/image" Target="../media/image27.svg"/><Relationship Id="rId4" Type="http://schemas.openxmlformats.org/officeDocument/2006/relationships/image" Target="../media/image17.png"/><Relationship Id="rId9" Type="http://schemas.openxmlformats.org/officeDocument/2006/relationships/image" Target="../media/image20.png"/><Relationship Id="rId14" Type="http://schemas.openxmlformats.org/officeDocument/2006/relationships/image" Target="../media/image24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0.png"/><Relationship Id="rId18" Type="http://schemas.openxmlformats.org/officeDocument/2006/relationships/image" Target="../media/image26.png"/><Relationship Id="rId3" Type="http://schemas.openxmlformats.org/officeDocument/2006/relationships/image" Target="../media/image16.png"/><Relationship Id="rId21" Type="http://schemas.openxmlformats.org/officeDocument/2006/relationships/hyperlink" Target="http://www.pptmon.com/" TargetMode="External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hyperlink" Target="http://pptmon.com/" TargetMode="External"/><Relationship Id="rId2" Type="http://schemas.openxmlformats.org/officeDocument/2006/relationships/image" Target="../media/image15.png"/><Relationship Id="rId16" Type="http://schemas.openxmlformats.org/officeDocument/2006/relationships/image" Target="../media/image28.png"/><Relationship Id="rId20" Type="http://schemas.openxmlformats.org/officeDocument/2006/relationships/hyperlink" Target="https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9.png"/><Relationship Id="rId10" Type="http://schemas.openxmlformats.org/officeDocument/2006/relationships/image" Target="../media/image23.png"/><Relationship Id="rId19" Type="http://schemas.openxmlformats.org/officeDocument/2006/relationships/image" Target="../media/image27.sv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31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9.png"/><Relationship Id="rId18" Type="http://schemas.openxmlformats.org/officeDocument/2006/relationships/image" Target="../media/image26.png"/><Relationship Id="rId3" Type="http://schemas.openxmlformats.org/officeDocument/2006/relationships/image" Target="../media/image21.png"/><Relationship Id="rId21" Type="http://schemas.openxmlformats.org/officeDocument/2006/relationships/hyperlink" Target="http://www.pptmon.com/" TargetMode="External"/><Relationship Id="rId7" Type="http://schemas.openxmlformats.org/officeDocument/2006/relationships/image" Target="../media/image23.png"/><Relationship Id="rId12" Type="http://schemas.openxmlformats.org/officeDocument/2006/relationships/image" Target="../media/image18.png"/><Relationship Id="rId17" Type="http://schemas.openxmlformats.org/officeDocument/2006/relationships/hyperlink" Target="http://pptmon.com/" TargetMode="External"/><Relationship Id="rId2" Type="http://schemas.openxmlformats.org/officeDocument/2006/relationships/image" Target="../media/image20.png"/><Relationship Id="rId16" Type="http://schemas.openxmlformats.org/officeDocument/2006/relationships/image" Target="../media/image25.png"/><Relationship Id="rId20" Type="http://schemas.openxmlformats.org/officeDocument/2006/relationships/hyperlink" Target="https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31.png"/><Relationship Id="rId5" Type="http://schemas.openxmlformats.org/officeDocument/2006/relationships/image" Target="../media/image17.png"/><Relationship Id="rId15" Type="http://schemas.openxmlformats.org/officeDocument/2006/relationships/image" Target="../media/image28.png"/><Relationship Id="rId10" Type="http://schemas.openxmlformats.org/officeDocument/2006/relationships/image" Target="../media/image30.png"/><Relationship Id="rId19" Type="http://schemas.openxmlformats.org/officeDocument/2006/relationships/image" Target="../media/image27.svg"/><Relationship Id="rId4" Type="http://schemas.openxmlformats.org/officeDocument/2006/relationships/image" Target="../media/image15.png"/><Relationship Id="rId9" Type="http://schemas.openxmlformats.org/officeDocument/2006/relationships/image" Target="../media/image16.png"/><Relationship Id="rId14" Type="http://schemas.openxmlformats.org/officeDocument/2006/relationships/image" Target="../media/image29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22.png"/><Relationship Id="rId18" Type="http://schemas.openxmlformats.org/officeDocument/2006/relationships/image" Target="../media/image27.svg"/><Relationship Id="rId3" Type="http://schemas.openxmlformats.org/officeDocument/2006/relationships/image" Target="../media/image16.png"/><Relationship Id="rId7" Type="http://schemas.openxmlformats.org/officeDocument/2006/relationships/image" Target="../media/image25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28.png"/><Relationship Id="rId16" Type="http://schemas.openxmlformats.org/officeDocument/2006/relationships/hyperlink" Target="http://pptmon.com/" TargetMode="External"/><Relationship Id="rId20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30.png"/><Relationship Id="rId5" Type="http://schemas.openxmlformats.org/officeDocument/2006/relationships/image" Target="../media/image19.png"/><Relationship Id="rId15" Type="http://schemas.openxmlformats.org/officeDocument/2006/relationships/image" Target="../media/image24.png"/><Relationship Id="rId10" Type="http://schemas.openxmlformats.org/officeDocument/2006/relationships/image" Target="../media/image17.png"/><Relationship Id="rId19" Type="http://schemas.openxmlformats.org/officeDocument/2006/relationships/hyperlink" Target="https://pptmon.com/" TargetMode="External"/><Relationship Id="rId4" Type="http://schemas.openxmlformats.org/officeDocument/2006/relationships/image" Target="../media/image18.png"/><Relationship Id="rId9" Type="http://schemas.openxmlformats.org/officeDocument/2006/relationships/image" Target="../media/image15.png"/><Relationship Id="rId14" Type="http://schemas.openxmlformats.org/officeDocument/2006/relationships/image" Target="../media/image23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3.png"/><Relationship Id="rId18" Type="http://schemas.openxmlformats.org/officeDocument/2006/relationships/hyperlink" Target="https://pptmon.com/" TargetMode="External"/><Relationship Id="rId3" Type="http://schemas.openxmlformats.org/officeDocument/2006/relationships/image" Target="../media/image18.png"/><Relationship Id="rId7" Type="http://schemas.openxmlformats.org/officeDocument/2006/relationships/image" Target="../media/image28.png"/><Relationship Id="rId12" Type="http://schemas.openxmlformats.org/officeDocument/2006/relationships/image" Target="../media/image22.png"/><Relationship Id="rId17" Type="http://schemas.openxmlformats.org/officeDocument/2006/relationships/image" Target="../media/image27.svg"/><Relationship Id="rId2" Type="http://schemas.openxmlformats.org/officeDocument/2006/relationships/image" Target="../media/image16.png"/><Relationship Id="rId16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image" Target="../media/image21.png"/><Relationship Id="rId5" Type="http://schemas.openxmlformats.org/officeDocument/2006/relationships/image" Target="../media/image20.png"/><Relationship Id="rId15" Type="http://schemas.openxmlformats.org/officeDocument/2006/relationships/hyperlink" Target="http://pptmon.com/" TargetMode="External"/><Relationship Id="rId10" Type="http://schemas.openxmlformats.org/officeDocument/2006/relationships/image" Target="../media/image17.png"/><Relationship Id="rId19" Type="http://schemas.openxmlformats.org/officeDocument/2006/relationships/hyperlink" Target="http://www.pptmon.com/" TargetMode="External"/><Relationship Id="rId4" Type="http://schemas.openxmlformats.org/officeDocument/2006/relationships/image" Target="../media/image19.png"/><Relationship Id="rId9" Type="http://schemas.openxmlformats.org/officeDocument/2006/relationships/image" Target="../media/image15.png"/><Relationship Id="rId14" Type="http://schemas.openxmlformats.org/officeDocument/2006/relationships/image" Target="../media/image24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18.png"/><Relationship Id="rId18" Type="http://schemas.openxmlformats.org/officeDocument/2006/relationships/image" Target="../media/image26.png"/><Relationship Id="rId3" Type="http://schemas.openxmlformats.org/officeDocument/2006/relationships/image" Target="../media/image20.png"/><Relationship Id="rId21" Type="http://schemas.openxmlformats.org/officeDocument/2006/relationships/hyperlink" Target="http://www.pptmon.com/" TargetMode="External"/><Relationship Id="rId7" Type="http://schemas.openxmlformats.org/officeDocument/2006/relationships/image" Target="../media/image28.png"/><Relationship Id="rId12" Type="http://schemas.openxmlformats.org/officeDocument/2006/relationships/image" Target="../media/image31.png"/><Relationship Id="rId17" Type="http://schemas.openxmlformats.org/officeDocument/2006/relationships/hyperlink" Target="http://pptmon.com/" TargetMode="External"/><Relationship Id="rId2" Type="http://schemas.openxmlformats.org/officeDocument/2006/relationships/image" Target="../media/image16.png"/><Relationship Id="rId16" Type="http://schemas.openxmlformats.org/officeDocument/2006/relationships/image" Target="../media/image24.png"/><Relationship Id="rId20" Type="http://schemas.openxmlformats.org/officeDocument/2006/relationships/hyperlink" Target="https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image" Target="../media/image30.png"/><Relationship Id="rId5" Type="http://schemas.openxmlformats.org/officeDocument/2006/relationships/image" Target="../media/image23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27.svg"/><Relationship Id="rId4" Type="http://schemas.openxmlformats.org/officeDocument/2006/relationships/image" Target="../media/image21.png"/><Relationship Id="rId9" Type="http://schemas.openxmlformats.org/officeDocument/2006/relationships/image" Target="../media/image15.png"/><Relationship Id="rId14" Type="http://schemas.openxmlformats.org/officeDocument/2006/relationships/image" Target="../media/image1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그래픽 121">
            <a:extLst>
              <a:ext uri="{FF2B5EF4-FFF2-40B4-BE49-F238E27FC236}">
                <a16:creationId xmlns:a16="http://schemas.microsoft.com/office/drawing/2014/main" id="{C6163E27-9FDE-4287-8402-4A3409142A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" y="3172023"/>
            <a:ext cx="4420008" cy="3685975"/>
          </a:xfrm>
          <a:prstGeom prst="rect">
            <a:avLst/>
          </a:prstGeom>
        </p:spPr>
      </p:pic>
      <p:pic>
        <p:nvPicPr>
          <p:cNvPr id="123" name="그래픽 122">
            <a:extLst>
              <a:ext uri="{FF2B5EF4-FFF2-40B4-BE49-F238E27FC236}">
                <a16:creationId xmlns:a16="http://schemas.microsoft.com/office/drawing/2014/main" id="{98B3FA84-9CCA-4422-B141-5958CEE1965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9016" y="0"/>
            <a:ext cx="3932983" cy="2841338"/>
          </a:xfrm>
          <a:prstGeom prst="rect">
            <a:avLst/>
          </a:prstGeom>
        </p:spPr>
      </p:pic>
      <p:sp>
        <p:nvSpPr>
          <p:cNvPr id="124" name="자유형: 도형 123">
            <a:extLst>
              <a:ext uri="{FF2B5EF4-FFF2-40B4-BE49-F238E27FC236}">
                <a16:creationId xmlns:a16="http://schemas.microsoft.com/office/drawing/2014/main" id="{AA50C38C-99D8-4FBA-A8DF-619CE2C5A0ED}"/>
              </a:ext>
            </a:extLst>
          </p:cNvPr>
          <p:cNvSpPr/>
          <p:nvPr userDrawn="1"/>
        </p:nvSpPr>
        <p:spPr>
          <a:xfrm>
            <a:off x="7065853" y="706433"/>
            <a:ext cx="71227" cy="71227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88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5" name="자유형: 도형 124">
            <a:extLst>
              <a:ext uri="{FF2B5EF4-FFF2-40B4-BE49-F238E27FC236}">
                <a16:creationId xmlns:a16="http://schemas.microsoft.com/office/drawing/2014/main" id="{6432AB29-8A0B-45B5-A3BD-4E59EA119550}"/>
              </a:ext>
            </a:extLst>
          </p:cNvPr>
          <p:cNvSpPr/>
          <p:nvPr userDrawn="1"/>
        </p:nvSpPr>
        <p:spPr>
          <a:xfrm>
            <a:off x="2884490" y="264478"/>
            <a:ext cx="71227" cy="71227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6" name="자유형: 도형 125">
            <a:extLst>
              <a:ext uri="{FF2B5EF4-FFF2-40B4-BE49-F238E27FC236}">
                <a16:creationId xmlns:a16="http://schemas.microsoft.com/office/drawing/2014/main" id="{5D646BC1-12D3-4348-BD4B-CBDF91A7969E}"/>
              </a:ext>
            </a:extLst>
          </p:cNvPr>
          <p:cNvSpPr/>
          <p:nvPr userDrawn="1"/>
        </p:nvSpPr>
        <p:spPr>
          <a:xfrm>
            <a:off x="5647236" y="264477"/>
            <a:ext cx="71227" cy="71227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7" name="자유형: 도형 126">
            <a:extLst>
              <a:ext uri="{FF2B5EF4-FFF2-40B4-BE49-F238E27FC236}">
                <a16:creationId xmlns:a16="http://schemas.microsoft.com/office/drawing/2014/main" id="{56ED7978-03B7-47B8-94B3-4AAAD1528191}"/>
              </a:ext>
            </a:extLst>
          </p:cNvPr>
          <p:cNvSpPr/>
          <p:nvPr userDrawn="1"/>
        </p:nvSpPr>
        <p:spPr>
          <a:xfrm>
            <a:off x="5550758" y="5117152"/>
            <a:ext cx="71227" cy="71227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58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8" name="자유형: 도형 127">
            <a:extLst>
              <a:ext uri="{FF2B5EF4-FFF2-40B4-BE49-F238E27FC236}">
                <a16:creationId xmlns:a16="http://schemas.microsoft.com/office/drawing/2014/main" id="{5EDFAFCA-FA2F-4082-99C7-AFA4EC20EDED}"/>
              </a:ext>
            </a:extLst>
          </p:cNvPr>
          <p:cNvSpPr/>
          <p:nvPr userDrawn="1"/>
        </p:nvSpPr>
        <p:spPr>
          <a:xfrm>
            <a:off x="9604233" y="916519"/>
            <a:ext cx="71227" cy="71227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58" y="72688"/>
                  <a:pt x="81858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9" name="자유형: 도형 128">
            <a:extLst>
              <a:ext uri="{FF2B5EF4-FFF2-40B4-BE49-F238E27FC236}">
                <a16:creationId xmlns:a16="http://schemas.microsoft.com/office/drawing/2014/main" id="{FF3F1998-2DA7-469A-8D85-F3D0725A5456}"/>
              </a:ext>
            </a:extLst>
          </p:cNvPr>
          <p:cNvSpPr/>
          <p:nvPr userDrawn="1"/>
        </p:nvSpPr>
        <p:spPr>
          <a:xfrm>
            <a:off x="8678144" y="6292785"/>
            <a:ext cx="71227" cy="71227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58" y="72652"/>
                  <a:pt x="81858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0" name="자유형: 도형 129">
            <a:extLst>
              <a:ext uri="{FF2B5EF4-FFF2-40B4-BE49-F238E27FC236}">
                <a16:creationId xmlns:a16="http://schemas.microsoft.com/office/drawing/2014/main" id="{FEAC768E-EF9E-4F58-8F27-644D174C84E1}"/>
              </a:ext>
            </a:extLst>
          </p:cNvPr>
          <p:cNvSpPr/>
          <p:nvPr userDrawn="1"/>
        </p:nvSpPr>
        <p:spPr>
          <a:xfrm>
            <a:off x="11639552" y="5154944"/>
            <a:ext cx="71227" cy="71227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1" name="자유형: 도형 130">
            <a:extLst>
              <a:ext uri="{FF2B5EF4-FFF2-40B4-BE49-F238E27FC236}">
                <a16:creationId xmlns:a16="http://schemas.microsoft.com/office/drawing/2014/main" id="{2459CFC8-C284-4AE1-979E-7311CCA43029}"/>
              </a:ext>
            </a:extLst>
          </p:cNvPr>
          <p:cNvSpPr/>
          <p:nvPr userDrawn="1"/>
        </p:nvSpPr>
        <p:spPr>
          <a:xfrm>
            <a:off x="10285902" y="6572682"/>
            <a:ext cx="71227" cy="71227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2" name="자유형: 도형 131">
            <a:extLst>
              <a:ext uri="{FF2B5EF4-FFF2-40B4-BE49-F238E27FC236}">
                <a16:creationId xmlns:a16="http://schemas.microsoft.com/office/drawing/2014/main" id="{69ABD1FF-6ADD-4882-BEAA-BF9E35E8D17F}"/>
              </a:ext>
            </a:extLst>
          </p:cNvPr>
          <p:cNvSpPr/>
          <p:nvPr userDrawn="1"/>
        </p:nvSpPr>
        <p:spPr>
          <a:xfrm>
            <a:off x="8164618" y="1314999"/>
            <a:ext cx="71227" cy="71227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33" name="그래픽 132">
            <a:extLst>
              <a:ext uri="{FF2B5EF4-FFF2-40B4-BE49-F238E27FC236}">
                <a16:creationId xmlns:a16="http://schemas.microsoft.com/office/drawing/2014/main" id="{702C30D7-76A1-4862-BF8C-BCFDB9B89DB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86843" y="5988210"/>
            <a:ext cx="323138" cy="312600"/>
          </a:xfrm>
          <a:prstGeom prst="rect">
            <a:avLst/>
          </a:prstGeom>
        </p:spPr>
      </p:pic>
      <p:pic>
        <p:nvPicPr>
          <p:cNvPr id="134" name="그래픽 133">
            <a:extLst>
              <a:ext uri="{FF2B5EF4-FFF2-40B4-BE49-F238E27FC236}">
                <a16:creationId xmlns:a16="http://schemas.microsoft.com/office/drawing/2014/main" id="{D88FD467-6505-433F-A020-127489B1D3F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492226" y="2187883"/>
            <a:ext cx="266939" cy="354748"/>
          </a:xfrm>
          <a:prstGeom prst="rect">
            <a:avLst/>
          </a:prstGeom>
        </p:spPr>
      </p:pic>
      <p:pic>
        <p:nvPicPr>
          <p:cNvPr id="135" name="그래픽 134">
            <a:extLst>
              <a:ext uri="{FF2B5EF4-FFF2-40B4-BE49-F238E27FC236}">
                <a16:creationId xmlns:a16="http://schemas.microsoft.com/office/drawing/2014/main" id="{D0013F62-B6EA-44F8-B252-50A2074637A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426818" y="3872279"/>
            <a:ext cx="266939" cy="266939"/>
          </a:xfrm>
          <a:prstGeom prst="rect">
            <a:avLst/>
          </a:prstGeom>
        </p:spPr>
      </p:pic>
      <p:pic>
        <p:nvPicPr>
          <p:cNvPr id="136" name="그래픽 135">
            <a:extLst>
              <a:ext uri="{FF2B5EF4-FFF2-40B4-BE49-F238E27FC236}">
                <a16:creationId xmlns:a16="http://schemas.microsoft.com/office/drawing/2014/main" id="{7F10989B-DA3A-423C-99F3-60C080C0062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01639" y="368815"/>
            <a:ext cx="280988" cy="280988"/>
          </a:xfrm>
          <a:prstGeom prst="rect">
            <a:avLst/>
          </a:prstGeom>
        </p:spPr>
      </p:pic>
      <p:pic>
        <p:nvPicPr>
          <p:cNvPr id="91" name="그래픽 90">
            <a:extLst>
              <a:ext uri="{FF2B5EF4-FFF2-40B4-BE49-F238E27FC236}">
                <a16:creationId xmlns:a16="http://schemas.microsoft.com/office/drawing/2014/main" id="{DF3E643A-5595-4FBD-B9E0-42E190053BF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633503" y="440042"/>
            <a:ext cx="323136" cy="340699"/>
          </a:xfrm>
          <a:prstGeom prst="rect">
            <a:avLst/>
          </a:prstGeom>
        </p:spPr>
      </p:pic>
      <p:pic>
        <p:nvPicPr>
          <p:cNvPr id="103" name="그림 102">
            <a:extLst>
              <a:ext uri="{FF2B5EF4-FFF2-40B4-BE49-F238E27FC236}">
                <a16:creationId xmlns:a16="http://schemas.microsoft.com/office/drawing/2014/main" id="{DCE08E83-77C7-4323-862C-04561556ECB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72" y="3863280"/>
            <a:ext cx="992969" cy="1745453"/>
          </a:xfrm>
          <a:prstGeom prst="rect">
            <a:avLst/>
          </a:prstGeom>
        </p:spPr>
      </p:pic>
      <p:pic>
        <p:nvPicPr>
          <p:cNvPr id="104" name="그림 103">
            <a:extLst>
              <a:ext uri="{FF2B5EF4-FFF2-40B4-BE49-F238E27FC236}">
                <a16:creationId xmlns:a16="http://schemas.microsoft.com/office/drawing/2014/main" id="{82C4F218-11F6-4939-AA52-302E717402B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680" y="6157652"/>
            <a:ext cx="1222496" cy="700348"/>
          </a:xfrm>
          <a:prstGeom prst="rect">
            <a:avLst/>
          </a:prstGeom>
        </p:spPr>
      </p:pic>
      <p:pic>
        <p:nvPicPr>
          <p:cNvPr id="105" name="그림 104">
            <a:extLst>
              <a:ext uri="{FF2B5EF4-FFF2-40B4-BE49-F238E27FC236}">
                <a16:creationId xmlns:a16="http://schemas.microsoft.com/office/drawing/2014/main" id="{4A944136-20CD-4900-B98C-135DAB761C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13" b="10407"/>
          <a:stretch/>
        </p:blipFill>
        <p:spPr>
          <a:xfrm>
            <a:off x="0" y="4038600"/>
            <a:ext cx="797460" cy="2819400"/>
          </a:xfrm>
          <a:prstGeom prst="rect">
            <a:avLst/>
          </a:prstGeom>
        </p:spPr>
      </p:pic>
      <p:pic>
        <p:nvPicPr>
          <p:cNvPr id="106" name="그림 105">
            <a:extLst>
              <a:ext uri="{FF2B5EF4-FFF2-40B4-BE49-F238E27FC236}">
                <a16:creationId xmlns:a16="http://schemas.microsoft.com/office/drawing/2014/main" id="{62AAE685-0286-4832-A66E-5FEDFEB43A85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845" y="5589398"/>
            <a:ext cx="642759" cy="1268602"/>
          </a:xfrm>
          <a:prstGeom prst="rect">
            <a:avLst/>
          </a:prstGeom>
        </p:spPr>
      </p:pic>
      <p:pic>
        <p:nvPicPr>
          <p:cNvPr id="107" name="그림 106">
            <a:extLst>
              <a:ext uri="{FF2B5EF4-FFF2-40B4-BE49-F238E27FC236}">
                <a16:creationId xmlns:a16="http://schemas.microsoft.com/office/drawing/2014/main" id="{C6FB64FE-58E0-409E-BAE0-F5AB062D7ABD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768" y="5064500"/>
            <a:ext cx="1101241" cy="1543796"/>
          </a:xfrm>
          <a:prstGeom prst="rect">
            <a:avLst/>
          </a:prstGeom>
        </p:spPr>
      </p:pic>
      <p:pic>
        <p:nvPicPr>
          <p:cNvPr id="108" name="그림 107">
            <a:extLst>
              <a:ext uri="{FF2B5EF4-FFF2-40B4-BE49-F238E27FC236}">
                <a16:creationId xmlns:a16="http://schemas.microsoft.com/office/drawing/2014/main" id="{C77CE01C-74E7-4D10-A2F5-F98CFDBED1D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775" y="4190075"/>
            <a:ext cx="1760322" cy="1778354"/>
          </a:xfrm>
          <a:prstGeom prst="rect">
            <a:avLst/>
          </a:prstGeom>
        </p:spPr>
      </p:pic>
      <p:pic>
        <p:nvPicPr>
          <p:cNvPr id="109" name="그림 108">
            <a:extLst>
              <a:ext uri="{FF2B5EF4-FFF2-40B4-BE49-F238E27FC236}">
                <a16:creationId xmlns:a16="http://schemas.microsoft.com/office/drawing/2014/main" id="{4EE57FA9-C806-4C61-8BA2-BF46080778AF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022" y="5502656"/>
            <a:ext cx="2365828" cy="1355344"/>
          </a:xfrm>
          <a:prstGeom prst="rect">
            <a:avLst/>
          </a:prstGeom>
        </p:spPr>
      </p:pic>
      <p:pic>
        <p:nvPicPr>
          <p:cNvPr id="110" name="그림 109">
            <a:extLst>
              <a:ext uri="{FF2B5EF4-FFF2-40B4-BE49-F238E27FC236}">
                <a16:creationId xmlns:a16="http://schemas.microsoft.com/office/drawing/2014/main" id="{047981C2-3D79-43CD-9AD3-0863DAD33D0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95" y="4516830"/>
            <a:ext cx="1284336" cy="2124821"/>
          </a:xfrm>
          <a:prstGeom prst="rect">
            <a:avLst/>
          </a:prstGeom>
        </p:spPr>
      </p:pic>
      <p:pic>
        <p:nvPicPr>
          <p:cNvPr id="111" name="그림 110">
            <a:extLst>
              <a:ext uri="{FF2B5EF4-FFF2-40B4-BE49-F238E27FC236}">
                <a16:creationId xmlns:a16="http://schemas.microsoft.com/office/drawing/2014/main" id="{967808B7-CE09-49AF-BBF8-3CB6E69DA3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94"/>
          <a:stretch/>
        </p:blipFill>
        <p:spPr>
          <a:xfrm>
            <a:off x="920910" y="5400942"/>
            <a:ext cx="1777470" cy="1457058"/>
          </a:xfrm>
          <a:prstGeom prst="rect">
            <a:avLst/>
          </a:prstGeom>
        </p:spPr>
      </p:pic>
      <p:pic>
        <p:nvPicPr>
          <p:cNvPr id="112" name="그림 111">
            <a:extLst>
              <a:ext uri="{FF2B5EF4-FFF2-40B4-BE49-F238E27FC236}">
                <a16:creationId xmlns:a16="http://schemas.microsoft.com/office/drawing/2014/main" id="{7F230C1A-078B-481E-B237-89CBE44FF8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264"/>
          <a:stretch/>
        </p:blipFill>
        <p:spPr>
          <a:xfrm>
            <a:off x="323895" y="5825082"/>
            <a:ext cx="774755" cy="1032918"/>
          </a:xfrm>
          <a:prstGeom prst="rect">
            <a:avLst/>
          </a:prstGeom>
        </p:spPr>
      </p:pic>
      <p:pic>
        <p:nvPicPr>
          <p:cNvPr id="113" name="그림 112">
            <a:extLst>
              <a:ext uri="{FF2B5EF4-FFF2-40B4-BE49-F238E27FC236}">
                <a16:creationId xmlns:a16="http://schemas.microsoft.com/office/drawing/2014/main" id="{88DE3D97-0169-4CB0-8148-447DFD6CD4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30"/>
          <a:stretch/>
        </p:blipFill>
        <p:spPr>
          <a:xfrm>
            <a:off x="2638637" y="6157652"/>
            <a:ext cx="2011473" cy="700348"/>
          </a:xfrm>
          <a:prstGeom prst="rect">
            <a:avLst/>
          </a:prstGeom>
        </p:spPr>
      </p:pic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CFC0681D-E271-40AD-AC75-2E3E3F0FD8EF}"/>
              </a:ext>
            </a:extLst>
          </p:cNvPr>
          <p:cNvGrpSpPr/>
          <p:nvPr userDrawn="1"/>
        </p:nvGrpSpPr>
        <p:grpSpPr>
          <a:xfrm rot="10800000">
            <a:off x="9349582" y="0"/>
            <a:ext cx="2842417" cy="2892794"/>
            <a:chOff x="7579457" y="1877779"/>
            <a:chExt cx="3591011" cy="3654656"/>
          </a:xfrm>
        </p:grpSpPr>
        <p:pic>
          <p:nvPicPr>
            <p:cNvPr id="115" name="그림 114">
              <a:extLst>
                <a:ext uri="{FF2B5EF4-FFF2-40B4-BE49-F238E27FC236}">
                  <a16:creationId xmlns:a16="http://schemas.microsoft.com/office/drawing/2014/main" id="{FE80D136-D8FD-49E1-BA46-DC54E7F7A3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8108" y="2987543"/>
              <a:ext cx="1760322" cy="1778354"/>
            </a:xfrm>
            <a:prstGeom prst="rect">
              <a:avLst/>
            </a:prstGeom>
          </p:spPr>
        </p:pic>
        <p:pic>
          <p:nvPicPr>
            <p:cNvPr id="116" name="그림 115">
              <a:extLst>
                <a:ext uri="{FF2B5EF4-FFF2-40B4-BE49-F238E27FC236}">
                  <a16:creationId xmlns:a16="http://schemas.microsoft.com/office/drawing/2014/main" id="{B004E341-654B-4CEB-A11A-4D23C0DF42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804640" y="4177091"/>
              <a:ext cx="2365828" cy="1355344"/>
            </a:xfrm>
            <a:prstGeom prst="rect">
              <a:avLst/>
            </a:prstGeom>
          </p:spPr>
        </p:pic>
        <p:pic>
          <p:nvPicPr>
            <p:cNvPr id="117" name="그림 116">
              <a:extLst>
                <a:ext uri="{FF2B5EF4-FFF2-40B4-BE49-F238E27FC236}">
                  <a16:creationId xmlns:a16="http://schemas.microsoft.com/office/drawing/2014/main" id="{0919E345-67CB-443E-ADC1-1F84BE65D9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2753" y="1877779"/>
              <a:ext cx="992969" cy="1745453"/>
            </a:xfrm>
            <a:prstGeom prst="rect">
              <a:avLst/>
            </a:prstGeom>
          </p:spPr>
        </p:pic>
        <p:pic>
          <p:nvPicPr>
            <p:cNvPr id="118" name="그림 117">
              <a:extLst>
                <a:ext uri="{FF2B5EF4-FFF2-40B4-BE49-F238E27FC236}">
                  <a16:creationId xmlns:a16="http://schemas.microsoft.com/office/drawing/2014/main" id="{D5311D7F-73A5-4E25-A836-10002DEFA10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10407"/>
            <a:stretch/>
          </p:blipFill>
          <p:spPr>
            <a:xfrm>
              <a:off x="7579457" y="2119798"/>
              <a:ext cx="965255" cy="3412637"/>
            </a:xfrm>
            <a:prstGeom prst="rect">
              <a:avLst/>
            </a:prstGeom>
          </p:spPr>
        </p:pic>
        <p:pic>
          <p:nvPicPr>
            <p:cNvPr id="119" name="그림 118">
              <a:extLst>
                <a:ext uri="{FF2B5EF4-FFF2-40B4-BE49-F238E27FC236}">
                  <a16:creationId xmlns:a16="http://schemas.microsoft.com/office/drawing/2014/main" id="{567D5989-E2A3-44BD-A313-F7F1BA1EB1E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3353" y="3204407"/>
              <a:ext cx="1284336" cy="2124821"/>
            </a:xfrm>
            <a:prstGeom prst="rect">
              <a:avLst/>
            </a:prstGeom>
          </p:spPr>
        </p:pic>
        <p:pic>
          <p:nvPicPr>
            <p:cNvPr id="120" name="그림 119">
              <a:extLst>
                <a:ext uri="{FF2B5EF4-FFF2-40B4-BE49-F238E27FC236}">
                  <a16:creationId xmlns:a16="http://schemas.microsoft.com/office/drawing/2014/main" id="{1539859B-B205-49E9-A6DA-BCB7AE481AC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8500368" y="4075377"/>
              <a:ext cx="1777470" cy="1457058"/>
            </a:xfrm>
            <a:prstGeom prst="rect">
              <a:avLst/>
            </a:prstGeom>
          </p:spPr>
        </p:pic>
        <p:pic>
          <p:nvPicPr>
            <p:cNvPr id="121" name="그림 120">
              <a:extLst>
                <a:ext uri="{FF2B5EF4-FFF2-40B4-BE49-F238E27FC236}">
                  <a16:creationId xmlns:a16="http://schemas.microsoft.com/office/drawing/2014/main" id="{2A824D6D-6FE9-45B1-8DDF-40F69D73FE9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7903353" y="4499517"/>
              <a:ext cx="774755" cy="1032918"/>
            </a:xfrm>
            <a:prstGeom prst="rect">
              <a:avLst/>
            </a:prstGeom>
          </p:spPr>
        </p:pic>
      </p:grpSp>
      <p:pic>
        <p:nvPicPr>
          <p:cNvPr id="137" name="Graphic 3">
            <a:hlinkClick r:id="rId27"/>
            <a:extLst>
              <a:ext uri="{FF2B5EF4-FFF2-40B4-BE49-F238E27FC236}">
                <a16:creationId xmlns:a16="http://schemas.microsoft.com/office/drawing/2014/main" id="{E4FD406E-9AEF-4C26-84FB-3F960EA0A9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8" name="TextBox 137">
            <a:hlinkClick r:id="rId30"/>
            <a:extLst>
              <a:ext uri="{FF2B5EF4-FFF2-40B4-BE49-F238E27FC236}">
                <a16:creationId xmlns:a16="http://schemas.microsoft.com/office/drawing/2014/main" id="{C8F186ED-C17F-4223-AF79-84787BE0642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>
            <a:extLst>
              <a:ext uri="{FF2B5EF4-FFF2-40B4-BE49-F238E27FC236}">
                <a16:creationId xmlns:a16="http://schemas.microsoft.com/office/drawing/2014/main" id="{E8AE23BD-1287-4185-977C-639F125A77BD}"/>
              </a:ext>
            </a:extLst>
          </p:cNvPr>
          <p:cNvGrpSpPr/>
          <p:nvPr userDrawn="1"/>
        </p:nvGrpSpPr>
        <p:grpSpPr>
          <a:xfrm>
            <a:off x="3298478" y="5384800"/>
            <a:ext cx="4528009" cy="1487704"/>
            <a:chOff x="-4875" y="4634156"/>
            <a:chExt cx="6768532" cy="2223844"/>
          </a:xfrm>
        </p:grpSpPr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8B73D388-79F1-46EF-9BE5-2591762241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53838" y="4795734"/>
              <a:ext cx="992969" cy="1745456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485B1B4A-4ED1-41C5-99CC-928DFBDC1A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0571" y="5849540"/>
              <a:ext cx="1760323" cy="1008460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1CF22916-03D4-490C-8C06-72A209ADAE0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162" b="15930"/>
            <a:stretch/>
          </p:blipFill>
          <p:spPr>
            <a:xfrm>
              <a:off x="4402619" y="5771211"/>
              <a:ext cx="625185" cy="1086789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53E071C5-EFB0-4818-909D-D7A2628DDB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86463" y="5568162"/>
              <a:ext cx="1447444" cy="1268157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929167DC-B0FC-4F36-A223-0ACA39D8B8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192" y="4634156"/>
              <a:ext cx="642759" cy="1268602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680452D5-A38D-494F-ABF6-12FD94B4E0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9361" y="4861314"/>
              <a:ext cx="1101241" cy="1543796"/>
            </a:xfrm>
            <a:prstGeom prst="rect">
              <a:avLst/>
            </a:prstGeom>
          </p:spPr>
        </p:pic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32BB2564-E5D7-40CB-A7E1-84556B76B5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335" y="5079646"/>
              <a:ext cx="1760322" cy="1778354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322A942C-306E-4E14-AB5D-8791F9E5E6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A307B31B-BAD4-43FB-B41B-5584B107FC7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334"/>
            <a:stretch/>
          </p:blipFill>
          <p:spPr>
            <a:xfrm>
              <a:off x="2971773" y="5037747"/>
              <a:ext cx="1284336" cy="1820253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A9FA5EB5-622C-42EF-8C29-DF9A6B9AD3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857"/>
            <a:stretch/>
          </p:blipFill>
          <p:spPr>
            <a:xfrm>
              <a:off x="1043181" y="5646966"/>
              <a:ext cx="1777470" cy="1189353"/>
            </a:xfrm>
            <a:prstGeom prst="rect">
              <a:avLst/>
            </a:prstGeom>
          </p:spPr>
        </p:pic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3110AE16-9FC2-4972-BF3E-9F5D404C1FF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-4875" y="6275578"/>
              <a:ext cx="1101240" cy="582422"/>
            </a:xfrm>
            <a:prstGeom prst="rect">
              <a:avLst/>
            </a:prstGeom>
          </p:spPr>
        </p:pic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AD9272B5-8819-4F56-A6DE-1B4468F36EA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2401146" y="5825082"/>
              <a:ext cx="774755" cy="1032918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E560B618-5E70-4DB9-B15A-46CF085B0C1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3746771" y="6157652"/>
              <a:ext cx="2011473" cy="700348"/>
            </a:xfrm>
            <a:prstGeom prst="rect">
              <a:avLst/>
            </a:prstGeom>
          </p:spPr>
        </p:pic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5823B5A2-6549-4B5E-A5D5-CDCB65840457}"/>
              </a:ext>
            </a:extLst>
          </p:cNvPr>
          <p:cNvGrpSpPr/>
          <p:nvPr userDrawn="1"/>
        </p:nvGrpSpPr>
        <p:grpSpPr>
          <a:xfrm flipH="1">
            <a:off x="7340566" y="3861528"/>
            <a:ext cx="4851434" cy="2996472"/>
            <a:chOff x="0" y="2378833"/>
            <a:chExt cx="7251990" cy="4479167"/>
          </a:xfrm>
        </p:grpSpPr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E219DFB0-725C-4EF9-A0DD-68C587BB51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296" y="3203344"/>
              <a:ext cx="992969" cy="1745453"/>
            </a:xfrm>
            <a:prstGeom prst="rect">
              <a:avLst/>
            </a:prstGeom>
          </p:spPr>
        </p:pic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72E5DD86-D2CE-43E6-AA21-321F6D10E7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1667" y="5849540"/>
              <a:ext cx="1760323" cy="1008460"/>
            </a:xfrm>
            <a:prstGeom prst="rect">
              <a:avLst/>
            </a:prstGeom>
          </p:spPr>
        </p:pic>
        <p:pic>
          <p:nvPicPr>
            <p:cNvPr id="37" name="그림 36">
              <a:extLst>
                <a:ext uri="{FF2B5EF4-FFF2-40B4-BE49-F238E27FC236}">
                  <a16:creationId xmlns:a16="http://schemas.microsoft.com/office/drawing/2014/main" id="{F5957464-8CBC-4A01-BEB0-CD9A9A25CAB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10407"/>
            <a:stretch/>
          </p:blipFill>
          <p:spPr>
            <a:xfrm>
              <a:off x="0" y="3445363"/>
              <a:ext cx="965255" cy="3412637"/>
            </a:xfrm>
            <a:prstGeom prst="rect">
              <a:avLst/>
            </a:prstGeom>
          </p:spPr>
        </p:pic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EEAC9836-9F21-4BD8-A694-331665E5036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16"/>
            <a:stretch/>
          </p:blipFill>
          <p:spPr>
            <a:xfrm>
              <a:off x="0" y="2378833"/>
              <a:ext cx="491639" cy="1292713"/>
            </a:xfrm>
            <a:prstGeom prst="rect">
              <a:avLst/>
            </a:prstGeom>
          </p:spPr>
        </p:pic>
        <p:pic>
          <p:nvPicPr>
            <p:cNvPr id="39" name="그림 38">
              <a:extLst>
                <a:ext uri="{FF2B5EF4-FFF2-40B4-BE49-F238E27FC236}">
                  <a16:creationId xmlns:a16="http://schemas.microsoft.com/office/drawing/2014/main" id="{735C9A16-2E67-40A9-BCE5-C6227A42C7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5103" y="4670394"/>
              <a:ext cx="1447443" cy="1268157"/>
            </a:xfrm>
            <a:prstGeom prst="rect">
              <a:avLst/>
            </a:prstGeom>
          </p:spPr>
        </p:pic>
        <p:pic>
          <p:nvPicPr>
            <p:cNvPr id="40" name="그림 39">
              <a:extLst>
                <a:ext uri="{FF2B5EF4-FFF2-40B4-BE49-F238E27FC236}">
                  <a16:creationId xmlns:a16="http://schemas.microsoft.com/office/drawing/2014/main" id="{EB8A54E7-EC3B-44AD-BEA5-41EB78C2FA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3509" y="4554831"/>
              <a:ext cx="642759" cy="1268602"/>
            </a:xfrm>
            <a:prstGeom prst="rect">
              <a:avLst/>
            </a:prstGeom>
          </p:spPr>
        </p:pic>
        <p:pic>
          <p:nvPicPr>
            <p:cNvPr id="41" name="그림 40">
              <a:extLst>
                <a:ext uri="{FF2B5EF4-FFF2-40B4-BE49-F238E27FC236}">
                  <a16:creationId xmlns:a16="http://schemas.microsoft.com/office/drawing/2014/main" id="{B8F12584-AD02-4908-B0E1-18F83AFCD9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968" y="4760755"/>
              <a:ext cx="1101241" cy="1543796"/>
            </a:xfrm>
            <a:prstGeom prst="rect">
              <a:avLst/>
            </a:prstGeom>
          </p:spPr>
        </p:pic>
        <p:pic>
          <p:nvPicPr>
            <p:cNvPr id="42" name="그림 41">
              <a:extLst>
                <a:ext uri="{FF2B5EF4-FFF2-40B4-BE49-F238E27FC236}">
                  <a16:creationId xmlns:a16="http://schemas.microsoft.com/office/drawing/2014/main" id="{BFB3DA13-4BFD-483F-9C77-460DEE1652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335" y="5079646"/>
              <a:ext cx="1760322" cy="1778354"/>
            </a:xfrm>
            <a:prstGeom prst="rect">
              <a:avLst/>
            </a:prstGeom>
          </p:spPr>
        </p:pic>
        <p:pic>
          <p:nvPicPr>
            <p:cNvPr id="43" name="그림 42">
              <a:extLst>
                <a:ext uri="{FF2B5EF4-FFF2-40B4-BE49-F238E27FC236}">
                  <a16:creationId xmlns:a16="http://schemas.microsoft.com/office/drawing/2014/main" id="{67A012C6-390B-484C-B1D5-488A8D0280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44" name="그림 43">
              <a:extLst>
                <a:ext uri="{FF2B5EF4-FFF2-40B4-BE49-F238E27FC236}">
                  <a16:creationId xmlns:a16="http://schemas.microsoft.com/office/drawing/2014/main" id="{66D7AB8D-4434-484C-8BBB-88B1A0F5F0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96" y="4529972"/>
              <a:ext cx="1284336" cy="2124821"/>
            </a:xfrm>
            <a:prstGeom prst="rect">
              <a:avLst/>
            </a:prstGeom>
          </p:spPr>
        </p:pic>
        <p:pic>
          <p:nvPicPr>
            <p:cNvPr id="45" name="그림 44">
              <a:extLst>
                <a:ext uri="{FF2B5EF4-FFF2-40B4-BE49-F238E27FC236}">
                  <a16:creationId xmlns:a16="http://schemas.microsoft.com/office/drawing/2014/main" id="{07000766-8794-49DE-917B-E93817EEE0F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920911" y="5400942"/>
              <a:ext cx="1777470" cy="1457058"/>
            </a:xfrm>
            <a:prstGeom prst="rect">
              <a:avLst/>
            </a:prstGeom>
          </p:spPr>
        </p:pic>
        <p:pic>
          <p:nvPicPr>
            <p:cNvPr id="46" name="그림 45">
              <a:extLst>
                <a:ext uri="{FF2B5EF4-FFF2-40B4-BE49-F238E27FC236}">
                  <a16:creationId xmlns:a16="http://schemas.microsoft.com/office/drawing/2014/main" id="{FA9A6FFD-9DB5-47E7-A0ED-9E6B378443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2698381" y="6275578"/>
              <a:ext cx="1101240" cy="582422"/>
            </a:xfrm>
            <a:prstGeom prst="rect">
              <a:avLst/>
            </a:prstGeom>
          </p:spPr>
        </p:pic>
        <p:pic>
          <p:nvPicPr>
            <p:cNvPr id="47" name="그림 46">
              <a:extLst>
                <a:ext uri="{FF2B5EF4-FFF2-40B4-BE49-F238E27FC236}">
                  <a16:creationId xmlns:a16="http://schemas.microsoft.com/office/drawing/2014/main" id="{2931E564-970E-432E-B1C6-BC77FCBFA64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323896" y="5825082"/>
              <a:ext cx="774755" cy="1032918"/>
            </a:xfrm>
            <a:prstGeom prst="rect">
              <a:avLst/>
            </a:prstGeom>
          </p:spPr>
        </p:pic>
        <p:pic>
          <p:nvPicPr>
            <p:cNvPr id="48" name="그림 47">
              <a:extLst>
                <a:ext uri="{FF2B5EF4-FFF2-40B4-BE49-F238E27FC236}">
                  <a16:creationId xmlns:a16="http://schemas.microsoft.com/office/drawing/2014/main" id="{725963CE-8BC4-4E5C-BED9-74FECED134E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>
              <a:off x="3133186" y="5106289"/>
              <a:ext cx="1005154" cy="1751711"/>
            </a:xfrm>
            <a:prstGeom prst="rect">
              <a:avLst/>
            </a:prstGeom>
          </p:spPr>
        </p:pic>
        <p:pic>
          <p:nvPicPr>
            <p:cNvPr id="49" name="그림 48">
              <a:extLst>
                <a:ext uri="{FF2B5EF4-FFF2-40B4-BE49-F238E27FC236}">
                  <a16:creationId xmlns:a16="http://schemas.microsoft.com/office/drawing/2014/main" id="{B3321069-5DAA-432F-A931-A842C9B64D3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3746771" y="6157652"/>
              <a:ext cx="2011473" cy="700348"/>
            </a:xfrm>
            <a:prstGeom prst="rect">
              <a:avLst/>
            </a:prstGeom>
          </p:spPr>
        </p:pic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3068DDD6-F4F9-410F-95C9-5A2132CE87FC}"/>
              </a:ext>
            </a:extLst>
          </p:cNvPr>
          <p:cNvGrpSpPr/>
          <p:nvPr userDrawn="1"/>
        </p:nvGrpSpPr>
        <p:grpSpPr>
          <a:xfrm>
            <a:off x="0" y="4741767"/>
            <a:ext cx="4047947" cy="2116234"/>
            <a:chOff x="0" y="3694623"/>
            <a:chExt cx="6050929" cy="3163377"/>
          </a:xfrm>
        </p:grpSpPr>
        <p:pic>
          <p:nvPicPr>
            <p:cNvPr id="51" name="그림 50">
              <a:extLst>
                <a:ext uri="{FF2B5EF4-FFF2-40B4-BE49-F238E27FC236}">
                  <a16:creationId xmlns:a16="http://schemas.microsoft.com/office/drawing/2014/main" id="{2BE9DEDF-3619-473D-9703-AE57BA6406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7691" y="4262504"/>
              <a:ext cx="1760322" cy="1778354"/>
            </a:xfrm>
            <a:prstGeom prst="rect">
              <a:avLst/>
            </a:prstGeom>
          </p:spPr>
        </p:pic>
        <p:pic>
          <p:nvPicPr>
            <p:cNvPr id="52" name="그림 51">
              <a:extLst>
                <a:ext uri="{FF2B5EF4-FFF2-40B4-BE49-F238E27FC236}">
                  <a16:creationId xmlns:a16="http://schemas.microsoft.com/office/drawing/2014/main" id="{EF6AD19D-71C8-4275-A455-3DAE42A316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4146"/>
            <a:stretch/>
          </p:blipFill>
          <p:spPr>
            <a:xfrm>
              <a:off x="5057960" y="5708549"/>
              <a:ext cx="992969" cy="1149451"/>
            </a:xfrm>
            <a:prstGeom prst="rect">
              <a:avLst/>
            </a:prstGeom>
          </p:spPr>
        </p:pic>
        <p:pic>
          <p:nvPicPr>
            <p:cNvPr id="53" name="그림 52">
              <a:extLst>
                <a:ext uri="{FF2B5EF4-FFF2-40B4-BE49-F238E27FC236}">
                  <a16:creationId xmlns:a16="http://schemas.microsoft.com/office/drawing/2014/main" id="{7BF11224-687F-4C97-94FC-2E41DA2B24C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16951"/>
            <a:stretch/>
          </p:blipFill>
          <p:spPr>
            <a:xfrm>
              <a:off x="0" y="3694623"/>
              <a:ext cx="965255" cy="3163377"/>
            </a:xfrm>
            <a:prstGeom prst="rect">
              <a:avLst/>
            </a:prstGeom>
          </p:spPr>
        </p:pic>
        <p:pic>
          <p:nvPicPr>
            <p:cNvPr id="54" name="그림 53">
              <a:extLst>
                <a:ext uri="{FF2B5EF4-FFF2-40B4-BE49-F238E27FC236}">
                  <a16:creationId xmlns:a16="http://schemas.microsoft.com/office/drawing/2014/main" id="{B3241556-E46E-4572-AE00-3C376FFF024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6440" r="-1"/>
            <a:stretch/>
          </p:blipFill>
          <p:spPr>
            <a:xfrm rot="16200000" flipV="1">
              <a:off x="4285112" y="5684004"/>
              <a:ext cx="685715" cy="1292713"/>
            </a:xfrm>
            <a:prstGeom prst="rect">
              <a:avLst/>
            </a:prstGeom>
          </p:spPr>
        </p:pic>
        <p:pic>
          <p:nvPicPr>
            <p:cNvPr id="55" name="그림 54">
              <a:extLst>
                <a:ext uri="{FF2B5EF4-FFF2-40B4-BE49-F238E27FC236}">
                  <a16:creationId xmlns:a16="http://schemas.microsoft.com/office/drawing/2014/main" id="{AEECE0BC-69CB-43C2-BD0B-9C7CDCB90B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968" y="4760755"/>
              <a:ext cx="1101241" cy="1543796"/>
            </a:xfrm>
            <a:prstGeom prst="rect">
              <a:avLst/>
            </a:prstGeom>
          </p:spPr>
        </p:pic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D1618CE2-59BF-499D-8F1E-695B1EBE2E5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57" name="그림 56">
              <a:extLst>
                <a:ext uri="{FF2B5EF4-FFF2-40B4-BE49-F238E27FC236}">
                  <a16:creationId xmlns:a16="http://schemas.microsoft.com/office/drawing/2014/main" id="{1E89BB26-0D7E-4645-8FAD-AC041B1C29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96" y="4529972"/>
              <a:ext cx="1284336" cy="2124821"/>
            </a:xfrm>
            <a:prstGeom prst="rect">
              <a:avLst/>
            </a:prstGeom>
          </p:spPr>
        </p:pic>
        <p:pic>
          <p:nvPicPr>
            <p:cNvPr id="58" name="그림 57">
              <a:extLst>
                <a:ext uri="{FF2B5EF4-FFF2-40B4-BE49-F238E27FC236}">
                  <a16:creationId xmlns:a16="http://schemas.microsoft.com/office/drawing/2014/main" id="{1402D742-6D9F-4DD9-84CC-E611B4411F3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920911" y="5400942"/>
              <a:ext cx="1777470" cy="1457058"/>
            </a:xfrm>
            <a:prstGeom prst="rect">
              <a:avLst/>
            </a:prstGeom>
          </p:spPr>
        </p:pic>
        <p:pic>
          <p:nvPicPr>
            <p:cNvPr id="59" name="그림 58">
              <a:extLst>
                <a:ext uri="{FF2B5EF4-FFF2-40B4-BE49-F238E27FC236}">
                  <a16:creationId xmlns:a16="http://schemas.microsoft.com/office/drawing/2014/main" id="{84E98D73-B0CB-47EA-AF94-CFAC8F7A28F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2698381" y="6275578"/>
              <a:ext cx="1101240" cy="582422"/>
            </a:xfrm>
            <a:prstGeom prst="rect">
              <a:avLst/>
            </a:prstGeom>
          </p:spPr>
        </p:pic>
        <p:pic>
          <p:nvPicPr>
            <p:cNvPr id="60" name="그림 59">
              <a:extLst>
                <a:ext uri="{FF2B5EF4-FFF2-40B4-BE49-F238E27FC236}">
                  <a16:creationId xmlns:a16="http://schemas.microsoft.com/office/drawing/2014/main" id="{5A6BFDD7-78DB-485C-B305-9A9A0085004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323896" y="5825082"/>
              <a:ext cx="774755" cy="1032918"/>
            </a:xfrm>
            <a:prstGeom prst="rect">
              <a:avLst/>
            </a:prstGeom>
          </p:spPr>
        </p:pic>
        <p:pic>
          <p:nvPicPr>
            <p:cNvPr id="61" name="그림 60">
              <a:extLst>
                <a:ext uri="{FF2B5EF4-FFF2-40B4-BE49-F238E27FC236}">
                  <a16:creationId xmlns:a16="http://schemas.microsoft.com/office/drawing/2014/main" id="{509A5C2D-3B54-4738-9931-7EA57131FE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>
              <a:off x="3133186" y="5106289"/>
              <a:ext cx="1005154" cy="1751711"/>
            </a:xfrm>
            <a:prstGeom prst="rect">
              <a:avLst/>
            </a:prstGeom>
          </p:spPr>
        </p:pic>
        <p:pic>
          <p:nvPicPr>
            <p:cNvPr id="62" name="그림 61">
              <a:extLst>
                <a:ext uri="{FF2B5EF4-FFF2-40B4-BE49-F238E27FC236}">
                  <a16:creationId xmlns:a16="http://schemas.microsoft.com/office/drawing/2014/main" id="{4A530960-E043-4F8F-916E-0285181DAD4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3746771" y="6157652"/>
              <a:ext cx="2011473" cy="700348"/>
            </a:xfrm>
            <a:prstGeom prst="rect">
              <a:avLst/>
            </a:prstGeom>
          </p:spPr>
        </p:pic>
      </p:grpSp>
      <p:pic>
        <p:nvPicPr>
          <p:cNvPr id="63" name="Graphic 3">
            <a:hlinkClick r:id="rId17"/>
            <a:extLst>
              <a:ext uri="{FF2B5EF4-FFF2-40B4-BE49-F238E27FC236}">
                <a16:creationId xmlns:a16="http://schemas.microsoft.com/office/drawing/2014/main" id="{F1DFF936-604E-49EB-B940-B8117FC307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4" name="TextBox 63">
            <a:hlinkClick r:id="rId20"/>
            <a:extLst>
              <a:ext uri="{FF2B5EF4-FFF2-40B4-BE49-F238E27FC236}">
                <a16:creationId xmlns:a16="http://schemas.microsoft.com/office/drawing/2014/main" id="{1953DB0F-4BB4-410F-AA37-3D05F627002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8138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5F09F6B4-402A-4E1A-B6E0-B5E7D148E0F8}"/>
              </a:ext>
            </a:extLst>
          </p:cNvPr>
          <p:cNvGrpSpPr/>
          <p:nvPr userDrawn="1"/>
        </p:nvGrpSpPr>
        <p:grpSpPr>
          <a:xfrm>
            <a:off x="2014226" y="4754580"/>
            <a:ext cx="8337946" cy="2103420"/>
            <a:chOff x="2014226" y="4754580"/>
            <a:chExt cx="8337946" cy="2103420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6D96BFCC-37A3-47D4-ACCF-82C0931380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723496" y="5709947"/>
              <a:ext cx="581681" cy="1148053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460A4A47-606F-47AB-BE50-04D39B960C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56466" flipH="1">
              <a:off x="9298776" y="5959937"/>
              <a:ext cx="640371" cy="897717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A14AE73E-DD34-462A-8263-C7CDE754CC2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735"/>
            <a:stretch/>
          </p:blipFill>
          <p:spPr>
            <a:xfrm flipH="1">
              <a:off x="7257060" y="5727171"/>
              <a:ext cx="1593049" cy="1130829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7818D0E8-8242-471C-A62D-4F3C15288E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 flipH="1">
              <a:off x="7885314" y="6224202"/>
              <a:ext cx="1820335" cy="633798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C5B4A683-D882-4154-9E99-7619539DCEA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 flipH="1">
              <a:off x="9355575" y="6330923"/>
              <a:ext cx="996597" cy="527077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F77B61A5-7551-44C8-AF69-91E819FC30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6001" y="5954487"/>
              <a:ext cx="1577133" cy="903513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FDDF97D2-7947-452A-A555-A7FEFC2CA0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79619" y="5298755"/>
              <a:ext cx="661944" cy="1163571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FC3784D1-708D-4DE0-9F4C-38C1292A5C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 flipH="1">
              <a:off x="3341055" y="5886681"/>
              <a:ext cx="1184915" cy="971319"/>
            </a:xfrm>
            <a:prstGeom prst="rect">
              <a:avLst/>
            </a:prstGeom>
          </p:spPr>
        </p:pic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35AD970A-3FBE-4CA2-8F08-7C2040F221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35805" y="5945367"/>
              <a:ext cx="1593052" cy="912633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92A18F5D-145C-4BEA-9312-D87E6130A2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9917" y="4754580"/>
              <a:ext cx="581683" cy="1148054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A076F654-3208-4942-B328-4E415BD1EF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2368" y="4940937"/>
              <a:ext cx="996597" cy="1397098"/>
            </a:xfrm>
            <a:prstGeom prst="rect">
              <a:avLst/>
            </a:prstGeom>
          </p:spPr>
        </p:pic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070C573D-C844-468E-B753-173553EAE9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3877" y="5248632"/>
              <a:ext cx="1593051" cy="1609368"/>
            </a:xfrm>
            <a:prstGeom prst="rect">
              <a:avLst/>
            </a:prstGeom>
          </p:spPr>
        </p:pic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18729AB3-0A79-48DE-8DD4-6A68E33F85A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4007946" y="6330922"/>
              <a:ext cx="996597" cy="527078"/>
            </a:xfrm>
            <a:prstGeom prst="rect">
              <a:avLst/>
            </a:prstGeom>
          </p:spPr>
        </p:pic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B8EAB174-E274-46D3-8455-0BDC71FA5FF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>
              <a:off x="4401434" y="5272743"/>
              <a:ext cx="909641" cy="1585257"/>
            </a:xfrm>
            <a:prstGeom prst="rect">
              <a:avLst/>
            </a:prstGeom>
          </p:spPr>
        </p:pic>
        <p:pic>
          <p:nvPicPr>
            <p:cNvPr id="37" name="그림 36">
              <a:extLst>
                <a:ext uri="{FF2B5EF4-FFF2-40B4-BE49-F238E27FC236}">
                  <a16:creationId xmlns:a16="http://schemas.microsoft.com/office/drawing/2014/main" id="{EF657090-C946-47AC-91F6-A7DBDA9E08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4956716" y="6224201"/>
              <a:ext cx="1820337" cy="633799"/>
            </a:xfrm>
            <a:prstGeom prst="rect">
              <a:avLst/>
            </a:prstGeom>
          </p:spPr>
        </p:pic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B1C289D9-E2B7-448C-8A35-CFF1BEF9C2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2014226" y="6330923"/>
              <a:ext cx="996597" cy="527077"/>
            </a:xfrm>
            <a:prstGeom prst="rect">
              <a:avLst/>
            </a:prstGeom>
          </p:spPr>
        </p:pic>
      </p:grpSp>
      <p:pic>
        <p:nvPicPr>
          <p:cNvPr id="39" name="Graphic 3">
            <a:hlinkClick r:id="rId12"/>
            <a:extLst>
              <a:ext uri="{FF2B5EF4-FFF2-40B4-BE49-F238E27FC236}">
                <a16:creationId xmlns:a16="http://schemas.microsoft.com/office/drawing/2014/main" id="{054A5351-5203-48A5-89A3-CFBC6BE99C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0" name="TextBox 39">
            <a:hlinkClick r:id="rId15"/>
            <a:extLst>
              <a:ext uri="{FF2B5EF4-FFF2-40B4-BE49-F238E27FC236}">
                <a16:creationId xmlns:a16="http://schemas.microsoft.com/office/drawing/2014/main" id="{0B42BCE6-9BCC-4A47-BEC8-B2CDF223746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826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그림 개체 틀 12">
            <a:extLst>
              <a:ext uri="{FF2B5EF4-FFF2-40B4-BE49-F238E27FC236}">
                <a16:creationId xmlns:a16="http://schemas.microsoft.com/office/drawing/2014/main" id="{63B9A34A-6618-4A93-9EA7-EB4372B82D3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80087" y="0"/>
            <a:ext cx="4711913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BE0F300-862F-45FB-8677-D9F8D65DF281}"/>
              </a:ext>
            </a:extLst>
          </p:cNvPr>
          <p:cNvGrpSpPr/>
          <p:nvPr userDrawn="1"/>
        </p:nvGrpSpPr>
        <p:grpSpPr>
          <a:xfrm>
            <a:off x="0" y="5413158"/>
            <a:ext cx="2761070" cy="1444842"/>
            <a:chOff x="0" y="4756115"/>
            <a:chExt cx="4016669" cy="2101885"/>
          </a:xfrm>
        </p:grpSpPr>
        <p:pic>
          <p:nvPicPr>
            <p:cNvPr id="165" name="그림 164">
              <a:extLst>
                <a:ext uri="{FF2B5EF4-FFF2-40B4-BE49-F238E27FC236}">
                  <a16:creationId xmlns:a16="http://schemas.microsoft.com/office/drawing/2014/main" id="{96B64044-7437-409C-A1CD-82E66881E8A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071" b="13057"/>
            <a:stretch/>
          </p:blipFill>
          <p:spPr>
            <a:xfrm flipH="1">
              <a:off x="0" y="4756115"/>
              <a:ext cx="722994" cy="1751711"/>
            </a:xfrm>
            <a:prstGeom prst="rect">
              <a:avLst/>
            </a:prstGeom>
          </p:spPr>
        </p:pic>
        <p:pic>
          <p:nvPicPr>
            <p:cNvPr id="166" name="그림 165">
              <a:extLst>
                <a:ext uri="{FF2B5EF4-FFF2-40B4-BE49-F238E27FC236}">
                  <a16:creationId xmlns:a16="http://schemas.microsoft.com/office/drawing/2014/main" id="{04646FC6-203C-4D89-BCC2-84480B69312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529"/>
            <a:stretch/>
          </p:blipFill>
          <p:spPr>
            <a:xfrm flipH="1">
              <a:off x="0" y="5849540"/>
              <a:ext cx="1557365" cy="1008460"/>
            </a:xfrm>
            <a:prstGeom prst="rect">
              <a:avLst/>
            </a:prstGeom>
          </p:spPr>
        </p:pic>
        <p:pic>
          <p:nvPicPr>
            <p:cNvPr id="167" name="그림 166">
              <a:extLst>
                <a:ext uri="{FF2B5EF4-FFF2-40B4-BE49-F238E27FC236}">
                  <a16:creationId xmlns:a16="http://schemas.microsoft.com/office/drawing/2014/main" id="{E79A4AA5-BB0A-4029-8530-959F89C956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216980" y="5498570"/>
              <a:ext cx="642759" cy="1268602"/>
            </a:xfrm>
            <a:prstGeom prst="rect">
              <a:avLst/>
            </a:prstGeom>
          </p:spPr>
        </p:pic>
        <p:pic>
          <p:nvPicPr>
            <p:cNvPr id="168" name="그림 167">
              <a:extLst>
                <a:ext uri="{FF2B5EF4-FFF2-40B4-BE49-F238E27FC236}">
                  <a16:creationId xmlns:a16="http://schemas.microsoft.com/office/drawing/2014/main" id="{8C3CD5A0-33DA-495B-8EC4-404FC35F7C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56466" flipH="1">
              <a:off x="2852665" y="5793896"/>
              <a:ext cx="707611" cy="991978"/>
            </a:xfrm>
            <a:prstGeom prst="rect">
              <a:avLst/>
            </a:prstGeom>
          </p:spPr>
        </p:pic>
        <p:pic>
          <p:nvPicPr>
            <p:cNvPr id="169" name="그림 168">
              <a:extLst>
                <a:ext uri="{FF2B5EF4-FFF2-40B4-BE49-F238E27FC236}">
                  <a16:creationId xmlns:a16="http://schemas.microsoft.com/office/drawing/2014/main" id="{8045D9EA-E4F5-4CEA-A46F-F2464B4275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85375" y="5079646"/>
              <a:ext cx="1760322" cy="1778354"/>
            </a:xfrm>
            <a:prstGeom prst="rect">
              <a:avLst/>
            </a:prstGeom>
          </p:spPr>
        </p:pic>
        <p:pic>
          <p:nvPicPr>
            <p:cNvPr id="170" name="그림 169">
              <a:extLst>
                <a:ext uri="{FF2B5EF4-FFF2-40B4-BE49-F238E27FC236}">
                  <a16:creationId xmlns:a16="http://schemas.microsoft.com/office/drawing/2014/main" id="{5AB91B3B-2FB1-4014-A9BE-75D2115E8AB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 flipH="1">
              <a:off x="1290788" y="6157652"/>
              <a:ext cx="2011473" cy="700348"/>
            </a:xfrm>
            <a:prstGeom prst="rect">
              <a:avLst/>
            </a:prstGeom>
          </p:spPr>
        </p:pic>
        <p:pic>
          <p:nvPicPr>
            <p:cNvPr id="171" name="그림 170">
              <a:extLst>
                <a:ext uri="{FF2B5EF4-FFF2-40B4-BE49-F238E27FC236}">
                  <a16:creationId xmlns:a16="http://schemas.microsoft.com/office/drawing/2014/main" id="{6CAC7582-FEAC-4E5E-8C70-A506113BC07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 flipH="1">
              <a:off x="2915429" y="6275578"/>
              <a:ext cx="1101240" cy="582422"/>
            </a:xfrm>
            <a:prstGeom prst="rect">
              <a:avLst/>
            </a:prstGeom>
          </p:spPr>
        </p:pic>
      </p:grpSp>
      <p:pic>
        <p:nvPicPr>
          <p:cNvPr id="33" name="Graphic 3">
            <a:hlinkClick r:id="rId9"/>
            <a:extLst>
              <a:ext uri="{FF2B5EF4-FFF2-40B4-BE49-F238E27FC236}">
                <a16:creationId xmlns:a16="http://schemas.microsoft.com/office/drawing/2014/main" id="{E1CA54C5-9336-4067-9470-58653EF0B6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4" name="TextBox 33">
            <a:hlinkClick r:id="rId12"/>
            <a:extLst>
              <a:ext uri="{FF2B5EF4-FFF2-40B4-BE49-F238E27FC236}">
                <a16:creationId xmlns:a16="http://schemas.microsoft.com/office/drawing/2014/main" id="{738295B4-94C3-4ED6-857F-768CCE29F43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4906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DADF4944-C43E-4937-A5A0-5C2EF1E83BAF}"/>
              </a:ext>
            </a:extLst>
          </p:cNvPr>
          <p:cNvGrpSpPr/>
          <p:nvPr userDrawn="1"/>
        </p:nvGrpSpPr>
        <p:grpSpPr>
          <a:xfrm rot="10800000">
            <a:off x="0" y="5771390"/>
            <a:ext cx="3626700" cy="1086610"/>
            <a:chOff x="6916056" y="0"/>
            <a:chExt cx="5275944" cy="1580746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71C09B62-9755-412A-A156-2A1B92D448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H="1">
              <a:off x="6916056" y="0"/>
              <a:ext cx="1564719" cy="896402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BA6047ED-1090-4A0A-9BF7-467F7F94597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350126" y="0"/>
              <a:ext cx="1564718" cy="1580746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0D9D5E60-1669-420D-93A9-AB010B3999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0026376" y="0"/>
              <a:ext cx="2102941" cy="1204740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377FB4D3-B683-4B20-AA3E-2254307DD6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56" b="15294"/>
            <a:stretch/>
          </p:blipFill>
          <p:spPr>
            <a:xfrm rot="10800000">
              <a:off x="10963675" y="0"/>
              <a:ext cx="1228325" cy="1295152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2F483B18-4168-46C3-9D8C-C586BD182B2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 rot="10800000">
              <a:off x="9984803" y="0"/>
              <a:ext cx="978872" cy="517704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0180A4B8-32D9-4381-82B5-1F163E40BCE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 rot="10800000">
              <a:off x="9683722" y="0"/>
              <a:ext cx="893463" cy="1557064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B9FA59ED-A097-4704-B3FF-D12FAD9F1E3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 rot="10800000">
              <a:off x="8243819" y="0"/>
              <a:ext cx="1787961" cy="622526"/>
            </a:xfrm>
            <a:prstGeom prst="rect">
              <a:avLst/>
            </a:prstGeom>
          </p:spPr>
        </p:pic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AB1E32E7-35D1-47D6-B664-9FD461261F25}"/>
              </a:ext>
            </a:extLst>
          </p:cNvPr>
          <p:cNvGrpSpPr/>
          <p:nvPr userDrawn="1"/>
        </p:nvGrpSpPr>
        <p:grpSpPr>
          <a:xfrm>
            <a:off x="9523787" y="0"/>
            <a:ext cx="2668213" cy="1350978"/>
            <a:chOff x="9523787" y="0"/>
            <a:chExt cx="2668213" cy="1350978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451C9234-A647-4683-84BF-0599121A213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33499"/>
            <a:stretch/>
          </p:blipFill>
          <p:spPr>
            <a:xfrm rot="10800000" flipH="1">
              <a:off x="9523787" y="1"/>
              <a:ext cx="1210052" cy="460991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54CC7948-54F4-4882-AE8B-4A56BCD83B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1610552" y="478937"/>
              <a:ext cx="441835" cy="872041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6B627953-CF67-4252-A45C-CC842F0871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1027674" y="148215"/>
              <a:ext cx="756996" cy="1061210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7D790A82-FA6D-4F8F-8FD6-2E4D0E8C342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997"/>
            <a:stretch/>
          </p:blipFill>
          <p:spPr>
            <a:xfrm rot="10800000">
              <a:off x="9859468" y="1"/>
              <a:ext cx="1210051" cy="990218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82092B51-9C77-4B3F-9DA2-97C7766D382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00" b="29825"/>
            <a:stretch/>
          </p:blipFill>
          <p:spPr>
            <a:xfrm rot="10800000">
              <a:off x="11664120" y="0"/>
              <a:ext cx="527880" cy="971904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17F7A9AF-D547-4167-93A0-1072FF7B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47725"/>
            <a:stretch/>
          </p:blipFill>
          <p:spPr>
            <a:xfrm rot="10800000">
              <a:off x="10550592" y="1"/>
              <a:ext cx="1382693" cy="292736"/>
            </a:xfrm>
            <a:prstGeom prst="rect">
              <a:avLst/>
            </a:prstGeom>
          </p:spPr>
        </p:pic>
      </p:grpSp>
      <p:sp>
        <p:nvSpPr>
          <p:cNvPr id="22" name="그림 개체 틀 17">
            <a:extLst>
              <a:ext uri="{FF2B5EF4-FFF2-40B4-BE49-F238E27FC236}">
                <a16:creationId xmlns:a16="http://schemas.microsoft.com/office/drawing/2014/main" id="{4D2455CC-835F-4D8C-A3CE-DF3DB460792E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11031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3" name="그림 개체 틀 17">
            <a:extLst>
              <a:ext uri="{FF2B5EF4-FFF2-40B4-BE49-F238E27FC236}">
                <a16:creationId xmlns:a16="http://schemas.microsoft.com/office/drawing/2014/main" id="{038C3C52-9A61-4068-82E7-10AF44E954E6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11031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4" name="그림 개체 틀 17">
            <a:extLst>
              <a:ext uri="{FF2B5EF4-FFF2-40B4-BE49-F238E27FC236}">
                <a16:creationId xmlns:a16="http://schemas.microsoft.com/office/drawing/2014/main" id="{FA53FD59-D8EA-4D43-882F-48E1EC426221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62466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5" name="그림 개체 틀 17">
            <a:extLst>
              <a:ext uri="{FF2B5EF4-FFF2-40B4-BE49-F238E27FC236}">
                <a16:creationId xmlns:a16="http://schemas.microsoft.com/office/drawing/2014/main" id="{C393037D-6ABC-4BA4-B7B1-16C26A24FC20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2466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6" name="Graphic 3">
            <a:hlinkClick r:id="rId11"/>
            <a:extLst>
              <a:ext uri="{FF2B5EF4-FFF2-40B4-BE49-F238E27FC236}">
                <a16:creationId xmlns:a16="http://schemas.microsoft.com/office/drawing/2014/main" id="{32E2586F-61EA-4604-9E95-83EFDD0C48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7" name="TextBox 26">
            <a:hlinkClick r:id="rId14"/>
            <a:extLst>
              <a:ext uri="{FF2B5EF4-FFF2-40B4-BE49-F238E27FC236}">
                <a16:creationId xmlns:a16="http://schemas.microsoft.com/office/drawing/2014/main" id="{24816699-B7E8-4AA0-9AE3-860C5724482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9919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F45AF5B2-F79B-464C-B3F9-B86B3C776F3D}"/>
              </a:ext>
            </a:extLst>
          </p:cNvPr>
          <p:cNvGrpSpPr/>
          <p:nvPr userDrawn="1"/>
        </p:nvGrpSpPr>
        <p:grpSpPr>
          <a:xfrm>
            <a:off x="0" y="4625790"/>
            <a:ext cx="3614057" cy="2232210"/>
            <a:chOff x="0" y="2378833"/>
            <a:chExt cx="7251990" cy="4479167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0BAB61AF-4699-4406-A70B-16E8E42732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296" y="3203344"/>
              <a:ext cx="992969" cy="1745453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65C6282D-7AA4-41BD-B5BB-4355A447FA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1667" y="5849540"/>
              <a:ext cx="1760323" cy="1008460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845A2A14-9822-4C3B-AC71-1893FB5AE15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10407"/>
            <a:stretch/>
          </p:blipFill>
          <p:spPr>
            <a:xfrm>
              <a:off x="0" y="3445363"/>
              <a:ext cx="965255" cy="3412637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192A2318-604F-45CC-91EA-C512A82051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16"/>
            <a:stretch/>
          </p:blipFill>
          <p:spPr>
            <a:xfrm>
              <a:off x="0" y="2378833"/>
              <a:ext cx="491639" cy="1292713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1C5991B4-884F-48D5-9993-769BD3D016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5103" y="4670394"/>
              <a:ext cx="1447443" cy="1268157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C57DF2B9-F0EC-42D1-984E-F8B092DFE5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3509" y="4554831"/>
              <a:ext cx="642759" cy="1268602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93DAB046-D59E-4F2D-8336-A611565B58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968" y="4760755"/>
              <a:ext cx="1101241" cy="1543796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0A28F86-F972-49EC-B3EF-368D35A021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335" y="5079646"/>
              <a:ext cx="1760322" cy="1778354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3DB15B2E-5D24-4B90-BAFA-D737ECBDA6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B1E9C47E-2C6B-4235-ACB1-6C06D097CA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96" y="4529972"/>
              <a:ext cx="1284336" cy="2124821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597A3C70-1DD7-4DEB-8E63-4EF5A29BD86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920911" y="5400942"/>
              <a:ext cx="1777470" cy="1457058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992B65A3-13C7-49AF-AFA2-90095A4FB1C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2698381" y="6275578"/>
              <a:ext cx="1101240" cy="582422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CBAD3C72-6DB6-45B4-840A-F76E460E78F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323896" y="5825082"/>
              <a:ext cx="774755" cy="1032918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30CED638-D1AF-42E9-A380-AEE9707E082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>
              <a:off x="3133186" y="5106289"/>
              <a:ext cx="1005154" cy="1751711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30362163-74E9-4137-AE6D-42356F4B867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3746771" y="6157652"/>
              <a:ext cx="2011473" cy="700348"/>
            </a:xfrm>
            <a:prstGeom prst="rect">
              <a:avLst/>
            </a:prstGeom>
          </p:spPr>
        </p:pic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AA55CA1B-979D-4BFA-83BF-494B19CF55D8}"/>
              </a:ext>
            </a:extLst>
          </p:cNvPr>
          <p:cNvGrpSpPr/>
          <p:nvPr userDrawn="1"/>
        </p:nvGrpSpPr>
        <p:grpSpPr>
          <a:xfrm flipH="1" flipV="1">
            <a:off x="9176496" y="0"/>
            <a:ext cx="3015504" cy="1576481"/>
            <a:chOff x="0" y="3694623"/>
            <a:chExt cx="6050929" cy="3163377"/>
          </a:xfrm>
        </p:grpSpPr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A587010F-7A41-4F6E-9169-01E736F8B5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7691" y="4262504"/>
              <a:ext cx="1760322" cy="1778354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39696191-4E33-45D1-BDF2-129977EF314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4146"/>
            <a:stretch/>
          </p:blipFill>
          <p:spPr>
            <a:xfrm>
              <a:off x="5057960" y="5708549"/>
              <a:ext cx="992969" cy="1149451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CC8B77B3-8C04-46D5-B75E-7DAF027FAAD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16951"/>
            <a:stretch/>
          </p:blipFill>
          <p:spPr>
            <a:xfrm>
              <a:off x="0" y="3694623"/>
              <a:ext cx="965255" cy="3163377"/>
            </a:xfrm>
            <a:prstGeom prst="rect">
              <a:avLst/>
            </a:prstGeom>
          </p:spPr>
        </p:pic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66CBB20F-8D39-4848-B1F1-014F240D91B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6440" r="-1"/>
            <a:stretch/>
          </p:blipFill>
          <p:spPr>
            <a:xfrm rot="16200000" flipV="1">
              <a:off x="4285112" y="5684004"/>
              <a:ext cx="685715" cy="1292713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E9D600CD-B015-4EF7-BC50-DE55F01C1A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968" y="4760755"/>
              <a:ext cx="1101241" cy="1543796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3EFD4E29-0668-4C18-AE9B-03AC8EFC37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E6B0EE74-0003-43CC-A04D-9995902F1E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96" y="4529972"/>
              <a:ext cx="1284336" cy="2124821"/>
            </a:xfrm>
            <a:prstGeom prst="rect">
              <a:avLst/>
            </a:prstGeom>
          </p:spPr>
        </p:pic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60EF68AA-2941-41DD-BE58-846B9FDCC43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920911" y="5400942"/>
              <a:ext cx="1777470" cy="1457058"/>
            </a:xfrm>
            <a:prstGeom prst="rect">
              <a:avLst/>
            </a:prstGeom>
          </p:spPr>
        </p:pic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C7E34CA5-4E15-49C6-B163-C6FD0D02BEE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2698381" y="6275578"/>
              <a:ext cx="1101240" cy="582422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0779F069-E45A-4C88-B4E0-9859C23C35A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323896" y="5825082"/>
              <a:ext cx="774755" cy="1032918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6D8D5E58-5EDB-4F90-A428-1DF49D3A06D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>
              <a:off x="3133186" y="5106289"/>
              <a:ext cx="1005154" cy="1751711"/>
            </a:xfrm>
            <a:prstGeom prst="rect">
              <a:avLst/>
            </a:prstGeom>
          </p:spPr>
        </p:pic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63F223C3-9EBB-42FA-80E9-3C4957A1B4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3746771" y="6157652"/>
              <a:ext cx="2011473" cy="700348"/>
            </a:xfrm>
            <a:prstGeom prst="rect">
              <a:avLst/>
            </a:prstGeom>
          </p:spPr>
        </p:pic>
      </p:grpSp>
      <p:sp>
        <p:nvSpPr>
          <p:cNvPr id="35" name="그림 개체 틀 17">
            <a:extLst>
              <a:ext uri="{FF2B5EF4-FFF2-40B4-BE49-F238E27FC236}">
                <a16:creationId xmlns:a16="http://schemas.microsoft.com/office/drawing/2014/main" id="{5C17C287-FABC-45E7-AC5A-8F538380D80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04426" y="18795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6" name="그림 개체 틀 17">
            <a:extLst>
              <a:ext uri="{FF2B5EF4-FFF2-40B4-BE49-F238E27FC236}">
                <a16:creationId xmlns:a16="http://schemas.microsoft.com/office/drawing/2014/main" id="{B3442D2C-7869-4A63-B338-4BC9E12F92C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40071" y="18795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7" name="그림 개체 틀 17">
            <a:extLst>
              <a:ext uri="{FF2B5EF4-FFF2-40B4-BE49-F238E27FC236}">
                <a16:creationId xmlns:a16="http://schemas.microsoft.com/office/drawing/2014/main" id="{0D00534F-733F-4B08-8EF5-86A460588EB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75716" y="18795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8" name="그림 개체 틀 17">
            <a:extLst>
              <a:ext uri="{FF2B5EF4-FFF2-40B4-BE49-F238E27FC236}">
                <a16:creationId xmlns:a16="http://schemas.microsoft.com/office/drawing/2014/main" id="{E3608F15-3591-427F-96D4-EF68955C5B7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11362" y="18795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9" name="Graphic 3">
            <a:hlinkClick r:id="rId17"/>
            <a:extLst>
              <a:ext uri="{FF2B5EF4-FFF2-40B4-BE49-F238E27FC236}">
                <a16:creationId xmlns:a16="http://schemas.microsoft.com/office/drawing/2014/main" id="{F8CE21D4-FE58-4036-ACF4-FD618B76C1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0" name="TextBox 39">
            <a:hlinkClick r:id="rId20"/>
            <a:extLst>
              <a:ext uri="{FF2B5EF4-FFF2-40B4-BE49-F238E27FC236}">
                <a16:creationId xmlns:a16="http://schemas.microsoft.com/office/drawing/2014/main" id="{34E9B162-6A1B-4A04-A005-F263EFEFB79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7835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9A907955-DB07-47D4-830C-B616EACCAB2C}"/>
              </a:ext>
            </a:extLst>
          </p:cNvPr>
          <p:cNvGrpSpPr/>
          <p:nvPr userDrawn="1"/>
        </p:nvGrpSpPr>
        <p:grpSpPr>
          <a:xfrm flipV="1">
            <a:off x="0" y="-14514"/>
            <a:ext cx="3788399" cy="2058580"/>
            <a:chOff x="1" y="3876422"/>
            <a:chExt cx="5511176" cy="2994720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E3B21D00-E33D-4B13-B559-DD43FC675B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873" y="3876422"/>
              <a:ext cx="992969" cy="1745453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28EE9ED-598A-462C-8874-304BC519F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8681" y="6157652"/>
              <a:ext cx="1222496" cy="700348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8930BB4E-D047-4F8E-9021-AA2FCA36C20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10407"/>
            <a:stretch/>
          </p:blipFill>
          <p:spPr>
            <a:xfrm>
              <a:off x="1" y="4038600"/>
              <a:ext cx="797460" cy="2819400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89D5ADC2-DD2A-4899-83A6-59A5B0AB61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6846" y="5602540"/>
              <a:ext cx="642759" cy="1268602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A8901340-CF98-4DF7-96C1-6454D8D8E9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8769" y="5077642"/>
              <a:ext cx="1101241" cy="1543796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695FEB7B-B51D-4906-8A72-832087306D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9776" y="4203217"/>
              <a:ext cx="1760322" cy="1778354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A532682D-40F6-4B39-BC5B-A0A498BF38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0CEC1F45-D911-40FE-9C9F-E86CF966A3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96" y="4529972"/>
              <a:ext cx="1284336" cy="2124821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9C00AA99-527E-4718-9313-15D8C221A45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920911" y="5400942"/>
              <a:ext cx="1777470" cy="1457058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11BF63D2-527F-4D31-B43A-94F85F37C4A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323896" y="5825082"/>
              <a:ext cx="774755" cy="1032918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0084312B-026B-4184-9476-23EB4E0A82E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2638638" y="6157652"/>
              <a:ext cx="2011473" cy="700348"/>
            </a:xfrm>
            <a:prstGeom prst="rect">
              <a:avLst/>
            </a:prstGeom>
          </p:spPr>
        </p:pic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BFC39E8B-D618-4A23-AE23-3AFAEE345330}"/>
              </a:ext>
            </a:extLst>
          </p:cNvPr>
          <p:cNvGrpSpPr/>
          <p:nvPr userDrawn="1"/>
        </p:nvGrpSpPr>
        <p:grpSpPr>
          <a:xfrm flipH="1">
            <a:off x="7539291" y="4952523"/>
            <a:ext cx="4652709" cy="1919991"/>
            <a:chOff x="-4875" y="4064893"/>
            <a:chExt cx="6768532" cy="2793108"/>
          </a:xfrm>
        </p:grpSpPr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38474CB4-8E60-4A08-A46B-232F460E56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5094" y="4352338"/>
              <a:ext cx="992969" cy="1745453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94BE3D93-0843-4392-BE18-EEEA447388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0571" y="5849540"/>
              <a:ext cx="1760323" cy="1008460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881746DA-09DD-48B0-A983-A4E84FF322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26672"/>
            <a:stretch/>
          </p:blipFill>
          <p:spPr>
            <a:xfrm>
              <a:off x="0" y="4064893"/>
              <a:ext cx="965255" cy="2793108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9F326757-2646-43F0-A689-3780D86C4C4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162" b="15930"/>
            <a:stretch/>
          </p:blipFill>
          <p:spPr>
            <a:xfrm>
              <a:off x="4402619" y="5771211"/>
              <a:ext cx="625185" cy="1086789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601D02C9-FFD7-45FF-B996-12BC38BAB1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9307" y="4861314"/>
              <a:ext cx="1447443" cy="1268157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99185BB8-9429-49C0-A569-89EAEBCB1D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192" y="4634156"/>
              <a:ext cx="642759" cy="1268602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E0943CBF-219F-4247-8B89-EF7DCE9648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9361" y="4861314"/>
              <a:ext cx="1101241" cy="1543796"/>
            </a:xfrm>
            <a:prstGeom prst="rect">
              <a:avLst/>
            </a:prstGeom>
          </p:spPr>
        </p:pic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B60F7989-FA31-441C-B65A-A7E793A658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335" y="5079646"/>
              <a:ext cx="1760322" cy="1778354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47B723DB-7075-4B56-8BFE-40420B59A0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DA95E6E9-9E6D-4C51-B0D4-B5386CAC44D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334"/>
            <a:stretch/>
          </p:blipFill>
          <p:spPr>
            <a:xfrm>
              <a:off x="2971773" y="5037747"/>
              <a:ext cx="1284336" cy="1820253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430E4A59-77FF-469B-9162-08D696C8CD1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1129964" y="5400942"/>
              <a:ext cx="1777470" cy="1457058"/>
            </a:xfrm>
            <a:prstGeom prst="rect">
              <a:avLst/>
            </a:prstGeom>
          </p:spPr>
        </p:pic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9CABE0A2-B612-453D-BDF6-03D8C0205EE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-4875" y="6275578"/>
              <a:ext cx="1101240" cy="582422"/>
            </a:xfrm>
            <a:prstGeom prst="rect">
              <a:avLst/>
            </a:prstGeom>
          </p:spPr>
        </p:pic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BE2182EC-EA71-49F8-9B38-E2654FDB9B1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2401146" y="5825082"/>
              <a:ext cx="774755" cy="1032918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3AF71ACB-F8A8-4020-9C53-8BE618F41A2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>
              <a:off x="353782" y="5106289"/>
              <a:ext cx="1005154" cy="1751711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9BFA642B-487D-4DF1-9E15-84779AB75F9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3746771" y="6157652"/>
              <a:ext cx="2011473" cy="700348"/>
            </a:xfrm>
            <a:prstGeom prst="rect">
              <a:avLst/>
            </a:prstGeom>
          </p:spPr>
        </p:pic>
      </p:grpSp>
      <p:sp>
        <p:nvSpPr>
          <p:cNvPr id="34" name="그림 개체 틀 17">
            <a:extLst>
              <a:ext uri="{FF2B5EF4-FFF2-40B4-BE49-F238E27FC236}">
                <a16:creationId xmlns:a16="http://schemas.microsoft.com/office/drawing/2014/main" id="{48925148-A150-42D6-A1B0-54A88D53D09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87436" y="25780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5" name="그림 개체 틀 17">
            <a:extLst>
              <a:ext uri="{FF2B5EF4-FFF2-40B4-BE49-F238E27FC236}">
                <a16:creationId xmlns:a16="http://schemas.microsoft.com/office/drawing/2014/main" id="{335E9743-60F8-4D94-91DA-8E56A89A36C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958148" y="25780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6" name="Graphic 3">
            <a:hlinkClick r:id="rId17"/>
            <a:extLst>
              <a:ext uri="{FF2B5EF4-FFF2-40B4-BE49-F238E27FC236}">
                <a16:creationId xmlns:a16="http://schemas.microsoft.com/office/drawing/2014/main" id="{103C00AB-6AF4-4606-B41D-0188FC6432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7" name="TextBox 36">
            <a:hlinkClick r:id="rId20"/>
            <a:extLst>
              <a:ext uri="{FF2B5EF4-FFF2-40B4-BE49-F238E27FC236}">
                <a16:creationId xmlns:a16="http://schemas.microsoft.com/office/drawing/2014/main" id="{EE153888-1CEC-4D95-BD13-4185FFD549E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6885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D5AE39AA-DE9E-4E36-90CE-1C879B31B3CC}"/>
              </a:ext>
            </a:extLst>
          </p:cNvPr>
          <p:cNvGrpSpPr/>
          <p:nvPr userDrawn="1"/>
        </p:nvGrpSpPr>
        <p:grpSpPr>
          <a:xfrm flipV="1">
            <a:off x="0" y="0"/>
            <a:ext cx="2016865" cy="2052611"/>
            <a:chOff x="7579457" y="1877779"/>
            <a:chExt cx="3591011" cy="3654656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8CD71D62-9332-4916-8631-57D8FBBC0A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8108" y="2987543"/>
              <a:ext cx="1760322" cy="1778354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C62335D1-FAC8-46DC-B09F-3760560966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804640" y="4177091"/>
              <a:ext cx="2365828" cy="1355344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3617D582-BF2B-4FC5-BA4A-CAE8F77F8D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2753" y="1877779"/>
              <a:ext cx="992969" cy="1745453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1B4FF2BF-8034-4BB6-90CF-9675F0FF7B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10407"/>
            <a:stretch/>
          </p:blipFill>
          <p:spPr>
            <a:xfrm>
              <a:off x="7579457" y="2119798"/>
              <a:ext cx="965255" cy="3412637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24AEBC81-F0B6-4A56-814F-182AB8B0AE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3353" y="3204407"/>
              <a:ext cx="1284336" cy="2124821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CFFDA172-8101-4F62-908B-935F5841FAE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8500368" y="4075377"/>
              <a:ext cx="1777470" cy="1457058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65966942-8EC0-437F-A2A6-E579164D0E1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7903353" y="4499517"/>
              <a:ext cx="774755" cy="1032918"/>
            </a:xfrm>
            <a:prstGeom prst="rect">
              <a:avLst/>
            </a:prstGeom>
          </p:spPr>
        </p:pic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5F46C61F-B868-41D7-AE2F-E0BF6ABDDB12}"/>
              </a:ext>
            </a:extLst>
          </p:cNvPr>
          <p:cNvGrpSpPr/>
          <p:nvPr userDrawn="1"/>
        </p:nvGrpSpPr>
        <p:grpSpPr>
          <a:xfrm flipH="1">
            <a:off x="8118974" y="4342309"/>
            <a:ext cx="4073026" cy="2515691"/>
            <a:chOff x="0" y="2378833"/>
            <a:chExt cx="7251990" cy="4479167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87ECA3D0-CBA6-49DA-9389-9B07C26732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296" y="3203344"/>
              <a:ext cx="992969" cy="1745453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345C79BF-9261-4665-979E-F1D7E2E569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1667" y="5849540"/>
              <a:ext cx="1760323" cy="1008460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273E347D-3163-4AD4-8198-3709F7AADA2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10407"/>
            <a:stretch/>
          </p:blipFill>
          <p:spPr>
            <a:xfrm>
              <a:off x="0" y="3445363"/>
              <a:ext cx="965255" cy="3412637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7BDB1284-F414-4F28-B65A-15892052AC1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16"/>
            <a:stretch/>
          </p:blipFill>
          <p:spPr>
            <a:xfrm>
              <a:off x="0" y="2378833"/>
              <a:ext cx="491639" cy="1292713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3201608E-2125-4A67-9DB4-B069BD932E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5103" y="4670394"/>
              <a:ext cx="1447443" cy="1268157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A5CA89EC-3233-42C3-BC6C-A994554CE0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3509" y="4554831"/>
              <a:ext cx="642759" cy="1268602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000FCCE6-F49F-4DD1-A86E-C0F48A55E5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968" y="4760755"/>
              <a:ext cx="1101241" cy="1543796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251B3D1C-46C5-45FB-BA5D-5643A557B2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335" y="5079646"/>
              <a:ext cx="1760322" cy="1778354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D8EF87BE-9769-4758-98FB-6970BB5AB1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243D06BC-E7EA-4DE8-9040-9DF8FE63CF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96" y="4529972"/>
              <a:ext cx="1284336" cy="2124821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0DEF39A1-73DF-40B2-A0AC-53F7FDB1E00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920911" y="5400942"/>
              <a:ext cx="1777470" cy="1457058"/>
            </a:xfrm>
            <a:prstGeom prst="rect">
              <a:avLst/>
            </a:prstGeom>
          </p:spPr>
        </p:pic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3884BBF0-9AE3-45F8-8BA3-B6C4E9D1D96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2698381" y="6275578"/>
              <a:ext cx="1101240" cy="582422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1D8E8846-D2D5-437A-AD8D-5D522ECFF86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323896" y="5825082"/>
              <a:ext cx="774755" cy="1032918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793D1FC2-4FF8-42A1-ACC5-6A5492BA654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>
              <a:off x="3133186" y="5106289"/>
              <a:ext cx="1005154" cy="1751711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18184234-7F5C-4A9E-A2F8-A7212F44AD0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3746771" y="6157652"/>
              <a:ext cx="2011473" cy="700348"/>
            </a:xfrm>
            <a:prstGeom prst="rect">
              <a:avLst/>
            </a:prstGeom>
          </p:spPr>
        </p:pic>
      </p:grpSp>
      <p:sp>
        <p:nvSpPr>
          <p:cNvPr id="30" name="그림 개체 틀 2">
            <a:extLst>
              <a:ext uri="{FF2B5EF4-FFF2-40B4-BE49-F238E27FC236}">
                <a16:creationId xmlns:a16="http://schemas.microsoft.com/office/drawing/2014/main" id="{42D88E68-3BE9-4AFA-8725-5309DED8D1F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68472" y="1559218"/>
            <a:ext cx="3737430" cy="373956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1" name="Graphic 3">
            <a:hlinkClick r:id="rId17"/>
            <a:extLst>
              <a:ext uri="{FF2B5EF4-FFF2-40B4-BE49-F238E27FC236}">
                <a16:creationId xmlns:a16="http://schemas.microsoft.com/office/drawing/2014/main" id="{6BC903C2-289A-4E06-BDC5-9024AFBC3A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2" name="TextBox 31">
            <a:hlinkClick r:id="rId20"/>
            <a:extLst>
              <a:ext uri="{FF2B5EF4-FFF2-40B4-BE49-F238E27FC236}">
                <a16:creationId xmlns:a16="http://schemas.microsoft.com/office/drawing/2014/main" id="{3E4A6A46-0106-4527-AAEB-D4BE6A1ED7C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7674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F567FA8A-ADC6-4A15-8A64-6793EA05F435}"/>
              </a:ext>
            </a:extLst>
          </p:cNvPr>
          <p:cNvGrpSpPr/>
          <p:nvPr userDrawn="1"/>
        </p:nvGrpSpPr>
        <p:grpSpPr>
          <a:xfrm>
            <a:off x="0" y="5065486"/>
            <a:ext cx="3425466" cy="1792514"/>
            <a:chOff x="0" y="4756115"/>
            <a:chExt cx="4016669" cy="2101885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9E87F2F5-1794-4C6A-B753-BEC4C2DB3F5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071" b="13057"/>
            <a:stretch/>
          </p:blipFill>
          <p:spPr>
            <a:xfrm flipH="1">
              <a:off x="0" y="4756115"/>
              <a:ext cx="722994" cy="175171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7CD96D8D-9DC0-425F-9BEA-596CDC2DF1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529"/>
            <a:stretch/>
          </p:blipFill>
          <p:spPr>
            <a:xfrm flipH="1">
              <a:off x="0" y="5849540"/>
              <a:ext cx="1557365" cy="1008460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D1E0A4FF-D915-4D5B-BCC0-2CF39B24E2E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216980" y="5498570"/>
              <a:ext cx="642759" cy="1268602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965F313C-772A-4A35-8004-160B458062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56466" flipH="1">
              <a:off x="2852665" y="5793896"/>
              <a:ext cx="707611" cy="991978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6DDC9A89-8577-4385-96D6-0A0FB42D6F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85375" y="5079646"/>
              <a:ext cx="1760322" cy="1778354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89E8A5D4-745C-479D-AD3B-AD9736F896B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 flipH="1">
              <a:off x="1290788" y="6157652"/>
              <a:ext cx="2011473" cy="700348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7A954960-7E27-4231-A455-38B37B71AF0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 flipH="1">
              <a:off x="2915429" y="6275578"/>
              <a:ext cx="1101240" cy="582422"/>
            </a:xfrm>
            <a:prstGeom prst="rect">
              <a:avLst/>
            </a:prstGeom>
          </p:spPr>
        </p:pic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E162B784-B7F2-4776-85A4-C6575CE32B0E}"/>
              </a:ext>
            </a:extLst>
          </p:cNvPr>
          <p:cNvGrpSpPr/>
          <p:nvPr userDrawn="1"/>
        </p:nvGrpSpPr>
        <p:grpSpPr>
          <a:xfrm rot="10800000">
            <a:off x="8032572" y="0"/>
            <a:ext cx="4159427" cy="2174515"/>
            <a:chOff x="0" y="3694623"/>
            <a:chExt cx="6050929" cy="3163377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9694BA64-4B8D-4F31-96E0-FA2269934E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7691" y="4262504"/>
              <a:ext cx="1760322" cy="1778354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57584C20-B622-4753-BF2E-DCB59E5821B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4146"/>
            <a:stretch/>
          </p:blipFill>
          <p:spPr>
            <a:xfrm>
              <a:off x="5057960" y="5708549"/>
              <a:ext cx="992969" cy="1149451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D50B0977-BEA9-4A74-8371-873A20E0A8E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16951"/>
            <a:stretch/>
          </p:blipFill>
          <p:spPr>
            <a:xfrm>
              <a:off x="0" y="3694623"/>
              <a:ext cx="965255" cy="3163377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21FB3376-2F1E-400C-8919-4BF211BFF8A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6440" r="-1"/>
            <a:stretch/>
          </p:blipFill>
          <p:spPr>
            <a:xfrm rot="16200000" flipV="1">
              <a:off x="4285112" y="5684004"/>
              <a:ext cx="685715" cy="1292713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500DA01E-8BA7-42ED-B5F4-0ED6C19277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968" y="4760755"/>
              <a:ext cx="1101241" cy="1543796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81B0E31A-5561-4888-AC35-9C6346D9FA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9524C93F-4C7C-463B-8DFE-62524B7DCA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96" y="4529972"/>
              <a:ext cx="1284336" cy="2124821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74D16E60-4C22-4A8F-98E3-C225070D7E3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920911" y="5400942"/>
              <a:ext cx="1777470" cy="1457058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8097F3FC-3C07-486D-9E63-BFF35089C4B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2698381" y="6275578"/>
              <a:ext cx="1101240" cy="582422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47C5FC04-558F-4064-8551-F66F9F8F83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323896" y="5825082"/>
              <a:ext cx="774755" cy="1032918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785CD500-5CC1-4A76-A186-8DD58CA132E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>
              <a:off x="3133186" y="5106289"/>
              <a:ext cx="1005154" cy="1751711"/>
            </a:xfrm>
            <a:prstGeom prst="rect">
              <a:avLst/>
            </a:prstGeom>
          </p:spPr>
        </p:pic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9B1FC576-6B3B-4885-B2C7-ED61DE1E8A0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3746771" y="6157652"/>
              <a:ext cx="2011473" cy="700348"/>
            </a:xfrm>
            <a:prstGeom prst="rect">
              <a:avLst/>
            </a:prstGeom>
          </p:spPr>
        </p:pic>
      </p:grpSp>
      <p:pic>
        <p:nvPicPr>
          <p:cNvPr id="27" name="Graphic 3">
            <a:hlinkClick r:id="rId16"/>
            <a:extLst>
              <a:ext uri="{FF2B5EF4-FFF2-40B4-BE49-F238E27FC236}">
                <a16:creationId xmlns:a16="http://schemas.microsoft.com/office/drawing/2014/main" id="{52AC422A-D50B-465D-8ACF-61C15FB874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8" name="TextBox 27">
            <a:hlinkClick r:id="rId19"/>
            <a:extLst>
              <a:ext uri="{FF2B5EF4-FFF2-40B4-BE49-F238E27FC236}">
                <a16:creationId xmlns:a16="http://schemas.microsoft.com/office/drawing/2014/main" id="{EEC4F031-257E-47F4-83D5-062C3E02F64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그림 개체 틀 11">
            <a:extLst>
              <a:ext uri="{FF2B5EF4-FFF2-40B4-BE49-F238E27FC236}">
                <a16:creationId xmlns:a16="http://schemas.microsoft.com/office/drawing/2014/main" id="{2F3339D3-7980-4761-A21A-FB9F5481C2E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110291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71A1C30C-7B60-49C7-A7F0-0B68B98B3088}"/>
              </a:ext>
            </a:extLst>
          </p:cNvPr>
          <p:cNvGrpSpPr/>
          <p:nvPr userDrawn="1"/>
        </p:nvGrpSpPr>
        <p:grpSpPr>
          <a:xfrm flipH="1" flipV="1">
            <a:off x="9061835" y="0"/>
            <a:ext cx="3130165" cy="1583206"/>
            <a:chOff x="3258751" y="4293447"/>
            <a:chExt cx="4553609" cy="2303169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4377F04F-6B02-498D-8CD7-90E1024CF4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2037" y="5588156"/>
              <a:ext cx="1760323" cy="1008460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EC6934C7-D160-4B89-A99F-812551EDDE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3879" y="4293447"/>
              <a:ext cx="642759" cy="1268602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B602B7E3-4F13-4819-8B12-DD915D42F5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23338" y="4499371"/>
              <a:ext cx="1101241" cy="1543796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4E355A95-6191-4DE7-B79B-0BA71CB18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3705" y="4818262"/>
              <a:ext cx="1760322" cy="1778354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C77FF2EF-788A-4D2F-9134-B5D14FA75AE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3258751" y="6014194"/>
              <a:ext cx="1101240" cy="582422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DC89860C-3CBB-4B9F-9116-2A4C2555F5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>
              <a:off x="3693556" y="4844905"/>
              <a:ext cx="1005154" cy="1751711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F6EF63F2-0D11-452C-9DF0-2EC868A079C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4307141" y="5896268"/>
              <a:ext cx="2011473" cy="700348"/>
            </a:xfrm>
            <a:prstGeom prst="rect">
              <a:avLst/>
            </a:prstGeom>
          </p:spPr>
        </p:pic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2DC8EC65-CF19-497D-ADD7-683526DDE7F5}"/>
              </a:ext>
            </a:extLst>
          </p:cNvPr>
          <p:cNvGrpSpPr/>
          <p:nvPr userDrawn="1"/>
        </p:nvGrpSpPr>
        <p:grpSpPr>
          <a:xfrm>
            <a:off x="0" y="4799420"/>
            <a:ext cx="3788399" cy="2058580"/>
            <a:chOff x="1" y="3876422"/>
            <a:chExt cx="5511176" cy="2994720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429CB1F0-3882-482C-82F8-0E587E0F62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873" y="3876422"/>
              <a:ext cx="992969" cy="1745453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911ADCE3-70ED-4048-99AE-B4F5234F81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8681" y="6157652"/>
              <a:ext cx="1222496" cy="700348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690BDD0E-BCAA-4E9A-8126-A29CD2259AE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10407"/>
            <a:stretch/>
          </p:blipFill>
          <p:spPr>
            <a:xfrm>
              <a:off x="1" y="4038600"/>
              <a:ext cx="797460" cy="2819400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EC533154-0645-494A-8C79-68A862F6C1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6846" y="5602540"/>
              <a:ext cx="642759" cy="1268602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BCE9925A-7113-486D-8A40-FA144D5C2A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8769" y="5077642"/>
              <a:ext cx="1101241" cy="1543796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D12871BA-91C2-4CD6-AA81-DEAB1E21FE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9776" y="4203217"/>
              <a:ext cx="1760322" cy="1778354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548272A4-54EE-42B6-BC40-4F7DC9BE12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A132AF8A-7A89-4B29-802E-88616CD185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96" y="4529972"/>
              <a:ext cx="1284336" cy="2124821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BB5E142B-9B86-4FDA-BCDD-FAADAEA80D3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920911" y="5400942"/>
              <a:ext cx="1777470" cy="1457058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6571E3B9-CB4C-4757-9C1B-D80CB5C7774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323896" y="5825082"/>
              <a:ext cx="774755" cy="1032918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A2C47200-ED6E-4BBB-956C-ED1FC7633E4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2638638" y="6157652"/>
              <a:ext cx="2011473" cy="700348"/>
            </a:xfrm>
            <a:prstGeom prst="rect">
              <a:avLst/>
            </a:prstGeom>
          </p:spPr>
        </p:pic>
      </p:grpSp>
      <p:pic>
        <p:nvPicPr>
          <p:cNvPr id="26" name="Graphic 3">
            <a:hlinkClick r:id="rId15"/>
            <a:extLst>
              <a:ext uri="{FF2B5EF4-FFF2-40B4-BE49-F238E27FC236}">
                <a16:creationId xmlns:a16="http://schemas.microsoft.com/office/drawing/2014/main" id="{099DB632-3BD0-44BA-A5BC-571D1D6776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7" name="TextBox 26">
            <a:hlinkClick r:id="rId18"/>
            <a:extLst>
              <a:ext uri="{FF2B5EF4-FFF2-40B4-BE49-F238E27FC236}">
                <a16:creationId xmlns:a16="http://schemas.microsoft.com/office/drawing/2014/main" id="{47387F75-AB5E-4379-BDCE-818D792D83E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그림 개체 틀 5">
            <a:extLst>
              <a:ext uri="{FF2B5EF4-FFF2-40B4-BE49-F238E27FC236}">
                <a16:creationId xmlns:a16="http://schemas.microsoft.com/office/drawing/2014/main" id="{D3625403-7EA1-4BC5-837F-EBD5F23BC9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83968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BFD26266-0C69-4964-8216-789EBD7886A4}"/>
              </a:ext>
            </a:extLst>
          </p:cNvPr>
          <p:cNvGrpSpPr/>
          <p:nvPr userDrawn="1"/>
        </p:nvGrpSpPr>
        <p:grpSpPr>
          <a:xfrm flipH="1">
            <a:off x="0" y="0"/>
            <a:ext cx="3626700" cy="1086610"/>
            <a:chOff x="6916056" y="0"/>
            <a:chExt cx="5275944" cy="1580746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022BAD5-FA73-4C95-BD52-F88E9A01F9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H="1">
              <a:off x="6916056" y="0"/>
              <a:ext cx="1564719" cy="896402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1D399488-A1A9-4596-88E2-BC8320C3A2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350126" y="0"/>
              <a:ext cx="1564718" cy="1580746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909B37C0-3A82-4F99-8031-1723048482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0026376" y="0"/>
              <a:ext cx="2102941" cy="1204740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224C8DF9-915E-4F90-970E-E09882FE6E6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56" b="15294"/>
            <a:stretch/>
          </p:blipFill>
          <p:spPr>
            <a:xfrm rot="10800000">
              <a:off x="10963675" y="0"/>
              <a:ext cx="1228325" cy="1295152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C9211785-3E16-4BC2-A49D-7125AC6302E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 rot="10800000">
              <a:off x="9984803" y="0"/>
              <a:ext cx="978872" cy="517704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CE61B597-95C6-4519-8930-91279783E37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 rot="10800000">
              <a:off x="9683722" y="0"/>
              <a:ext cx="893463" cy="1557064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9AC0CC81-FA1D-43DE-94AF-7E2A67C58CF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 rot="10800000">
              <a:off x="8243819" y="0"/>
              <a:ext cx="1787961" cy="622526"/>
            </a:xfrm>
            <a:prstGeom prst="rect">
              <a:avLst/>
            </a:prstGeom>
          </p:spPr>
        </p:pic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8917B4A3-AA7C-40A3-9D40-479C595DA1D0}"/>
              </a:ext>
            </a:extLst>
          </p:cNvPr>
          <p:cNvGrpSpPr/>
          <p:nvPr userDrawn="1"/>
        </p:nvGrpSpPr>
        <p:grpSpPr>
          <a:xfrm flipH="1">
            <a:off x="7539291" y="4938009"/>
            <a:ext cx="4652709" cy="1919991"/>
            <a:chOff x="-4875" y="4064893"/>
            <a:chExt cx="6768532" cy="2793108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3EF879EA-0726-4A3C-B3FA-8B35C04616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5094" y="4352338"/>
              <a:ext cx="992969" cy="1745453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8E13FFAD-EFB8-4F7A-8626-E8C2C18417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0571" y="5849540"/>
              <a:ext cx="1760323" cy="1008460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A63F560-9F73-4034-A1A6-A7214C0F340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26672"/>
            <a:stretch/>
          </p:blipFill>
          <p:spPr>
            <a:xfrm>
              <a:off x="0" y="4064893"/>
              <a:ext cx="965255" cy="2793108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730AE011-00B9-49D3-AEC9-FD1F8D2BB32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162" b="15930"/>
            <a:stretch/>
          </p:blipFill>
          <p:spPr>
            <a:xfrm>
              <a:off x="4402619" y="5771211"/>
              <a:ext cx="625185" cy="1086789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37E7FF4B-B18C-4FCC-86EB-3903B44D43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9307" y="4861314"/>
              <a:ext cx="1447443" cy="1268157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96CFADE2-16C7-4205-9911-B526B059C8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192" y="4634156"/>
              <a:ext cx="642759" cy="1268602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E1292C32-7612-4F19-9D4E-A0253DE8C8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9361" y="4861314"/>
              <a:ext cx="1101241" cy="1543796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61F80DE0-23CE-4322-8D28-21757BE503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335" y="5079646"/>
              <a:ext cx="1760322" cy="1778354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7FB1F7D8-B8C5-4248-83E5-385DCB7B01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2C6630C6-541B-46D0-AB52-061D56AECB2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334"/>
            <a:stretch/>
          </p:blipFill>
          <p:spPr>
            <a:xfrm>
              <a:off x="2971773" y="5037747"/>
              <a:ext cx="1284336" cy="1820253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C3587F3D-5418-4B2E-BFCD-4B90F56CC84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1129964" y="5400942"/>
              <a:ext cx="1777470" cy="1457058"/>
            </a:xfrm>
            <a:prstGeom prst="rect">
              <a:avLst/>
            </a:prstGeom>
          </p:spPr>
        </p:pic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2F8063B2-B949-4395-A785-F1C50011E4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-4875" y="6275578"/>
              <a:ext cx="1101240" cy="582422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4487EAB6-9C9E-4F1E-AB51-EDE55706874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2401146" y="5825082"/>
              <a:ext cx="774755" cy="1032918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C8DA0DBD-4A20-47EB-9CF0-515053CC6C6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>
              <a:off x="353782" y="5106289"/>
              <a:ext cx="1005154" cy="1751711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61F0FE3F-0F0E-4C4E-898D-B64959538F1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3746771" y="6157652"/>
              <a:ext cx="2011473" cy="700348"/>
            </a:xfrm>
            <a:prstGeom prst="rect">
              <a:avLst/>
            </a:prstGeom>
          </p:spPr>
        </p:pic>
      </p:grpSp>
      <p:pic>
        <p:nvPicPr>
          <p:cNvPr id="30" name="Graphic 3">
            <a:hlinkClick r:id="rId17"/>
            <a:extLst>
              <a:ext uri="{FF2B5EF4-FFF2-40B4-BE49-F238E27FC236}">
                <a16:creationId xmlns:a16="http://schemas.microsoft.com/office/drawing/2014/main" id="{94043F90-7766-42EE-B379-746AA4A283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1" name="TextBox 30">
            <a:hlinkClick r:id="rId20"/>
            <a:extLst>
              <a:ext uri="{FF2B5EF4-FFF2-40B4-BE49-F238E27FC236}">
                <a16:creationId xmlns:a16="http://schemas.microsoft.com/office/drawing/2014/main" id="{834833BC-3227-4B46-A975-02C2DA17395E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그림 개체 틀 8">
            <a:extLst>
              <a:ext uri="{FF2B5EF4-FFF2-40B4-BE49-F238E27FC236}">
                <a16:creationId xmlns:a16="http://schemas.microsoft.com/office/drawing/2014/main" id="{F80739A8-0DF4-44F5-9E08-0285D4AF2FD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00950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BE0F300-862F-45FB-8677-D9F8D65DF281}"/>
              </a:ext>
            </a:extLst>
          </p:cNvPr>
          <p:cNvGrpSpPr/>
          <p:nvPr userDrawn="1"/>
        </p:nvGrpSpPr>
        <p:grpSpPr>
          <a:xfrm rot="10800000">
            <a:off x="9430930" y="1"/>
            <a:ext cx="2761070" cy="1444842"/>
            <a:chOff x="0" y="4756115"/>
            <a:chExt cx="4016669" cy="2101885"/>
          </a:xfrm>
        </p:grpSpPr>
        <p:pic>
          <p:nvPicPr>
            <p:cNvPr id="165" name="그림 164">
              <a:extLst>
                <a:ext uri="{FF2B5EF4-FFF2-40B4-BE49-F238E27FC236}">
                  <a16:creationId xmlns:a16="http://schemas.microsoft.com/office/drawing/2014/main" id="{96B64044-7437-409C-A1CD-82E66881E8A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071" b="13057"/>
            <a:stretch/>
          </p:blipFill>
          <p:spPr>
            <a:xfrm flipH="1">
              <a:off x="0" y="4756115"/>
              <a:ext cx="722994" cy="1751711"/>
            </a:xfrm>
            <a:prstGeom prst="rect">
              <a:avLst/>
            </a:prstGeom>
          </p:spPr>
        </p:pic>
        <p:pic>
          <p:nvPicPr>
            <p:cNvPr id="166" name="그림 165">
              <a:extLst>
                <a:ext uri="{FF2B5EF4-FFF2-40B4-BE49-F238E27FC236}">
                  <a16:creationId xmlns:a16="http://schemas.microsoft.com/office/drawing/2014/main" id="{04646FC6-203C-4D89-BCC2-84480B69312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529"/>
            <a:stretch/>
          </p:blipFill>
          <p:spPr>
            <a:xfrm flipH="1">
              <a:off x="0" y="5849540"/>
              <a:ext cx="1557365" cy="1008460"/>
            </a:xfrm>
            <a:prstGeom prst="rect">
              <a:avLst/>
            </a:prstGeom>
          </p:spPr>
        </p:pic>
        <p:pic>
          <p:nvPicPr>
            <p:cNvPr id="167" name="그림 166">
              <a:extLst>
                <a:ext uri="{FF2B5EF4-FFF2-40B4-BE49-F238E27FC236}">
                  <a16:creationId xmlns:a16="http://schemas.microsoft.com/office/drawing/2014/main" id="{E79A4AA5-BB0A-4029-8530-959F89C956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216980" y="5498570"/>
              <a:ext cx="642759" cy="1268602"/>
            </a:xfrm>
            <a:prstGeom prst="rect">
              <a:avLst/>
            </a:prstGeom>
          </p:spPr>
        </p:pic>
        <p:pic>
          <p:nvPicPr>
            <p:cNvPr id="168" name="그림 167">
              <a:extLst>
                <a:ext uri="{FF2B5EF4-FFF2-40B4-BE49-F238E27FC236}">
                  <a16:creationId xmlns:a16="http://schemas.microsoft.com/office/drawing/2014/main" id="{8C3CD5A0-33DA-495B-8EC4-404FC35F7C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56466" flipH="1">
              <a:off x="2852665" y="5793896"/>
              <a:ext cx="707611" cy="991978"/>
            </a:xfrm>
            <a:prstGeom prst="rect">
              <a:avLst/>
            </a:prstGeom>
          </p:spPr>
        </p:pic>
        <p:pic>
          <p:nvPicPr>
            <p:cNvPr id="169" name="그림 168">
              <a:extLst>
                <a:ext uri="{FF2B5EF4-FFF2-40B4-BE49-F238E27FC236}">
                  <a16:creationId xmlns:a16="http://schemas.microsoft.com/office/drawing/2014/main" id="{8045D9EA-E4F5-4CEA-A46F-F2464B4275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85375" y="5079646"/>
              <a:ext cx="1760322" cy="1778354"/>
            </a:xfrm>
            <a:prstGeom prst="rect">
              <a:avLst/>
            </a:prstGeom>
          </p:spPr>
        </p:pic>
        <p:pic>
          <p:nvPicPr>
            <p:cNvPr id="170" name="그림 169">
              <a:extLst>
                <a:ext uri="{FF2B5EF4-FFF2-40B4-BE49-F238E27FC236}">
                  <a16:creationId xmlns:a16="http://schemas.microsoft.com/office/drawing/2014/main" id="{5AB91B3B-2FB1-4014-A9BE-75D2115E8AB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 flipH="1">
              <a:off x="1290788" y="6157652"/>
              <a:ext cx="2011473" cy="700348"/>
            </a:xfrm>
            <a:prstGeom prst="rect">
              <a:avLst/>
            </a:prstGeom>
          </p:spPr>
        </p:pic>
        <p:pic>
          <p:nvPicPr>
            <p:cNvPr id="171" name="그림 170">
              <a:extLst>
                <a:ext uri="{FF2B5EF4-FFF2-40B4-BE49-F238E27FC236}">
                  <a16:creationId xmlns:a16="http://schemas.microsoft.com/office/drawing/2014/main" id="{6CAC7582-FEAC-4E5E-8C70-A506113BC07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 flipH="1">
              <a:off x="2915429" y="6275578"/>
              <a:ext cx="1101240" cy="582422"/>
            </a:xfrm>
            <a:prstGeom prst="rect">
              <a:avLst/>
            </a:prstGeom>
          </p:spPr>
        </p:pic>
      </p:grpSp>
      <p:grpSp>
        <p:nvGrpSpPr>
          <p:cNvPr id="172" name="그룹 171">
            <a:extLst>
              <a:ext uri="{FF2B5EF4-FFF2-40B4-BE49-F238E27FC236}">
                <a16:creationId xmlns:a16="http://schemas.microsoft.com/office/drawing/2014/main" id="{983861E7-1D9D-4003-8933-2170ED2AFE92}"/>
              </a:ext>
            </a:extLst>
          </p:cNvPr>
          <p:cNvGrpSpPr/>
          <p:nvPr userDrawn="1"/>
        </p:nvGrpSpPr>
        <p:grpSpPr>
          <a:xfrm>
            <a:off x="0" y="4345778"/>
            <a:ext cx="2468472" cy="2512222"/>
            <a:chOff x="7579457" y="1877779"/>
            <a:chExt cx="3591011" cy="3654656"/>
          </a:xfrm>
        </p:grpSpPr>
        <p:pic>
          <p:nvPicPr>
            <p:cNvPr id="173" name="그림 172">
              <a:extLst>
                <a:ext uri="{FF2B5EF4-FFF2-40B4-BE49-F238E27FC236}">
                  <a16:creationId xmlns:a16="http://schemas.microsoft.com/office/drawing/2014/main" id="{A57B3283-1556-4C8D-8B4C-20139EE9E2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8108" y="2987543"/>
              <a:ext cx="1760322" cy="1778354"/>
            </a:xfrm>
            <a:prstGeom prst="rect">
              <a:avLst/>
            </a:prstGeom>
          </p:spPr>
        </p:pic>
        <p:pic>
          <p:nvPicPr>
            <p:cNvPr id="174" name="그림 173">
              <a:extLst>
                <a:ext uri="{FF2B5EF4-FFF2-40B4-BE49-F238E27FC236}">
                  <a16:creationId xmlns:a16="http://schemas.microsoft.com/office/drawing/2014/main" id="{2DDDA613-C5A1-4763-8871-B430904380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804640" y="4177091"/>
              <a:ext cx="2365828" cy="1355344"/>
            </a:xfrm>
            <a:prstGeom prst="rect">
              <a:avLst/>
            </a:prstGeom>
          </p:spPr>
        </p:pic>
        <p:pic>
          <p:nvPicPr>
            <p:cNvPr id="175" name="그림 174">
              <a:extLst>
                <a:ext uri="{FF2B5EF4-FFF2-40B4-BE49-F238E27FC236}">
                  <a16:creationId xmlns:a16="http://schemas.microsoft.com/office/drawing/2014/main" id="{60CD2F15-309D-4814-B118-DDB445495C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2753" y="1877779"/>
              <a:ext cx="992969" cy="1745453"/>
            </a:xfrm>
            <a:prstGeom prst="rect">
              <a:avLst/>
            </a:prstGeom>
          </p:spPr>
        </p:pic>
        <p:pic>
          <p:nvPicPr>
            <p:cNvPr id="176" name="그림 175">
              <a:extLst>
                <a:ext uri="{FF2B5EF4-FFF2-40B4-BE49-F238E27FC236}">
                  <a16:creationId xmlns:a16="http://schemas.microsoft.com/office/drawing/2014/main" id="{174D010B-21BB-426D-A26E-39E0AC239C3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10407"/>
            <a:stretch/>
          </p:blipFill>
          <p:spPr>
            <a:xfrm>
              <a:off x="7579457" y="2119798"/>
              <a:ext cx="965255" cy="3412637"/>
            </a:xfrm>
            <a:prstGeom prst="rect">
              <a:avLst/>
            </a:prstGeom>
          </p:spPr>
        </p:pic>
        <p:pic>
          <p:nvPicPr>
            <p:cNvPr id="177" name="그림 176">
              <a:extLst>
                <a:ext uri="{FF2B5EF4-FFF2-40B4-BE49-F238E27FC236}">
                  <a16:creationId xmlns:a16="http://schemas.microsoft.com/office/drawing/2014/main" id="{AFA66031-3810-4B4F-9423-6AE39CBFFF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3353" y="3204407"/>
              <a:ext cx="1284336" cy="2124821"/>
            </a:xfrm>
            <a:prstGeom prst="rect">
              <a:avLst/>
            </a:prstGeom>
          </p:spPr>
        </p:pic>
        <p:pic>
          <p:nvPicPr>
            <p:cNvPr id="178" name="그림 177">
              <a:extLst>
                <a:ext uri="{FF2B5EF4-FFF2-40B4-BE49-F238E27FC236}">
                  <a16:creationId xmlns:a16="http://schemas.microsoft.com/office/drawing/2014/main" id="{72478E36-4260-4888-A061-FE2968213E7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8500368" y="4075377"/>
              <a:ext cx="1777470" cy="1457058"/>
            </a:xfrm>
            <a:prstGeom prst="rect">
              <a:avLst/>
            </a:prstGeom>
          </p:spPr>
        </p:pic>
        <p:pic>
          <p:nvPicPr>
            <p:cNvPr id="179" name="그림 178">
              <a:extLst>
                <a:ext uri="{FF2B5EF4-FFF2-40B4-BE49-F238E27FC236}">
                  <a16:creationId xmlns:a16="http://schemas.microsoft.com/office/drawing/2014/main" id="{B764BC17-3D7E-43CD-B824-6E05FC4DA5A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7903353" y="4499517"/>
              <a:ext cx="774755" cy="1032918"/>
            </a:xfrm>
            <a:prstGeom prst="rect">
              <a:avLst/>
            </a:prstGeom>
          </p:spPr>
        </p:pic>
      </p:grpSp>
      <p:pic>
        <p:nvPicPr>
          <p:cNvPr id="180" name="Graphic 3">
            <a:hlinkClick r:id="rId15"/>
            <a:extLst>
              <a:ext uri="{FF2B5EF4-FFF2-40B4-BE49-F238E27FC236}">
                <a16:creationId xmlns:a16="http://schemas.microsoft.com/office/drawing/2014/main" id="{74EBD24E-9644-4B85-BAAD-F40C649433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81" name="TextBox 180">
            <a:hlinkClick r:id="rId18"/>
            <a:extLst>
              <a:ext uri="{FF2B5EF4-FFF2-40B4-BE49-F238E27FC236}">
                <a16:creationId xmlns:a16="http://schemas.microsoft.com/office/drawing/2014/main" id="{13DA5BB2-8EF1-4A86-AAB8-E62A0BF15D4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8304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그림 개체 틀 4">
            <a:extLst>
              <a:ext uri="{FF2B5EF4-FFF2-40B4-BE49-F238E27FC236}">
                <a16:creationId xmlns:a16="http://schemas.microsoft.com/office/drawing/2014/main" id="{087BBF71-7C7F-40CB-A94D-EEA61F7A23F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3486" y="3428993"/>
            <a:ext cx="11205028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4" name="Graphic 3">
            <a:hlinkClick r:id="rId2"/>
            <a:extLst>
              <a:ext uri="{FF2B5EF4-FFF2-40B4-BE49-F238E27FC236}">
                <a16:creationId xmlns:a16="http://schemas.microsoft.com/office/drawing/2014/main" id="{56BDBF47-E9C4-44F1-BA49-88B6C82137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5" name="TextBox 64">
            <a:hlinkClick r:id="rId5"/>
            <a:extLst>
              <a:ext uri="{FF2B5EF4-FFF2-40B4-BE49-F238E27FC236}">
                <a16:creationId xmlns:a16="http://schemas.microsoft.com/office/drawing/2014/main" id="{376578A6-AD6A-453A-94A2-3C39CC46F4E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1198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그림 개체 틀 4">
            <a:extLst>
              <a:ext uri="{FF2B5EF4-FFF2-40B4-BE49-F238E27FC236}">
                <a16:creationId xmlns:a16="http://schemas.microsoft.com/office/drawing/2014/main" id="{2E5E3F12-4BEC-4E2C-8B00-254AE78765FA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6326483" y="1181878"/>
            <a:ext cx="4857162" cy="2247122"/>
          </a:xfrm>
          <a:prstGeom prst="roundRect">
            <a:avLst>
              <a:gd name="adj" fmla="val 956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2" name="그림 개체 틀 4">
            <a:extLst>
              <a:ext uri="{FF2B5EF4-FFF2-40B4-BE49-F238E27FC236}">
                <a16:creationId xmlns:a16="http://schemas.microsoft.com/office/drawing/2014/main" id="{B035187A-8BE3-493B-B525-F56EA6E23941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008357" y="1181878"/>
            <a:ext cx="4857162" cy="2247122"/>
          </a:xfrm>
          <a:prstGeom prst="roundRect">
            <a:avLst>
              <a:gd name="adj" fmla="val 956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F0CDD2CD-28C7-4D7C-8304-896DD79E4537}"/>
              </a:ext>
            </a:extLst>
          </p:cNvPr>
          <p:cNvGrpSpPr/>
          <p:nvPr userDrawn="1"/>
        </p:nvGrpSpPr>
        <p:grpSpPr>
          <a:xfrm>
            <a:off x="0" y="4940937"/>
            <a:ext cx="4986198" cy="1917063"/>
            <a:chOff x="0" y="4940937"/>
            <a:chExt cx="4986198" cy="1917063"/>
          </a:xfrm>
        </p:grpSpPr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E4C4E10E-AA94-447F-ACEB-BA648D5CDA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357522" y="5709947"/>
              <a:ext cx="581681" cy="1148053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532C5BD0-C1C2-4AAE-BD87-D5BCBD1190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56466" flipH="1">
              <a:off x="3932802" y="5959937"/>
              <a:ext cx="640371" cy="897717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EA9EF3FF-5AE4-4747-9976-0C0A1610A4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735"/>
            <a:stretch/>
          </p:blipFill>
          <p:spPr>
            <a:xfrm flipH="1">
              <a:off x="1891086" y="5727171"/>
              <a:ext cx="1593049" cy="1130829"/>
            </a:xfrm>
            <a:prstGeom prst="rect">
              <a:avLst/>
            </a:prstGeom>
          </p:spPr>
        </p:pic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C8572DF0-07B5-48F9-950E-18752AAF899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 flipH="1">
              <a:off x="2519340" y="6224202"/>
              <a:ext cx="1820335" cy="633798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06F1A393-F310-4212-B4D1-0EF85871751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 flipH="1">
              <a:off x="3989601" y="6330923"/>
              <a:ext cx="996597" cy="527077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03C0BDFE-8078-42DB-BF9A-166133A5DC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831" y="5945367"/>
              <a:ext cx="1593052" cy="912633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C589B158-7545-4C08-BF6A-C21FCBA117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745"/>
            <a:stretch/>
          </p:blipFill>
          <p:spPr>
            <a:xfrm>
              <a:off x="163894" y="5959591"/>
              <a:ext cx="581683" cy="898409"/>
            </a:xfrm>
            <a:prstGeom prst="rect">
              <a:avLst/>
            </a:prstGeom>
          </p:spPr>
        </p:pic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641F0094-FD3C-48E6-9F00-C3D7057D2A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434"/>
            <a:stretch/>
          </p:blipFill>
          <p:spPr>
            <a:xfrm>
              <a:off x="0" y="4940937"/>
              <a:ext cx="782991" cy="1397098"/>
            </a:xfrm>
            <a:prstGeom prst="rect">
              <a:avLst/>
            </a:prstGeom>
          </p:spPr>
        </p:pic>
        <p:pic>
          <p:nvPicPr>
            <p:cNvPr id="39" name="그림 38">
              <a:extLst>
                <a:ext uri="{FF2B5EF4-FFF2-40B4-BE49-F238E27FC236}">
                  <a16:creationId xmlns:a16="http://schemas.microsoft.com/office/drawing/2014/main" id="{B99A007A-A56F-4BD8-A299-D4E0D9A249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903" y="5248632"/>
              <a:ext cx="1593051" cy="1609368"/>
            </a:xfrm>
            <a:prstGeom prst="rect">
              <a:avLst/>
            </a:prstGeom>
          </p:spPr>
        </p:pic>
        <p:pic>
          <p:nvPicPr>
            <p:cNvPr id="40" name="그림 39">
              <a:extLst>
                <a:ext uri="{FF2B5EF4-FFF2-40B4-BE49-F238E27FC236}">
                  <a16:creationId xmlns:a16="http://schemas.microsoft.com/office/drawing/2014/main" id="{202C416A-D3C7-4EDA-8FCE-7FF02446B2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83" b="14030"/>
            <a:stretch/>
          </p:blipFill>
          <p:spPr>
            <a:xfrm>
              <a:off x="0" y="6224201"/>
              <a:ext cx="1411079" cy="633799"/>
            </a:xfrm>
            <a:prstGeom prst="rect">
              <a:avLst/>
            </a:prstGeom>
          </p:spPr>
        </p:pic>
      </p:grpSp>
      <p:pic>
        <p:nvPicPr>
          <p:cNvPr id="50" name="Graphic 3">
            <a:hlinkClick r:id="rId8"/>
            <a:extLst>
              <a:ext uri="{FF2B5EF4-FFF2-40B4-BE49-F238E27FC236}">
                <a16:creationId xmlns:a16="http://schemas.microsoft.com/office/drawing/2014/main" id="{CEF45E55-8490-4E2D-89A9-FD55A59D29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51" name="TextBox 50">
            <a:hlinkClick r:id="rId11"/>
            <a:extLst>
              <a:ext uri="{FF2B5EF4-FFF2-40B4-BE49-F238E27FC236}">
                <a16:creationId xmlns:a16="http://schemas.microsoft.com/office/drawing/2014/main" id="{37208062-8467-4518-B113-A2EECFA2E39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3762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phic 3">
            <a:hlinkClick r:id="rId2"/>
            <a:extLst>
              <a:ext uri="{FF2B5EF4-FFF2-40B4-BE49-F238E27FC236}">
                <a16:creationId xmlns:a16="http://schemas.microsoft.com/office/drawing/2014/main" id="{A1E4E4E3-74AF-45A7-9AEB-5F32A211D8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2" name="TextBox 21">
            <a:hlinkClick r:id="rId5"/>
            <a:extLst>
              <a:ext uri="{FF2B5EF4-FFF2-40B4-BE49-F238E27FC236}">
                <a16:creationId xmlns:a16="http://schemas.microsoft.com/office/drawing/2014/main" id="{B0B18A38-7D58-42AF-A9B1-66DA8E50756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raphic 3">
            <a:hlinkClick r:id="rId2"/>
            <a:extLst>
              <a:ext uri="{FF2B5EF4-FFF2-40B4-BE49-F238E27FC236}">
                <a16:creationId xmlns:a16="http://schemas.microsoft.com/office/drawing/2014/main" id="{8A63DB87-F7EF-4D32-B347-62C2866E74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6" name="TextBox 125">
            <a:hlinkClick r:id="rId5"/>
            <a:extLst>
              <a:ext uri="{FF2B5EF4-FFF2-40B4-BE49-F238E27FC236}">
                <a16:creationId xmlns:a16="http://schemas.microsoft.com/office/drawing/2014/main" id="{C4E865E5-2645-4BAB-9BD7-762CDBDAA37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DADF4944-C43E-4937-A5A0-5C2EF1E83BAF}"/>
              </a:ext>
            </a:extLst>
          </p:cNvPr>
          <p:cNvGrpSpPr/>
          <p:nvPr userDrawn="1"/>
        </p:nvGrpSpPr>
        <p:grpSpPr>
          <a:xfrm>
            <a:off x="8565300" y="0"/>
            <a:ext cx="3626700" cy="1086610"/>
            <a:chOff x="6916056" y="0"/>
            <a:chExt cx="5275944" cy="1580746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71C09B62-9755-412A-A156-2A1B92D448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H="1">
              <a:off x="6916056" y="0"/>
              <a:ext cx="1564719" cy="896402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BA6047ED-1090-4A0A-9BF7-467F7F94597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350126" y="0"/>
              <a:ext cx="1564718" cy="1580746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0D9D5E60-1669-420D-93A9-AB010B3999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0026376" y="0"/>
              <a:ext cx="2102941" cy="1204740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377FB4D3-B683-4B20-AA3E-2254307DD6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56" b="15294"/>
            <a:stretch/>
          </p:blipFill>
          <p:spPr>
            <a:xfrm rot="10800000">
              <a:off x="10963675" y="0"/>
              <a:ext cx="1228325" cy="1295152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2F483B18-4168-46C3-9D8C-C586BD182B2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 rot="10800000">
              <a:off x="9984803" y="0"/>
              <a:ext cx="978872" cy="517704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0180A4B8-32D9-4381-82B5-1F163E40BCE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 rot="10800000">
              <a:off x="9683722" y="0"/>
              <a:ext cx="893463" cy="1557064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B9FA59ED-A097-4704-B3FF-D12FAD9F1E3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 rot="10800000">
              <a:off x="8243819" y="0"/>
              <a:ext cx="1787961" cy="622526"/>
            </a:xfrm>
            <a:prstGeom prst="rect">
              <a:avLst/>
            </a:prstGeom>
          </p:spPr>
        </p:pic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94071ED8-1040-4C36-AA30-A16812D0B76B}"/>
              </a:ext>
            </a:extLst>
          </p:cNvPr>
          <p:cNvGrpSpPr/>
          <p:nvPr userDrawn="1"/>
        </p:nvGrpSpPr>
        <p:grpSpPr>
          <a:xfrm>
            <a:off x="0" y="5274794"/>
            <a:ext cx="3130165" cy="1583206"/>
            <a:chOff x="3258751" y="4293447"/>
            <a:chExt cx="4553609" cy="2303169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451C9234-A647-4683-84BF-0599121A21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2037" y="5588156"/>
              <a:ext cx="1760323" cy="1008460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54CC7948-54F4-4882-AE8B-4A56BCD83B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3879" y="4293447"/>
              <a:ext cx="642759" cy="1268602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6B627953-CF67-4252-A45C-CC842F0871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23338" y="4499371"/>
              <a:ext cx="1101241" cy="1543796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7D790A82-FA6D-4F8F-8FD6-2E4D0E8C34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3705" y="4818262"/>
              <a:ext cx="1760322" cy="1778354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DF944373-18CD-4588-8942-2A41DC4E487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3258751" y="6014194"/>
              <a:ext cx="1101240" cy="582422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82092B51-9C77-4B3F-9DA2-97C7766D382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>
              <a:off x="3693556" y="4844905"/>
              <a:ext cx="1005154" cy="1751711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17F7A9AF-D547-4167-93A0-1072FF7B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4307141" y="5896268"/>
              <a:ext cx="2011473" cy="700348"/>
            </a:xfrm>
            <a:prstGeom prst="rect">
              <a:avLst/>
            </a:prstGeom>
          </p:spPr>
        </p:pic>
      </p:grpSp>
      <p:pic>
        <p:nvPicPr>
          <p:cNvPr id="22" name="Graphic 3">
            <a:hlinkClick r:id="rId11"/>
            <a:extLst>
              <a:ext uri="{FF2B5EF4-FFF2-40B4-BE49-F238E27FC236}">
                <a16:creationId xmlns:a16="http://schemas.microsoft.com/office/drawing/2014/main" id="{EB4CEB89-E359-4DF3-8241-A89C82BAAB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3" name="TextBox 22">
            <a:hlinkClick r:id="rId14"/>
            <a:extLst>
              <a:ext uri="{FF2B5EF4-FFF2-40B4-BE49-F238E27FC236}">
                <a16:creationId xmlns:a16="http://schemas.microsoft.com/office/drawing/2014/main" id="{1E6617CB-9A62-40D9-93D7-3064509675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3664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F45AF5B2-F79B-464C-B3F9-B86B3C776F3D}"/>
              </a:ext>
            </a:extLst>
          </p:cNvPr>
          <p:cNvGrpSpPr/>
          <p:nvPr userDrawn="1"/>
        </p:nvGrpSpPr>
        <p:grpSpPr>
          <a:xfrm flipH="1">
            <a:off x="7700041" y="4083557"/>
            <a:ext cx="4491959" cy="2774443"/>
            <a:chOff x="0" y="2378833"/>
            <a:chExt cx="7251990" cy="4479167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0BAB61AF-4699-4406-A70B-16E8E42732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296" y="3203344"/>
              <a:ext cx="992969" cy="1745453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65C6282D-7AA4-41BD-B5BB-4355A447FA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1667" y="5849540"/>
              <a:ext cx="1760323" cy="1008460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845A2A14-9822-4C3B-AC71-1893FB5AE15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10407"/>
            <a:stretch/>
          </p:blipFill>
          <p:spPr>
            <a:xfrm>
              <a:off x="0" y="3445363"/>
              <a:ext cx="965255" cy="3412637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192A2318-604F-45CC-91EA-C512A82051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16"/>
            <a:stretch/>
          </p:blipFill>
          <p:spPr>
            <a:xfrm>
              <a:off x="0" y="2378833"/>
              <a:ext cx="491639" cy="1292713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1C5991B4-884F-48D5-9993-769BD3D016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5103" y="4670394"/>
              <a:ext cx="1447443" cy="1268157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C57DF2B9-F0EC-42D1-984E-F8B092DFE5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3509" y="4554831"/>
              <a:ext cx="642759" cy="1268602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93DAB046-D59E-4F2D-8336-A611565B58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968" y="4760755"/>
              <a:ext cx="1101241" cy="1543796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0A28F86-F972-49EC-B3EF-368D35A021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335" y="5079646"/>
              <a:ext cx="1760322" cy="1778354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3DB15B2E-5D24-4B90-BAFA-D737ECBDA6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B1E9C47E-2C6B-4235-ACB1-6C06D097CA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96" y="4529972"/>
              <a:ext cx="1284336" cy="2124821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597A3C70-1DD7-4DEB-8E63-4EF5A29BD86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920911" y="5400942"/>
              <a:ext cx="1777470" cy="1457058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992B65A3-13C7-49AF-AFA2-90095A4FB1C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2698381" y="6275578"/>
              <a:ext cx="1101240" cy="582422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CBAD3C72-6DB6-45B4-840A-F76E460E78F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323896" y="5825082"/>
              <a:ext cx="774755" cy="1032918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30CED638-D1AF-42E9-A380-AEE9707E082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>
              <a:off x="3133186" y="5106289"/>
              <a:ext cx="1005154" cy="1751711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30362163-74E9-4137-AE6D-42356F4B867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3746771" y="6157652"/>
              <a:ext cx="2011473" cy="700348"/>
            </a:xfrm>
            <a:prstGeom prst="rect">
              <a:avLst/>
            </a:prstGeom>
          </p:spPr>
        </p:pic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AA55CA1B-979D-4BFA-83BF-494B19CF55D8}"/>
              </a:ext>
            </a:extLst>
          </p:cNvPr>
          <p:cNvGrpSpPr/>
          <p:nvPr userDrawn="1"/>
        </p:nvGrpSpPr>
        <p:grpSpPr>
          <a:xfrm flipV="1">
            <a:off x="0" y="-1"/>
            <a:ext cx="3748009" cy="1959429"/>
            <a:chOff x="0" y="3694623"/>
            <a:chExt cx="6050929" cy="3163377"/>
          </a:xfrm>
        </p:grpSpPr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A587010F-7A41-4F6E-9169-01E736F8B5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7691" y="4262504"/>
              <a:ext cx="1760322" cy="1778354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39696191-4E33-45D1-BDF2-129977EF314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4146"/>
            <a:stretch/>
          </p:blipFill>
          <p:spPr>
            <a:xfrm>
              <a:off x="5057960" y="5708549"/>
              <a:ext cx="992969" cy="1149451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CC8B77B3-8C04-46D5-B75E-7DAF027FAAD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16951"/>
            <a:stretch/>
          </p:blipFill>
          <p:spPr>
            <a:xfrm>
              <a:off x="0" y="3694623"/>
              <a:ext cx="965255" cy="3163377"/>
            </a:xfrm>
            <a:prstGeom prst="rect">
              <a:avLst/>
            </a:prstGeom>
          </p:spPr>
        </p:pic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66CBB20F-8D39-4848-B1F1-014F240D91B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6440" r="-1"/>
            <a:stretch/>
          </p:blipFill>
          <p:spPr>
            <a:xfrm rot="16200000" flipV="1">
              <a:off x="4285112" y="5684004"/>
              <a:ext cx="685715" cy="1292713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E9D600CD-B015-4EF7-BC50-DE55F01C1A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968" y="4760755"/>
              <a:ext cx="1101241" cy="1543796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3EFD4E29-0668-4C18-AE9B-03AC8EFC37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E6B0EE74-0003-43CC-A04D-9995902F1E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96" y="4529972"/>
              <a:ext cx="1284336" cy="2124821"/>
            </a:xfrm>
            <a:prstGeom prst="rect">
              <a:avLst/>
            </a:prstGeom>
          </p:spPr>
        </p:pic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60EF68AA-2941-41DD-BE58-846B9FDCC43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920911" y="5400942"/>
              <a:ext cx="1777470" cy="1457058"/>
            </a:xfrm>
            <a:prstGeom prst="rect">
              <a:avLst/>
            </a:prstGeom>
          </p:spPr>
        </p:pic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C7E34CA5-4E15-49C6-B163-C6FD0D02BEE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2698381" y="6275578"/>
              <a:ext cx="1101240" cy="582422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0779F069-E45A-4C88-B4E0-9859C23C35A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323896" y="5825082"/>
              <a:ext cx="774755" cy="1032918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6D8D5E58-5EDB-4F90-A428-1DF49D3A06D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>
              <a:off x="3133186" y="5106289"/>
              <a:ext cx="1005154" cy="1751711"/>
            </a:xfrm>
            <a:prstGeom prst="rect">
              <a:avLst/>
            </a:prstGeom>
          </p:spPr>
        </p:pic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63F223C3-9EBB-42FA-80E9-3C4957A1B4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3746771" y="6157652"/>
              <a:ext cx="2011473" cy="700348"/>
            </a:xfrm>
            <a:prstGeom prst="rect">
              <a:avLst/>
            </a:prstGeom>
          </p:spPr>
        </p:pic>
      </p:grpSp>
      <p:pic>
        <p:nvPicPr>
          <p:cNvPr id="35" name="Graphic 3">
            <a:hlinkClick r:id="rId17"/>
            <a:extLst>
              <a:ext uri="{FF2B5EF4-FFF2-40B4-BE49-F238E27FC236}">
                <a16:creationId xmlns:a16="http://schemas.microsoft.com/office/drawing/2014/main" id="{2372C380-5286-401C-9ABD-5B2825E2B8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6" name="TextBox 35">
            <a:hlinkClick r:id="rId20"/>
            <a:extLst>
              <a:ext uri="{FF2B5EF4-FFF2-40B4-BE49-F238E27FC236}">
                <a16:creationId xmlns:a16="http://schemas.microsoft.com/office/drawing/2014/main" id="{61BADF15-9F8F-4D97-AED7-466D99E3A88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2084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9A907955-DB07-47D4-830C-B616EACCAB2C}"/>
              </a:ext>
            </a:extLst>
          </p:cNvPr>
          <p:cNvGrpSpPr/>
          <p:nvPr userDrawn="1"/>
        </p:nvGrpSpPr>
        <p:grpSpPr>
          <a:xfrm flipV="1">
            <a:off x="0" y="-14514"/>
            <a:ext cx="3788399" cy="2058580"/>
            <a:chOff x="1" y="3876422"/>
            <a:chExt cx="5511176" cy="2994720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E3B21D00-E33D-4B13-B559-DD43FC675B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873" y="3876422"/>
              <a:ext cx="992969" cy="1745453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28EE9ED-598A-462C-8874-304BC519F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8681" y="6157652"/>
              <a:ext cx="1222496" cy="700348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8930BB4E-D047-4F8E-9021-AA2FCA36C20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10407"/>
            <a:stretch/>
          </p:blipFill>
          <p:spPr>
            <a:xfrm>
              <a:off x="1" y="4038600"/>
              <a:ext cx="797460" cy="2819400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89D5ADC2-DD2A-4899-83A6-59A5B0AB61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6846" y="5602540"/>
              <a:ext cx="642759" cy="1268602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A8901340-CF98-4DF7-96C1-6454D8D8E9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8769" y="5077642"/>
              <a:ext cx="1101241" cy="1543796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695FEB7B-B51D-4906-8A72-832087306D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9776" y="4203217"/>
              <a:ext cx="1760322" cy="1778354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A532682D-40F6-4B39-BC5B-A0A498BF38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0CEC1F45-D911-40FE-9C9F-E86CF966A3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96" y="4529972"/>
              <a:ext cx="1284336" cy="2124821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9C00AA99-527E-4718-9313-15D8C221A45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920911" y="5400942"/>
              <a:ext cx="1777470" cy="1457058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11BF63D2-527F-4D31-B43A-94F85F37C4A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323896" y="5825082"/>
              <a:ext cx="774755" cy="1032918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0084312B-026B-4184-9476-23EB4E0A82E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2638638" y="6157652"/>
              <a:ext cx="2011473" cy="700348"/>
            </a:xfrm>
            <a:prstGeom prst="rect">
              <a:avLst/>
            </a:prstGeom>
          </p:spPr>
        </p:pic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BFC39E8B-D618-4A23-AE23-3AFAEE345330}"/>
              </a:ext>
            </a:extLst>
          </p:cNvPr>
          <p:cNvGrpSpPr/>
          <p:nvPr userDrawn="1"/>
        </p:nvGrpSpPr>
        <p:grpSpPr>
          <a:xfrm flipH="1">
            <a:off x="7539291" y="4952523"/>
            <a:ext cx="4652709" cy="1919991"/>
            <a:chOff x="-4875" y="4064893"/>
            <a:chExt cx="6768532" cy="2793108"/>
          </a:xfrm>
        </p:grpSpPr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38474CB4-8E60-4A08-A46B-232F460E56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5094" y="4352338"/>
              <a:ext cx="992969" cy="1745453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94BE3D93-0843-4392-BE18-EEEA447388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0571" y="5849540"/>
              <a:ext cx="1760323" cy="1008460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881746DA-09DD-48B0-A983-A4E84FF322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26672"/>
            <a:stretch/>
          </p:blipFill>
          <p:spPr>
            <a:xfrm>
              <a:off x="0" y="4064893"/>
              <a:ext cx="965255" cy="2793108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9F326757-2646-43F0-A689-3780D86C4C4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162" b="15930"/>
            <a:stretch/>
          </p:blipFill>
          <p:spPr>
            <a:xfrm>
              <a:off x="4402619" y="5771211"/>
              <a:ext cx="625185" cy="1086789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601D02C9-FFD7-45FF-B996-12BC38BAB1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9307" y="4861314"/>
              <a:ext cx="1447443" cy="1268157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99185BB8-9429-49C0-A569-89EAEBCB1D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192" y="4634156"/>
              <a:ext cx="642759" cy="1268602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E0943CBF-219F-4247-8B89-EF7DCE9648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9361" y="4861314"/>
              <a:ext cx="1101241" cy="1543796"/>
            </a:xfrm>
            <a:prstGeom prst="rect">
              <a:avLst/>
            </a:prstGeom>
          </p:spPr>
        </p:pic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B60F7989-FA31-441C-B65A-A7E793A658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335" y="5079646"/>
              <a:ext cx="1760322" cy="1778354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47B723DB-7075-4B56-8BFE-40420B59A0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DA95E6E9-9E6D-4C51-B0D4-B5386CAC44D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334"/>
            <a:stretch/>
          </p:blipFill>
          <p:spPr>
            <a:xfrm>
              <a:off x="2971773" y="5037747"/>
              <a:ext cx="1284336" cy="1820253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430E4A59-77FF-469B-9162-08D696C8CD1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1129964" y="5400942"/>
              <a:ext cx="1777470" cy="1457058"/>
            </a:xfrm>
            <a:prstGeom prst="rect">
              <a:avLst/>
            </a:prstGeom>
          </p:spPr>
        </p:pic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9CABE0A2-B612-453D-BDF6-03D8C0205EE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-4875" y="6275578"/>
              <a:ext cx="1101240" cy="582422"/>
            </a:xfrm>
            <a:prstGeom prst="rect">
              <a:avLst/>
            </a:prstGeom>
          </p:spPr>
        </p:pic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BE2182EC-EA71-49F8-9B38-E2654FDB9B1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2401146" y="5825082"/>
              <a:ext cx="774755" cy="1032918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3AF71ACB-F8A8-4020-9C53-8BE618F41A2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>
              <a:off x="353782" y="5106289"/>
              <a:ext cx="1005154" cy="1751711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9BFA642B-487D-4DF1-9E15-84779AB75F9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3746771" y="6157652"/>
              <a:ext cx="2011473" cy="700348"/>
            </a:xfrm>
            <a:prstGeom prst="rect">
              <a:avLst/>
            </a:prstGeom>
          </p:spPr>
        </p:pic>
      </p:grpSp>
      <p:pic>
        <p:nvPicPr>
          <p:cNvPr id="34" name="Graphic 3">
            <a:hlinkClick r:id="rId17"/>
            <a:extLst>
              <a:ext uri="{FF2B5EF4-FFF2-40B4-BE49-F238E27FC236}">
                <a16:creationId xmlns:a16="http://schemas.microsoft.com/office/drawing/2014/main" id="{A4EB8963-0A16-4FB1-B82B-4109A1823C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5" name="TextBox 34">
            <a:hlinkClick r:id="rId20"/>
            <a:extLst>
              <a:ext uri="{FF2B5EF4-FFF2-40B4-BE49-F238E27FC236}">
                <a16:creationId xmlns:a16="http://schemas.microsoft.com/office/drawing/2014/main" id="{33903F7E-2EA2-4813-8CDB-82397338685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4902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D5AE39AA-DE9E-4E36-90CE-1C879B31B3CC}"/>
              </a:ext>
            </a:extLst>
          </p:cNvPr>
          <p:cNvGrpSpPr/>
          <p:nvPr userDrawn="1"/>
        </p:nvGrpSpPr>
        <p:grpSpPr>
          <a:xfrm flipV="1">
            <a:off x="0" y="0"/>
            <a:ext cx="2016865" cy="2052611"/>
            <a:chOff x="7579457" y="1877779"/>
            <a:chExt cx="3591011" cy="3654656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8CD71D62-9332-4916-8631-57D8FBBC0A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8108" y="2987543"/>
              <a:ext cx="1760322" cy="1778354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C62335D1-FAC8-46DC-B09F-3760560966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804640" y="4177091"/>
              <a:ext cx="2365828" cy="1355344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3617D582-BF2B-4FC5-BA4A-CAE8F77F8D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2753" y="1877779"/>
              <a:ext cx="992969" cy="1745453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1B4FF2BF-8034-4BB6-90CF-9675F0FF7B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10407"/>
            <a:stretch/>
          </p:blipFill>
          <p:spPr>
            <a:xfrm>
              <a:off x="7579457" y="2119798"/>
              <a:ext cx="965255" cy="3412637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24AEBC81-F0B6-4A56-814F-182AB8B0AE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3353" y="3204407"/>
              <a:ext cx="1284336" cy="2124821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CFFDA172-8101-4F62-908B-935F5841FAE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8500368" y="4075377"/>
              <a:ext cx="1777470" cy="1457058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65966942-8EC0-437F-A2A6-E579164D0E1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7903353" y="4499517"/>
              <a:ext cx="774755" cy="1032918"/>
            </a:xfrm>
            <a:prstGeom prst="rect">
              <a:avLst/>
            </a:prstGeom>
          </p:spPr>
        </p:pic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5F46C61F-B868-41D7-AE2F-E0BF6ABDDB12}"/>
              </a:ext>
            </a:extLst>
          </p:cNvPr>
          <p:cNvGrpSpPr/>
          <p:nvPr userDrawn="1"/>
        </p:nvGrpSpPr>
        <p:grpSpPr>
          <a:xfrm flipH="1">
            <a:off x="8118974" y="4342309"/>
            <a:ext cx="4073026" cy="2515691"/>
            <a:chOff x="0" y="2378833"/>
            <a:chExt cx="7251990" cy="4479167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87ECA3D0-CBA6-49DA-9389-9B07C26732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296" y="3203344"/>
              <a:ext cx="992969" cy="1745453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345C79BF-9261-4665-979E-F1D7E2E569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1667" y="5849540"/>
              <a:ext cx="1760323" cy="1008460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273E347D-3163-4AD4-8198-3709F7AADA2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10407"/>
            <a:stretch/>
          </p:blipFill>
          <p:spPr>
            <a:xfrm>
              <a:off x="0" y="3445363"/>
              <a:ext cx="965255" cy="3412637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7BDB1284-F414-4F28-B65A-15892052AC1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16"/>
            <a:stretch/>
          </p:blipFill>
          <p:spPr>
            <a:xfrm>
              <a:off x="0" y="2378833"/>
              <a:ext cx="491639" cy="1292713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3201608E-2125-4A67-9DB4-B069BD932E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5103" y="4670394"/>
              <a:ext cx="1447443" cy="1268157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A5CA89EC-3233-42C3-BC6C-A994554CE0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3509" y="4554831"/>
              <a:ext cx="642759" cy="1268602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000FCCE6-F49F-4DD1-A86E-C0F48A55E5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968" y="4760755"/>
              <a:ext cx="1101241" cy="1543796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251B3D1C-46C5-45FB-BA5D-5643A557B2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335" y="5079646"/>
              <a:ext cx="1760322" cy="1778354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D8EF87BE-9769-4758-98FB-6970BB5AB1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243D06BC-E7EA-4DE8-9040-9DF8FE63CF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96" y="4529972"/>
              <a:ext cx="1284336" cy="2124821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0DEF39A1-73DF-40B2-A0AC-53F7FDB1E00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920911" y="5400942"/>
              <a:ext cx="1777470" cy="1457058"/>
            </a:xfrm>
            <a:prstGeom prst="rect">
              <a:avLst/>
            </a:prstGeom>
          </p:spPr>
        </p:pic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3884BBF0-9AE3-45F8-8BA3-B6C4E9D1D96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2698381" y="6275578"/>
              <a:ext cx="1101240" cy="582422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1D8E8846-D2D5-437A-AD8D-5D522ECFF86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323896" y="5825082"/>
              <a:ext cx="774755" cy="1032918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793D1FC2-4FF8-42A1-ACC5-6A5492BA654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>
              <a:off x="3133186" y="5106289"/>
              <a:ext cx="1005154" cy="1751711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18184234-7F5C-4A9E-A2F8-A7212F44AD0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3746771" y="6157652"/>
              <a:ext cx="2011473" cy="700348"/>
            </a:xfrm>
            <a:prstGeom prst="rect">
              <a:avLst/>
            </a:prstGeom>
          </p:spPr>
        </p:pic>
      </p:grpSp>
      <p:pic>
        <p:nvPicPr>
          <p:cNvPr id="30" name="Graphic 3">
            <a:hlinkClick r:id="rId17"/>
            <a:extLst>
              <a:ext uri="{FF2B5EF4-FFF2-40B4-BE49-F238E27FC236}">
                <a16:creationId xmlns:a16="http://schemas.microsoft.com/office/drawing/2014/main" id="{19FB4DD2-907F-4A0E-9DB1-3F299547D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1" name="TextBox 30">
            <a:hlinkClick r:id="rId20"/>
            <a:extLst>
              <a:ext uri="{FF2B5EF4-FFF2-40B4-BE49-F238E27FC236}">
                <a16:creationId xmlns:a16="http://schemas.microsoft.com/office/drawing/2014/main" id="{737C84E5-973A-49B0-91B2-AF67D2A2C4E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2827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F567FA8A-ADC6-4A15-8A64-6793EA05F435}"/>
              </a:ext>
            </a:extLst>
          </p:cNvPr>
          <p:cNvGrpSpPr/>
          <p:nvPr userDrawn="1"/>
        </p:nvGrpSpPr>
        <p:grpSpPr>
          <a:xfrm>
            <a:off x="0" y="5065486"/>
            <a:ext cx="3425466" cy="1792514"/>
            <a:chOff x="0" y="4756115"/>
            <a:chExt cx="4016669" cy="2101885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9E87F2F5-1794-4C6A-B753-BEC4C2DB3F5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071" b="13057"/>
            <a:stretch/>
          </p:blipFill>
          <p:spPr>
            <a:xfrm flipH="1">
              <a:off x="0" y="4756115"/>
              <a:ext cx="722994" cy="175171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7CD96D8D-9DC0-425F-9BEA-596CDC2DF1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529"/>
            <a:stretch/>
          </p:blipFill>
          <p:spPr>
            <a:xfrm flipH="1">
              <a:off x="0" y="5849540"/>
              <a:ext cx="1557365" cy="1008460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D1E0A4FF-D915-4D5B-BCC0-2CF39B24E2E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216980" y="5498570"/>
              <a:ext cx="642759" cy="1268602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965F313C-772A-4A35-8004-160B458062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56466" flipH="1">
              <a:off x="2852665" y="5793896"/>
              <a:ext cx="707611" cy="991978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6DDC9A89-8577-4385-96D6-0A0FB42D6F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85375" y="5079646"/>
              <a:ext cx="1760322" cy="1778354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89E8A5D4-745C-479D-AD3B-AD9736F896B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 flipH="1">
              <a:off x="1290788" y="6157652"/>
              <a:ext cx="2011473" cy="700348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7A954960-7E27-4231-A455-38B37B71AF0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 flipH="1">
              <a:off x="2915429" y="6275578"/>
              <a:ext cx="1101240" cy="582422"/>
            </a:xfrm>
            <a:prstGeom prst="rect">
              <a:avLst/>
            </a:prstGeom>
          </p:spPr>
        </p:pic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E162B784-B7F2-4776-85A4-C6575CE32B0E}"/>
              </a:ext>
            </a:extLst>
          </p:cNvPr>
          <p:cNvGrpSpPr/>
          <p:nvPr userDrawn="1"/>
        </p:nvGrpSpPr>
        <p:grpSpPr>
          <a:xfrm rot="10800000">
            <a:off x="8032572" y="0"/>
            <a:ext cx="4159427" cy="2174515"/>
            <a:chOff x="0" y="3694623"/>
            <a:chExt cx="6050929" cy="3163377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9694BA64-4B8D-4F31-96E0-FA2269934E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7691" y="4262504"/>
              <a:ext cx="1760322" cy="1778354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57584C20-B622-4753-BF2E-DCB59E5821B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4146"/>
            <a:stretch/>
          </p:blipFill>
          <p:spPr>
            <a:xfrm>
              <a:off x="5057960" y="5708549"/>
              <a:ext cx="992969" cy="1149451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D50B0977-BEA9-4A74-8371-873A20E0A8E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16951"/>
            <a:stretch/>
          </p:blipFill>
          <p:spPr>
            <a:xfrm>
              <a:off x="0" y="3694623"/>
              <a:ext cx="965255" cy="3163377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21FB3376-2F1E-400C-8919-4BF211BFF8A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6440" r="-1"/>
            <a:stretch/>
          </p:blipFill>
          <p:spPr>
            <a:xfrm rot="16200000" flipV="1">
              <a:off x="4285112" y="5684004"/>
              <a:ext cx="685715" cy="1292713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500DA01E-8BA7-42ED-B5F4-0ED6C19277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968" y="4760755"/>
              <a:ext cx="1101241" cy="1543796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81B0E31A-5561-4888-AC35-9C6346D9FA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9524C93F-4C7C-463B-8DFE-62524B7DCA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96" y="4529972"/>
              <a:ext cx="1284336" cy="2124821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74D16E60-4C22-4A8F-98E3-C225070D7E3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920911" y="5400942"/>
              <a:ext cx="1777470" cy="1457058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8097F3FC-3C07-486D-9E63-BFF35089C4B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2698381" y="6275578"/>
              <a:ext cx="1101240" cy="582422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47C5FC04-558F-4064-8551-F66F9F8F83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323896" y="5825082"/>
              <a:ext cx="774755" cy="1032918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785CD500-5CC1-4A76-A186-8DD58CA132E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>
              <a:off x="3133186" y="5106289"/>
              <a:ext cx="1005154" cy="1751711"/>
            </a:xfrm>
            <a:prstGeom prst="rect">
              <a:avLst/>
            </a:prstGeom>
          </p:spPr>
        </p:pic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9B1FC576-6B3B-4885-B2C7-ED61DE1E8A0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3746771" y="6157652"/>
              <a:ext cx="2011473" cy="700348"/>
            </a:xfrm>
            <a:prstGeom prst="rect">
              <a:avLst/>
            </a:prstGeom>
          </p:spPr>
        </p:pic>
      </p:grpSp>
      <p:pic>
        <p:nvPicPr>
          <p:cNvPr id="27" name="Graphic 3">
            <a:hlinkClick r:id="rId16"/>
            <a:extLst>
              <a:ext uri="{FF2B5EF4-FFF2-40B4-BE49-F238E27FC236}">
                <a16:creationId xmlns:a16="http://schemas.microsoft.com/office/drawing/2014/main" id="{BDE1C37A-AA99-4467-A909-31B1016524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8" name="TextBox 27">
            <a:hlinkClick r:id="rId19"/>
            <a:extLst>
              <a:ext uri="{FF2B5EF4-FFF2-40B4-BE49-F238E27FC236}">
                <a16:creationId xmlns:a16="http://schemas.microsoft.com/office/drawing/2014/main" id="{595E1E71-B862-4569-8D74-D650175BC93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5682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71A1C30C-7B60-49C7-A7F0-0B68B98B3088}"/>
              </a:ext>
            </a:extLst>
          </p:cNvPr>
          <p:cNvGrpSpPr/>
          <p:nvPr userDrawn="1"/>
        </p:nvGrpSpPr>
        <p:grpSpPr>
          <a:xfrm flipH="1" flipV="1">
            <a:off x="9061835" y="0"/>
            <a:ext cx="3130165" cy="1583206"/>
            <a:chOff x="3258751" y="4293447"/>
            <a:chExt cx="4553609" cy="2303169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4377F04F-6B02-498D-8CD7-90E1024CF4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2037" y="5588156"/>
              <a:ext cx="1760323" cy="1008460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EC6934C7-D160-4B89-A99F-812551EDDE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3879" y="4293447"/>
              <a:ext cx="642759" cy="1268602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B602B7E3-4F13-4819-8B12-DD915D42F5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23338" y="4499371"/>
              <a:ext cx="1101241" cy="1543796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4E355A95-6191-4DE7-B79B-0BA71CB18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3705" y="4818262"/>
              <a:ext cx="1760322" cy="1778354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C77FF2EF-788A-4D2F-9134-B5D14FA75AE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3258751" y="6014194"/>
              <a:ext cx="1101240" cy="582422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DC89860C-3CBB-4B9F-9116-2A4C2555F5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>
              <a:off x="3693556" y="4844905"/>
              <a:ext cx="1005154" cy="1751711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F6EF63F2-0D11-452C-9DF0-2EC868A079C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4307141" y="5896268"/>
              <a:ext cx="2011473" cy="700348"/>
            </a:xfrm>
            <a:prstGeom prst="rect">
              <a:avLst/>
            </a:prstGeom>
          </p:spPr>
        </p:pic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2DC8EC65-CF19-497D-ADD7-683526DDE7F5}"/>
              </a:ext>
            </a:extLst>
          </p:cNvPr>
          <p:cNvGrpSpPr/>
          <p:nvPr userDrawn="1"/>
        </p:nvGrpSpPr>
        <p:grpSpPr>
          <a:xfrm>
            <a:off x="0" y="4812120"/>
            <a:ext cx="3788399" cy="2058580"/>
            <a:chOff x="1" y="3876422"/>
            <a:chExt cx="5511176" cy="2994720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429CB1F0-3882-482C-82F8-0E587E0F62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873" y="3876422"/>
              <a:ext cx="992969" cy="1745453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911ADCE3-70ED-4048-99AE-B4F5234F81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8681" y="6157652"/>
              <a:ext cx="1222496" cy="700348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690BDD0E-BCAA-4E9A-8126-A29CD2259AE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10407"/>
            <a:stretch/>
          </p:blipFill>
          <p:spPr>
            <a:xfrm>
              <a:off x="1" y="4038600"/>
              <a:ext cx="797460" cy="2819400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EC533154-0645-494A-8C79-68A862F6C1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6846" y="5602540"/>
              <a:ext cx="642759" cy="1268602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BCE9925A-7113-486D-8A40-FA144D5C2A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8769" y="5077642"/>
              <a:ext cx="1101241" cy="1543796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D12871BA-91C2-4CD6-AA81-DEAB1E21FE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9776" y="4203217"/>
              <a:ext cx="1760322" cy="1778354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548272A4-54EE-42B6-BC40-4F7DC9BE12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A132AF8A-7A89-4B29-802E-88616CD185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96" y="4529972"/>
              <a:ext cx="1284336" cy="2124821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BB5E142B-9B86-4FDA-BCDD-FAADAEA80D3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920911" y="5400942"/>
              <a:ext cx="1777470" cy="1457058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6571E3B9-CB4C-4757-9C1B-D80CB5C7774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323896" y="5825082"/>
              <a:ext cx="774755" cy="1032918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A2C47200-ED6E-4BBB-956C-ED1FC7633E4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2638638" y="6157652"/>
              <a:ext cx="2011473" cy="700348"/>
            </a:xfrm>
            <a:prstGeom prst="rect">
              <a:avLst/>
            </a:prstGeom>
          </p:spPr>
        </p:pic>
      </p:grpSp>
      <p:pic>
        <p:nvPicPr>
          <p:cNvPr id="26" name="Graphic 3">
            <a:hlinkClick r:id="rId15"/>
            <a:extLst>
              <a:ext uri="{FF2B5EF4-FFF2-40B4-BE49-F238E27FC236}">
                <a16:creationId xmlns:a16="http://schemas.microsoft.com/office/drawing/2014/main" id="{161324E8-58AD-4504-AFA7-7DA95B363B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7" name="TextBox 26">
            <a:hlinkClick r:id="rId18"/>
            <a:extLst>
              <a:ext uri="{FF2B5EF4-FFF2-40B4-BE49-F238E27FC236}">
                <a16:creationId xmlns:a16="http://schemas.microsoft.com/office/drawing/2014/main" id="{1F4E2F81-FAE7-4D4B-BEE2-E99F431E85E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784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BFD26266-0C69-4964-8216-789EBD7886A4}"/>
              </a:ext>
            </a:extLst>
          </p:cNvPr>
          <p:cNvGrpSpPr/>
          <p:nvPr userDrawn="1"/>
        </p:nvGrpSpPr>
        <p:grpSpPr>
          <a:xfrm flipH="1">
            <a:off x="0" y="0"/>
            <a:ext cx="3626700" cy="1086610"/>
            <a:chOff x="6916056" y="0"/>
            <a:chExt cx="5275944" cy="1580746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022BAD5-FA73-4C95-BD52-F88E9A01F9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H="1">
              <a:off x="6916056" y="0"/>
              <a:ext cx="1564719" cy="896402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1D399488-A1A9-4596-88E2-BC8320C3A2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350126" y="0"/>
              <a:ext cx="1564718" cy="1580746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909B37C0-3A82-4F99-8031-1723048482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0026376" y="0"/>
              <a:ext cx="2102941" cy="1204740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224C8DF9-915E-4F90-970E-E09882FE6E6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56" b="15294"/>
            <a:stretch/>
          </p:blipFill>
          <p:spPr>
            <a:xfrm rot="10800000">
              <a:off x="10963675" y="0"/>
              <a:ext cx="1228325" cy="1295152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C9211785-3E16-4BC2-A49D-7125AC6302E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 rot="10800000">
              <a:off x="9984803" y="0"/>
              <a:ext cx="978872" cy="517704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CE61B597-95C6-4519-8930-91279783E37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 rot="10800000">
              <a:off x="9683722" y="0"/>
              <a:ext cx="893463" cy="1557064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9AC0CC81-FA1D-43DE-94AF-7E2A67C58CF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 rot="10800000">
              <a:off x="8243819" y="0"/>
              <a:ext cx="1787961" cy="622526"/>
            </a:xfrm>
            <a:prstGeom prst="rect">
              <a:avLst/>
            </a:prstGeom>
          </p:spPr>
        </p:pic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8917B4A3-AA7C-40A3-9D40-479C595DA1D0}"/>
              </a:ext>
            </a:extLst>
          </p:cNvPr>
          <p:cNvGrpSpPr/>
          <p:nvPr userDrawn="1"/>
        </p:nvGrpSpPr>
        <p:grpSpPr>
          <a:xfrm flipH="1">
            <a:off x="7539291" y="4938009"/>
            <a:ext cx="4652709" cy="1919991"/>
            <a:chOff x="-4875" y="4064893"/>
            <a:chExt cx="6768532" cy="2793108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3EF879EA-0726-4A3C-B3FA-8B35C04616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5094" y="4352338"/>
              <a:ext cx="992969" cy="1745453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8E13FFAD-EFB8-4F7A-8626-E8C2C18417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0571" y="5849540"/>
              <a:ext cx="1760323" cy="1008460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A63F560-9F73-4034-A1A6-A7214C0F340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26672"/>
            <a:stretch/>
          </p:blipFill>
          <p:spPr>
            <a:xfrm>
              <a:off x="0" y="4064893"/>
              <a:ext cx="965255" cy="2793108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730AE011-00B9-49D3-AEC9-FD1F8D2BB32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162" b="15930"/>
            <a:stretch/>
          </p:blipFill>
          <p:spPr>
            <a:xfrm>
              <a:off x="4402619" y="5771211"/>
              <a:ext cx="625185" cy="1086789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37E7FF4B-B18C-4FCC-86EB-3903B44D43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9307" y="4861314"/>
              <a:ext cx="1447443" cy="1268157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96CFADE2-16C7-4205-9911-B526B059C8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192" y="4634156"/>
              <a:ext cx="642759" cy="1268602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E1292C32-7612-4F19-9D4E-A0253DE8C8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9361" y="4861314"/>
              <a:ext cx="1101241" cy="1543796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61F80DE0-23CE-4322-8D28-21757BE503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335" y="5079646"/>
              <a:ext cx="1760322" cy="1778354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7FB1F7D8-B8C5-4248-83E5-385DCB7B01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2C6630C6-541B-46D0-AB52-061D56AECB2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334"/>
            <a:stretch/>
          </p:blipFill>
          <p:spPr>
            <a:xfrm>
              <a:off x="2971773" y="5037747"/>
              <a:ext cx="1284336" cy="1820253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C3587F3D-5418-4B2E-BFCD-4B90F56CC84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1129964" y="5400942"/>
              <a:ext cx="1777470" cy="1457058"/>
            </a:xfrm>
            <a:prstGeom prst="rect">
              <a:avLst/>
            </a:prstGeom>
          </p:spPr>
        </p:pic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2F8063B2-B949-4395-A785-F1C50011E4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-4875" y="6275578"/>
              <a:ext cx="1101240" cy="582422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4487EAB6-9C9E-4F1E-AB51-EDE55706874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2401146" y="5825082"/>
              <a:ext cx="774755" cy="1032918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C8DA0DBD-4A20-47EB-9CF0-515053CC6C6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>
              <a:off x="353782" y="5106289"/>
              <a:ext cx="1005154" cy="1751711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61F0FE3F-0F0E-4C4E-898D-B64959538F1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3746771" y="6157652"/>
              <a:ext cx="2011473" cy="700348"/>
            </a:xfrm>
            <a:prstGeom prst="rect">
              <a:avLst/>
            </a:prstGeom>
          </p:spPr>
        </p:pic>
      </p:grpSp>
      <p:pic>
        <p:nvPicPr>
          <p:cNvPr id="30" name="Graphic 3">
            <a:hlinkClick r:id="rId17"/>
            <a:extLst>
              <a:ext uri="{FF2B5EF4-FFF2-40B4-BE49-F238E27FC236}">
                <a16:creationId xmlns:a16="http://schemas.microsoft.com/office/drawing/2014/main" id="{CE0F7CB8-CC28-490F-81C2-FDB7A14620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1" name="TextBox 30">
            <a:hlinkClick r:id="rId20"/>
            <a:extLst>
              <a:ext uri="{FF2B5EF4-FFF2-40B4-BE49-F238E27FC236}">
                <a16:creationId xmlns:a16="http://schemas.microsoft.com/office/drawing/2014/main" id="{79BE6EAF-EE62-428E-A766-D8D9747305B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8306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0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3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32" Type="http://schemas.openxmlformats.org/officeDocument/2006/relationships/image" Target="../media/image8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4.svg"/><Relationship Id="rId36" Type="http://schemas.openxmlformats.org/officeDocument/2006/relationships/image" Target="../media/image1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3.png"/><Relationship Id="rId30" Type="http://schemas.openxmlformats.org/officeDocument/2006/relationships/image" Target="../media/image6.svg"/><Relationship Id="rId35" Type="http://schemas.openxmlformats.org/officeDocument/2006/relationships/image" Target="../media/image1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D34D499B-C4F8-4B70-8B65-CA005FF8D632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" y="4327165"/>
            <a:ext cx="3034828" cy="2530833"/>
          </a:xfrm>
          <a:prstGeom prst="rect">
            <a:avLst/>
          </a:prstGeom>
        </p:spPr>
      </p:pic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3260D924-EFF6-4474-B9EC-FB54B51B75A1}"/>
              </a:ext>
            </a:extLst>
          </p:cNvPr>
          <p:cNvSpPr/>
          <p:nvPr userDrawn="1"/>
        </p:nvSpPr>
        <p:spPr>
          <a:xfrm>
            <a:off x="3281303" y="6142728"/>
            <a:ext cx="45719" cy="45719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88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C35A966F-7D23-47CB-99F2-4D52955B852B}"/>
              </a:ext>
            </a:extLst>
          </p:cNvPr>
          <p:cNvSpPr/>
          <p:nvPr userDrawn="1"/>
        </p:nvSpPr>
        <p:spPr>
          <a:xfrm>
            <a:off x="2837428" y="293506"/>
            <a:ext cx="45719" cy="45719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361B5FD5-AC00-4152-892E-1123DA0CD01E}"/>
              </a:ext>
            </a:extLst>
          </p:cNvPr>
          <p:cNvSpPr/>
          <p:nvPr userDrawn="1"/>
        </p:nvSpPr>
        <p:spPr>
          <a:xfrm>
            <a:off x="5600174" y="293505"/>
            <a:ext cx="45719" cy="45719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DE1596CB-8182-4ADB-ABEE-654FD0789BC4}"/>
              </a:ext>
            </a:extLst>
          </p:cNvPr>
          <p:cNvSpPr/>
          <p:nvPr userDrawn="1"/>
        </p:nvSpPr>
        <p:spPr>
          <a:xfrm>
            <a:off x="264039" y="4043095"/>
            <a:ext cx="45719" cy="45719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58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EBB25012-AA36-4EFF-A62F-42B41C23F627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3664934" y="6375804"/>
            <a:ext cx="166665" cy="16666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2FF2D0EF-A62E-437B-AA15-0574B840E082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452333" y="404935"/>
            <a:ext cx="175437" cy="17543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B2836AC6-E55D-496B-A731-08679A3D1BCB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9510802" y="0"/>
            <a:ext cx="2681197" cy="1937000"/>
          </a:xfrm>
          <a:prstGeom prst="rect">
            <a:avLst/>
          </a:prstGeom>
        </p:spPr>
      </p:pic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672FA259-8B2C-4B34-B91C-524ED6290175}"/>
              </a:ext>
            </a:extLst>
          </p:cNvPr>
          <p:cNvSpPr/>
          <p:nvPr userDrawn="1"/>
        </p:nvSpPr>
        <p:spPr>
          <a:xfrm>
            <a:off x="11197285" y="1439032"/>
            <a:ext cx="45719" cy="45719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58" y="72688"/>
                  <a:pt x="81858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BE69EBFB-73BC-499A-94EF-5C3AE2123EB8}"/>
              </a:ext>
            </a:extLst>
          </p:cNvPr>
          <p:cNvSpPr/>
          <p:nvPr userDrawn="1"/>
        </p:nvSpPr>
        <p:spPr>
          <a:xfrm>
            <a:off x="8631082" y="6321813"/>
            <a:ext cx="45719" cy="45719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58" y="72652"/>
                  <a:pt x="81858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F7769366-260F-4402-815B-B9921BB6FF08}"/>
              </a:ext>
            </a:extLst>
          </p:cNvPr>
          <p:cNvSpPr/>
          <p:nvPr userDrawn="1"/>
        </p:nvSpPr>
        <p:spPr>
          <a:xfrm>
            <a:off x="11592490" y="5183972"/>
            <a:ext cx="45719" cy="45719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AF6361A9-849B-496C-A08C-EB11DABB96DB}"/>
              </a:ext>
            </a:extLst>
          </p:cNvPr>
          <p:cNvSpPr/>
          <p:nvPr userDrawn="1"/>
        </p:nvSpPr>
        <p:spPr>
          <a:xfrm>
            <a:off x="10238840" y="6601710"/>
            <a:ext cx="45719" cy="45719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1527596E-5EBB-4C4E-88ED-5A794597EA90}"/>
              </a:ext>
            </a:extLst>
          </p:cNvPr>
          <p:cNvSpPr/>
          <p:nvPr userDrawn="1"/>
        </p:nvSpPr>
        <p:spPr>
          <a:xfrm>
            <a:off x="8480413" y="139341"/>
            <a:ext cx="45719" cy="45719"/>
          </a:xfrm>
          <a:custGeom>
            <a:avLst/>
            <a:gdLst>
              <a:gd name="connsiteX0" fmla="*/ 35668 w 71226"/>
              <a:gd name="connsiteY0" fmla="*/ 998 h 71226"/>
              <a:gd name="connsiteX1" fmla="*/ 35668 w 71226"/>
              <a:gd name="connsiteY1" fmla="*/ 72652 h 71226"/>
              <a:gd name="connsiteX2" fmla="*/ 35668 w 71226"/>
              <a:gd name="connsiteY2" fmla="*/ 998 h 7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226" h="71226">
                <a:moveTo>
                  <a:pt x="35668" y="998"/>
                </a:moveTo>
                <a:cubicBezTo>
                  <a:pt x="-10558" y="998"/>
                  <a:pt x="-10558" y="72652"/>
                  <a:pt x="35668" y="72652"/>
                </a:cubicBezTo>
                <a:cubicBezTo>
                  <a:pt x="81894" y="72652"/>
                  <a:pt x="81894" y="998"/>
                  <a:pt x="35668" y="998"/>
                </a:cubicBezTo>
                <a:close/>
              </a:path>
            </a:pathLst>
          </a:custGeom>
          <a:solidFill>
            <a:srgbClr val="75DDC9"/>
          </a:solidFill>
          <a:ln w="35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D1014BEA-A8ED-4F0B-A1C9-FEA2A31CDC41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1562410" y="6199384"/>
            <a:ext cx="201753" cy="195174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1F6C6194-8DE9-47E8-8E07-F066718B4C73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1757077" y="2187882"/>
            <a:ext cx="166665" cy="22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72" r:id="rId22"/>
    <p:sldLayoutId id="2147483664" r:id="rId2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12" Type="http://schemas.openxmlformats.org/officeDocument/2006/relationships/image" Target="../media/image29.png"/><Relationship Id="rId2" Type="http://schemas.openxmlformats.org/officeDocument/2006/relationships/image" Target="../media/image15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31.png"/><Relationship Id="rId1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30.png"/><Relationship Id="rId9" Type="http://schemas.openxmlformats.org/officeDocument/2006/relationships/image" Target="../media/image21.png"/><Relationship Id="rId1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3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Quicksand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3.png"/><Relationship Id="rId3" Type="http://schemas.openxmlformats.org/officeDocument/2006/relationships/image" Target="../media/image10.svg"/><Relationship Id="rId7" Type="http://schemas.openxmlformats.org/officeDocument/2006/relationships/image" Target="../media/image12.svg"/><Relationship Id="rId12" Type="http://schemas.openxmlformats.org/officeDocument/2006/relationships/image" Target="../media/image2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11" Type="http://schemas.openxmlformats.org/officeDocument/2006/relationships/image" Target="../media/image17.png"/><Relationship Id="rId5" Type="http://schemas.openxmlformats.org/officeDocument/2006/relationships/image" Target="../media/image8.sv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21.png"/><Relationship Id="rId1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2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9.png"/><Relationship Id="rId5" Type="http://schemas.openxmlformats.org/officeDocument/2006/relationships/image" Target="../media/image18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DD09F3D-9FEE-4D94-A533-4097F1B794A6}"/>
              </a:ext>
            </a:extLst>
          </p:cNvPr>
          <p:cNvSpPr txBox="1"/>
          <p:nvPr/>
        </p:nvSpPr>
        <p:spPr>
          <a:xfrm>
            <a:off x="2002970" y="1620441"/>
            <a:ext cx="8490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dirty="0">
                <a:solidFill>
                  <a:srgbClr val="003128"/>
                </a:solidFill>
                <a:latin typeface="+mj-lt"/>
                <a:cs typeface="Arial" panose="020B0604020202020204" pitchFamily="34" charset="0"/>
              </a:rPr>
              <a:t>Indoor Plants</a:t>
            </a:r>
            <a:endParaRPr lang="ko-KR" altLang="en-US" sz="4400" dirty="0">
              <a:solidFill>
                <a:srgbClr val="00312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E5944B-72EB-4DAA-8FCC-BB6CAEE037CA}"/>
              </a:ext>
            </a:extLst>
          </p:cNvPr>
          <p:cNvSpPr txBox="1"/>
          <p:nvPr/>
        </p:nvSpPr>
        <p:spPr>
          <a:xfrm>
            <a:off x="2002971" y="2943880"/>
            <a:ext cx="8490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003128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rgbClr val="003128"/>
              </a:solidFill>
              <a:cs typeface="Arial" panose="020B0604020202020204" pitchFamily="34" charset="0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DDDA9C4-E781-4275-AF75-B2869D496947}"/>
              </a:ext>
            </a:extLst>
          </p:cNvPr>
          <p:cNvSpPr/>
          <p:nvPr/>
        </p:nvSpPr>
        <p:spPr>
          <a:xfrm>
            <a:off x="6952343" y="4426855"/>
            <a:ext cx="3991428" cy="522515"/>
          </a:xfrm>
          <a:prstGeom prst="roundRect">
            <a:avLst>
              <a:gd name="adj" fmla="val 50000"/>
            </a:avLst>
          </a:prstGeom>
          <a:solidFill>
            <a:srgbClr val="30BB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00. 00. 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69D937-4765-4D37-94D9-3434E4A72BB2}"/>
              </a:ext>
            </a:extLst>
          </p:cNvPr>
          <p:cNvSpPr txBox="1"/>
          <p:nvPr/>
        </p:nvSpPr>
        <p:spPr>
          <a:xfrm>
            <a:off x="6952344" y="5123766"/>
            <a:ext cx="3991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CB8E6959-5DB4-446D-A2CF-2593AE70BE4B}"/>
              </a:ext>
            </a:extLst>
          </p:cNvPr>
          <p:cNvSpPr/>
          <p:nvPr/>
        </p:nvSpPr>
        <p:spPr>
          <a:xfrm>
            <a:off x="3079342" y="1155123"/>
            <a:ext cx="2866029" cy="1976210"/>
          </a:xfrm>
          <a:prstGeom prst="rect">
            <a:avLst/>
          </a:prstGeom>
          <a:solidFill>
            <a:srgbClr val="30BBAC"/>
          </a:solidFill>
          <a:ln w="635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71B070F-9751-4E60-BF22-1F096DDFFE34}"/>
              </a:ext>
            </a:extLst>
          </p:cNvPr>
          <p:cNvSpPr/>
          <p:nvPr/>
        </p:nvSpPr>
        <p:spPr>
          <a:xfrm>
            <a:off x="8222842" y="1155123"/>
            <a:ext cx="2866029" cy="1976210"/>
          </a:xfrm>
          <a:prstGeom prst="rect">
            <a:avLst/>
          </a:prstGeom>
          <a:solidFill>
            <a:srgbClr val="30BBAC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3239360-FC37-4352-BAEB-22C796D57CB6}"/>
              </a:ext>
            </a:extLst>
          </p:cNvPr>
          <p:cNvSpPr/>
          <p:nvPr/>
        </p:nvSpPr>
        <p:spPr>
          <a:xfrm>
            <a:off x="3079342" y="3726667"/>
            <a:ext cx="2866029" cy="1976210"/>
          </a:xfrm>
          <a:prstGeom prst="rect">
            <a:avLst/>
          </a:prstGeom>
          <a:solidFill>
            <a:srgbClr val="30BBAC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C7F395E-9C9C-4509-86F4-F0266A4FD928}"/>
              </a:ext>
            </a:extLst>
          </p:cNvPr>
          <p:cNvSpPr/>
          <p:nvPr/>
        </p:nvSpPr>
        <p:spPr>
          <a:xfrm>
            <a:off x="8222842" y="3726667"/>
            <a:ext cx="2866029" cy="1976210"/>
          </a:xfrm>
          <a:prstGeom prst="rect">
            <a:avLst/>
          </a:prstGeom>
          <a:solidFill>
            <a:srgbClr val="30BBAC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9F47DC9-6F08-452A-AB27-1B3BFEC25A1E}"/>
              </a:ext>
            </a:extLst>
          </p:cNvPr>
          <p:cNvSpPr txBox="1"/>
          <p:nvPr/>
        </p:nvSpPr>
        <p:spPr>
          <a:xfrm>
            <a:off x="3175000" y="1824602"/>
            <a:ext cx="26083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A4CEA56-9583-4B1E-B44E-2733AC62E419}"/>
              </a:ext>
            </a:extLst>
          </p:cNvPr>
          <p:cNvSpPr/>
          <p:nvPr/>
        </p:nvSpPr>
        <p:spPr>
          <a:xfrm>
            <a:off x="3175355" y="1409841"/>
            <a:ext cx="2602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CD9143E-4748-4A48-9C47-DBD5F5EC9E38}"/>
              </a:ext>
            </a:extLst>
          </p:cNvPr>
          <p:cNvSpPr txBox="1"/>
          <p:nvPr/>
        </p:nvSpPr>
        <p:spPr>
          <a:xfrm>
            <a:off x="8369300" y="1824602"/>
            <a:ext cx="26083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BA1CF0E-0C90-4A3F-A05F-6B3FCBEC14B9}"/>
              </a:ext>
            </a:extLst>
          </p:cNvPr>
          <p:cNvSpPr/>
          <p:nvPr/>
        </p:nvSpPr>
        <p:spPr>
          <a:xfrm>
            <a:off x="8369655" y="1409841"/>
            <a:ext cx="2602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79BEE89-09D4-4CB8-93D8-FF7310696D37}"/>
              </a:ext>
            </a:extLst>
          </p:cNvPr>
          <p:cNvSpPr txBox="1"/>
          <p:nvPr/>
        </p:nvSpPr>
        <p:spPr>
          <a:xfrm>
            <a:off x="3175000" y="4430041"/>
            <a:ext cx="26083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6C808FF-74B4-4F2E-B33C-7266E6E135F6}"/>
              </a:ext>
            </a:extLst>
          </p:cNvPr>
          <p:cNvSpPr/>
          <p:nvPr/>
        </p:nvSpPr>
        <p:spPr>
          <a:xfrm>
            <a:off x="3175355" y="4015280"/>
            <a:ext cx="2602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92897B4-5BD7-43CD-BAB2-FD096DFCA3B6}"/>
              </a:ext>
            </a:extLst>
          </p:cNvPr>
          <p:cNvSpPr txBox="1"/>
          <p:nvPr/>
        </p:nvSpPr>
        <p:spPr>
          <a:xfrm>
            <a:off x="8369300" y="4430041"/>
            <a:ext cx="26083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1556F124-9BF3-4334-A952-018E69D8FEEC}"/>
              </a:ext>
            </a:extLst>
          </p:cNvPr>
          <p:cNvSpPr/>
          <p:nvPr/>
        </p:nvSpPr>
        <p:spPr>
          <a:xfrm>
            <a:off x="8369655" y="4015280"/>
            <a:ext cx="2602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48EF6CB1-340D-489C-A82D-8BBBAD7537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99F49F2-50C2-4100-A8E0-62D0D52F864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FA99865-6251-4465-A171-25E78D6642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48D6D648-36FC-436E-899D-58DE214835D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195781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9016AD3B-0F49-4AB2-8E57-00AFB50A1319}"/>
              </a:ext>
            </a:extLst>
          </p:cNvPr>
          <p:cNvSpPr>
            <a:spLocks noChangeAspect="1"/>
          </p:cNvSpPr>
          <p:nvPr/>
        </p:nvSpPr>
        <p:spPr>
          <a:xfrm>
            <a:off x="3171098" y="1849237"/>
            <a:ext cx="1116000" cy="1116000"/>
          </a:xfrm>
          <a:prstGeom prst="ellipse">
            <a:avLst/>
          </a:prstGeom>
          <a:solidFill>
            <a:srgbClr val="30BBA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158E5F-8B1A-4E45-8CA9-96AABEC14632}"/>
              </a:ext>
            </a:extLst>
          </p:cNvPr>
          <p:cNvSpPr txBox="1"/>
          <p:nvPr/>
        </p:nvSpPr>
        <p:spPr>
          <a:xfrm>
            <a:off x="1843163" y="3808433"/>
            <a:ext cx="3771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3128"/>
                </a:solidFill>
              </a:rPr>
              <a:t>Lorem ipsum dolor sit </a:t>
            </a:r>
            <a:r>
              <a:rPr lang="en-US" altLang="ko-KR" dirty="0" err="1">
                <a:solidFill>
                  <a:srgbClr val="003128"/>
                </a:solidFill>
              </a:rPr>
              <a:t>amet</a:t>
            </a:r>
            <a:r>
              <a:rPr lang="en-US" altLang="ko-KR" dirty="0">
                <a:solidFill>
                  <a:srgbClr val="003128"/>
                </a:solidFill>
              </a:rPr>
              <a:t>, </a:t>
            </a:r>
            <a:r>
              <a:rPr lang="en-US" altLang="ko-KR" dirty="0" err="1">
                <a:solidFill>
                  <a:srgbClr val="003128"/>
                </a:solidFill>
              </a:rPr>
              <a:t>consectetur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adipisicing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elit</a:t>
            </a:r>
            <a:r>
              <a:rPr lang="en-US" altLang="ko-KR" dirty="0">
                <a:solidFill>
                  <a:srgbClr val="003128"/>
                </a:solidFill>
              </a:rPr>
              <a:t>, sed do </a:t>
            </a:r>
            <a:r>
              <a:rPr lang="en-US" altLang="ko-KR" dirty="0" err="1">
                <a:solidFill>
                  <a:srgbClr val="003128"/>
                </a:solidFill>
              </a:rPr>
              <a:t>eiusmod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tempor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incididunt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ut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labore</a:t>
            </a:r>
            <a:r>
              <a:rPr lang="en-US" altLang="ko-KR" dirty="0">
                <a:solidFill>
                  <a:srgbClr val="003128"/>
                </a:solidFill>
              </a:rPr>
              <a:t> et dolore magna </a:t>
            </a:r>
            <a:r>
              <a:rPr lang="en-US" altLang="ko-KR" dirty="0" err="1">
                <a:solidFill>
                  <a:srgbClr val="003128"/>
                </a:solidFill>
              </a:rPr>
              <a:t>aliqua</a:t>
            </a:r>
            <a:r>
              <a:rPr lang="en-US" altLang="ko-KR" dirty="0">
                <a:solidFill>
                  <a:srgbClr val="003128"/>
                </a:solidFill>
              </a:rPr>
              <a:t>.</a:t>
            </a:r>
            <a:endParaRPr lang="ko-KR" altLang="en-US" dirty="0">
              <a:solidFill>
                <a:srgbClr val="003128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E26D5BB-0B15-4F6E-B086-1655B553A07A}"/>
              </a:ext>
            </a:extLst>
          </p:cNvPr>
          <p:cNvSpPr/>
          <p:nvPr/>
        </p:nvSpPr>
        <p:spPr>
          <a:xfrm>
            <a:off x="1847249" y="3228572"/>
            <a:ext cx="3763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003128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rgbClr val="003128"/>
              </a:solidFill>
              <a:latin typeface="+mj-lt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73FFAB44-2255-4711-9CDC-E380BD79E239}"/>
              </a:ext>
            </a:extLst>
          </p:cNvPr>
          <p:cNvSpPr>
            <a:spLocks noChangeAspect="1"/>
          </p:cNvSpPr>
          <p:nvPr/>
        </p:nvSpPr>
        <p:spPr>
          <a:xfrm>
            <a:off x="7904901" y="1849237"/>
            <a:ext cx="1116000" cy="1116000"/>
          </a:xfrm>
          <a:prstGeom prst="ellipse">
            <a:avLst/>
          </a:prstGeom>
          <a:solidFill>
            <a:srgbClr val="30BBA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A5D903-22D4-4AFD-9233-4760C5F0DC6D}"/>
              </a:ext>
            </a:extLst>
          </p:cNvPr>
          <p:cNvSpPr txBox="1"/>
          <p:nvPr/>
        </p:nvSpPr>
        <p:spPr>
          <a:xfrm>
            <a:off x="6576966" y="3808433"/>
            <a:ext cx="3771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3128"/>
                </a:solidFill>
              </a:rPr>
              <a:t>Lorem ipsum dolor sit </a:t>
            </a:r>
            <a:r>
              <a:rPr lang="en-US" altLang="ko-KR" dirty="0" err="1">
                <a:solidFill>
                  <a:srgbClr val="003128"/>
                </a:solidFill>
              </a:rPr>
              <a:t>amet</a:t>
            </a:r>
            <a:r>
              <a:rPr lang="en-US" altLang="ko-KR" dirty="0">
                <a:solidFill>
                  <a:srgbClr val="003128"/>
                </a:solidFill>
              </a:rPr>
              <a:t>, </a:t>
            </a:r>
            <a:r>
              <a:rPr lang="en-US" altLang="ko-KR" dirty="0" err="1">
                <a:solidFill>
                  <a:srgbClr val="003128"/>
                </a:solidFill>
              </a:rPr>
              <a:t>consectetur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adipisicing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elit</a:t>
            </a:r>
            <a:r>
              <a:rPr lang="en-US" altLang="ko-KR" dirty="0">
                <a:solidFill>
                  <a:srgbClr val="003128"/>
                </a:solidFill>
              </a:rPr>
              <a:t>, sed do </a:t>
            </a:r>
            <a:r>
              <a:rPr lang="en-US" altLang="ko-KR" dirty="0" err="1">
                <a:solidFill>
                  <a:srgbClr val="003128"/>
                </a:solidFill>
              </a:rPr>
              <a:t>eiusmod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tempor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incididunt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ut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labore</a:t>
            </a:r>
            <a:r>
              <a:rPr lang="en-US" altLang="ko-KR" dirty="0">
                <a:solidFill>
                  <a:srgbClr val="003128"/>
                </a:solidFill>
              </a:rPr>
              <a:t> et dolore magna </a:t>
            </a:r>
            <a:r>
              <a:rPr lang="en-US" altLang="ko-KR" dirty="0" err="1">
                <a:solidFill>
                  <a:srgbClr val="003128"/>
                </a:solidFill>
              </a:rPr>
              <a:t>aliqua</a:t>
            </a:r>
            <a:r>
              <a:rPr lang="en-US" altLang="ko-KR" dirty="0">
                <a:solidFill>
                  <a:srgbClr val="003128"/>
                </a:solidFill>
              </a:rPr>
              <a:t>.</a:t>
            </a:r>
            <a:endParaRPr lang="ko-KR" altLang="en-US" dirty="0">
              <a:solidFill>
                <a:srgbClr val="003128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D6AF985-D371-4A10-8E3A-8C0C30F2AB7C}"/>
              </a:ext>
            </a:extLst>
          </p:cNvPr>
          <p:cNvSpPr/>
          <p:nvPr/>
        </p:nvSpPr>
        <p:spPr>
          <a:xfrm>
            <a:off x="6581052" y="3228572"/>
            <a:ext cx="3763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003128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rgbClr val="00312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29695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C6AC2D6-A688-4E96-A87B-05C6B83E6C72}"/>
              </a:ext>
            </a:extLst>
          </p:cNvPr>
          <p:cNvSpPr txBox="1"/>
          <p:nvPr/>
        </p:nvSpPr>
        <p:spPr>
          <a:xfrm>
            <a:off x="1304427" y="4550399"/>
            <a:ext cx="197621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C7D2DE6-0C5B-4944-96FE-DF5A819F7B43}"/>
              </a:ext>
            </a:extLst>
          </p:cNvPr>
          <p:cNvSpPr/>
          <p:nvPr/>
        </p:nvSpPr>
        <p:spPr>
          <a:xfrm>
            <a:off x="1304427" y="4110224"/>
            <a:ext cx="197621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3E2BF4-7A3A-4969-9104-7FB767CDDBFA}"/>
              </a:ext>
            </a:extLst>
          </p:cNvPr>
          <p:cNvSpPr txBox="1"/>
          <p:nvPr/>
        </p:nvSpPr>
        <p:spPr>
          <a:xfrm>
            <a:off x="3840071" y="4550399"/>
            <a:ext cx="197621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7B74FA2-49FD-4370-829B-D31CBFB7EAB7}"/>
              </a:ext>
            </a:extLst>
          </p:cNvPr>
          <p:cNvSpPr/>
          <p:nvPr/>
        </p:nvSpPr>
        <p:spPr>
          <a:xfrm>
            <a:off x="3840071" y="4110224"/>
            <a:ext cx="197621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5EF48C-AC5D-4CF9-991F-C63B534AB550}"/>
              </a:ext>
            </a:extLst>
          </p:cNvPr>
          <p:cNvSpPr txBox="1"/>
          <p:nvPr/>
        </p:nvSpPr>
        <p:spPr>
          <a:xfrm>
            <a:off x="6375716" y="4550399"/>
            <a:ext cx="197621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8E95287-EC22-4291-A092-A24BB313F662}"/>
              </a:ext>
            </a:extLst>
          </p:cNvPr>
          <p:cNvSpPr/>
          <p:nvPr/>
        </p:nvSpPr>
        <p:spPr>
          <a:xfrm>
            <a:off x="6375716" y="4110224"/>
            <a:ext cx="197621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56CDEF-9A09-4CB3-A191-87FA1D4CB317}"/>
              </a:ext>
            </a:extLst>
          </p:cNvPr>
          <p:cNvSpPr txBox="1"/>
          <p:nvPr/>
        </p:nvSpPr>
        <p:spPr>
          <a:xfrm>
            <a:off x="8911361" y="4550399"/>
            <a:ext cx="197621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75BE000-73A8-4B6B-BEF4-9A32F813D72B}"/>
              </a:ext>
            </a:extLst>
          </p:cNvPr>
          <p:cNvSpPr/>
          <p:nvPr/>
        </p:nvSpPr>
        <p:spPr>
          <a:xfrm>
            <a:off x="8911361" y="4110224"/>
            <a:ext cx="197621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A0F1D2E4-5413-469D-8BDF-6D980D18FB7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5909D6B1-4B44-493E-8A6B-19FE37F5F93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FE0F6300-752B-4D6A-9B15-C7770210B7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7D79D00F-309C-4220-B0C7-4FB1E8AE189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CD1935-8019-4DAE-9CBC-BAAE8987124C}"/>
              </a:ext>
            </a:extLst>
          </p:cNvPr>
          <p:cNvSpPr txBox="1"/>
          <p:nvPr/>
        </p:nvSpPr>
        <p:spPr>
          <a:xfrm>
            <a:off x="2484726" y="875229"/>
            <a:ext cx="7222548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 b="0">
                <a:solidFill>
                  <a:srgbClr val="40C0B5"/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rgbClr val="30BBAC"/>
                </a:solidFill>
              </a:rPr>
              <a:t>Insert Your </a:t>
            </a:r>
            <a:r>
              <a:rPr lang="en-US" altLang="ko-KR" sz="3200" dirty="0">
                <a:solidFill>
                  <a:srgbClr val="30BBAC"/>
                </a:solidFill>
                <a:latin typeface="+mj-lt"/>
              </a:rPr>
              <a:t>Title Here</a:t>
            </a:r>
            <a:endParaRPr lang="ko-KR" altLang="en-US" sz="3200" dirty="0">
              <a:solidFill>
                <a:srgbClr val="30BBA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33465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497A13C-ADED-455B-9C4A-60EF424C14C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6AF8E9C-36F1-411D-A56E-055DB19D6220}"/>
              </a:ext>
            </a:extLst>
          </p:cNvPr>
          <p:cNvGrpSpPr/>
          <p:nvPr/>
        </p:nvGrpSpPr>
        <p:grpSpPr>
          <a:xfrm>
            <a:off x="3298478" y="5384800"/>
            <a:ext cx="4528009" cy="1487704"/>
            <a:chOff x="-4875" y="4634156"/>
            <a:chExt cx="6768532" cy="2223844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4A675CA3-38FF-4B80-B68E-EF4FFE0F55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53838" y="4795734"/>
              <a:ext cx="992969" cy="1745456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51CF723A-749E-474D-83D5-3DD6DAF5A3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0571" y="5849540"/>
              <a:ext cx="1760323" cy="1008460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A6EE6281-7471-4FE2-A02F-6DEBE9FF02F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162" b="15930"/>
            <a:stretch/>
          </p:blipFill>
          <p:spPr>
            <a:xfrm>
              <a:off x="4402619" y="5771211"/>
              <a:ext cx="625185" cy="1086789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0A1F2557-B90B-4D19-B876-F1757EFD81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86463" y="5568162"/>
              <a:ext cx="1447444" cy="1268157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7CF4C3A9-FCFA-4B33-B349-CE20D9F402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9192" y="4634156"/>
              <a:ext cx="642759" cy="1268602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C054626F-48CC-4FE9-8007-40875F6422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9361" y="4861314"/>
              <a:ext cx="1101241" cy="1543796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63A4E48F-3F0F-41DE-A768-79C8404874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335" y="5079646"/>
              <a:ext cx="1760322" cy="1778354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C108BE3C-BC96-4B5E-BE35-570FE4D3AC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210D17C5-5DC5-4C05-9B1A-A83936E9FC0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334"/>
            <a:stretch/>
          </p:blipFill>
          <p:spPr>
            <a:xfrm>
              <a:off x="2971773" y="5037747"/>
              <a:ext cx="1284336" cy="1820253"/>
            </a:xfrm>
            <a:prstGeom prst="rect">
              <a:avLst/>
            </a:prstGeom>
          </p:spPr>
        </p:pic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53A2C856-A417-47EB-A8E5-B3C14483699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857"/>
            <a:stretch/>
          </p:blipFill>
          <p:spPr>
            <a:xfrm>
              <a:off x="1043181" y="5646966"/>
              <a:ext cx="1777470" cy="1189353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F7CDD893-F402-4C26-9B1F-37E7B669454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-4875" y="6275578"/>
              <a:ext cx="1101240" cy="582422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D8416265-8F26-478F-9089-96FC68A762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2401146" y="5825082"/>
              <a:ext cx="774755" cy="1032918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B13210EA-06A1-4512-8E16-DA60EBE83DF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3746771" y="6157652"/>
              <a:ext cx="2011473" cy="700348"/>
            </a:xfrm>
            <a:prstGeom prst="rect">
              <a:avLst/>
            </a:prstGeom>
          </p:spPr>
        </p:pic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6A0A2416-3A33-4802-9E93-B4F2D2ABA2EA}"/>
              </a:ext>
            </a:extLst>
          </p:cNvPr>
          <p:cNvGrpSpPr/>
          <p:nvPr/>
        </p:nvGrpSpPr>
        <p:grpSpPr>
          <a:xfrm flipH="1">
            <a:off x="7340566" y="3861528"/>
            <a:ext cx="4851434" cy="2996472"/>
            <a:chOff x="0" y="2378833"/>
            <a:chExt cx="7251990" cy="4479167"/>
          </a:xfrm>
        </p:grpSpPr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7B1ECC84-B4B3-4887-AE05-6F7B469660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296" y="3203344"/>
              <a:ext cx="992969" cy="1745453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3A4DC810-A8CF-478C-A8FD-FA3F6B022F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1667" y="5849540"/>
              <a:ext cx="1760323" cy="1008460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6195097C-4443-4057-A180-EA48F2014C2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10407"/>
            <a:stretch/>
          </p:blipFill>
          <p:spPr>
            <a:xfrm>
              <a:off x="0" y="3445363"/>
              <a:ext cx="965255" cy="3412637"/>
            </a:xfrm>
            <a:prstGeom prst="rect">
              <a:avLst/>
            </a:prstGeom>
          </p:spPr>
        </p:pic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D46C2D0C-C840-489C-8ECF-B51DA81B356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16"/>
            <a:stretch/>
          </p:blipFill>
          <p:spPr>
            <a:xfrm>
              <a:off x="0" y="2378833"/>
              <a:ext cx="491639" cy="1292713"/>
            </a:xfrm>
            <a:prstGeom prst="rect">
              <a:avLst/>
            </a:prstGeom>
          </p:spPr>
        </p:pic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4F687767-01E9-4D9C-8C8F-F6ACF05202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5103" y="4670394"/>
              <a:ext cx="1447443" cy="1268157"/>
            </a:xfrm>
            <a:prstGeom prst="rect">
              <a:avLst/>
            </a:prstGeom>
          </p:spPr>
        </p:pic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94076DCE-065F-4F63-82CE-C1C8410D71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3509" y="4554831"/>
              <a:ext cx="642759" cy="1268602"/>
            </a:xfrm>
            <a:prstGeom prst="rect">
              <a:avLst/>
            </a:prstGeom>
          </p:spPr>
        </p:pic>
        <p:pic>
          <p:nvPicPr>
            <p:cNvPr id="37" name="그림 36">
              <a:extLst>
                <a:ext uri="{FF2B5EF4-FFF2-40B4-BE49-F238E27FC236}">
                  <a16:creationId xmlns:a16="http://schemas.microsoft.com/office/drawing/2014/main" id="{7AC66B4F-BD4A-4B0D-B3EB-361E74EF7E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968" y="4760755"/>
              <a:ext cx="1101241" cy="1543796"/>
            </a:xfrm>
            <a:prstGeom prst="rect">
              <a:avLst/>
            </a:prstGeom>
          </p:spPr>
        </p:pic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D85E3282-CB50-437F-A35F-3C3E845C4B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335" y="5079646"/>
              <a:ext cx="1760322" cy="1778354"/>
            </a:xfrm>
            <a:prstGeom prst="rect">
              <a:avLst/>
            </a:prstGeom>
          </p:spPr>
        </p:pic>
        <p:pic>
          <p:nvPicPr>
            <p:cNvPr id="39" name="그림 38">
              <a:extLst>
                <a:ext uri="{FF2B5EF4-FFF2-40B4-BE49-F238E27FC236}">
                  <a16:creationId xmlns:a16="http://schemas.microsoft.com/office/drawing/2014/main" id="{79F1728A-EF23-4BD2-B1F7-6C015106CA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40" name="그림 39">
              <a:extLst>
                <a:ext uri="{FF2B5EF4-FFF2-40B4-BE49-F238E27FC236}">
                  <a16:creationId xmlns:a16="http://schemas.microsoft.com/office/drawing/2014/main" id="{B145ADC6-1FC5-4962-BC96-3FA999DAF6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96" y="4529972"/>
              <a:ext cx="1284336" cy="2124821"/>
            </a:xfrm>
            <a:prstGeom prst="rect">
              <a:avLst/>
            </a:prstGeom>
          </p:spPr>
        </p:pic>
        <p:pic>
          <p:nvPicPr>
            <p:cNvPr id="41" name="그림 40">
              <a:extLst>
                <a:ext uri="{FF2B5EF4-FFF2-40B4-BE49-F238E27FC236}">
                  <a16:creationId xmlns:a16="http://schemas.microsoft.com/office/drawing/2014/main" id="{A29421F7-7B5A-4702-BC4C-C75EFB9A658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920911" y="5400942"/>
              <a:ext cx="1777470" cy="1457058"/>
            </a:xfrm>
            <a:prstGeom prst="rect">
              <a:avLst/>
            </a:prstGeom>
          </p:spPr>
        </p:pic>
        <p:pic>
          <p:nvPicPr>
            <p:cNvPr id="42" name="그림 41">
              <a:extLst>
                <a:ext uri="{FF2B5EF4-FFF2-40B4-BE49-F238E27FC236}">
                  <a16:creationId xmlns:a16="http://schemas.microsoft.com/office/drawing/2014/main" id="{1EE5899E-220F-4778-A9C4-EA421B8D726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2698381" y="6275578"/>
              <a:ext cx="1101240" cy="582422"/>
            </a:xfrm>
            <a:prstGeom prst="rect">
              <a:avLst/>
            </a:prstGeom>
          </p:spPr>
        </p:pic>
        <p:pic>
          <p:nvPicPr>
            <p:cNvPr id="43" name="그림 42">
              <a:extLst>
                <a:ext uri="{FF2B5EF4-FFF2-40B4-BE49-F238E27FC236}">
                  <a16:creationId xmlns:a16="http://schemas.microsoft.com/office/drawing/2014/main" id="{19286CFD-73B4-4E48-80A5-D8E8D67C845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323896" y="5825082"/>
              <a:ext cx="774755" cy="1032918"/>
            </a:xfrm>
            <a:prstGeom prst="rect">
              <a:avLst/>
            </a:prstGeom>
          </p:spPr>
        </p:pic>
        <p:pic>
          <p:nvPicPr>
            <p:cNvPr id="44" name="그림 43">
              <a:extLst>
                <a:ext uri="{FF2B5EF4-FFF2-40B4-BE49-F238E27FC236}">
                  <a16:creationId xmlns:a16="http://schemas.microsoft.com/office/drawing/2014/main" id="{27ADCB1A-E8DE-41F1-B8FD-644CEF4653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>
              <a:off x="3133186" y="5106289"/>
              <a:ext cx="1005154" cy="1751711"/>
            </a:xfrm>
            <a:prstGeom prst="rect">
              <a:avLst/>
            </a:prstGeom>
          </p:spPr>
        </p:pic>
        <p:pic>
          <p:nvPicPr>
            <p:cNvPr id="45" name="그림 44">
              <a:extLst>
                <a:ext uri="{FF2B5EF4-FFF2-40B4-BE49-F238E27FC236}">
                  <a16:creationId xmlns:a16="http://schemas.microsoft.com/office/drawing/2014/main" id="{38C4D241-B5A8-4E5D-87B0-A3A7B19ECC8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3746771" y="6157652"/>
              <a:ext cx="2011473" cy="700348"/>
            </a:xfrm>
            <a:prstGeom prst="rect">
              <a:avLst/>
            </a:prstGeom>
          </p:spPr>
        </p:pic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E6DE8AE4-6898-4992-92D3-313D1D44B18C}"/>
              </a:ext>
            </a:extLst>
          </p:cNvPr>
          <p:cNvGrpSpPr/>
          <p:nvPr/>
        </p:nvGrpSpPr>
        <p:grpSpPr>
          <a:xfrm>
            <a:off x="0" y="4741767"/>
            <a:ext cx="4047947" cy="2116234"/>
            <a:chOff x="0" y="3694623"/>
            <a:chExt cx="6050929" cy="3163377"/>
          </a:xfrm>
        </p:grpSpPr>
        <p:pic>
          <p:nvPicPr>
            <p:cNvPr id="47" name="그림 46">
              <a:extLst>
                <a:ext uri="{FF2B5EF4-FFF2-40B4-BE49-F238E27FC236}">
                  <a16:creationId xmlns:a16="http://schemas.microsoft.com/office/drawing/2014/main" id="{E4D4B0A4-7350-46EB-9D4E-DB2687918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7691" y="4262504"/>
              <a:ext cx="1760322" cy="1778354"/>
            </a:xfrm>
            <a:prstGeom prst="rect">
              <a:avLst/>
            </a:prstGeom>
          </p:spPr>
        </p:pic>
        <p:pic>
          <p:nvPicPr>
            <p:cNvPr id="48" name="그림 47">
              <a:extLst>
                <a:ext uri="{FF2B5EF4-FFF2-40B4-BE49-F238E27FC236}">
                  <a16:creationId xmlns:a16="http://schemas.microsoft.com/office/drawing/2014/main" id="{ACD8279F-12B7-4D17-98E3-2DFD8291E87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4146"/>
            <a:stretch/>
          </p:blipFill>
          <p:spPr>
            <a:xfrm>
              <a:off x="5057960" y="5708549"/>
              <a:ext cx="992969" cy="1149451"/>
            </a:xfrm>
            <a:prstGeom prst="rect">
              <a:avLst/>
            </a:prstGeom>
          </p:spPr>
        </p:pic>
        <p:pic>
          <p:nvPicPr>
            <p:cNvPr id="49" name="그림 48">
              <a:extLst>
                <a:ext uri="{FF2B5EF4-FFF2-40B4-BE49-F238E27FC236}">
                  <a16:creationId xmlns:a16="http://schemas.microsoft.com/office/drawing/2014/main" id="{A9BCA00C-09F2-405F-8274-45C5859907F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13" b="16951"/>
            <a:stretch/>
          </p:blipFill>
          <p:spPr>
            <a:xfrm>
              <a:off x="0" y="3694623"/>
              <a:ext cx="965255" cy="3163377"/>
            </a:xfrm>
            <a:prstGeom prst="rect">
              <a:avLst/>
            </a:prstGeom>
          </p:spPr>
        </p:pic>
        <p:pic>
          <p:nvPicPr>
            <p:cNvPr id="50" name="그림 49">
              <a:extLst>
                <a:ext uri="{FF2B5EF4-FFF2-40B4-BE49-F238E27FC236}">
                  <a16:creationId xmlns:a16="http://schemas.microsoft.com/office/drawing/2014/main" id="{E7228BF9-9071-4AFA-8251-FEAC7CC2416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6440" r="-1"/>
            <a:stretch/>
          </p:blipFill>
          <p:spPr>
            <a:xfrm rot="16200000" flipV="1">
              <a:off x="4285112" y="5684004"/>
              <a:ext cx="685715" cy="1292713"/>
            </a:xfrm>
            <a:prstGeom prst="rect">
              <a:avLst/>
            </a:prstGeom>
          </p:spPr>
        </p:pic>
        <p:pic>
          <p:nvPicPr>
            <p:cNvPr id="51" name="그림 50">
              <a:extLst>
                <a:ext uri="{FF2B5EF4-FFF2-40B4-BE49-F238E27FC236}">
                  <a16:creationId xmlns:a16="http://schemas.microsoft.com/office/drawing/2014/main" id="{27DA0EEC-27B2-48DD-B67C-B6C473FAEB5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968" y="4760755"/>
              <a:ext cx="1101241" cy="1543796"/>
            </a:xfrm>
            <a:prstGeom prst="rect">
              <a:avLst/>
            </a:prstGeom>
          </p:spPr>
        </p:pic>
        <p:pic>
          <p:nvPicPr>
            <p:cNvPr id="52" name="그림 51">
              <a:extLst>
                <a:ext uri="{FF2B5EF4-FFF2-40B4-BE49-F238E27FC236}">
                  <a16:creationId xmlns:a16="http://schemas.microsoft.com/office/drawing/2014/main" id="{E9992BB9-FF4B-483C-9CB6-98A45CF1B8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023" y="5502656"/>
              <a:ext cx="2365828" cy="1355344"/>
            </a:xfrm>
            <a:prstGeom prst="rect">
              <a:avLst/>
            </a:prstGeom>
          </p:spPr>
        </p:pic>
        <p:pic>
          <p:nvPicPr>
            <p:cNvPr id="53" name="그림 52">
              <a:extLst>
                <a:ext uri="{FF2B5EF4-FFF2-40B4-BE49-F238E27FC236}">
                  <a16:creationId xmlns:a16="http://schemas.microsoft.com/office/drawing/2014/main" id="{5712FF2F-2E6A-45AF-9BA7-FA123A0684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96" y="4529972"/>
              <a:ext cx="1284336" cy="2124821"/>
            </a:xfrm>
            <a:prstGeom prst="rect">
              <a:avLst/>
            </a:prstGeom>
          </p:spPr>
        </p:pic>
        <p:pic>
          <p:nvPicPr>
            <p:cNvPr id="54" name="그림 53">
              <a:extLst>
                <a:ext uri="{FF2B5EF4-FFF2-40B4-BE49-F238E27FC236}">
                  <a16:creationId xmlns:a16="http://schemas.microsoft.com/office/drawing/2014/main" id="{3CF82749-D598-432F-BADE-D7844D0AE55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>
              <a:off x="920911" y="5400942"/>
              <a:ext cx="1777470" cy="1457058"/>
            </a:xfrm>
            <a:prstGeom prst="rect">
              <a:avLst/>
            </a:prstGeom>
          </p:spPr>
        </p:pic>
        <p:pic>
          <p:nvPicPr>
            <p:cNvPr id="55" name="그림 54">
              <a:extLst>
                <a:ext uri="{FF2B5EF4-FFF2-40B4-BE49-F238E27FC236}">
                  <a16:creationId xmlns:a16="http://schemas.microsoft.com/office/drawing/2014/main" id="{DFDB95E5-D1AD-4E74-8A19-5845A21E405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>
              <a:off x="2698381" y="6275578"/>
              <a:ext cx="1101240" cy="582422"/>
            </a:xfrm>
            <a:prstGeom prst="rect">
              <a:avLst/>
            </a:prstGeom>
          </p:spPr>
        </p:pic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09F673D3-3F6B-42AD-BF05-7C54B3BD995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64"/>
            <a:stretch/>
          </p:blipFill>
          <p:spPr>
            <a:xfrm>
              <a:off x="323896" y="5825082"/>
              <a:ext cx="774755" cy="1032918"/>
            </a:xfrm>
            <a:prstGeom prst="rect">
              <a:avLst/>
            </a:prstGeom>
          </p:spPr>
        </p:pic>
        <p:pic>
          <p:nvPicPr>
            <p:cNvPr id="57" name="그림 56">
              <a:extLst>
                <a:ext uri="{FF2B5EF4-FFF2-40B4-BE49-F238E27FC236}">
                  <a16:creationId xmlns:a16="http://schemas.microsoft.com/office/drawing/2014/main" id="{CD0FED63-D641-4BC4-B1DE-DA91C0AECD5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>
              <a:off x="3133186" y="5106289"/>
              <a:ext cx="1005154" cy="1751711"/>
            </a:xfrm>
            <a:prstGeom prst="rect">
              <a:avLst/>
            </a:prstGeom>
          </p:spPr>
        </p:pic>
        <p:pic>
          <p:nvPicPr>
            <p:cNvPr id="58" name="그림 57">
              <a:extLst>
                <a:ext uri="{FF2B5EF4-FFF2-40B4-BE49-F238E27FC236}">
                  <a16:creationId xmlns:a16="http://schemas.microsoft.com/office/drawing/2014/main" id="{D08281D4-EF58-4889-BE5B-8955B44639D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>
              <a:off x="3746771" y="6157652"/>
              <a:ext cx="2011473" cy="700348"/>
            </a:xfrm>
            <a:prstGeom prst="rect">
              <a:avLst/>
            </a:prstGeom>
          </p:spPr>
        </p:pic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D31929FC-981A-4113-9BC6-E8325CEF5B65}"/>
              </a:ext>
            </a:extLst>
          </p:cNvPr>
          <p:cNvSpPr txBox="1"/>
          <p:nvPr/>
        </p:nvSpPr>
        <p:spPr>
          <a:xfrm>
            <a:off x="1117435" y="1985647"/>
            <a:ext cx="2950939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Lorem ipsum dolor </a:t>
            </a:r>
            <a:r>
              <a:rPr lang="en-US" altLang="ko-KR" sz="1600">
                <a:solidFill>
                  <a:srgbClr val="003128"/>
                </a:solidFill>
              </a:rPr>
              <a:t>sit amet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>
                <a:solidFill>
                  <a:srgbClr val="003128"/>
                </a:solidFill>
              </a:rPr>
              <a:t>/  Consectetur adipisicing eli</a:t>
            </a:r>
            <a:r>
              <a:rPr lang="en-US" altLang="ko-KR" sz="1600" dirty="0" err="1">
                <a:solidFill>
                  <a:srgbClr val="003128"/>
                </a:solidFill>
              </a:rPr>
              <a:t>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7B549258-DD94-46E8-AD71-DC1406690047}"/>
              </a:ext>
            </a:extLst>
          </p:cNvPr>
          <p:cNvSpPr/>
          <p:nvPr/>
        </p:nvSpPr>
        <p:spPr>
          <a:xfrm>
            <a:off x="1116550" y="1104418"/>
            <a:ext cx="2944545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rgbClr val="30BBAC"/>
                </a:solidFill>
                <a:latin typeface="+mj-lt"/>
              </a:rPr>
              <a:t>Lorem ipsum dolor sit</a:t>
            </a:r>
            <a:endParaRPr lang="en-US" altLang="ko-KR" dirty="0">
              <a:solidFill>
                <a:srgbClr val="30BBAC"/>
              </a:solidFill>
              <a:latin typeface="+mj-lt"/>
            </a:endParaRPr>
          </a:p>
          <a:p>
            <a:r>
              <a:rPr lang="en-US" altLang="ko-KR" dirty="0">
                <a:solidFill>
                  <a:srgbClr val="30BBAC"/>
                </a:solidFill>
                <a:latin typeface="+mj-lt"/>
              </a:rPr>
              <a:t>(20XX – 20XX)</a:t>
            </a:r>
            <a:endParaRPr lang="ko-KR" altLang="en-US" dirty="0">
              <a:solidFill>
                <a:srgbClr val="30BBAC"/>
              </a:solidFill>
              <a:latin typeface="+mj-lt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320A640-6C7D-4F7B-8E4B-193EB72445CD}"/>
              </a:ext>
            </a:extLst>
          </p:cNvPr>
          <p:cNvSpPr txBox="1"/>
          <p:nvPr/>
        </p:nvSpPr>
        <p:spPr>
          <a:xfrm>
            <a:off x="4620973" y="1985647"/>
            <a:ext cx="2950939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Lorem ipsum dolor </a:t>
            </a:r>
            <a:r>
              <a:rPr lang="en-US" altLang="ko-KR" sz="1600">
                <a:solidFill>
                  <a:srgbClr val="003128"/>
                </a:solidFill>
              </a:rPr>
              <a:t>sit amet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>
                <a:solidFill>
                  <a:srgbClr val="003128"/>
                </a:solidFill>
              </a:rPr>
              <a:t>/  Consectetur adipisicing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EB3FD9DF-0FFF-4BB5-B837-666187BCF1D6}"/>
              </a:ext>
            </a:extLst>
          </p:cNvPr>
          <p:cNvSpPr/>
          <p:nvPr/>
        </p:nvSpPr>
        <p:spPr>
          <a:xfrm>
            <a:off x="4620088" y="1104418"/>
            <a:ext cx="2944545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solidFill>
                  <a:srgbClr val="30BBAC"/>
                </a:solidFill>
                <a:latin typeface="+mj-lt"/>
              </a:rPr>
              <a:t>Lorem ipsum dolor sit</a:t>
            </a:r>
          </a:p>
          <a:p>
            <a:r>
              <a:rPr lang="en-US" altLang="ko-KR" dirty="0">
                <a:solidFill>
                  <a:srgbClr val="30BBAC"/>
                </a:solidFill>
                <a:latin typeface="+mj-lt"/>
              </a:rPr>
              <a:t>(20XX – 20XX)</a:t>
            </a:r>
            <a:endParaRPr lang="ko-KR" altLang="en-US" dirty="0">
              <a:solidFill>
                <a:srgbClr val="30BBAC"/>
              </a:solidFill>
              <a:latin typeface="+mj-lt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C39D84B-D6F1-418B-B6AB-66F31DD67A69}"/>
              </a:ext>
            </a:extLst>
          </p:cNvPr>
          <p:cNvSpPr txBox="1"/>
          <p:nvPr/>
        </p:nvSpPr>
        <p:spPr>
          <a:xfrm>
            <a:off x="8123461" y="1985647"/>
            <a:ext cx="2950939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Lorem ipsum dolor </a:t>
            </a:r>
            <a:r>
              <a:rPr lang="en-US" altLang="ko-KR" sz="1600">
                <a:solidFill>
                  <a:srgbClr val="003128"/>
                </a:solidFill>
              </a:rPr>
              <a:t>sit amet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>
                <a:solidFill>
                  <a:srgbClr val="003128"/>
                </a:solidFill>
              </a:rPr>
              <a:t>/  Consectetur adipisicing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C8589315-C2EC-4597-82BD-97108DFAA79B}"/>
              </a:ext>
            </a:extLst>
          </p:cNvPr>
          <p:cNvSpPr/>
          <p:nvPr/>
        </p:nvSpPr>
        <p:spPr>
          <a:xfrm>
            <a:off x="8122576" y="1104418"/>
            <a:ext cx="2944545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solidFill>
                  <a:srgbClr val="30BBAC"/>
                </a:solidFill>
                <a:latin typeface="+mj-lt"/>
              </a:rPr>
              <a:t>Lorem ipsum dolor sit</a:t>
            </a:r>
          </a:p>
          <a:p>
            <a:r>
              <a:rPr lang="en-US" altLang="ko-KR" dirty="0">
                <a:solidFill>
                  <a:srgbClr val="30BBAC"/>
                </a:solidFill>
                <a:latin typeface="+mj-lt"/>
              </a:rPr>
              <a:t>(20XX – 20XX)</a:t>
            </a:r>
            <a:endParaRPr lang="ko-KR" altLang="en-US" dirty="0">
              <a:solidFill>
                <a:srgbClr val="30BBA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79022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>
            <a:extLst>
              <a:ext uri="{FF2B5EF4-FFF2-40B4-BE49-F238E27FC236}">
                <a16:creationId xmlns:a16="http://schemas.microsoft.com/office/drawing/2014/main" id="{0687B76C-DE94-4592-9216-978FA0068DD7}"/>
              </a:ext>
            </a:extLst>
          </p:cNvPr>
          <p:cNvSpPr/>
          <p:nvPr/>
        </p:nvSpPr>
        <p:spPr>
          <a:xfrm>
            <a:off x="6958146" y="1067890"/>
            <a:ext cx="3446418" cy="4722220"/>
          </a:xfrm>
          <a:prstGeom prst="rect">
            <a:avLst/>
          </a:prstGeom>
          <a:solidFill>
            <a:srgbClr val="30BBA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2D5CBC4-5660-4FF5-A399-82A9BD0F3957}"/>
              </a:ext>
            </a:extLst>
          </p:cNvPr>
          <p:cNvSpPr/>
          <p:nvPr/>
        </p:nvSpPr>
        <p:spPr>
          <a:xfrm>
            <a:off x="1787434" y="1067890"/>
            <a:ext cx="3446418" cy="4722220"/>
          </a:xfrm>
          <a:prstGeom prst="rect">
            <a:avLst/>
          </a:prstGeom>
          <a:solidFill>
            <a:srgbClr val="30BBA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F435B13-7CEB-4140-A5F9-BB2D12D93D25}"/>
              </a:ext>
            </a:extLst>
          </p:cNvPr>
          <p:cNvSpPr txBox="1"/>
          <p:nvPr/>
        </p:nvSpPr>
        <p:spPr>
          <a:xfrm>
            <a:off x="1909532" y="1729708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D3DB7478-8839-4ED9-9C1D-B6A96BA711FA}"/>
              </a:ext>
            </a:extLst>
          </p:cNvPr>
          <p:cNvSpPr/>
          <p:nvPr/>
        </p:nvSpPr>
        <p:spPr>
          <a:xfrm>
            <a:off x="1909532" y="1213347"/>
            <a:ext cx="3202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054BE91-7473-49FF-A8A5-1FB7118AA58B}"/>
              </a:ext>
            </a:extLst>
          </p:cNvPr>
          <p:cNvSpPr txBox="1"/>
          <p:nvPr/>
        </p:nvSpPr>
        <p:spPr>
          <a:xfrm>
            <a:off x="7080244" y="1729708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89DBB632-81C6-4688-9C63-CB138F528042}"/>
              </a:ext>
            </a:extLst>
          </p:cNvPr>
          <p:cNvSpPr/>
          <p:nvPr/>
        </p:nvSpPr>
        <p:spPr>
          <a:xfrm>
            <a:off x="7080244" y="1213347"/>
            <a:ext cx="3202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EBE2EE7-5181-43F5-91C5-B55A2274A92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F7C87D-9D5D-4D12-A0AB-8B602EBEC6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309951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CECDE04A-DE03-42F8-AA43-5EF873A02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3275" y="1506126"/>
            <a:ext cx="377825" cy="3778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A451A5-EEDA-4B8D-93E0-CAC5E969ED19}"/>
              </a:ext>
            </a:extLst>
          </p:cNvPr>
          <p:cNvSpPr txBox="1"/>
          <p:nvPr/>
        </p:nvSpPr>
        <p:spPr>
          <a:xfrm>
            <a:off x="2895600" y="1468026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3128"/>
                </a:solidFill>
              </a:rPr>
              <a:t>aliqua</a:t>
            </a:r>
            <a:r>
              <a:rPr lang="en-US" altLang="ko-KR" sz="1600" dirty="0">
                <a:solidFill>
                  <a:srgbClr val="003128"/>
                </a:solidFill>
              </a:rPr>
              <a:t>.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583B5631-F77A-4BE0-96B9-E66DDF4A1A6D}"/>
              </a:ext>
            </a:extLst>
          </p:cNvPr>
          <p:cNvSpPr/>
          <p:nvPr/>
        </p:nvSpPr>
        <p:spPr>
          <a:xfrm>
            <a:off x="2070822" y="4997199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53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8AD5C3-3E7B-43EE-A6FD-EAA97DA9D5D6}"/>
              </a:ext>
            </a:extLst>
          </p:cNvPr>
          <p:cNvSpPr txBox="1"/>
          <p:nvPr/>
        </p:nvSpPr>
        <p:spPr>
          <a:xfrm>
            <a:off x="2895600" y="2631818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3128"/>
                </a:solidFill>
              </a:rPr>
              <a:t>aliqua</a:t>
            </a:r>
            <a:r>
              <a:rPr lang="en-US" altLang="ko-KR" sz="1600" dirty="0">
                <a:solidFill>
                  <a:srgbClr val="003128"/>
                </a:solidFill>
              </a:rPr>
              <a:t>.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345337-F15B-4246-B641-5425CC4DC1E5}"/>
              </a:ext>
            </a:extLst>
          </p:cNvPr>
          <p:cNvSpPr txBox="1"/>
          <p:nvPr/>
        </p:nvSpPr>
        <p:spPr>
          <a:xfrm>
            <a:off x="2895600" y="3795610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3128"/>
                </a:solidFill>
              </a:rPr>
              <a:t>aliqua</a:t>
            </a:r>
            <a:r>
              <a:rPr lang="en-US" altLang="ko-KR" sz="1600" dirty="0">
                <a:solidFill>
                  <a:srgbClr val="003128"/>
                </a:solidFill>
              </a:rPr>
              <a:t>.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D8160B-6DA5-46BA-8E86-098F2CF76CA7}"/>
              </a:ext>
            </a:extLst>
          </p:cNvPr>
          <p:cNvSpPr txBox="1"/>
          <p:nvPr/>
        </p:nvSpPr>
        <p:spPr>
          <a:xfrm>
            <a:off x="2895600" y="4959402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3128"/>
                </a:solidFill>
              </a:rPr>
              <a:t>aliqua</a:t>
            </a:r>
            <a:r>
              <a:rPr lang="en-US" altLang="ko-KR" sz="1600" dirty="0">
                <a:solidFill>
                  <a:srgbClr val="003128"/>
                </a:solidFill>
              </a:rPr>
              <a:t>.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82952772-4C93-4BFD-BC34-502FBC07A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3275" y="2669615"/>
            <a:ext cx="377825" cy="377825"/>
          </a:xfrm>
          <a:prstGeom prst="rect">
            <a:avLst/>
          </a:prstGeom>
        </p:spPr>
      </p:pic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1543773D-CE5D-4D0C-8A76-8956BF76B96F}"/>
              </a:ext>
            </a:extLst>
          </p:cNvPr>
          <p:cNvSpPr/>
          <p:nvPr/>
        </p:nvSpPr>
        <p:spPr>
          <a:xfrm>
            <a:off x="2070822" y="3833407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53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9685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EDCC1A4-6DC7-4D84-AC73-E7D7AF065672}"/>
              </a:ext>
            </a:extLst>
          </p:cNvPr>
          <p:cNvSpPr txBox="1"/>
          <p:nvPr/>
        </p:nvSpPr>
        <p:spPr>
          <a:xfrm>
            <a:off x="1204752" y="815251"/>
            <a:ext cx="7222548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 b="0">
                <a:solidFill>
                  <a:srgbClr val="40C0B5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200" dirty="0">
                <a:solidFill>
                  <a:srgbClr val="30BBAC"/>
                </a:solidFill>
              </a:rPr>
              <a:t>These Are </a:t>
            </a:r>
            <a:r>
              <a:rPr lang="en-US" altLang="ko-KR" sz="3200" dirty="0">
                <a:solidFill>
                  <a:srgbClr val="30BBAC"/>
                </a:solidFill>
                <a:latin typeface="+mj-lt"/>
              </a:rPr>
              <a:t>Four Columns</a:t>
            </a:r>
            <a:endParaRPr lang="ko-KR" altLang="en-US" sz="3200" dirty="0">
              <a:solidFill>
                <a:srgbClr val="30BBAC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F0B54D-28B3-44F4-8DE6-8E51C589F9E1}"/>
              </a:ext>
            </a:extLst>
          </p:cNvPr>
          <p:cNvSpPr txBox="1"/>
          <p:nvPr/>
        </p:nvSpPr>
        <p:spPr>
          <a:xfrm>
            <a:off x="1458751" y="2380114"/>
            <a:ext cx="426788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3128"/>
                </a:solidFill>
              </a:rPr>
              <a:t>aliqua</a:t>
            </a:r>
            <a:r>
              <a:rPr lang="en-US" altLang="ko-KR" sz="1600" dirty="0">
                <a:solidFill>
                  <a:srgbClr val="003128"/>
                </a:solidFill>
              </a:rPr>
              <a:t>.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EFC95EB-14BB-43A5-808F-77E6BE397FBB}"/>
              </a:ext>
            </a:extLst>
          </p:cNvPr>
          <p:cNvSpPr/>
          <p:nvPr/>
        </p:nvSpPr>
        <p:spPr>
          <a:xfrm>
            <a:off x="1458752" y="1921647"/>
            <a:ext cx="401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A40259-834D-4FD6-9B92-5004F948BB58}"/>
              </a:ext>
            </a:extLst>
          </p:cNvPr>
          <p:cNvSpPr txBox="1"/>
          <p:nvPr/>
        </p:nvSpPr>
        <p:spPr>
          <a:xfrm>
            <a:off x="1458751" y="4027782"/>
            <a:ext cx="426788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3128"/>
                </a:solidFill>
              </a:rPr>
              <a:t>aliqua</a:t>
            </a:r>
            <a:r>
              <a:rPr lang="en-US" altLang="ko-KR" sz="1600" dirty="0">
                <a:solidFill>
                  <a:srgbClr val="003128"/>
                </a:solidFill>
              </a:rPr>
              <a:t>.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3557833-D539-4FD5-858D-0F70DAEDF65B}"/>
              </a:ext>
            </a:extLst>
          </p:cNvPr>
          <p:cNvSpPr/>
          <p:nvPr/>
        </p:nvSpPr>
        <p:spPr>
          <a:xfrm>
            <a:off x="1458752" y="3569315"/>
            <a:ext cx="401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92BF94-D383-4F76-8334-698A0E263950}"/>
              </a:ext>
            </a:extLst>
          </p:cNvPr>
          <p:cNvSpPr txBox="1"/>
          <p:nvPr/>
        </p:nvSpPr>
        <p:spPr>
          <a:xfrm>
            <a:off x="6465370" y="2380114"/>
            <a:ext cx="426788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3128"/>
                </a:solidFill>
              </a:rPr>
              <a:t>aliqua</a:t>
            </a:r>
            <a:r>
              <a:rPr lang="en-US" altLang="ko-KR" sz="1600" dirty="0">
                <a:solidFill>
                  <a:srgbClr val="003128"/>
                </a:solidFill>
              </a:rPr>
              <a:t>.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4AE54DA-8951-46C8-AF3D-4AA784513A98}"/>
              </a:ext>
            </a:extLst>
          </p:cNvPr>
          <p:cNvSpPr/>
          <p:nvPr/>
        </p:nvSpPr>
        <p:spPr>
          <a:xfrm>
            <a:off x="6465371" y="1921647"/>
            <a:ext cx="401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968644-0E1D-47C0-B279-E82F58F26FE4}"/>
              </a:ext>
            </a:extLst>
          </p:cNvPr>
          <p:cNvSpPr txBox="1"/>
          <p:nvPr/>
        </p:nvSpPr>
        <p:spPr>
          <a:xfrm>
            <a:off x="6465370" y="4027782"/>
            <a:ext cx="426788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3128"/>
                </a:solidFill>
              </a:rPr>
              <a:t>aliqua</a:t>
            </a:r>
            <a:r>
              <a:rPr lang="en-US" altLang="ko-KR" sz="1600" dirty="0">
                <a:solidFill>
                  <a:srgbClr val="003128"/>
                </a:solidFill>
              </a:rPr>
              <a:t>.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CE978429-A2A5-4FDB-B615-BCEF6654FCC9}"/>
              </a:ext>
            </a:extLst>
          </p:cNvPr>
          <p:cNvSpPr/>
          <p:nvPr/>
        </p:nvSpPr>
        <p:spPr>
          <a:xfrm>
            <a:off x="6465371" y="3569315"/>
            <a:ext cx="401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67998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077A602B-3B7B-4953-8848-69BB40B6CF65}"/>
              </a:ext>
            </a:extLst>
          </p:cNvPr>
          <p:cNvSpPr txBox="1"/>
          <p:nvPr/>
        </p:nvSpPr>
        <p:spPr>
          <a:xfrm>
            <a:off x="1483029" y="3429000"/>
            <a:ext cx="307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FC0723F5-7296-4541-8986-690DEF29D89C}"/>
              </a:ext>
            </a:extLst>
          </p:cNvPr>
          <p:cNvSpPr/>
          <p:nvPr/>
        </p:nvSpPr>
        <p:spPr>
          <a:xfrm>
            <a:off x="1483028" y="2904264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003128"/>
                </a:solidFill>
                <a:latin typeface="+mj-lt"/>
              </a:rPr>
              <a:t>Office Address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1B022A2-B696-4F02-AEC3-A8E00AC9A718}"/>
              </a:ext>
            </a:extLst>
          </p:cNvPr>
          <p:cNvSpPr txBox="1"/>
          <p:nvPr/>
        </p:nvSpPr>
        <p:spPr>
          <a:xfrm>
            <a:off x="5159783" y="3429000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003128"/>
                </a:solidFill>
              </a:rPr>
              <a:t>www.company name.com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C3351635-AD9F-448C-A36A-3FD9082CDA20}"/>
              </a:ext>
            </a:extLst>
          </p:cNvPr>
          <p:cNvSpPr/>
          <p:nvPr/>
        </p:nvSpPr>
        <p:spPr>
          <a:xfrm>
            <a:off x="5159782" y="2904264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003128"/>
                </a:solidFill>
                <a:latin typeface="+mj-lt"/>
              </a:rPr>
              <a:t>Website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BB3AC47-8392-4AB5-B07C-3E25434192D7}"/>
              </a:ext>
            </a:extLst>
          </p:cNvPr>
          <p:cNvSpPr txBox="1"/>
          <p:nvPr/>
        </p:nvSpPr>
        <p:spPr>
          <a:xfrm>
            <a:off x="8836538" y="3429000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003128"/>
                </a:solidFill>
              </a:rPr>
              <a:t>00-00-000-000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F6D39314-2CCA-4866-BEE5-5CC8068194E4}"/>
              </a:ext>
            </a:extLst>
          </p:cNvPr>
          <p:cNvSpPr/>
          <p:nvPr/>
        </p:nvSpPr>
        <p:spPr>
          <a:xfrm>
            <a:off x="8836536" y="2904264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003128"/>
                </a:solidFill>
                <a:latin typeface="+mj-lt"/>
              </a:rPr>
              <a:t>Telephone</a:t>
            </a: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F25C7FB7-F2E9-49D9-98CB-D503F3A29853}"/>
              </a:ext>
            </a:extLst>
          </p:cNvPr>
          <p:cNvGrpSpPr/>
          <p:nvPr/>
        </p:nvGrpSpPr>
        <p:grpSpPr>
          <a:xfrm>
            <a:off x="5261637" y="2274754"/>
            <a:ext cx="447432" cy="403780"/>
            <a:chOff x="4790113" y="2291143"/>
            <a:chExt cx="390525" cy="352425"/>
          </a:xfrm>
          <a:solidFill>
            <a:srgbClr val="30BBAC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EDE3C559-ABFC-4761-83F5-9CEEDF839FC4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ADB08062-163C-48F3-B40C-E64AEC5ADB59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4E818113-7C25-4619-B0A1-6FA5461D89CD}"/>
              </a:ext>
            </a:extLst>
          </p:cNvPr>
          <p:cNvGrpSpPr/>
          <p:nvPr/>
        </p:nvGrpSpPr>
        <p:grpSpPr>
          <a:xfrm>
            <a:off x="1584883" y="2231102"/>
            <a:ext cx="338302" cy="447432"/>
            <a:chOff x="2136830" y="3561492"/>
            <a:chExt cx="295275" cy="390525"/>
          </a:xfrm>
          <a:solidFill>
            <a:srgbClr val="30BBAC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389D9E-7F66-4552-9032-881EA070AFD1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A0AF5E47-B2F3-4B6A-B896-9D0296BE2CA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6D11EADB-259D-4984-84C7-EE596223AE6D}"/>
              </a:ext>
            </a:extLst>
          </p:cNvPr>
          <p:cNvGrpSpPr/>
          <p:nvPr/>
        </p:nvGrpSpPr>
        <p:grpSpPr>
          <a:xfrm>
            <a:off x="8938391" y="2231102"/>
            <a:ext cx="261912" cy="447432"/>
            <a:chOff x="844382" y="2224278"/>
            <a:chExt cx="228600" cy="390525"/>
          </a:xfrm>
          <a:solidFill>
            <a:srgbClr val="30BBAC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05FF9FB3-4F6A-4931-B209-5A10FDEAB790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7B774AB6-1DD3-4313-960C-FC3E1B86CBE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86779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488792"/>
            <a:ext cx="584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rgbClr val="003128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400" dirty="0">
              <a:solidFill>
                <a:srgbClr val="00312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196678"/>
            <a:ext cx="575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03128"/>
                </a:solidFill>
              </a:rPr>
              <a:t>01:00pm ~ 01:30pm</a:t>
            </a:r>
            <a:endParaRPr lang="ko-KR" altLang="en-US" sz="2400" dirty="0">
              <a:solidFill>
                <a:srgbClr val="003128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99656"/>
            <a:ext cx="1027384" cy="1170074"/>
            <a:chOff x="6830083" y="5571172"/>
            <a:chExt cx="342900" cy="390525"/>
          </a:xfrm>
          <a:solidFill>
            <a:srgbClr val="30BBAC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200356"/>
            <a:ext cx="11063676" cy="5464403"/>
            <a:chOff x="1311073" y="1527797"/>
            <a:chExt cx="9551982" cy="4717770"/>
          </a:xfrm>
          <a:solidFill>
            <a:srgbClr val="59D4C7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003128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003128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003128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003128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3987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53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400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53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20838" y="24040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53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9E78018-FBE9-47B6-94DD-5FCD01944A6E}"/>
              </a:ext>
            </a:extLst>
          </p:cNvPr>
          <p:cNvSpPr txBox="1"/>
          <p:nvPr/>
        </p:nvSpPr>
        <p:spPr>
          <a:xfrm>
            <a:off x="2484726" y="439312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3128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rgbClr val="003128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536A263C-750F-4739-A820-D9F8CDBCC4D0}"/>
              </a:ext>
            </a:extLst>
          </p:cNvPr>
          <p:cNvSpPr txBox="1"/>
          <p:nvPr/>
        </p:nvSpPr>
        <p:spPr>
          <a:xfrm>
            <a:off x="2006600" y="1415119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rgbClr val="003128"/>
                </a:solidFill>
                <a:latin typeface="+mn-lt"/>
              </a:rPr>
              <a:t>Contents</a:t>
            </a:r>
            <a:endParaRPr lang="ko-KR" altLang="en-US" b="0" dirty="0">
              <a:solidFill>
                <a:srgbClr val="003128"/>
              </a:solidFill>
              <a:latin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337596-192F-413B-9F71-CA557708DE0C}"/>
              </a:ext>
            </a:extLst>
          </p:cNvPr>
          <p:cNvSpPr txBox="1"/>
          <p:nvPr/>
        </p:nvSpPr>
        <p:spPr>
          <a:xfrm>
            <a:off x="1440542" y="3688555"/>
            <a:ext cx="25313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>
                <a:solidFill>
                  <a:srgbClr val="003128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>
                <a:solidFill>
                  <a:srgbClr val="003128"/>
                </a:solidFill>
              </a:rPr>
              <a:t>dolor sit </a:t>
            </a:r>
            <a:r>
              <a:rPr lang="en-US" altLang="ko-KR" dirty="0" err="1">
                <a:solidFill>
                  <a:srgbClr val="003128"/>
                </a:solidFill>
              </a:rPr>
              <a:t>amet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Consectetur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adipisicing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elit</a:t>
            </a:r>
            <a:r>
              <a:rPr lang="en-US" altLang="ko-KR" dirty="0">
                <a:solidFill>
                  <a:srgbClr val="003128"/>
                </a:solidFill>
              </a:rPr>
              <a:t>, sed do </a:t>
            </a:r>
            <a:r>
              <a:rPr lang="en-US" altLang="ko-KR" dirty="0" err="1">
                <a:solidFill>
                  <a:srgbClr val="003128"/>
                </a:solidFill>
              </a:rPr>
              <a:t>eiusmod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tempor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incididunt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ut</a:t>
            </a:r>
            <a:endParaRPr lang="ko-KR" altLang="en-US" dirty="0">
              <a:solidFill>
                <a:srgbClr val="003128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7D6FDFC-EB39-4FD8-B29E-16B4BA510C22}"/>
              </a:ext>
            </a:extLst>
          </p:cNvPr>
          <p:cNvSpPr/>
          <p:nvPr/>
        </p:nvSpPr>
        <p:spPr>
          <a:xfrm>
            <a:off x="1440541" y="3079098"/>
            <a:ext cx="25313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003128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847FE82-7D24-4F00-AA7D-928DB19B0E94}"/>
              </a:ext>
            </a:extLst>
          </p:cNvPr>
          <p:cNvSpPr/>
          <p:nvPr/>
        </p:nvSpPr>
        <p:spPr>
          <a:xfrm>
            <a:off x="1440541" y="2610443"/>
            <a:ext cx="8684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3128"/>
                </a:solidFill>
              </a:rPr>
              <a:t>01</a:t>
            </a:r>
            <a:endParaRPr lang="ko-KR" altLang="en-US" sz="2800" dirty="0">
              <a:solidFill>
                <a:srgbClr val="003128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2580E48-32B3-4658-9345-EFB6936467BF}"/>
              </a:ext>
            </a:extLst>
          </p:cNvPr>
          <p:cNvSpPr txBox="1"/>
          <p:nvPr/>
        </p:nvSpPr>
        <p:spPr>
          <a:xfrm>
            <a:off x="4830321" y="3688555"/>
            <a:ext cx="25313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>
                <a:solidFill>
                  <a:srgbClr val="003128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>
                <a:solidFill>
                  <a:srgbClr val="003128"/>
                </a:solidFill>
              </a:rPr>
              <a:t>dolor sit </a:t>
            </a:r>
            <a:r>
              <a:rPr lang="en-US" altLang="ko-KR" dirty="0" err="1">
                <a:solidFill>
                  <a:srgbClr val="003128"/>
                </a:solidFill>
              </a:rPr>
              <a:t>amet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Consectetur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adipisicing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elit</a:t>
            </a:r>
            <a:r>
              <a:rPr lang="en-US" altLang="ko-KR" dirty="0">
                <a:solidFill>
                  <a:srgbClr val="003128"/>
                </a:solidFill>
              </a:rPr>
              <a:t>, sed do </a:t>
            </a:r>
            <a:r>
              <a:rPr lang="en-US" altLang="ko-KR" dirty="0" err="1">
                <a:solidFill>
                  <a:srgbClr val="003128"/>
                </a:solidFill>
              </a:rPr>
              <a:t>eiusmod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tempor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incididunt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ut</a:t>
            </a:r>
            <a:endParaRPr lang="ko-KR" altLang="en-US" dirty="0">
              <a:solidFill>
                <a:srgbClr val="003128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EDD5EE7D-791A-400F-8032-BA0D216B53EE}"/>
              </a:ext>
            </a:extLst>
          </p:cNvPr>
          <p:cNvSpPr/>
          <p:nvPr/>
        </p:nvSpPr>
        <p:spPr>
          <a:xfrm>
            <a:off x="4830320" y="3079098"/>
            <a:ext cx="25313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003128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AD6834C-D974-4234-B614-2531764F02BA}"/>
              </a:ext>
            </a:extLst>
          </p:cNvPr>
          <p:cNvSpPr/>
          <p:nvPr/>
        </p:nvSpPr>
        <p:spPr>
          <a:xfrm>
            <a:off x="4830320" y="2610443"/>
            <a:ext cx="8684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3128"/>
                </a:solidFill>
              </a:rPr>
              <a:t>02</a:t>
            </a:r>
            <a:endParaRPr lang="ko-KR" altLang="en-US" sz="2800" dirty="0">
              <a:solidFill>
                <a:srgbClr val="003128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7145E7E-8798-4231-83DB-817A21441E37}"/>
              </a:ext>
            </a:extLst>
          </p:cNvPr>
          <p:cNvSpPr txBox="1"/>
          <p:nvPr/>
        </p:nvSpPr>
        <p:spPr>
          <a:xfrm>
            <a:off x="8220099" y="3688555"/>
            <a:ext cx="25313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>
                <a:solidFill>
                  <a:srgbClr val="003128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>
                <a:solidFill>
                  <a:srgbClr val="003128"/>
                </a:solidFill>
              </a:rPr>
              <a:t>dolor sit </a:t>
            </a:r>
            <a:r>
              <a:rPr lang="en-US" altLang="ko-KR" dirty="0" err="1">
                <a:solidFill>
                  <a:srgbClr val="003128"/>
                </a:solidFill>
              </a:rPr>
              <a:t>amet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Consectetur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adipisicing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elit</a:t>
            </a:r>
            <a:r>
              <a:rPr lang="en-US" altLang="ko-KR" dirty="0">
                <a:solidFill>
                  <a:srgbClr val="003128"/>
                </a:solidFill>
              </a:rPr>
              <a:t>, sed do </a:t>
            </a:r>
            <a:r>
              <a:rPr lang="en-US" altLang="ko-KR" dirty="0" err="1">
                <a:solidFill>
                  <a:srgbClr val="003128"/>
                </a:solidFill>
              </a:rPr>
              <a:t>eiusmod</a:t>
            </a:r>
            <a:endParaRPr lang="en-US" altLang="ko-KR" dirty="0">
              <a:solidFill>
                <a:srgbClr val="003128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dirty="0" err="1">
                <a:solidFill>
                  <a:srgbClr val="003128"/>
                </a:solidFill>
              </a:rPr>
              <a:t>tempor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incididunt</a:t>
            </a:r>
            <a:r>
              <a:rPr lang="en-US" altLang="ko-KR" dirty="0">
                <a:solidFill>
                  <a:srgbClr val="003128"/>
                </a:solidFill>
              </a:rPr>
              <a:t> </a:t>
            </a:r>
            <a:r>
              <a:rPr lang="en-US" altLang="ko-KR" dirty="0" err="1">
                <a:solidFill>
                  <a:srgbClr val="003128"/>
                </a:solidFill>
              </a:rPr>
              <a:t>ut</a:t>
            </a:r>
            <a:endParaRPr lang="ko-KR" altLang="en-US" dirty="0">
              <a:solidFill>
                <a:srgbClr val="003128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35E2DFF4-9F46-4508-A3F0-77AC49D31126}"/>
              </a:ext>
            </a:extLst>
          </p:cNvPr>
          <p:cNvSpPr/>
          <p:nvPr/>
        </p:nvSpPr>
        <p:spPr>
          <a:xfrm>
            <a:off x="8220098" y="3079098"/>
            <a:ext cx="25313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003128"/>
              </a:solidFill>
              <a:latin typeface="+mj-lt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CBE064CA-B8EB-4B4B-AB95-02BCBE3A4F5D}"/>
              </a:ext>
            </a:extLst>
          </p:cNvPr>
          <p:cNvSpPr/>
          <p:nvPr/>
        </p:nvSpPr>
        <p:spPr>
          <a:xfrm>
            <a:off x="8220098" y="2610443"/>
            <a:ext cx="8684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3128"/>
                </a:solidFill>
              </a:rPr>
              <a:t>03</a:t>
            </a:r>
            <a:endParaRPr lang="ko-KR" altLang="en-US" sz="2800" dirty="0">
              <a:solidFill>
                <a:srgbClr val="0031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419D70B-B79A-4918-989C-7E537D3A3CB1}"/>
              </a:ext>
            </a:extLst>
          </p:cNvPr>
          <p:cNvSpPr txBox="1"/>
          <p:nvPr/>
        </p:nvSpPr>
        <p:spPr>
          <a:xfrm>
            <a:off x="1569822" y="1480691"/>
            <a:ext cx="30476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30BBAC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30BBAC"/>
                </a:solidFill>
              </a:rPr>
              <a:t>Mobile project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F463C1-7A64-4D7E-BE57-7AE58313806C}"/>
              </a:ext>
            </a:extLst>
          </p:cNvPr>
          <p:cNvSpPr txBox="1"/>
          <p:nvPr/>
        </p:nvSpPr>
        <p:spPr>
          <a:xfrm>
            <a:off x="1569822" y="2557909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3128"/>
                </a:solidFill>
              </a:rPr>
              <a:t>amet</a:t>
            </a:r>
            <a:r>
              <a:rPr lang="en-US" altLang="ko-KR" sz="1400" dirty="0">
                <a:solidFill>
                  <a:srgbClr val="003128"/>
                </a:solidFill>
              </a:rPr>
              <a:t>, </a:t>
            </a:r>
            <a:r>
              <a:rPr lang="en-US" altLang="ko-KR" sz="14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adipiscing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elit</a:t>
            </a:r>
            <a:r>
              <a:rPr lang="en-US" altLang="ko-KR" sz="1400" dirty="0">
                <a:solidFill>
                  <a:srgbClr val="003128"/>
                </a:solidFill>
              </a:rPr>
              <a:t>, sed do </a:t>
            </a:r>
            <a:r>
              <a:rPr lang="en-US" altLang="ko-KR" sz="1400" dirty="0" err="1">
                <a:solidFill>
                  <a:srgbClr val="003128"/>
                </a:solidFill>
              </a:rPr>
              <a:t>eiusmod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tempor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incididunt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ut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labore</a:t>
            </a:r>
            <a:r>
              <a:rPr lang="en-US" altLang="ko-KR" sz="1400" dirty="0">
                <a:solidFill>
                  <a:srgbClr val="00312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3128"/>
                </a:solidFill>
              </a:rPr>
              <a:t>aliqua</a:t>
            </a:r>
            <a:r>
              <a:rPr lang="en-US" altLang="ko-KR" sz="1400" dirty="0">
                <a:solidFill>
                  <a:srgbClr val="003128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03128"/>
                </a:solidFill>
              </a:rPr>
              <a:t>Ut </a:t>
            </a:r>
            <a:r>
              <a:rPr lang="en-US" altLang="ko-KR" sz="1400" dirty="0" err="1">
                <a:solidFill>
                  <a:srgbClr val="003128"/>
                </a:solidFill>
              </a:rPr>
              <a:t>enim</a:t>
            </a:r>
            <a:r>
              <a:rPr lang="en-US" altLang="ko-KR" sz="1400" dirty="0">
                <a:solidFill>
                  <a:srgbClr val="003128"/>
                </a:solidFill>
              </a:rPr>
              <a:t> ad minim </a:t>
            </a:r>
            <a:r>
              <a:rPr lang="en-US" altLang="ko-KR" sz="1400" dirty="0" err="1">
                <a:solidFill>
                  <a:srgbClr val="003128"/>
                </a:solidFill>
              </a:rPr>
              <a:t>veniam</a:t>
            </a:r>
            <a:r>
              <a:rPr lang="en-US" altLang="ko-KR" sz="1400" dirty="0">
                <a:solidFill>
                  <a:srgbClr val="003128"/>
                </a:solidFill>
              </a:rPr>
              <a:t>, </a:t>
            </a:r>
            <a:r>
              <a:rPr lang="en-US" altLang="ko-KR" sz="1400" dirty="0" err="1">
                <a:solidFill>
                  <a:srgbClr val="003128"/>
                </a:solidFill>
              </a:rPr>
              <a:t>quis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nostrud</a:t>
            </a:r>
            <a:r>
              <a:rPr lang="en-US" altLang="ko-KR" sz="1400" dirty="0">
                <a:solidFill>
                  <a:srgbClr val="003128"/>
                </a:solidFill>
              </a:rPr>
              <a:t> exercitation </a:t>
            </a:r>
            <a:r>
              <a:rPr lang="en-US" altLang="ko-KR" sz="1400" dirty="0" err="1">
                <a:solidFill>
                  <a:srgbClr val="003128"/>
                </a:solidFill>
              </a:rPr>
              <a:t>ullamco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laboris</a:t>
            </a:r>
            <a:r>
              <a:rPr lang="en-US" altLang="ko-KR" sz="1400" dirty="0">
                <a:solidFill>
                  <a:srgbClr val="003128"/>
                </a:solidFill>
              </a:rPr>
              <a:t> nisi </a:t>
            </a:r>
            <a:r>
              <a:rPr lang="en-US" altLang="ko-KR" sz="1400" dirty="0" err="1">
                <a:solidFill>
                  <a:srgbClr val="003128"/>
                </a:solidFill>
              </a:rPr>
              <a:t>ut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aliquip</a:t>
            </a:r>
            <a:r>
              <a:rPr lang="en-US" altLang="ko-KR" sz="1400" dirty="0">
                <a:solidFill>
                  <a:srgbClr val="003128"/>
                </a:solidFill>
              </a:rPr>
              <a:t> ex </a:t>
            </a:r>
            <a:r>
              <a:rPr lang="en-US" altLang="ko-KR" sz="1400" dirty="0" err="1">
                <a:solidFill>
                  <a:srgbClr val="003128"/>
                </a:solidFill>
              </a:rPr>
              <a:t>ea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commodo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consequat</a:t>
            </a:r>
            <a:r>
              <a:rPr lang="en-US" altLang="ko-KR" sz="1400" dirty="0">
                <a:solidFill>
                  <a:srgbClr val="003128"/>
                </a:solidFill>
              </a:rPr>
              <a:t>. Duis </a:t>
            </a:r>
            <a:r>
              <a:rPr lang="en-US" altLang="ko-KR" sz="1400" dirty="0" err="1">
                <a:solidFill>
                  <a:srgbClr val="003128"/>
                </a:solidFill>
              </a:rPr>
              <a:t>aute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irure</a:t>
            </a:r>
            <a:r>
              <a:rPr lang="en-US" altLang="ko-KR" sz="1400" dirty="0">
                <a:solidFill>
                  <a:srgbClr val="003128"/>
                </a:solidFill>
              </a:rPr>
              <a:t> dolor in </a:t>
            </a:r>
            <a:r>
              <a:rPr lang="en-US" altLang="ko-KR" sz="1400" dirty="0" err="1">
                <a:solidFill>
                  <a:srgbClr val="003128"/>
                </a:solidFill>
              </a:rPr>
              <a:t>reprehenderit</a:t>
            </a:r>
            <a:r>
              <a:rPr lang="en-US" altLang="ko-KR" sz="1400" dirty="0">
                <a:solidFill>
                  <a:srgbClr val="003128"/>
                </a:solidFill>
              </a:rPr>
              <a:t> in </a:t>
            </a:r>
            <a:r>
              <a:rPr lang="en-US" altLang="ko-KR" sz="1400" dirty="0" err="1">
                <a:solidFill>
                  <a:srgbClr val="003128"/>
                </a:solidFill>
              </a:rPr>
              <a:t>voluptate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velit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esse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cillum</a:t>
            </a:r>
            <a:r>
              <a:rPr lang="en-US" altLang="ko-KR" sz="1400" dirty="0">
                <a:solidFill>
                  <a:srgbClr val="003128"/>
                </a:solidFill>
              </a:rPr>
              <a:t> dolore </a:t>
            </a:r>
            <a:r>
              <a:rPr lang="en-US" altLang="ko-KR" sz="1400" dirty="0" err="1">
                <a:solidFill>
                  <a:srgbClr val="003128"/>
                </a:solidFill>
              </a:rPr>
              <a:t>eu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fugiat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nulla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pariatur</a:t>
            </a:r>
            <a:r>
              <a:rPr lang="en-US" altLang="ko-KR" sz="1400" dirty="0">
                <a:solidFill>
                  <a:srgbClr val="003128"/>
                </a:solidFill>
              </a:rPr>
              <a:t>.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06382DC2-2FE0-4229-8443-64D58894F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09" y="571500"/>
            <a:ext cx="3124556" cy="5943600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562F905-4939-4E6C-926B-180133A30D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50A9B1BF-9153-40EA-8960-E430901229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999" y="8400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A409343D-67BF-4223-B19C-EB8ED7759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46" y="495300"/>
            <a:ext cx="4623711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81F0B1-4B2C-4A81-B14D-1A5D69D3D718}"/>
              </a:ext>
            </a:extLst>
          </p:cNvPr>
          <p:cNvSpPr txBox="1"/>
          <p:nvPr/>
        </p:nvSpPr>
        <p:spPr>
          <a:xfrm>
            <a:off x="1114743" y="1315591"/>
            <a:ext cx="30476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30BBAC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30BBAC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6D0C6D-9148-45BB-B060-11FFED44DB02}"/>
              </a:ext>
            </a:extLst>
          </p:cNvPr>
          <p:cNvSpPr txBox="1"/>
          <p:nvPr/>
        </p:nvSpPr>
        <p:spPr>
          <a:xfrm>
            <a:off x="1114743" y="2392809"/>
            <a:ext cx="440975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3128"/>
                </a:solidFill>
              </a:rPr>
              <a:t>amet</a:t>
            </a:r>
            <a:r>
              <a:rPr lang="en-US" altLang="ko-KR" sz="1400" dirty="0">
                <a:solidFill>
                  <a:srgbClr val="003128"/>
                </a:solidFill>
              </a:rPr>
              <a:t>, </a:t>
            </a:r>
            <a:r>
              <a:rPr lang="en-US" altLang="ko-KR" sz="14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adipiscing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elit</a:t>
            </a:r>
            <a:r>
              <a:rPr lang="en-US" altLang="ko-KR" sz="1400" dirty="0">
                <a:solidFill>
                  <a:srgbClr val="003128"/>
                </a:solidFill>
              </a:rPr>
              <a:t>, sed do </a:t>
            </a:r>
            <a:r>
              <a:rPr lang="en-US" altLang="ko-KR" sz="1400" dirty="0" err="1">
                <a:solidFill>
                  <a:srgbClr val="003128"/>
                </a:solidFill>
              </a:rPr>
              <a:t>eiusmod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tempor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incididunt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ut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labore</a:t>
            </a:r>
            <a:r>
              <a:rPr lang="en-US" altLang="ko-KR" sz="1400" dirty="0">
                <a:solidFill>
                  <a:srgbClr val="00312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3128"/>
                </a:solidFill>
              </a:rPr>
              <a:t>aliqua</a:t>
            </a:r>
            <a:r>
              <a:rPr lang="en-US" altLang="ko-KR" sz="1400" dirty="0">
                <a:solidFill>
                  <a:srgbClr val="003128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03128"/>
                </a:solidFill>
              </a:rPr>
              <a:t>Ut </a:t>
            </a:r>
            <a:r>
              <a:rPr lang="en-US" altLang="ko-KR" sz="1400" dirty="0" err="1">
                <a:solidFill>
                  <a:srgbClr val="003128"/>
                </a:solidFill>
              </a:rPr>
              <a:t>enim</a:t>
            </a:r>
            <a:r>
              <a:rPr lang="en-US" altLang="ko-KR" sz="1400" dirty="0">
                <a:solidFill>
                  <a:srgbClr val="003128"/>
                </a:solidFill>
              </a:rPr>
              <a:t> ad minim </a:t>
            </a:r>
            <a:r>
              <a:rPr lang="en-US" altLang="ko-KR" sz="1400" dirty="0" err="1">
                <a:solidFill>
                  <a:srgbClr val="003128"/>
                </a:solidFill>
              </a:rPr>
              <a:t>veniam</a:t>
            </a:r>
            <a:r>
              <a:rPr lang="en-US" altLang="ko-KR" sz="1400" dirty="0">
                <a:solidFill>
                  <a:srgbClr val="003128"/>
                </a:solidFill>
              </a:rPr>
              <a:t>, </a:t>
            </a:r>
            <a:r>
              <a:rPr lang="en-US" altLang="ko-KR" sz="1400" dirty="0" err="1">
                <a:solidFill>
                  <a:srgbClr val="003128"/>
                </a:solidFill>
              </a:rPr>
              <a:t>quis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nostrud</a:t>
            </a:r>
            <a:r>
              <a:rPr lang="en-US" altLang="ko-KR" sz="1400" dirty="0">
                <a:solidFill>
                  <a:srgbClr val="003128"/>
                </a:solidFill>
              </a:rPr>
              <a:t> exercitation </a:t>
            </a:r>
            <a:r>
              <a:rPr lang="en-US" altLang="ko-KR" sz="1400" dirty="0" err="1">
                <a:solidFill>
                  <a:srgbClr val="003128"/>
                </a:solidFill>
              </a:rPr>
              <a:t>ullamco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laboris</a:t>
            </a:r>
            <a:r>
              <a:rPr lang="en-US" altLang="ko-KR" sz="1400" dirty="0">
                <a:solidFill>
                  <a:srgbClr val="003128"/>
                </a:solidFill>
              </a:rPr>
              <a:t> nisi </a:t>
            </a:r>
            <a:r>
              <a:rPr lang="en-US" altLang="ko-KR" sz="1400" dirty="0" err="1">
                <a:solidFill>
                  <a:srgbClr val="003128"/>
                </a:solidFill>
              </a:rPr>
              <a:t>ut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aliquip</a:t>
            </a:r>
            <a:r>
              <a:rPr lang="en-US" altLang="ko-KR" sz="1400" dirty="0">
                <a:solidFill>
                  <a:srgbClr val="003128"/>
                </a:solidFill>
              </a:rPr>
              <a:t> ex </a:t>
            </a:r>
            <a:r>
              <a:rPr lang="en-US" altLang="ko-KR" sz="1400" dirty="0" err="1">
                <a:solidFill>
                  <a:srgbClr val="003128"/>
                </a:solidFill>
              </a:rPr>
              <a:t>ea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commodo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consequat</a:t>
            </a:r>
            <a:r>
              <a:rPr lang="en-US" altLang="ko-KR" sz="1400" dirty="0">
                <a:solidFill>
                  <a:srgbClr val="003128"/>
                </a:solidFill>
              </a:rPr>
              <a:t>. Duis </a:t>
            </a:r>
            <a:r>
              <a:rPr lang="en-US" altLang="ko-KR" sz="1400" dirty="0" err="1">
                <a:solidFill>
                  <a:srgbClr val="003128"/>
                </a:solidFill>
              </a:rPr>
              <a:t>aute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irure</a:t>
            </a:r>
            <a:r>
              <a:rPr lang="en-US" altLang="ko-KR" sz="1400" dirty="0">
                <a:solidFill>
                  <a:srgbClr val="003128"/>
                </a:solidFill>
              </a:rPr>
              <a:t> dolor in </a:t>
            </a:r>
            <a:r>
              <a:rPr lang="en-US" altLang="ko-KR" sz="1400" dirty="0" err="1">
                <a:solidFill>
                  <a:srgbClr val="003128"/>
                </a:solidFill>
              </a:rPr>
              <a:t>reprehenderit</a:t>
            </a:r>
            <a:r>
              <a:rPr lang="en-US" altLang="ko-KR" sz="1400" dirty="0">
                <a:solidFill>
                  <a:srgbClr val="003128"/>
                </a:solidFill>
              </a:rPr>
              <a:t> in </a:t>
            </a:r>
            <a:r>
              <a:rPr lang="en-US" altLang="ko-KR" sz="1400" dirty="0" err="1">
                <a:solidFill>
                  <a:srgbClr val="003128"/>
                </a:solidFill>
              </a:rPr>
              <a:t>voluptate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velit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esse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cillum</a:t>
            </a:r>
            <a:r>
              <a:rPr lang="en-US" altLang="ko-KR" sz="1400" dirty="0">
                <a:solidFill>
                  <a:srgbClr val="003128"/>
                </a:solidFill>
              </a:rPr>
              <a:t> dolore </a:t>
            </a:r>
            <a:r>
              <a:rPr lang="en-US" altLang="ko-KR" sz="1400" dirty="0" err="1">
                <a:solidFill>
                  <a:srgbClr val="003128"/>
                </a:solidFill>
              </a:rPr>
              <a:t>eu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fugiat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nulla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pariatur</a:t>
            </a:r>
            <a:r>
              <a:rPr lang="en-US" altLang="ko-KR" sz="1400" dirty="0">
                <a:solidFill>
                  <a:srgbClr val="003128"/>
                </a:solidFill>
              </a:rPr>
              <a:t>.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240E92F-8E39-4845-8027-B745859D2A4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1176507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51F888-F30C-45F6-96ED-547D99D0298F}"/>
              </a:ext>
            </a:extLst>
          </p:cNvPr>
          <p:cNvSpPr txBox="1"/>
          <p:nvPr/>
        </p:nvSpPr>
        <p:spPr>
          <a:xfrm>
            <a:off x="972946" y="1453545"/>
            <a:ext cx="33958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30BBAC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30BBAC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190E9-E2CA-4ACB-8D55-544BB453D3DB}"/>
              </a:ext>
            </a:extLst>
          </p:cNvPr>
          <p:cNvSpPr txBox="1"/>
          <p:nvPr/>
        </p:nvSpPr>
        <p:spPr>
          <a:xfrm>
            <a:off x="972946" y="2500442"/>
            <a:ext cx="339585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3128"/>
                </a:solidFill>
              </a:rPr>
              <a:t>amet</a:t>
            </a:r>
            <a:r>
              <a:rPr lang="en-US" altLang="ko-KR" sz="1400" dirty="0">
                <a:solidFill>
                  <a:srgbClr val="003128"/>
                </a:solidFill>
              </a:rPr>
              <a:t>, </a:t>
            </a:r>
            <a:r>
              <a:rPr lang="en-US" altLang="ko-KR" sz="14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adipiscing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elit</a:t>
            </a:r>
            <a:r>
              <a:rPr lang="en-US" altLang="ko-KR" sz="1400" dirty="0">
                <a:solidFill>
                  <a:srgbClr val="003128"/>
                </a:solidFill>
              </a:rPr>
              <a:t>, sed do </a:t>
            </a:r>
            <a:r>
              <a:rPr lang="en-US" altLang="ko-KR" sz="1400" dirty="0" err="1">
                <a:solidFill>
                  <a:srgbClr val="003128"/>
                </a:solidFill>
              </a:rPr>
              <a:t>eiusmod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tempor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incididunt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ut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labore</a:t>
            </a:r>
            <a:r>
              <a:rPr lang="en-US" altLang="ko-KR" sz="1400" dirty="0">
                <a:solidFill>
                  <a:srgbClr val="00312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3128"/>
                </a:solidFill>
              </a:rPr>
              <a:t>aliqua</a:t>
            </a:r>
            <a:r>
              <a:rPr lang="en-US" altLang="ko-KR" sz="1400" dirty="0">
                <a:solidFill>
                  <a:srgbClr val="003128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03128"/>
                </a:solidFill>
              </a:rPr>
              <a:t>Ut </a:t>
            </a:r>
            <a:r>
              <a:rPr lang="en-US" altLang="ko-KR" sz="1400" dirty="0" err="1">
                <a:solidFill>
                  <a:srgbClr val="003128"/>
                </a:solidFill>
              </a:rPr>
              <a:t>enim</a:t>
            </a:r>
            <a:r>
              <a:rPr lang="en-US" altLang="ko-KR" sz="1400" dirty="0">
                <a:solidFill>
                  <a:srgbClr val="003128"/>
                </a:solidFill>
              </a:rPr>
              <a:t> ad minim </a:t>
            </a:r>
            <a:r>
              <a:rPr lang="en-US" altLang="ko-KR" sz="1400" dirty="0" err="1">
                <a:solidFill>
                  <a:srgbClr val="003128"/>
                </a:solidFill>
              </a:rPr>
              <a:t>veniam</a:t>
            </a:r>
            <a:r>
              <a:rPr lang="en-US" altLang="ko-KR" sz="1400" dirty="0">
                <a:solidFill>
                  <a:srgbClr val="003128"/>
                </a:solidFill>
              </a:rPr>
              <a:t>, </a:t>
            </a:r>
            <a:r>
              <a:rPr lang="en-US" altLang="ko-KR" sz="1400" dirty="0" err="1">
                <a:solidFill>
                  <a:srgbClr val="003128"/>
                </a:solidFill>
              </a:rPr>
              <a:t>quis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nostrud</a:t>
            </a:r>
            <a:r>
              <a:rPr lang="en-US" altLang="ko-KR" sz="1400" dirty="0">
                <a:solidFill>
                  <a:srgbClr val="003128"/>
                </a:solidFill>
              </a:rPr>
              <a:t> exercitation </a:t>
            </a:r>
            <a:r>
              <a:rPr lang="en-US" altLang="ko-KR" sz="1400" dirty="0" err="1">
                <a:solidFill>
                  <a:srgbClr val="003128"/>
                </a:solidFill>
              </a:rPr>
              <a:t>ullamco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laboris</a:t>
            </a:r>
            <a:r>
              <a:rPr lang="en-US" altLang="ko-KR" sz="1400" dirty="0">
                <a:solidFill>
                  <a:srgbClr val="003128"/>
                </a:solidFill>
              </a:rPr>
              <a:t> nisi </a:t>
            </a:r>
            <a:r>
              <a:rPr lang="en-US" altLang="ko-KR" sz="1400" dirty="0" err="1">
                <a:solidFill>
                  <a:srgbClr val="003128"/>
                </a:solidFill>
              </a:rPr>
              <a:t>ut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aliquip</a:t>
            </a:r>
            <a:r>
              <a:rPr lang="en-US" altLang="ko-KR" sz="1400" dirty="0">
                <a:solidFill>
                  <a:srgbClr val="003128"/>
                </a:solidFill>
              </a:rPr>
              <a:t> ex </a:t>
            </a:r>
            <a:r>
              <a:rPr lang="en-US" altLang="ko-KR" sz="1400" dirty="0" err="1">
                <a:solidFill>
                  <a:srgbClr val="003128"/>
                </a:solidFill>
              </a:rPr>
              <a:t>ea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commodo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consequat</a:t>
            </a:r>
            <a:r>
              <a:rPr lang="en-US" altLang="ko-KR" sz="1400" dirty="0">
                <a:solidFill>
                  <a:srgbClr val="003128"/>
                </a:solidFill>
              </a:rPr>
              <a:t>. Duis </a:t>
            </a:r>
            <a:r>
              <a:rPr lang="en-US" altLang="ko-KR" sz="1400" dirty="0" err="1">
                <a:solidFill>
                  <a:srgbClr val="003128"/>
                </a:solidFill>
              </a:rPr>
              <a:t>aute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irure</a:t>
            </a:r>
            <a:r>
              <a:rPr lang="en-US" altLang="ko-KR" sz="1400" dirty="0">
                <a:solidFill>
                  <a:srgbClr val="003128"/>
                </a:solidFill>
              </a:rPr>
              <a:t> dolor in </a:t>
            </a:r>
            <a:r>
              <a:rPr lang="en-US" altLang="ko-KR" sz="1400" dirty="0" err="1">
                <a:solidFill>
                  <a:srgbClr val="003128"/>
                </a:solidFill>
              </a:rPr>
              <a:t>reprehenderit</a:t>
            </a:r>
            <a:r>
              <a:rPr lang="en-US" altLang="ko-KR" sz="1400" dirty="0">
                <a:solidFill>
                  <a:srgbClr val="003128"/>
                </a:solidFill>
              </a:rPr>
              <a:t> in </a:t>
            </a:r>
            <a:r>
              <a:rPr lang="en-US" altLang="ko-KR" sz="1400" dirty="0" err="1">
                <a:solidFill>
                  <a:srgbClr val="003128"/>
                </a:solidFill>
              </a:rPr>
              <a:t>voluptate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velit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esse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cillum</a:t>
            </a:r>
            <a:r>
              <a:rPr lang="en-US" altLang="ko-KR" sz="1400" dirty="0">
                <a:solidFill>
                  <a:srgbClr val="003128"/>
                </a:solidFill>
              </a:rPr>
              <a:t> dolore </a:t>
            </a:r>
            <a:r>
              <a:rPr lang="en-US" altLang="ko-KR" sz="1400" dirty="0" err="1">
                <a:solidFill>
                  <a:srgbClr val="003128"/>
                </a:solidFill>
              </a:rPr>
              <a:t>eu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fugiat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nulla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pariatur</a:t>
            </a:r>
            <a:r>
              <a:rPr lang="en-US" altLang="ko-KR" sz="1400" dirty="0">
                <a:solidFill>
                  <a:srgbClr val="003128"/>
                </a:solidFill>
              </a:rPr>
              <a:t>.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E502E7B-ADE1-4B55-AE2C-78BD5C147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5FF6C7C-2DBA-4FE1-B0E2-87C79503EFE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3358286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0" name="TextBox 509">
            <a:extLst>
              <a:ext uri="{FF2B5EF4-FFF2-40B4-BE49-F238E27FC236}">
                <a16:creationId xmlns:a16="http://schemas.microsoft.com/office/drawing/2014/main" id="{916356B7-A940-4FB3-BDDD-028D631B22A1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491718FB-CA75-4E9E-A2D3-67F02F940606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BB2E42B2-8C27-4198-B4CB-3D4EA6EA72A2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2AD14811-16F8-4FB4-8EFF-4C5F1BE97D3F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65AA50-3C8A-4A6A-B15D-A0016C78E16C}"/>
              </a:ext>
            </a:extLst>
          </p:cNvPr>
          <p:cNvSpPr txBox="1"/>
          <p:nvPr/>
        </p:nvSpPr>
        <p:spPr>
          <a:xfrm>
            <a:off x="3556000" y="2767281"/>
            <a:ext cx="5080000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000" b="0" dirty="0">
                <a:solidFill>
                  <a:srgbClr val="003128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EC5CA640-20E0-4E1D-AA92-2B112275E8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C0F0C9DE-6C30-49F5-B65C-A27A8D9917B8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72EAD8A9-7A12-49F4-AEDC-F93AB7D6980B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33FC307-AB09-4515-8F1D-5F13BBCB0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47211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12286A4B-21FE-43D7-9CAC-7E872DD630DD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Quicksand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F4719B-BF26-429B-AEE9-BC9F45AAA71A}"/>
              </a:ext>
            </a:extLst>
          </p:cNvPr>
          <p:cNvSpPr/>
          <p:nvPr/>
        </p:nvSpPr>
        <p:spPr>
          <a:xfrm>
            <a:off x="3762467" y="3570863"/>
            <a:ext cx="476925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https://fonts.google.com/specimen/Quicksand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0DFEE3ED-DC17-43AD-BC08-B4511F61BEE0}"/>
              </a:ext>
            </a:extLst>
          </p:cNvPr>
          <p:cNvSpPr txBox="1"/>
          <p:nvPr/>
        </p:nvSpPr>
        <p:spPr>
          <a:xfrm>
            <a:off x="2718736" y="1349219"/>
            <a:ext cx="6754528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 b="0">
                <a:solidFill>
                  <a:srgbClr val="40C0B5"/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rgbClr val="003128"/>
                </a:solidFill>
              </a:rPr>
              <a:t>Agenda</a:t>
            </a:r>
            <a:endParaRPr lang="ko-KR" altLang="en-US" sz="3200" dirty="0">
              <a:solidFill>
                <a:srgbClr val="003128"/>
              </a:solidFill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C7D30CF4-EA1E-4179-8085-5D296FBBF13B}"/>
              </a:ext>
            </a:extLst>
          </p:cNvPr>
          <p:cNvSpPr/>
          <p:nvPr/>
        </p:nvSpPr>
        <p:spPr>
          <a:xfrm>
            <a:off x="5466173" y="2901234"/>
            <a:ext cx="1259658" cy="1259656"/>
          </a:xfrm>
          <a:prstGeom prst="ellipse">
            <a:avLst/>
          </a:prstGeom>
          <a:solidFill>
            <a:srgbClr val="30BBAC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DBF4F2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2198D16-66F4-4B45-A343-32C1677B6544}"/>
              </a:ext>
            </a:extLst>
          </p:cNvPr>
          <p:cNvSpPr/>
          <p:nvPr/>
        </p:nvSpPr>
        <p:spPr>
          <a:xfrm>
            <a:off x="4495486" y="4554675"/>
            <a:ext cx="32010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 err="1">
                <a:solidFill>
                  <a:srgbClr val="003128"/>
                </a:solidFill>
                <a:latin typeface="+mj-lt"/>
              </a:rPr>
              <a:t>Consectetur</a:t>
            </a:r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003128"/>
                </a:solidFill>
                <a:latin typeface="+mj-lt"/>
              </a:rPr>
              <a:t>adipiscing</a:t>
            </a:r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003128"/>
                </a:solidFill>
                <a:latin typeface="+mj-lt"/>
              </a:rPr>
              <a:t>elit</a:t>
            </a:r>
            <a:endParaRPr lang="en-US" altLang="ko-KR" sz="2800" dirty="0">
              <a:solidFill>
                <a:srgbClr val="003128"/>
              </a:solidFill>
              <a:latin typeface="+mj-lt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BECAA0EB-C2D4-4684-AC69-EE3FECFF1C4B}"/>
              </a:ext>
            </a:extLst>
          </p:cNvPr>
          <p:cNvGrpSpPr/>
          <p:nvPr/>
        </p:nvGrpSpPr>
        <p:grpSpPr>
          <a:xfrm>
            <a:off x="5840519" y="3261300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D92DEDEA-2347-432A-BF61-A5E6B59A10D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A00660F-F7C4-4403-A758-B4E3F8313D07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A487D0A6-38D9-4375-93CF-9AFB08961CDD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B3D01A19-0019-4428-A78D-95854A1A7FE1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타원 31">
            <a:extLst>
              <a:ext uri="{FF2B5EF4-FFF2-40B4-BE49-F238E27FC236}">
                <a16:creationId xmlns:a16="http://schemas.microsoft.com/office/drawing/2014/main" id="{B48C96C6-1E58-4A5A-AEBB-97150EBAE784}"/>
              </a:ext>
            </a:extLst>
          </p:cNvPr>
          <p:cNvSpPr/>
          <p:nvPr/>
        </p:nvSpPr>
        <p:spPr>
          <a:xfrm>
            <a:off x="2019927" y="2901234"/>
            <a:ext cx="1259658" cy="1259656"/>
          </a:xfrm>
          <a:prstGeom prst="ellipse">
            <a:avLst/>
          </a:prstGeom>
          <a:solidFill>
            <a:srgbClr val="30BBAC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DBF4F2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D1A6484-BDDB-4534-9A6A-ED138BC112B4}"/>
              </a:ext>
            </a:extLst>
          </p:cNvPr>
          <p:cNvSpPr/>
          <p:nvPr/>
        </p:nvSpPr>
        <p:spPr>
          <a:xfrm>
            <a:off x="1049241" y="4554675"/>
            <a:ext cx="32010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Lorem ipsum dolor sit </a:t>
            </a:r>
            <a:r>
              <a:rPr lang="en-US" altLang="ko-KR" sz="2800" dirty="0" err="1">
                <a:solidFill>
                  <a:srgbClr val="003128"/>
                </a:solidFill>
                <a:latin typeface="+mj-lt"/>
              </a:rPr>
              <a:t>amet</a:t>
            </a:r>
            <a:endParaRPr lang="en-US" altLang="ko-KR" sz="2800" dirty="0">
              <a:solidFill>
                <a:srgbClr val="003128"/>
              </a:solidFill>
              <a:latin typeface="+mj-lt"/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29A61E71-E61C-433D-997C-882EF23D454E}"/>
              </a:ext>
            </a:extLst>
          </p:cNvPr>
          <p:cNvGrpSpPr/>
          <p:nvPr/>
        </p:nvGrpSpPr>
        <p:grpSpPr>
          <a:xfrm>
            <a:off x="2448967" y="3255956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B5E7F555-6060-49CB-AF49-77452DCC17B4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E0C4B44-2E78-41B0-A22E-5929BECE59AA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7" name="타원 36">
            <a:extLst>
              <a:ext uri="{FF2B5EF4-FFF2-40B4-BE49-F238E27FC236}">
                <a16:creationId xmlns:a16="http://schemas.microsoft.com/office/drawing/2014/main" id="{0B69287C-AF6C-47B1-8C99-1D3FB4373D21}"/>
              </a:ext>
            </a:extLst>
          </p:cNvPr>
          <p:cNvSpPr/>
          <p:nvPr/>
        </p:nvSpPr>
        <p:spPr>
          <a:xfrm>
            <a:off x="8912418" y="2901234"/>
            <a:ext cx="1259658" cy="1259656"/>
          </a:xfrm>
          <a:prstGeom prst="ellipse">
            <a:avLst/>
          </a:prstGeom>
          <a:solidFill>
            <a:srgbClr val="30BBAC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DBF4F2"/>
              </a:solidFill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9D63A8F6-DD62-4BF1-AB99-D1A2314BBA09}"/>
              </a:ext>
            </a:extLst>
          </p:cNvPr>
          <p:cNvSpPr/>
          <p:nvPr/>
        </p:nvSpPr>
        <p:spPr>
          <a:xfrm>
            <a:off x="7941731" y="4554675"/>
            <a:ext cx="32010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Sed do </a:t>
            </a:r>
            <a:r>
              <a:rPr lang="en-US" altLang="ko-KR" sz="2800" dirty="0" err="1">
                <a:solidFill>
                  <a:srgbClr val="003128"/>
                </a:solidFill>
                <a:latin typeface="+mj-lt"/>
              </a:rPr>
              <a:t>eiusmod</a:t>
            </a:r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003128"/>
                </a:solidFill>
                <a:latin typeface="+mj-lt"/>
              </a:rPr>
              <a:t>tempor</a:t>
            </a:r>
            <a:endParaRPr lang="en-US" altLang="ko-KR" sz="2800" dirty="0">
              <a:solidFill>
                <a:srgbClr val="003128"/>
              </a:solidFill>
              <a:latin typeface="+mj-lt"/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980210F0-E85F-48EF-8DC9-5F636372912B}"/>
              </a:ext>
            </a:extLst>
          </p:cNvPr>
          <p:cNvGrpSpPr/>
          <p:nvPr/>
        </p:nvGrpSpPr>
        <p:grpSpPr>
          <a:xfrm>
            <a:off x="9259385" y="3258159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B4A16CCD-FEF9-4502-989F-A5FE1E081D0C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234737E-7FDC-4116-930B-6F138A154F7E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D4AB6050-BDC0-49A0-9B40-48C0E44471D0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09217C3F-CB7C-4630-A46E-F7B508531D1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29CD4AFF-CA59-429A-B3B1-4D98DF5A7208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02241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D2C608B-8B49-43FF-99DA-DF874EC5509E}"/>
              </a:ext>
            </a:extLst>
          </p:cNvPr>
          <p:cNvSpPr txBox="1"/>
          <p:nvPr/>
        </p:nvSpPr>
        <p:spPr>
          <a:xfrm>
            <a:off x="2641600" y="2459504"/>
            <a:ext cx="6908800" cy="193899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6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6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226E9583-3320-4E71-BC08-7651A2206E86}"/>
              </a:ext>
            </a:extLst>
          </p:cNvPr>
          <p:cNvSpPr/>
          <p:nvPr/>
        </p:nvSpPr>
        <p:spPr>
          <a:xfrm>
            <a:off x="2873829" y="1799771"/>
            <a:ext cx="6444342" cy="3258458"/>
          </a:xfrm>
          <a:prstGeom prst="roundRect">
            <a:avLst>
              <a:gd name="adj" fmla="val 7313"/>
            </a:avLst>
          </a:prstGeom>
          <a:solidFill>
            <a:srgbClr val="30BB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chemeClr val="bg1"/>
                </a:solidFill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16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EFDA9665-C7EA-472F-A29D-82DA56C8698F}"/>
              </a:ext>
            </a:extLst>
          </p:cNvPr>
          <p:cNvSpPr txBox="1"/>
          <p:nvPr/>
        </p:nvSpPr>
        <p:spPr>
          <a:xfrm>
            <a:off x="2438400" y="177840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03128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00312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5637B7-A033-47A5-9C09-005FDEA00EA5}"/>
              </a:ext>
            </a:extLst>
          </p:cNvPr>
          <p:cNvSpPr txBox="1"/>
          <p:nvPr/>
        </p:nvSpPr>
        <p:spPr>
          <a:xfrm>
            <a:off x="696685" y="3977026"/>
            <a:ext cx="2340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364A191-3BD4-4CCE-9821-2E758ADC05D7}"/>
              </a:ext>
            </a:extLst>
          </p:cNvPr>
          <p:cNvSpPr/>
          <p:nvPr/>
        </p:nvSpPr>
        <p:spPr>
          <a:xfrm>
            <a:off x="696684" y="3629125"/>
            <a:ext cx="2340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7078859-F74E-4E0B-A7D3-216A443197D3}"/>
              </a:ext>
            </a:extLst>
          </p:cNvPr>
          <p:cNvSpPr/>
          <p:nvPr/>
        </p:nvSpPr>
        <p:spPr>
          <a:xfrm>
            <a:off x="696684" y="3108980"/>
            <a:ext cx="2340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01.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0C63C6E-2551-4CDE-808B-85B4EF5C3F29}"/>
              </a:ext>
            </a:extLst>
          </p:cNvPr>
          <p:cNvSpPr txBox="1"/>
          <p:nvPr/>
        </p:nvSpPr>
        <p:spPr>
          <a:xfrm>
            <a:off x="3516086" y="3977026"/>
            <a:ext cx="2340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A0C2006-F159-4A9E-992B-132767A0C5BD}"/>
              </a:ext>
            </a:extLst>
          </p:cNvPr>
          <p:cNvSpPr/>
          <p:nvPr/>
        </p:nvSpPr>
        <p:spPr>
          <a:xfrm>
            <a:off x="3516085" y="3629125"/>
            <a:ext cx="2340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5A46643-74D7-4578-A2AC-2073F2FF2127}"/>
              </a:ext>
            </a:extLst>
          </p:cNvPr>
          <p:cNvSpPr/>
          <p:nvPr/>
        </p:nvSpPr>
        <p:spPr>
          <a:xfrm>
            <a:off x="3516085" y="3108980"/>
            <a:ext cx="2340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02.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482848C-9B61-43E7-9DA4-341114A097EA}"/>
              </a:ext>
            </a:extLst>
          </p:cNvPr>
          <p:cNvSpPr txBox="1"/>
          <p:nvPr/>
        </p:nvSpPr>
        <p:spPr>
          <a:xfrm>
            <a:off x="6335487" y="3977026"/>
            <a:ext cx="2340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9259779-B9FA-4CA1-ADB9-FCC8F9E10FC3}"/>
              </a:ext>
            </a:extLst>
          </p:cNvPr>
          <p:cNvSpPr/>
          <p:nvPr/>
        </p:nvSpPr>
        <p:spPr>
          <a:xfrm>
            <a:off x="6335486" y="3629125"/>
            <a:ext cx="2340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3B136F6-6BEA-498B-B7FE-6970097C77BA}"/>
              </a:ext>
            </a:extLst>
          </p:cNvPr>
          <p:cNvSpPr/>
          <p:nvPr/>
        </p:nvSpPr>
        <p:spPr>
          <a:xfrm>
            <a:off x="6335486" y="3108980"/>
            <a:ext cx="2340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03.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B252D97-F51E-494C-94FF-EC551E7DD1A1}"/>
              </a:ext>
            </a:extLst>
          </p:cNvPr>
          <p:cNvSpPr txBox="1"/>
          <p:nvPr/>
        </p:nvSpPr>
        <p:spPr>
          <a:xfrm>
            <a:off x="9154887" y="3977026"/>
            <a:ext cx="2340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endParaRPr lang="ko-KR" altLang="en-US" sz="1600" dirty="0">
              <a:solidFill>
                <a:srgbClr val="003128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480DD3FE-EF8D-4D81-95B3-5D205391ED1E}"/>
              </a:ext>
            </a:extLst>
          </p:cNvPr>
          <p:cNvSpPr/>
          <p:nvPr/>
        </p:nvSpPr>
        <p:spPr>
          <a:xfrm>
            <a:off x="9154886" y="3629125"/>
            <a:ext cx="2340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5CD73D9-61A0-4722-8F72-8156D22D5168}"/>
              </a:ext>
            </a:extLst>
          </p:cNvPr>
          <p:cNvSpPr/>
          <p:nvPr/>
        </p:nvSpPr>
        <p:spPr>
          <a:xfrm>
            <a:off x="9154886" y="3108980"/>
            <a:ext cx="2340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3128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58832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76D5DAF-518F-4403-ABE1-5EB8725C82C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469242-C9B7-4001-A1FA-A8DD4CCA4DDC}"/>
              </a:ext>
            </a:extLst>
          </p:cNvPr>
          <p:cNvSpPr txBox="1"/>
          <p:nvPr/>
        </p:nvSpPr>
        <p:spPr>
          <a:xfrm>
            <a:off x="5454253" y="2259490"/>
            <a:ext cx="57692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3200" dirty="0" err="1">
                <a:solidFill>
                  <a:srgbClr val="003128"/>
                </a:solidFill>
              </a:rPr>
              <a:t>amet</a:t>
            </a:r>
            <a:r>
              <a:rPr lang="en-US" altLang="ko-KR" sz="3200" dirty="0">
                <a:solidFill>
                  <a:srgbClr val="003128"/>
                </a:solidFill>
              </a:rPr>
              <a:t>, </a:t>
            </a:r>
            <a:r>
              <a:rPr lang="en-US" altLang="ko-KR" sz="3200" dirty="0" err="1">
                <a:solidFill>
                  <a:srgbClr val="003128"/>
                </a:solidFill>
              </a:rPr>
              <a:t>consectetur</a:t>
            </a:r>
            <a:r>
              <a:rPr lang="en-US" altLang="ko-KR" sz="3200" dirty="0">
                <a:solidFill>
                  <a:srgbClr val="003128"/>
                </a:solidFill>
              </a:rPr>
              <a:t> </a:t>
            </a:r>
            <a:r>
              <a:rPr lang="en-US" altLang="ko-KR" sz="3200" dirty="0" err="1">
                <a:solidFill>
                  <a:srgbClr val="003128"/>
                </a:solidFill>
              </a:rPr>
              <a:t>adipiscing</a:t>
            </a:r>
            <a:r>
              <a:rPr lang="en-US" altLang="ko-KR" sz="3200" dirty="0">
                <a:solidFill>
                  <a:srgbClr val="003128"/>
                </a:solidFill>
              </a:rPr>
              <a:t> </a:t>
            </a:r>
            <a:r>
              <a:rPr lang="en-US" altLang="ko-KR" sz="3200" dirty="0" err="1">
                <a:solidFill>
                  <a:srgbClr val="003128"/>
                </a:solidFill>
              </a:rPr>
              <a:t>elit</a:t>
            </a:r>
            <a:r>
              <a:rPr lang="en-US" altLang="ko-KR" sz="3200" dirty="0">
                <a:solidFill>
                  <a:srgbClr val="003128"/>
                </a:solidFill>
              </a:rPr>
              <a:t>, sed do </a:t>
            </a:r>
            <a:r>
              <a:rPr lang="en-US" altLang="ko-KR" sz="3200" dirty="0" err="1">
                <a:solidFill>
                  <a:srgbClr val="003128"/>
                </a:solidFill>
              </a:rPr>
              <a:t>eiusmod</a:t>
            </a:r>
            <a:r>
              <a:rPr lang="en-US" altLang="ko-KR" sz="3200" dirty="0">
                <a:solidFill>
                  <a:srgbClr val="003128"/>
                </a:solidFill>
              </a:rPr>
              <a:t> </a:t>
            </a:r>
            <a:r>
              <a:rPr lang="en-US" altLang="ko-KR" sz="3200" dirty="0" err="1">
                <a:solidFill>
                  <a:srgbClr val="003128"/>
                </a:solidFill>
              </a:rPr>
              <a:t>tempor</a:t>
            </a:r>
            <a:r>
              <a:rPr lang="en-US" altLang="ko-KR" sz="3200" dirty="0">
                <a:solidFill>
                  <a:srgbClr val="003128"/>
                </a:solidFill>
              </a:rPr>
              <a:t> </a:t>
            </a:r>
            <a:r>
              <a:rPr lang="en-US" altLang="ko-KR" sz="3200" dirty="0" err="1">
                <a:solidFill>
                  <a:srgbClr val="003128"/>
                </a:solidFill>
              </a:rPr>
              <a:t>incididunt</a:t>
            </a:r>
            <a:r>
              <a:rPr lang="en-US" altLang="ko-KR" sz="3200" dirty="0">
                <a:solidFill>
                  <a:srgbClr val="003128"/>
                </a:solidFill>
              </a:rPr>
              <a:t> </a:t>
            </a:r>
            <a:r>
              <a:rPr lang="en-US" altLang="ko-KR" sz="3200" dirty="0" err="1">
                <a:solidFill>
                  <a:srgbClr val="003128"/>
                </a:solidFill>
              </a:rPr>
              <a:t>ut</a:t>
            </a:r>
            <a:r>
              <a:rPr lang="en-US" altLang="ko-KR" sz="3200" dirty="0">
                <a:solidFill>
                  <a:srgbClr val="003128"/>
                </a:solidFill>
              </a:rPr>
              <a:t> </a:t>
            </a:r>
            <a:r>
              <a:rPr lang="en-US" altLang="ko-KR" sz="3200" dirty="0" err="1">
                <a:solidFill>
                  <a:srgbClr val="003128"/>
                </a:solidFill>
              </a:rPr>
              <a:t>labore</a:t>
            </a:r>
            <a:r>
              <a:rPr lang="en-US" altLang="ko-KR" sz="3200" dirty="0">
                <a:solidFill>
                  <a:srgbClr val="003128"/>
                </a:solidFill>
              </a:rPr>
              <a:t> et dolore</a:t>
            </a: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D5E6D4D6-1E3F-4ADD-8D6D-A9F763321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54253" y="1640795"/>
            <a:ext cx="510846" cy="37088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553B8F7-8CB6-41D8-856F-B50980BF8234}"/>
              </a:ext>
            </a:extLst>
          </p:cNvPr>
          <p:cNvSpPr txBox="1"/>
          <p:nvPr/>
        </p:nvSpPr>
        <p:spPr>
          <a:xfrm>
            <a:off x="5454253" y="4632430"/>
            <a:ext cx="5769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003128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2671802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AA09564C-C18E-4624-AC32-EC41FCEF9F8D}"/>
              </a:ext>
            </a:extLst>
          </p:cNvPr>
          <p:cNvSpPr txBox="1"/>
          <p:nvPr/>
        </p:nvSpPr>
        <p:spPr>
          <a:xfrm>
            <a:off x="1439662" y="1422400"/>
            <a:ext cx="4961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03128"/>
                </a:solidFill>
                <a:latin typeface="+mj-lt"/>
                <a:cs typeface="Arial" panose="020B0604020202020204" pitchFamily="34" charset="0"/>
              </a:rPr>
              <a:t>Lorem ipsum dolor sit </a:t>
            </a:r>
            <a:r>
              <a:rPr lang="en-US" altLang="ko-KR" sz="2800" dirty="0" err="1">
                <a:solidFill>
                  <a:srgbClr val="003128"/>
                </a:solidFill>
                <a:latin typeface="+mj-lt"/>
                <a:cs typeface="Arial" panose="020B0604020202020204" pitchFamily="34" charset="0"/>
              </a:rPr>
              <a:t>amet</a:t>
            </a:r>
            <a:r>
              <a:rPr lang="en-US" altLang="ko-KR" sz="2800" dirty="0">
                <a:solidFill>
                  <a:srgbClr val="003128"/>
                </a:solidFill>
                <a:latin typeface="+mj-lt"/>
                <a:cs typeface="Arial" panose="020B0604020202020204" pitchFamily="34" charset="0"/>
              </a:rPr>
              <a:t>,</a:t>
            </a:r>
            <a:endParaRPr lang="ko-KR" altLang="en-US" sz="2800" dirty="0">
              <a:solidFill>
                <a:srgbClr val="00312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710612-F293-4401-B901-08F6CAAF8ACF}"/>
              </a:ext>
            </a:extLst>
          </p:cNvPr>
          <p:cNvSpPr txBox="1"/>
          <p:nvPr/>
        </p:nvSpPr>
        <p:spPr>
          <a:xfrm>
            <a:off x="1439662" y="2032968"/>
            <a:ext cx="4961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3128"/>
                </a:solidFill>
              </a:rPr>
              <a:t>aliqua</a:t>
            </a:r>
            <a:r>
              <a:rPr lang="en-US" altLang="ko-KR" sz="1600" dirty="0">
                <a:solidFill>
                  <a:srgbClr val="003128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429466-BE06-4CC7-A2AB-266E86481228}"/>
              </a:ext>
            </a:extLst>
          </p:cNvPr>
          <p:cNvSpPr txBox="1"/>
          <p:nvPr/>
        </p:nvSpPr>
        <p:spPr>
          <a:xfrm>
            <a:off x="1439662" y="3853381"/>
            <a:ext cx="4961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rgbClr val="003128"/>
                </a:solidFill>
              </a:rPr>
              <a:t>Ut </a:t>
            </a:r>
            <a:r>
              <a:rPr lang="en-US" altLang="ko-KR" sz="2800" dirty="0" err="1">
                <a:solidFill>
                  <a:srgbClr val="003128"/>
                </a:solidFill>
              </a:rPr>
              <a:t>enim</a:t>
            </a:r>
            <a:r>
              <a:rPr lang="en-US" altLang="ko-KR" sz="2800" dirty="0">
                <a:solidFill>
                  <a:srgbClr val="003128"/>
                </a:solidFill>
              </a:rPr>
              <a:t> ad minim </a:t>
            </a:r>
            <a:r>
              <a:rPr lang="en-US" altLang="ko-KR" sz="2800" dirty="0" err="1">
                <a:solidFill>
                  <a:srgbClr val="003128"/>
                </a:solidFill>
              </a:rPr>
              <a:t>veniam</a:t>
            </a:r>
            <a:r>
              <a:rPr lang="en-US" altLang="ko-KR" sz="2800" dirty="0">
                <a:solidFill>
                  <a:srgbClr val="003128"/>
                </a:solidFill>
              </a:rPr>
              <a:t>,</a:t>
            </a:r>
            <a:endParaRPr lang="ko-KR" altLang="en-US" sz="2800" dirty="0">
              <a:solidFill>
                <a:srgbClr val="003128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4EEE80C-7F8C-460B-87E9-C4E85BEA2311}"/>
              </a:ext>
            </a:extLst>
          </p:cNvPr>
          <p:cNvSpPr txBox="1"/>
          <p:nvPr/>
        </p:nvSpPr>
        <p:spPr>
          <a:xfrm>
            <a:off x="1439662" y="4463949"/>
            <a:ext cx="4961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Ut </a:t>
            </a:r>
            <a:r>
              <a:rPr lang="en-US" altLang="ko-KR" sz="1600" dirty="0" err="1">
                <a:solidFill>
                  <a:srgbClr val="003128"/>
                </a:solidFill>
              </a:rPr>
              <a:t>enim</a:t>
            </a:r>
            <a:r>
              <a:rPr lang="en-US" altLang="ko-KR" sz="1600" dirty="0">
                <a:solidFill>
                  <a:srgbClr val="003128"/>
                </a:solidFill>
              </a:rPr>
              <a:t> ad minim </a:t>
            </a:r>
            <a:r>
              <a:rPr lang="en-US" altLang="ko-KR" sz="1600" dirty="0" err="1">
                <a:solidFill>
                  <a:srgbClr val="003128"/>
                </a:solidFill>
              </a:rPr>
              <a:t>veniam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quis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nostrud</a:t>
            </a:r>
            <a:r>
              <a:rPr lang="en-US" altLang="ko-KR" sz="1600" dirty="0">
                <a:solidFill>
                  <a:srgbClr val="003128"/>
                </a:solidFill>
              </a:rPr>
              <a:t> exercitation </a:t>
            </a:r>
            <a:r>
              <a:rPr lang="en-US" altLang="ko-KR" sz="1600" dirty="0" err="1">
                <a:solidFill>
                  <a:srgbClr val="003128"/>
                </a:solidFill>
              </a:rPr>
              <a:t>ullamco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laboris</a:t>
            </a:r>
            <a:r>
              <a:rPr lang="en-US" altLang="ko-KR" sz="1600" dirty="0">
                <a:solidFill>
                  <a:srgbClr val="003128"/>
                </a:solidFill>
              </a:rPr>
              <a:t> nisi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aliquip</a:t>
            </a:r>
            <a:r>
              <a:rPr lang="en-US" altLang="ko-KR" sz="1600" dirty="0">
                <a:solidFill>
                  <a:srgbClr val="003128"/>
                </a:solidFill>
              </a:rPr>
              <a:t> ex </a:t>
            </a:r>
            <a:r>
              <a:rPr lang="en-US" altLang="ko-KR" sz="1600" dirty="0" err="1">
                <a:solidFill>
                  <a:srgbClr val="003128"/>
                </a:solidFill>
              </a:rPr>
              <a:t>ea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commodo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consequat</a:t>
            </a:r>
            <a:r>
              <a:rPr lang="en-US" altLang="ko-KR" sz="1600" dirty="0">
                <a:solidFill>
                  <a:srgbClr val="003128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0C199B6-7C50-4E58-8C69-892CC322923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3EC8E6B6-1DA2-4462-8768-E0C357684F14}"/>
              </a:ext>
            </a:extLst>
          </p:cNvPr>
          <p:cNvGrpSpPr/>
          <p:nvPr/>
        </p:nvGrpSpPr>
        <p:grpSpPr>
          <a:xfrm>
            <a:off x="8631082" y="5183972"/>
            <a:ext cx="3133081" cy="1463457"/>
            <a:chOff x="8631082" y="5183972"/>
            <a:chExt cx="3133081" cy="1463457"/>
          </a:xfrm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5D927BB-F050-4B12-85FA-9D76126756F5}"/>
                </a:ext>
              </a:extLst>
            </p:cNvPr>
            <p:cNvSpPr/>
            <p:nvPr userDrawn="1"/>
          </p:nvSpPr>
          <p:spPr>
            <a:xfrm>
              <a:off x="8631082" y="6321813"/>
              <a:ext cx="45719" cy="45719"/>
            </a:xfrm>
            <a:custGeom>
              <a:avLst/>
              <a:gdLst>
                <a:gd name="connsiteX0" fmla="*/ 35668 w 71226"/>
                <a:gd name="connsiteY0" fmla="*/ 998 h 71226"/>
                <a:gd name="connsiteX1" fmla="*/ 35668 w 71226"/>
                <a:gd name="connsiteY1" fmla="*/ 72652 h 71226"/>
                <a:gd name="connsiteX2" fmla="*/ 35668 w 71226"/>
                <a:gd name="connsiteY2" fmla="*/ 998 h 7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226" h="71226">
                  <a:moveTo>
                    <a:pt x="35668" y="998"/>
                  </a:moveTo>
                  <a:cubicBezTo>
                    <a:pt x="-10558" y="998"/>
                    <a:pt x="-10558" y="72652"/>
                    <a:pt x="35668" y="72652"/>
                  </a:cubicBezTo>
                  <a:cubicBezTo>
                    <a:pt x="81858" y="72652"/>
                    <a:pt x="81858" y="998"/>
                    <a:pt x="35668" y="998"/>
                  </a:cubicBezTo>
                  <a:close/>
                </a:path>
              </a:pathLst>
            </a:custGeom>
            <a:solidFill>
              <a:srgbClr val="75DDC9"/>
            </a:solidFill>
            <a:ln w="3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C2FD52C-2EC0-45FB-8400-3D1BFE813EB1}"/>
                </a:ext>
              </a:extLst>
            </p:cNvPr>
            <p:cNvSpPr/>
            <p:nvPr userDrawn="1"/>
          </p:nvSpPr>
          <p:spPr>
            <a:xfrm>
              <a:off x="11592490" y="5183972"/>
              <a:ext cx="45719" cy="45719"/>
            </a:xfrm>
            <a:custGeom>
              <a:avLst/>
              <a:gdLst>
                <a:gd name="connsiteX0" fmla="*/ 35668 w 71226"/>
                <a:gd name="connsiteY0" fmla="*/ 998 h 71226"/>
                <a:gd name="connsiteX1" fmla="*/ 35668 w 71226"/>
                <a:gd name="connsiteY1" fmla="*/ 72652 h 71226"/>
                <a:gd name="connsiteX2" fmla="*/ 35668 w 71226"/>
                <a:gd name="connsiteY2" fmla="*/ 998 h 7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226" h="71226">
                  <a:moveTo>
                    <a:pt x="35668" y="998"/>
                  </a:moveTo>
                  <a:cubicBezTo>
                    <a:pt x="-10558" y="998"/>
                    <a:pt x="-10558" y="72652"/>
                    <a:pt x="35668" y="72652"/>
                  </a:cubicBezTo>
                  <a:cubicBezTo>
                    <a:pt x="81894" y="72652"/>
                    <a:pt x="81894" y="998"/>
                    <a:pt x="35668" y="998"/>
                  </a:cubicBezTo>
                  <a:close/>
                </a:path>
              </a:pathLst>
            </a:custGeom>
            <a:solidFill>
              <a:srgbClr val="75DDC9"/>
            </a:solidFill>
            <a:ln w="3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6C5191BE-7B5D-46BD-937E-D7A96C2BE003}"/>
                </a:ext>
              </a:extLst>
            </p:cNvPr>
            <p:cNvSpPr/>
            <p:nvPr userDrawn="1"/>
          </p:nvSpPr>
          <p:spPr>
            <a:xfrm>
              <a:off x="10238840" y="6601710"/>
              <a:ext cx="45719" cy="45719"/>
            </a:xfrm>
            <a:custGeom>
              <a:avLst/>
              <a:gdLst>
                <a:gd name="connsiteX0" fmla="*/ 35668 w 71226"/>
                <a:gd name="connsiteY0" fmla="*/ 998 h 71226"/>
                <a:gd name="connsiteX1" fmla="*/ 35668 w 71226"/>
                <a:gd name="connsiteY1" fmla="*/ 72652 h 71226"/>
                <a:gd name="connsiteX2" fmla="*/ 35668 w 71226"/>
                <a:gd name="connsiteY2" fmla="*/ 998 h 7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226" h="71226">
                  <a:moveTo>
                    <a:pt x="35668" y="998"/>
                  </a:moveTo>
                  <a:cubicBezTo>
                    <a:pt x="-10558" y="998"/>
                    <a:pt x="-10558" y="72652"/>
                    <a:pt x="35668" y="72652"/>
                  </a:cubicBezTo>
                  <a:cubicBezTo>
                    <a:pt x="81894" y="72652"/>
                    <a:pt x="81894" y="998"/>
                    <a:pt x="35668" y="998"/>
                  </a:cubicBezTo>
                  <a:close/>
                </a:path>
              </a:pathLst>
            </a:custGeom>
            <a:solidFill>
              <a:srgbClr val="75DDC9"/>
            </a:solidFill>
            <a:ln w="3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pic>
          <p:nvPicPr>
            <p:cNvPr id="28" name="그래픽 27">
              <a:extLst>
                <a:ext uri="{FF2B5EF4-FFF2-40B4-BE49-F238E27FC236}">
                  <a16:creationId xmlns:a16="http://schemas.microsoft.com/office/drawing/2014/main" id="{48542ACF-B28B-49E5-9836-F54508F492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562410" y="6199384"/>
              <a:ext cx="201753" cy="195174"/>
            </a:xfrm>
            <a:prstGeom prst="rect">
              <a:avLst/>
            </a:prstGeom>
          </p:spPr>
        </p:pic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48E4A8E2-86FB-4AAF-8CD0-F3BE00571A56}"/>
              </a:ext>
            </a:extLst>
          </p:cNvPr>
          <p:cNvGrpSpPr/>
          <p:nvPr/>
        </p:nvGrpSpPr>
        <p:grpSpPr>
          <a:xfrm>
            <a:off x="8480413" y="0"/>
            <a:ext cx="3711586" cy="2409371"/>
            <a:chOff x="8480413" y="0"/>
            <a:chExt cx="3711586" cy="2409371"/>
          </a:xfrm>
        </p:grpSpPr>
        <p:pic>
          <p:nvPicPr>
            <p:cNvPr id="30" name="그래픽 29">
              <a:extLst>
                <a:ext uri="{FF2B5EF4-FFF2-40B4-BE49-F238E27FC236}">
                  <a16:creationId xmlns:a16="http://schemas.microsoft.com/office/drawing/2014/main" id="{CC53D60B-2F83-42AC-8387-C843580D82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510802" y="0"/>
              <a:ext cx="2681197" cy="1937000"/>
            </a:xfrm>
            <a:prstGeom prst="rect">
              <a:avLst/>
            </a:prstGeom>
          </p:spPr>
        </p:pic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36BB2FAC-6780-4DD7-BEEB-4E7279858EDB}"/>
                </a:ext>
              </a:extLst>
            </p:cNvPr>
            <p:cNvSpPr/>
            <p:nvPr userDrawn="1"/>
          </p:nvSpPr>
          <p:spPr>
            <a:xfrm>
              <a:off x="11197285" y="1439032"/>
              <a:ext cx="45719" cy="45719"/>
            </a:xfrm>
            <a:custGeom>
              <a:avLst/>
              <a:gdLst>
                <a:gd name="connsiteX0" fmla="*/ 35668 w 71226"/>
                <a:gd name="connsiteY0" fmla="*/ 998 h 71226"/>
                <a:gd name="connsiteX1" fmla="*/ 35668 w 71226"/>
                <a:gd name="connsiteY1" fmla="*/ 72652 h 71226"/>
                <a:gd name="connsiteX2" fmla="*/ 35668 w 71226"/>
                <a:gd name="connsiteY2" fmla="*/ 998 h 7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226" h="71226">
                  <a:moveTo>
                    <a:pt x="35668" y="998"/>
                  </a:moveTo>
                  <a:cubicBezTo>
                    <a:pt x="-10558" y="998"/>
                    <a:pt x="-10558" y="72652"/>
                    <a:pt x="35668" y="72652"/>
                  </a:cubicBezTo>
                  <a:cubicBezTo>
                    <a:pt x="81858" y="72688"/>
                    <a:pt x="81858" y="998"/>
                    <a:pt x="35668" y="998"/>
                  </a:cubicBezTo>
                  <a:close/>
                </a:path>
              </a:pathLst>
            </a:custGeom>
            <a:solidFill>
              <a:srgbClr val="75DDC9"/>
            </a:solidFill>
            <a:ln w="3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92F8FC90-4ED5-45D4-80F7-AD543EEC00F0}"/>
                </a:ext>
              </a:extLst>
            </p:cNvPr>
            <p:cNvSpPr/>
            <p:nvPr userDrawn="1"/>
          </p:nvSpPr>
          <p:spPr>
            <a:xfrm>
              <a:off x="8480413" y="139341"/>
              <a:ext cx="45719" cy="45719"/>
            </a:xfrm>
            <a:custGeom>
              <a:avLst/>
              <a:gdLst>
                <a:gd name="connsiteX0" fmla="*/ 35668 w 71226"/>
                <a:gd name="connsiteY0" fmla="*/ 998 h 71226"/>
                <a:gd name="connsiteX1" fmla="*/ 35668 w 71226"/>
                <a:gd name="connsiteY1" fmla="*/ 72652 h 71226"/>
                <a:gd name="connsiteX2" fmla="*/ 35668 w 71226"/>
                <a:gd name="connsiteY2" fmla="*/ 998 h 7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226" h="71226">
                  <a:moveTo>
                    <a:pt x="35668" y="998"/>
                  </a:moveTo>
                  <a:cubicBezTo>
                    <a:pt x="-10558" y="998"/>
                    <a:pt x="-10558" y="72652"/>
                    <a:pt x="35668" y="72652"/>
                  </a:cubicBezTo>
                  <a:cubicBezTo>
                    <a:pt x="81894" y="72652"/>
                    <a:pt x="81894" y="998"/>
                    <a:pt x="35668" y="998"/>
                  </a:cubicBezTo>
                  <a:close/>
                </a:path>
              </a:pathLst>
            </a:custGeom>
            <a:solidFill>
              <a:srgbClr val="75DDC9"/>
            </a:solidFill>
            <a:ln w="35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pic>
          <p:nvPicPr>
            <p:cNvPr id="33" name="그래픽 32">
              <a:extLst>
                <a:ext uri="{FF2B5EF4-FFF2-40B4-BE49-F238E27FC236}">
                  <a16:creationId xmlns:a16="http://schemas.microsoft.com/office/drawing/2014/main" id="{0C23A5F5-97C6-4451-933D-18013A8FB6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757077" y="2187882"/>
              <a:ext cx="166665" cy="221489"/>
            </a:xfrm>
            <a:prstGeom prst="rect">
              <a:avLst/>
            </a:prstGeom>
          </p:spPr>
        </p:pic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4444CB6F-215C-4AED-BEDA-46FBC21CEEA5}"/>
                </a:ext>
              </a:extLst>
            </p:cNvPr>
            <p:cNvGrpSpPr/>
            <p:nvPr userDrawn="1"/>
          </p:nvGrpSpPr>
          <p:grpSpPr>
            <a:xfrm rot="10800000">
              <a:off x="10052772" y="1"/>
              <a:ext cx="2139227" cy="2177142"/>
              <a:chOff x="7579457" y="1877779"/>
              <a:chExt cx="3591011" cy="3654656"/>
            </a:xfrm>
          </p:grpSpPr>
          <p:pic>
            <p:nvPicPr>
              <p:cNvPr id="35" name="그림 34">
                <a:extLst>
                  <a:ext uri="{FF2B5EF4-FFF2-40B4-BE49-F238E27FC236}">
                    <a16:creationId xmlns:a16="http://schemas.microsoft.com/office/drawing/2014/main" id="{ECD74B7C-25A9-4891-9A2A-3AFD2374411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78108" y="2987543"/>
                <a:ext cx="1760322" cy="1778354"/>
              </a:xfrm>
              <a:prstGeom prst="rect">
                <a:avLst/>
              </a:prstGeom>
            </p:spPr>
          </p:pic>
          <p:pic>
            <p:nvPicPr>
              <p:cNvPr id="36" name="그림 35">
                <a:extLst>
                  <a:ext uri="{FF2B5EF4-FFF2-40B4-BE49-F238E27FC236}">
                    <a16:creationId xmlns:a16="http://schemas.microsoft.com/office/drawing/2014/main" id="{DF5B7599-A318-467B-A852-A0A9D436A2A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804640" y="4177091"/>
                <a:ext cx="2365828" cy="1355344"/>
              </a:xfrm>
              <a:prstGeom prst="rect">
                <a:avLst/>
              </a:prstGeom>
            </p:spPr>
          </p:pic>
          <p:pic>
            <p:nvPicPr>
              <p:cNvPr id="37" name="그림 36">
                <a:extLst>
                  <a:ext uri="{FF2B5EF4-FFF2-40B4-BE49-F238E27FC236}">
                    <a16:creationId xmlns:a16="http://schemas.microsoft.com/office/drawing/2014/main" id="{475DB77C-6666-4A53-AC1F-869310D5420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92753" y="1877779"/>
                <a:ext cx="992969" cy="1745453"/>
              </a:xfrm>
              <a:prstGeom prst="rect">
                <a:avLst/>
              </a:prstGeom>
            </p:spPr>
          </p:pic>
          <p:pic>
            <p:nvPicPr>
              <p:cNvPr id="38" name="그림 37">
                <a:extLst>
                  <a:ext uri="{FF2B5EF4-FFF2-40B4-BE49-F238E27FC236}">
                    <a16:creationId xmlns:a16="http://schemas.microsoft.com/office/drawing/2014/main" id="{5D4F36BE-380B-4A67-BC19-F2702F7BCED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313" b="10407"/>
              <a:stretch/>
            </p:blipFill>
            <p:spPr>
              <a:xfrm>
                <a:off x="7579457" y="2119798"/>
                <a:ext cx="965255" cy="3412637"/>
              </a:xfrm>
              <a:prstGeom prst="rect">
                <a:avLst/>
              </a:prstGeom>
            </p:spPr>
          </p:pic>
          <p:pic>
            <p:nvPicPr>
              <p:cNvPr id="39" name="그림 38">
                <a:extLst>
                  <a:ext uri="{FF2B5EF4-FFF2-40B4-BE49-F238E27FC236}">
                    <a16:creationId xmlns:a16="http://schemas.microsoft.com/office/drawing/2014/main" id="{44F48BC4-EDC6-42BB-A2C7-97A8A374242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03353" y="3204407"/>
                <a:ext cx="1284336" cy="2124821"/>
              </a:xfrm>
              <a:prstGeom prst="rect">
                <a:avLst/>
              </a:prstGeom>
            </p:spPr>
          </p:pic>
          <p:pic>
            <p:nvPicPr>
              <p:cNvPr id="40" name="그림 39">
                <a:extLst>
                  <a:ext uri="{FF2B5EF4-FFF2-40B4-BE49-F238E27FC236}">
                    <a16:creationId xmlns:a16="http://schemas.microsoft.com/office/drawing/2014/main" id="{69557126-12C9-4890-BFB3-38FF5D3BCF60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294"/>
              <a:stretch/>
            </p:blipFill>
            <p:spPr>
              <a:xfrm>
                <a:off x="8500368" y="4075377"/>
                <a:ext cx="1777470" cy="1457058"/>
              </a:xfrm>
              <a:prstGeom prst="rect">
                <a:avLst/>
              </a:prstGeom>
            </p:spPr>
          </p:pic>
          <p:pic>
            <p:nvPicPr>
              <p:cNvPr id="41" name="그림 40">
                <a:extLst>
                  <a:ext uri="{FF2B5EF4-FFF2-40B4-BE49-F238E27FC236}">
                    <a16:creationId xmlns:a16="http://schemas.microsoft.com/office/drawing/2014/main" id="{DD5E7C5F-33BD-4294-9719-49068EC6F400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9264"/>
              <a:stretch/>
            </p:blipFill>
            <p:spPr>
              <a:xfrm>
                <a:off x="7903353" y="4499517"/>
                <a:ext cx="774755" cy="10329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49077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3C87071-776F-4B76-8C5E-236B23C2A2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08357" y="1181878"/>
            <a:ext cx="4857162" cy="2247122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63C9A98-581A-47C5-B5FE-3C3D4A302E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26483" y="1181878"/>
            <a:ext cx="4857162" cy="2247122"/>
          </a:xfrm>
        </p:spPr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E1ED98-F574-488F-8B2E-6271B06C335B}"/>
              </a:ext>
            </a:extLst>
          </p:cNvPr>
          <p:cNvSpPr txBox="1"/>
          <p:nvPr/>
        </p:nvSpPr>
        <p:spPr>
          <a:xfrm>
            <a:off x="1008358" y="3873593"/>
            <a:ext cx="4857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30BBAC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30BBAC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30BBAC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66BF9A-C084-4749-A98A-AC023E6E71E5}"/>
              </a:ext>
            </a:extLst>
          </p:cNvPr>
          <p:cNvSpPr txBox="1"/>
          <p:nvPr/>
        </p:nvSpPr>
        <p:spPr>
          <a:xfrm>
            <a:off x="1008358" y="4333948"/>
            <a:ext cx="4857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8319E3-A87F-4F04-8AEA-03B906BA0FA3}"/>
              </a:ext>
            </a:extLst>
          </p:cNvPr>
          <p:cNvSpPr txBox="1"/>
          <p:nvPr/>
        </p:nvSpPr>
        <p:spPr>
          <a:xfrm>
            <a:off x="6326481" y="3873593"/>
            <a:ext cx="4857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30BBAC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30BBAC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30BBAC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D6C540-3BD2-4EF3-B4EE-FBB9D61CE51A}"/>
              </a:ext>
            </a:extLst>
          </p:cNvPr>
          <p:cNvSpPr txBox="1"/>
          <p:nvPr/>
        </p:nvSpPr>
        <p:spPr>
          <a:xfrm>
            <a:off x="6326481" y="4333948"/>
            <a:ext cx="4857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3128"/>
                </a:solidFill>
              </a:rPr>
              <a:t>amet</a:t>
            </a:r>
            <a:r>
              <a:rPr lang="en-US" altLang="ko-KR" sz="1600" dirty="0">
                <a:solidFill>
                  <a:srgbClr val="003128"/>
                </a:solidFill>
              </a:rPr>
              <a:t>, </a:t>
            </a:r>
            <a:r>
              <a:rPr lang="en-US" altLang="ko-KR" sz="16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adipiscing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elit</a:t>
            </a:r>
            <a:r>
              <a:rPr lang="en-US" altLang="ko-KR" sz="1600" dirty="0">
                <a:solidFill>
                  <a:srgbClr val="003128"/>
                </a:solidFill>
              </a:rPr>
              <a:t>, sed do </a:t>
            </a:r>
            <a:r>
              <a:rPr lang="en-US" altLang="ko-KR" sz="1600" dirty="0" err="1">
                <a:solidFill>
                  <a:srgbClr val="003128"/>
                </a:solidFill>
              </a:rPr>
              <a:t>eiusmod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tempor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incididunt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ut</a:t>
            </a:r>
            <a:r>
              <a:rPr lang="en-US" altLang="ko-KR" sz="1600" dirty="0">
                <a:solidFill>
                  <a:srgbClr val="003128"/>
                </a:solidFill>
              </a:rPr>
              <a:t> </a:t>
            </a:r>
            <a:r>
              <a:rPr lang="en-US" altLang="ko-KR" sz="1600" dirty="0" err="1">
                <a:solidFill>
                  <a:srgbClr val="003128"/>
                </a:solidFill>
              </a:rPr>
              <a:t>labore</a:t>
            </a:r>
            <a:r>
              <a:rPr lang="en-US" altLang="ko-KR" sz="1600" dirty="0">
                <a:solidFill>
                  <a:srgbClr val="003128"/>
                </a:solidFill>
              </a:rPr>
              <a:t> et dolore</a:t>
            </a: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C6D6897C-2540-4FF9-8779-724D1D2DC72F}"/>
              </a:ext>
            </a:extLst>
          </p:cNvPr>
          <p:cNvGrpSpPr/>
          <p:nvPr/>
        </p:nvGrpSpPr>
        <p:grpSpPr>
          <a:xfrm>
            <a:off x="8802229" y="0"/>
            <a:ext cx="3389771" cy="2103420"/>
            <a:chOff x="8802229" y="0"/>
            <a:chExt cx="3389771" cy="2103420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9AEF0D20-02D9-426A-8EC6-7A0E69735D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61"/>
            <a:stretch/>
          </p:blipFill>
          <p:spPr>
            <a:xfrm flipH="1" flipV="1">
              <a:off x="11256148" y="0"/>
              <a:ext cx="935852" cy="903513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EFA40521-C440-45D7-9BB0-5BACE5C4DA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11337719" y="395674"/>
              <a:ext cx="661944" cy="1163571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3943179A-A351-4FBD-9856-51B80B5AC52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94"/>
            <a:stretch/>
          </p:blipFill>
          <p:spPr>
            <a:xfrm flipV="1">
              <a:off x="11007085" y="0"/>
              <a:ext cx="1184915" cy="971319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E9F4D87F-BAFD-4CDE-A196-83ADBD1689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0197682" y="955366"/>
              <a:ext cx="581683" cy="1148054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A8F23E61-1060-4584-97A8-D30FAC4A1DB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04"/>
            <a:stretch/>
          </p:blipFill>
          <p:spPr>
            <a:xfrm flipH="1" flipV="1">
              <a:off x="10574739" y="0"/>
              <a:ext cx="996597" cy="527078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434608F6-12C8-488A-A89B-FA344BA287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57"/>
            <a:stretch/>
          </p:blipFill>
          <p:spPr>
            <a:xfrm flipH="1" flipV="1">
              <a:off x="10268207" y="0"/>
              <a:ext cx="909641" cy="1585257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A069A57F-5E94-4A30-B725-5351E42B3FE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0"/>
            <a:stretch/>
          </p:blipFill>
          <p:spPr>
            <a:xfrm flipH="1" flipV="1">
              <a:off x="8802229" y="0"/>
              <a:ext cx="1820337" cy="6337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7761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10526216-AF7F-4F4E-AEF1-57A834CE95B1}"/>
              </a:ext>
            </a:extLst>
          </p:cNvPr>
          <p:cNvSpPr txBox="1"/>
          <p:nvPr/>
        </p:nvSpPr>
        <p:spPr>
          <a:xfrm>
            <a:off x="1987532" y="2501980"/>
            <a:ext cx="3603153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3128"/>
                </a:solidFill>
              </a:rPr>
              <a:t>amet</a:t>
            </a:r>
            <a:r>
              <a:rPr lang="en-US" altLang="ko-KR" sz="1400" dirty="0">
                <a:solidFill>
                  <a:srgbClr val="003128"/>
                </a:solidFill>
              </a:rPr>
              <a:t>, </a:t>
            </a:r>
            <a:r>
              <a:rPr lang="en-US" altLang="ko-KR" sz="14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elit</a:t>
            </a:r>
            <a:r>
              <a:rPr lang="en-US" altLang="ko-KR" sz="1400" dirty="0">
                <a:solidFill>
                  <a:srgbClr val="003128"/>
                </a:solidFill>
              </a:rPr>
              <a:t>, sed do </a:t>
            </a:r>
            <a:r>
              <a:rPr lang="en-US" altLang="ko-KR" sz="1400" dirty="0" err="1">
                <a:solidFill>
                  <a:srgbClr val="003128"/>
                </a:solidFill>
              </a:rPr>
              <a:t>eiusmod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tempor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incididunt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ut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labore</a:t>
            </a:r>
            <a:r>
              <a:rPr lang="en-US" altLang="ko-KR" sz="1400" dirty="0">
                <a:solidFill>
                  <a:srgbClr val="00312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3128"/>
                </a:solidFill>
              </a:rPr>
              <a:t>aliqua</a:t>
            </a:r>
            <a:r>
              <a:rPr lang="en-US" altLang="ko-KR" sz="1400" dirty="0">
                <a:solidFill>
                  <a:srgbClr val="003128"/>
                </a:solidFill>
              </a:rPr>
              <a:t>.</a:t>
            </a:r>
            <a:endParaRPr lang="ko-KR" altLang="en-US" sz="1400" dirty="0">
              <a:solidFill>
                <a:srgbClr val="003128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F9CE92C8-EDD2-4FB0-88BC-2869326ECE0D}"/>
              </a:ext>
            </a:extLst>
          </p:cNvPr>
          <p:cNvSpPr/>
          <p:nvPr/>
        </p:nvSpPr>
        <p:spPr>
          <a:xfrm>
            <a:off x="1987531" y="2071308"/>
            <a:ext cx="3603153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712F254-7460-47BA-96C4-5015101DEB5E}"/>
              </a:ext>
            </a:extLst>
          </p:cNvPr>
          <p:cNvSpPr txBox="1"/>
          <p:nvPr/>
        </p:nvSpPr>
        <p:spPr>
          <a:xfrm>
            <a:off x="6601316" y="2501980"/>
            <a:ext cx="3603153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3128"/>
                </a:solidFill>
              </a:rPr>
              <a:t>amet</a:t>
            </a:r>
            <a:r>
              <a:rPr lang="en-US" altLang="ko-KR" sz="1400" dirty="0">
                <a:solidFill>
                  <a:srgbClr val="003128"/>
                </a:solidFill>
              </a:rPr>
              <a:t>, </a:t>
            </a:r>
            <a:r>
              <a:rPr lang="en-US" altLang="ko-KR" sz="14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elit</a:t>
            </a:r>
            <a:r>
              <a:rPr lang="en-US" altLang="ko-KR" sz="1400" dirty="0">
                <a:solidFill>
                  <a:srgbClr val="003128"/>
                </a:solidFill>
              </a:rPr>
              <a:t>, sed do </a:t>
            </a:r>
            <a:r>
              <a:rPr lang="en-US" altLang="ko-KR" sz="1400" dirty="0" err="1">
                <a:solidFill>
                  <a:srgbClr val="003128"/>
                </a:solidFill>
              </a:rPr>
              <a:t>eiusmod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tempor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incididunt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ut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labore</a:t>
            </a:r>
            <a:r>
              <a:rPr lang="en-US" altLang="ko-KR" sz="1400" dirty="0">
                <a:solidFill>
                  <a:srgbClr val="00312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3128"/>
                </a:solidFill>
              </a:rPr>
              <a:t>aliqua</a:t>
            </a:r>
            <a:r>
              <a:rPr lang="en-US" altLang="ko-KR" sz="1400" dirty="0">
                <a:solidFill>
                  <a:srgbClr val="003128"/>
                </a:solidFill>
              </a:rPr>
              <a:t>.</a:t>
            </a:r>
            <a:endParaRPr lang="ko-KR" altLang="en-US" sz="1400" dirty="0">
              <a:solidFill>
                <a:srgbClr val="003128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C1043177-FD08-41C2-99FD-9B094289D8E4}"/>
              </a:ext>
            </a:extLst>
          </p:cNvPr>
          <p:cNvSpPr/>
          <p:nvPr/>
        </p:nvSpPr>
        <p:spPr>
          <a:xfrm>
            <a:off x="6601315" y="2071308"/>
            <a:ext cx="3603153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871D078-AE02-4E7A-9E4E-62141AC9CCEF}"/>
              </a:ext>
            </a:extLst>
          </p:cNvPr>
          <p:cNvSpPr txBox="1"/>
          <p:nvPr/>
        </p:nvSpPr>
        <p:spPr>
          <a:xfrm>
            <a:off x="1987532" y="5013694"/>
            <a:ext cx="3603153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3128"/>
                </a:solidFill>
              </a:rPr>
              <a:t>amet</a:t>
            </a:r>
            <a:r>
              <a:rPr lang="en-US" altLang="ko-KR" sz="1400" dirty="0">
                <a:solidFill>
                  <a:srgbClr val="003128"/>
                </a:solidFill>
              </a:rPr>
              <a:t>, </a:t>
            </a:r>
            <a:r>
              <a:rPr lang="en-US" altLang="ko-KR" sz="14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elit</a:t>
            </a:r>
            <a:r>
              <a:rPr lang="en-US" altLang="ko-KR" sz="1400" dirty="0">
                <a:solidFill>
                  <a:srgbClr val="003128"/>
                </a:solidFill>
              </a:rPr>
              <a:t>, sed do </a:t>
            </a:r>
            <a:r>
              <a:rPr lang="en-US" altLang="ko-KR" sz="1400" dirty="0" err="1">
                <a:solidFill>
                  <a:srgbClr val="003128"/>
                </a:solidFill>
              </a:rPr>
              <a:t>eiusmod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tempor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incididunt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ut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labore</a:t>
            </a:r>
            <a:r>
              <a:rPr lang="en-US" altLang="ko-KR" sz="1400" dirty="0">
                <a:solidFill>
                  <a:srgbClr val="00312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3128"/>
                </a:solidFill>
              </a:rPr>
              <a:t>aliqua</a:t>
            </a:r>
            <a:r>
              <a:rPr lang="en-US" altLang="ko-KR" sz="1400" dirty="0">
                <a:solidFill>
                  <a:srgbClr val="003128"/>
                </a:solidFill>
              </a:rPr>
              <a:t>.</a:t>
            </a:r>
            <a:endParaRPr lang="ko-KR" altLang="en-US" sz="1400" dirty="0">
              <a:solidFill>
                <a:srgbClr val="003128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135A5B0-5DD3-43F3-ACC0-52EF3D1FEFAE}"/>
              </a:ext>
            </a:extLst>
          </p:cNvPr>
          <p:cNvSpPr/>
          <p:nvPr/>
        </p:nvSpPr>
        <p:spPr>
          <a:xfrm>
            <a:off x="1987531" y="4583022"/>
            <a:ext cx="3603153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5EE73A2-F280-42BB-9802-79DAB7C80147}"/>
              </a:ext>
            </a:extLst>
          </p:cNvPr>
          <p:cNvSpPr txBox="1"/>
          <p:nvPr/>
        </p:nvSpPr>
        <p:spPr>
          <a:xfrm>
            <a:off x="6601316" y="5013694"/>
            <a:ext cx="3603153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0312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3128"/>
                </a:solidFill>
              </a:rPr>
              <a:t>amet</a:t>
            </a:r>
            <a:r>
              <a:rPr lang="en-US" altLang="ko-KR" sz="1400" dirty="0">
                <a:solidFill>
                  <a:srgbClr val="003128"/>
                </a:solidFill>
              </a:rPr>
              <a:t>, </a:t>
            </a:r>
            <a:r>
              <a:rPr lang="en-US" altLang="ko-KR" sz="1400" dirty="0" err="1">
                <a:solidFill>
                  <a:srgbClr val="003128"/>
                </a:solidFill>
              </a:rPr>
              <a:t>consectetur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adipisicing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elit</a:t>
            </a:r>
            <a:r>
              <a:rPr lang="en-US" altLang="ko-KR" sz="1400" dirty="0">
                <a:solidFill>
                  <a:srgbClr val="003128"/>
                </a:solidFill>
              </a:rPr>
              <a:t>, sed do </a:t>
            </a:r>
            <a:r>
              <a:rPr lang="en-US" altLang="ko-KR" sz="1400" dirty="0" err="1">
                <a:solidFill>
                  <a:srgbClr val="003128"/>
                </a:solidFill>
              </a:rPr>
              <a:t>eiusmod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tempor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incididunt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ut</a:t>
            </a:r>
            <a:r>
              <a:rPr lang="en-US" altLang="ko-KR" sz="1400" dirty="0">
                <a:solidFill>
                  <a:srgbClr val="003128"/>
                </a:solidFill>
              </a:rPr>
              <a:t> </a:t>
            </a:r>
            <a:r>
              <a:rPr lang="en-US" altLang="ko-KR" sz="1400" dirty="0" err="1">
                <a:solidFill>
                  <a:srgbClr val="003128"/>
                </a:solidFill>
              </a:rPr>
              <a:t>labore</a:t>
            </a:r>
            <a:r>
              <a:rPr lang="en-US" altLang="ko-KR" sz="1400" dirty="0">
                <a:solidFill>
                  <a:srgbClr val="00312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3128"/>
                </a:solidFill>
              </a:rPr>
              <a:t>aliqua</a:t>
            </a:r>
            <a:r>
              <a:rPr lang="en-US" altLang="ko-KR" sz="1400" dirty="0">
                <a:solidFill>
                  <a:srgbClr val="003128"/>
                </a:solidFill>
              </a:rPr>
              <a:t>.</a:t>
            </a:r>
            <a:endParaRPr lang="ko-KR" altLang="en-US" sz="1400" dirty="0">
              <a:solidFill>
                <a:srgbClr val="003128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CD81266D-C2E0-4468-AD98-67841240D52A}"/>
              </a:ext>
            </a:extLst>
          </p:cNvPr>
          <p:cNvSpPr/>
          <p:nvPr/>
        </p:nvSpPr>
        <p:spPr>
          <a:xfrm>
            <a:off x="6601315" y="4583022"/>
            <a:ext cx="3603153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003128"/>
                </a:solidFill>
                <a:latin typeface="+mj-lt"/>
              </a:rPr>
              <a:t>Lorem ipsum</a:t>
            </a: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268AC279-C7D1-4FCE-8B59-45187A4D7419}"/>
              </a:ext>
            </a:extLst>
          </p:cNvPr>
          <p:cNvGrpSpPr/>
          <p:nvPr/>
        </p:nvGrpSpPr>
        <p:grpSpPr>
          <a:xfrm>
            <a:off x="2036730" y="1283441"/>
            <a:ext cx="653713" cy="653713"/>
            <a:chOff x="2801293" y="892968"/>
            <a:chExt cx="390525" cy="390525"/>
          </a:xfrm>
          <a:solidFill>
            <a:srgbClr val="30BBAC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5B58AB50-EECB-414A-8A4F-E1D3C26B4AF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C166D5D-C4B9-45DB-9941-C50F4431F386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2BD50C8B-4F13-455D-881C-D5146AA6ED5D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FA032EC0-294A-4CDC-84E1-330B18297AFE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A55321D-CEA8-451D-90B1-417BF9FDB5E9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E8F10561-60B7-4364-96CA-ACBF6931DC0D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</p:grp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E3FBDF21-766D-4B96-AF0E-9E3EE0CEF8D5}"/>
              </a:ext>
            </a:extLst>
          </p:cNvPr>
          <p:cNvSpPr/>
          <p:nvPr/>
        </p:nvSpPr>
        <p:spPr>
          <a:xfrm>
            <a:off x="2061655" y="3810544"/>
            <a:ext cx="653713" cy="653713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30BBA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03128"/>
              </a:solidFill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F378D335-5304-4C67-AD1C-60619DA846F1}"/>
              </a:ext>
            </a:extLst>
          </p:cNvPr>
          <p:cNvGrpSpPr/>
          <p:nvPr/>
        </p:nvGrpSpPr>
        <p:grpSpPr>
          <a:xfrm>
            <a:off x="6692009" y="1303576"/>
            <a:ext cx="653713" cy="653713"/>
            <a:chOff x="4144033" y="2229040"/>
            <a:chExt cx="390525" cy="390525"/>
          </a:xfrm>
          <a:solidFill>
            <a:srgbClr val="30BBAC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F4F28442-9E2E-434B-AFDA-2FC42E4918A1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F8D9B07-8A6B-4FC7-BDEA-D9B1079BE060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5D6AB059-72E1-4123-A492-1BAF7F600E73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B10ADE1D-9231-4734-AE54-C2BCA91D299C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84BD9642-6550-4D3B-9165-AEA2205519B7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DD4850D4-9E09-4E83-94AF-B68A2C532C50}"/>
              </a:ext>
            </a:extLst>
          </p:cNvPr>
          <p:cNvGrpSpPr/>
          <p:nvPr/>
        </p:nvGrpSpPr>
        <p:grpSpPr>
          <a:xfrm>
            <a:off x="6654324" y="3804227"/>
            <a:ext cx="621825" cy="653713"/>
            <a:chOff x="4143556" y="4903660"/>
            <a:chExt cx="371475" cy="390525"/>
          </a:xfrm>
          <a:solidFill>
            <a:srgbClr val="30BBAC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DF2B783D-0541-426D-9D35-9EAC00627001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47502357-A23E-467F-B5E2-0FFB3C9B292F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949DE8F4-6189-4167-9C4A-BDBB6E607C2B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C6E28CB-5E4B-474A-887A-B0ADAC8FE97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3128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770852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Quicksand SemiBold - Quicksand Light">
      <a:majorFont>
        <a:latin typeface="Quicksand SemiBold"/>
        <a:ea typeface="Arial Unicode MS"/>
        <a:cs typeface=""/>
      </a:majorFont>
      <a:minorFont>
        <a:latin typeface="Quicksand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0BBAC"/>
        </a:solidFill>
        <a:ln w="127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  <a:lnDef>
      <a:spPr>
        <a:ln w="19050">
          <a:solidFill>
            <a:srgbClr val="D0DBFF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2632</TotalTime>
  <Words>1136</Words>
  <Application>Microsoft Office PowerPoint</Application>
  <PresentationFormat>와이드스크린</PresentationFormat>
  <Paragraphs>151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Quicksand Light</vt:lpstr>
      <vt:lpstr>Quicksand SemiBold</vt:lpstr>
      <vt:lpstr>Wingdings</vt:lpstr>
      <vt:lpstr>Arial</vt:lpstr>
      <vt:lpstr>Arial Unicode MS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265</cp:revision>
  <dcterms:created xsi:type="dcterms:W3CDTF">2019-04-06T05:20:47Z</dcterms:created>
  <dcterms:modified xsi:type="dcterms:W3CDTF">2021-04-05T05:41:34Z</dcterms:modified>
</cp:coreProperties>
</file>