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300" r:id="rId3"/>
    <p:sldId id="257" r:id="rId4"/>
    <p:sldId id="299" r:id="rId5"/>
    <p:sldId id="302" r:id="rId6"/>
    <p:sldId id="260" r:id="rId7"/>
    <p:sldId id="301" r:id="rId8"/>
    <p:sldId id="261" r:id="rId9"/>
    <p:sldId id="296" r:id="rId10"/>
    <p:sldId id="277" r:id="rId11"/>
    <p:sldId id="278" r:id="rId12"/>
    <p:sldId id="288"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525252"/>
    <a:srgbClr val="CB2800"/>
    <a:srgbClr val="BBB3B3"/>
    <a:srgbClr val="A82200"/>
    <a:srgbClr val="131F2B"/>
    <a:srgbClr val="42DF9A"/>
    <a:srgbClr val="EB2264"/>
    <a:srgbClr val="FF5E80"/>
    <a:srgbClr val="21D7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9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rgbClr val="CB2800"/>
                </a:gs>
                <a:gs pos="100000">
                  <a:srgbClr val="FF3300"/>
                </a:gs>
              </a:gsLst>
              <a:lin ang="5400000" scaled="1"/>
            </a:gradFill>
            <a:ln>
              <a:noFill/>
            </a:ln>
            <a:effectLst>
              <a:outerShdw blurRad="57150" dist="19050" dir="5400000" algn="ctr" rotWithShape="0">
                <a:srgbClr val="000000">
                  <a:alpha val="63000"/>
                </a:srgbClr>
              </a:outerShdw>
            </a:effectLst>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0"/>
        <c:axPos val="l"/>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4349488"/>
        <c:crosses val="autoZero"/>
        <c:auto val="1"/>
        <c:lblAlgn val="ctr"/>
        <c:lblOffset val="100"/>
        <c:noMultiLvlLbl val="0"/>
      </c:catAx>
      <c:valAx>
        <c:axId val="59434948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spPr>
            <a:gradFill>
              <a:gsLst>
                <a:gs pos="0">
                  <a:srgbClr val="CB2800"/>
                </a:gs>
                <a:gs pos="100000">
                  <a:srgbClr val="FF3300"/>
                </a:gs>
              </a:gsLst>
              <a:lin scaled="1"/>
            </a:gradFill>
          </c:spPr>
          <c:dPt>
            <c:idx val="0"/>
            <c:bubble3D val="0"/>
            <c:spPr>
              <a:gradFill rotWithShape="1">
                <a:gsLst>
                  <a:gs pos="0">
                    <a:srgbClr val="CB2800"/>
                  </a:gs>
                  <a:gs pos="100000">
                    <a:srgbClr val="FF3300"/>
                  </a:gs>
                </a:gsLst>
                <a:lin ang="5400000" scaled="1"/>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45AA-4432-9E2D-62E28593F1FA}"/>
              </c:ext>
            </c:extLst>
          </c:dPt>
          <c:dPt>
            <c:idx val="1"/>
            <c:bubble3D val="0"/>
            <c:spPr>
              <a:solidFill>
                <a:srgbClr val="BBB3B3"/>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5AA-4432-9E2D-62E28593F1FA}"/>
              </c:ext>
            </c:extLst>
          </c:dPt>
          <c:dPt>
            <c:idx val="2"/>
            <c:bubble3D val="0"/>
            <c:spPr>
              <a:solidFill>
                <a:srgbClr val="A822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45AA-4432-9E2D-62E28593F1FA}"/>
              </c:ext>
            </c:extLst>
          </c:dPt>
          <c:dPt>
            <c:idx val="3"/>
            <c:bubble3D val="0"/>
            <c:spPr>
              <a:solidFill>
                <a:srgbClr val="FF33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5AA-4432-9E2D-62E28593F1FA}"/>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4-45AA-4432-9E2D-62E28593F1FA}"/>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a:xfrm>
          <a:off x="6933550" y="1988927"/>
          <a:ext cx="2075058" cy="2075164"/>
        </a:xfrm>
        <a:prstGeom prst="ellipse">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a:gradFill rotWithShape="0">
          <a:gsLst>
            <a:gs pos="0">
              <a:srgbClr val="CB2800"/>
            </a:gs>
            <a:gs pos="52000">
              <a:srgbClr val="FF3300"/>
            </a:gs>
          </a:gsLst>
        </a:gradFill>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a:xfrm rot="2700000">
          <a:off x="2644604" y="1988781"/>
          <a:ext cx="2075092" cy="2075092"/>
        </a:xfrm>
        <a:prstGeom prst="teardrop">
          <a:avLst>
            <a:gd name="adj" fmla="val 100000"/>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a:xfrm rot="2700000">
          <a:off x="500140" y="1988781"/>
          <a:ext cx="2075092" cy="2075092"/>
        </a:xfrm>
        <a:prstGeom prst="teardrop">
          <a:avLst>
            <a:gd name="adj" fmla="val 100000"/>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rgbClr val="CB2800"/>
            </a:gs>
            <a:gs pos="52000">
              <a:srgbClr val="FF3300"/>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6" name="Picture Placeholder 25"/>
          <p:cNvSpPr>
            <a:spLocks noGrp="1"/>
          </p:cNvSpPr>
          <p:nvPr>
            <p:ph type="pic" sz="quarter" idx="10"/>
          </p:nvPr>
        </p:nvSpPr>
        <p:spPr>
          <a:xfrm>
            <a:off x="0" y="0"/>
            <a:ext cx="12192000" cy="4892675"/>
          </a:xfrm>
        </p:spPr>
        <p:txBody>
          <a:bodyPr/>
          <a:lstStyle/>
          <a:p>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121920" y="5407487"/>
            <a:ext cx="5185236" cy="673273"/>
          </a:xfrm>
          <a:prstGeom prst="rect">
            <a:avLst/>
          </a:prstGeom>
        </p:spPr>
        <p:txBody>
          <a:bodyPr lIns="91425" tIns="91425" rIns="91425" bIns="91425" anchor="ctr" anchorCtr="0">
            <a:normAutofit/>
          </a:bodyPr>
          <a:lstStyle>
            <a:lvl1pPr lvl="0" algn="l">
              <a:spcBef>
                <a:spcPts val="0"/>
              </a:spcBef>
              <a:buSzPct val="100000"/>
              <a:defRPr sz="4400">
                <a:solidFill>
                  <a:schemeClr val="tx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grpSp>
        <p:nvGrpSpPr>
          <p:cNvPr id="24" name="Group 23"/>
          <p:cNvGrpSpPr/>
          <p:nvPr userDrawn="1"/>
        </p:nvGrpSpPr>
        <p:grpSpPr>
          <a:xfrm>
            <a:off x="0" y="4877050"/>
            <a:ext cx="3810000" cy="196850"/>
            <a:chOff x="0" y="5314950"/>
            <a:chExt cx="3810000" cy="494746"/>
          </a:xfrm>
        </p:grpSpPr>
        <p:sp>
          <p:nvSpPr>
            <p:cNvPr id="20" name="Rectangle 19"/>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Picture Placeholder 27"/>
          <p:cNvSpPr>
            <a:spLocks noGrp="1"/>
          </p:cNvSpPr>
          <p:nvPr>
            <p:ph type="pic" sz="quarter" idx="11"/>
          </p:nvPr>
        </p:nvSpPr>
        <p:spPr>
          <a:xfrm>
            <a:off x="7000240" y="495300"/>
            <a:ext cx="4572000" cy="6362700"/>
          </a:xfrm>
          <a:effectLst>
            <a:outerShdw blurRad="63500" sx="101000" sy="101000" algn="ctr" rotWithShape="0">
              <a:prstClr val="black">
                <a:alpha val="32000"/>
              </a:prstClr>
            </a:outerShdw>
          </a:effectLst>
        </p:spPr>
        <p:txBody>
          <a:bodyPr/>
          <a:lstStyle/>
          <a:p>
            <a:endParaRPr lang="en-US"/>
          </a:p>
        </p:txBody>
      </p:sp>
      <p:sp>
        <p:nvSpPr>
          <p:cNvPr id="34" name="Shape 22"/>
          <p:cNvSpPr txBox="1">
            <a:spLocks noGrp="1"/>
          </p:cNvSpPr>
          <p:nvPr>
            <p:ph type="subTitle" idx="1"/>
          </p:nvPr>
        </p:nvSpPr>
        <p:spPr>
          <a:xfrm>
            <a:off x="121920" y="6170015"/>
            <a:ext cx="3932497" cy="318597"/>
          </a:xfrm>
          <a:prstGeom prst="rect">
            <a:avLst/>
          </a:prstGeom>
        </p:spPr>
        <p:txBody>
          <a:bodyPr lIns="91425" tIns="91425" rIns="91425" bIns="91425" anchor="t" anchorCtr="0">
            <a:noAutofit/>
          </a:bodyPr>
          <a:lstStyle>
            <a:lvl1pPr lvl="0" algn="l" rtl="0">
              <a:spcBef>
                <a:spcPts val="0"/>
              </a:spcBef>
              <a:buClr>
                <a:srgbClr val="33CCFF"/>
              </a:buClr>
              <a:buSzPct val="100000"/>
              <a:buNone/>
              <a:defRPr sz="1600">
                <a:solidFill>
                  <a:srgbClr val="FF330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grpSp>
        <p:nvGrpSpPr>
          <p:cNvPr id="4" name="Group 3"/>
          <p:cNvGrpSpPr/>
          <p:nvPr userDrawn="1"/>
        </p:nvGrpSpPr>
        <p:grpSpPr>
          <a:xfrm>
            <a:off x="1162050" y="0"/>
            <a:ext cx="11049000" cy="6882719"/>
            <a:chOff x="1487257" y="1723869"/>
            <a:chExt cx="10723793" cy="5158850"/>
          </a:xfrm>
        </p:grpSpPr>
        <p:pic>
          <p:nvPicPr>
            <p:cNvPr id="2" name="Picture 1"/>
            <p:cNvPicPr>
              <a:picLocks noChangeAspect="1"/>
            </p:cNvPicPr>
            <p:nvPr userDrawn="1"/>
          </p:nvPicPr>
          <p:blipFill>
            <a:blip r:embed="rId2"/>
            <a:stretch>
              <a:fillRect/>
            </a:stretch>
          </p:blipFill>
          <p:spPr>
            <a:xfrm>
              <a:off x="1487257" y="4309984"/>
              <a:ext cx="10723793" cy="2572735"/>
            </a:xfrm>
            <a:prstGeom prst="rect">
              <a:avLst/>
            </a:prstGeom>
            <a:effectLst>
              <a:outerShdw blurRad="76200" dir="13500000" sy="23000" kx="1200000" algn="br" rotWithShape="0">
                <a:prstClr val="black">
                  <a:alpha val="20000"/>
                </a:prstClr>
              </a:outerShdw>
            </a:effectLst>
          </p:spPr>
        </p:pic>
        <p:sp>
          <p:nvSpPr>
            <p:cNvPr id="3" name="Isosceles Triangle 2"/>
            <p:cNvSpPr/>
            <p:nvPr userDrawn="1"/>
          </p:nvSpPr>
          <p:spPr>
            <a:xfrm flipH="1">
              <a:off x="3167921" y="1723869"/>
              <a:ext cx="9024079" cy="5134131"/>
            </a:xfrm>
            <a:prstGeom prst="triangle">
              <a:avLst>
                <a:gd name="adj" fmla="val 0"/>
              </a:avLst>
            </a:prstGeom>
            <a:solidFill>
              <a:srgbClr val="FF3300">
                <a:alpha val="80000"/>
              </a:srgbClr>
            </a:solidFill>
            <a:ln>
              <a:noFill/>
            </a:ln>
            <a:effectLst>
              <a:outerShdw blurRad="38100" dir="13500000" sy="23000" kx="1200000" algn="b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userDrawn="1"/>
        </p:nvGrpSpPr>
        <p:grpSpPr>
          <a:xfrm rot="5400000">
            <a:off x="-997740" y="998700"/>
            <a:ext cx="2179320" cy="181920"/>
            <a:chOff x="0" y="5314950"/>
            <a:chExt cx="3810000" cy="494746"/>
          </a:xfrm>
        </p:grpSpPr>
        <p:sp>
          <p:nvSpPr>
            <p:cNvPr id="6" name="Rectangle 5"/>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grpSp>
        <p:nvGrpSpPr>
          <p:cNvPr id="2" name="Group 1"/>
          <p:cNvGrpSpPr/>
          <p:nvPr userDrawn="1"/>
        </p:nvGrpSpPr>
        <p:grpSpPr>
          <a:xfrm flipH="1">
            <a:off x="-19050" y="0"/>
            <a:ext cx="11049000" cy="6882719"/>
            <a:chOff x="1487257" y="1723869"/>
            <a:chExt cx="10723793" cy="5158850"/>
          </a:xfrm>
        </p:grpSpPr>
        <p:pic>
          <p:nvPicPr>
            <p:cNvPr id="3" name="Picture 2"/>
            <p:cNvPicPr>
              <a:picLocks noChangeAspect="1"/>
            </p:cNvPicPr>
            <p:nvPr userDrawn="1"/>
          </p:nvPicPr>
          <p:blipFill>
            <a:blip r:embed="rId2"/>
            <a:stretch>
              <a:fillRect/>
            </a:stretch>
          </p:blipFill>
          <p:spPr>
            <a:xfrm>
              <a:off x="1487257" y="4309984"/>
              <a:ext cx="10723793" cy="2572735"/>
            </a:xfrm>
            <a:prstGeom prst="rect">
              <a:avLst/>
            </a:prstGeom>
            <a:effectLst>
              <a:outerShdw blurRad="76200" dir="18900000" sy="23000" kx="-1200000" algn="bl" rotWithShape="0">
                <a:prstClr val="black">
                  <a:alpha val="20000"/>
                </a:prstClr>
              </a:outerShdw>
            </a:effectLst>
          </p:spPr>
        </p:pic>
        <p:sp>
          <p:nvSpPr>
            <p:cNvPr id="4" name="Isosceles Triangle 3"/>
            <p:cNvSpPr/>
            <p:nvPr userDrawn="1"/>
          </p:nvSpPr>
          <p:spPr>
            <a:xfrm flipH="1">
              <a:off x="3167921" y="1723869"/>
              <a:ext cx="9024079" cy="5134131"/>
            </a:xfrm>
            <a:prstGeom prst="triangle">
              <a:avLst>
                <a:gd name="adj" fmla="val 0"/>
              </a:avLst>
            </a:prstGeom>
            <a:solidFill>
              <a:srgbClr val="CB2800">
                <a:alpha val="80000"/>
              </a:srgb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userDrawn="1"/>
        </p:nvGrpSpPr>
        <p:grpSpPr>
          <a:xfrm rot="5400000">
            <a:off x="11011379" y="998700"/>
            <a:ext cx="2179320" cy="181920"/>
            <a:chOff x="0" y="5314950"/>
            <a:chExt cx="3810000" cy="494746"/>
          </a:xfrm>
        </p:grpSpPr>
        <p:sp>
          <p:nvSpPr>
            <p:cNvPr id="6" name="Rectangle 5"/>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 BG ">
    <p:spTree>
      <p:nvGrpSpPr>
        <p:cNvPr id="1" name="Shape 135"/>
        <p:cNvGrpSpPr/>
        <p:nvPr/>
      </p:nvGrpSpPr>
      <p:grpSpPr>
        <a:xfrm>
          <a:off x="0" y="0"/>
          <a:ext cx="0" cy="0"/>
          <a:chOff x="0" y="0"/>
          <a:chExt cx="0" cy="0"/>
        </a:xfrm>
      </p:grpSpPr>
      <p:grpSp>
        <p:nvGrpSpPr>
          <p:cNvPr id="5" name="Group 4">
            <a:extLst>
              <a:ext uri="{FF2B5EF4-FFF2-40B4-BE49-F238E27FC236}">
                <a16:creationId xmlns:a16="http://schemas.microsoft.com/office/drawing/2014/main" id="{D5605B36-73C8-4104-BE5B-9C59E92525ED}"/>
              </a:ext>
            </a:extLst>
          </p:cNvPr>
          <p:cNvGrpSpPr/>
          <p:nvPr userDrawn="1"/>
        </p:nvGrpSpPr>
        <p:grpSpPr>
          <a:xfrm rot="10800000">
            <a:off x="10012680" y="1076424"/>
            <a:ext cx="2179320" cy="181920"/>
            <a:chOff x="0" y="5314950"/>
            <a:chExt cx="3810000" cy="494746"/>
          </a:xfrm>
        </p:grpSpPr>
        <p:sp>
          <p:nvSpPr>
            <p:cNvPr id="6" name="Rectangle 5">
              <a:extLst>
                <a:ext uri="{FF2B5EF4-FFF2-40B4-BE49-F238E27FC236}">
                  <a16:creationId xmlns:a16="http://schemas.microsoft.com/office/drawing/2014/main" id="{540828B8-30B0-4DEA-ACE0-4C1ECC909CC8}"/>
                </a:ext>
              </a:extLst>
            </p:cNvPr>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6D6B84A-1337-4AFD-A9E0-91C687518177}"/>
                </a:ext>
              </a:extLst>
            </p:cNvPr>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2841E3-7E87-4050-8179-72ACEB3C12BB}"/>
                </a:ext>
              </a:extLst>
            </p:cNvPr>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4BEC5F-0E30-41CC-8216-3586DC098EC8}"/>
                </a:ext>
              </a:extLst>
            </p:cNvPr>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8D4FA31E-78AD-41B1-B91A-735B2A8D426A}"/>
              </a:ext>
            </a:extLst>
          </p:cNvPr>
          <p:cNvGrpSpPr/>
          <p:nvPr userDrawn="1"/>
        </p:nvGrpSpPr>
        <p:grpSpPr>
          <a:xfrm rot="10800000" flipH="1">
            <a:off x="5571553" y="0"/>
            <a:ext cx="1048894" cy="502170"/>
            <a:chOff x="3520005" y="5141625"/>
            <a:chExt cx="1048894" cy="502170"/>
          </a:xfrm>
        </p:grpSpPr>
        <p:pic>
          <p:nvPicPr>
            <p:cNvPr id="11" name="Picture 10">
              <a:extLst>
                <a:ext uri="{FF2B5EF4-FFF2-40B4-BE49-F238E27FC236}">
                  <a16:creationId xmlns:a16="http://schemas.microsoft.com/office/drawing/2014/main" id="{D5A40B20-04B4-4319-9795-F3F3E23B6043}"/>
                </a:ext>
              </a:extLst>
            </p:cNvPr>
            <p:cNvPicPr>
              <a:picLocks noChangeAspect="1"/>
            </p:cNvPicPr>
            <p:nvPr userDrawn="1"/>
          </p:nvPicPr>
          <p:blipFill>
            <a:blip r:embed="rId2"/>
            <a:stretch>
              <a:fillRect/>
            </a:stretch>
          </p:blipFill>
          <p:spPr>
            <a:xfrm>
              <a:off x="3520005" y="5392156"/>
              <a:ext cx="1048894" cy="251639"/>
            </a:xfrm>
            <a:prstGeom prst="rect">
              <a:avLst/>
            </a:prstGeom>
            <a:effectLst>
              <a:outerShdw blurRad="76200" dir="13500000" sy="23000" kx="1200000" algn="br" rotWithShape="0">
                <a:prstClr val="black">
                  <a:alpha val="20000"/>
                </a:prstClr>
              </a:outerShdw>
            </a:effectLst>
          </p:spPr>
        </p:pic>
        <p:sp>
          <p:nvSpPr>
            <p:cNvPr id="12" name="Isosceles Triangle 11">
              <a:extLst>
                <a:ext uri="{FF2B5EF4-FFF2-40B4-BE49-F238E27FC236}">
                  <a16:creationId xmlns:a16="http://schemas.microsoft.com/office/drawing/2014/main" id="{253EF83A-353A-4C37-AF75-F8724942BE81}"/>
                </a:ext>
              </a:extLst>
            </p:cNvPr>
            <p:cNvSpPr/>
            <p:nvPr userDrawn="1"/>
          </p:nvSpPr>
          <p:spPr>
            <a:xfrm flipH="1">
              <a:off x="3686253" y="5141625"/>
              <a:ext cx="882646" cy="502170"/>
            </a:xfrm>
            <a:prstGeom prst="triangle">
              <a:avLst>
                <a:gd name="adj" fmla="val 0"/>
              </a:avLst>
            </a:prstGeom>
            <a:solidFill>
              <a:srgbClr val="FF3300">
                <a:alpha val="80000"/>
              </a:srgbClr>
            </a:solidFill>
            <a:ln>
              <a:noFill/>
            </a:ln>
            <a:effectLst>
              <a:outerShdw blurRad="38100" dir="135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5BF0884C-5145-4487-80CB-3410D476ADA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243584"/>
            <a:ext cx="12192000" cy="4370832"/>
          </a:xfrm>
          <a:prstGeom prst="rect">
            <a:avLst/>
          </a:prstGeom>
          <a:effectLst>
            <a:outerShdw blurRad="279400" dist="203200" dir="5400000" sx="90000" sy="-19000" rotWithShape="0">
              <a:prstClr val="black">
                <a:alpha val="6000"/>
              </a:prstClr>
            </a:outerShdw>
          </a:effectLst>
        </p:spPr>
      </p:pic>
      <p:sp>
        <p:nvSpPr>
          <p:cNvPr id="24" name="Shape 78">
            <a:extLst>
              <a:ext uri="{FF2B5EF4-FFF2-40B4-BE49-F238E27FC236}">
                <a16:creationId xmlns:a16="http://schemas.microsoft.com/office/drawing/2014/main" id="{C1CC05F9-9456-4982-9BB0-657BB4357B32}"/>
              </a:ext>
            </a:extLst>
          </p:cNvPr>
          <p:cNvSpPr txBox="1">
            <a:spLocks noGrp="1"/>
          </p:cNvSpPr>
          <p:nvPr>
            <p:ph type="title"/>
          </p:nvPr>
        </p:nvSpPr>
        <p:spPr>
          <a:xfrm>
            <a:off x="0" y="482037"/>
            <a:ext cx="8087683" cy="685347"/>
          </a:xfrm>
          <a:prstGeom prst="rect">
            <a:avLst/>
          </a:prstGeom>
        </p:spPr>
        <p:txBody>
          <a:bodyPr lIns="91425" tIns="91425" rIns="91425" bIns="91425" anchor="b" anchorCtr="0">
            <a:normAutofit/>
          </a:bodyPr>
          <a:lstStyle>
            <a:lvl1pPr lvl="0" algn="l" rtl="0">
              <a:spcBef>
                <a:spcPts val="0"/>
              </a:spcBef>
              <a:defRPr sz="2800"/>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25" name="Shape 79">
            <a:extLst>
              <a:ext uri="{FF2B5EF4-FFF2-40B4-BE49-F238E27FC236}">
                <a16:creationId xmlns:a16="http://schemas.microsoft.com/office/drawing/2014/main" id="{027ABA56-413B-4286-9A69-DAF7C0D7D28E}"/>
              </a:ext>
            </a:extLst>
          </p:cNvPr>
          <p:cNvSpPr txBox="1">
            <a:spLocks noGrp="1"/>
          </p:cNvSpPr>
          <p:nvPr>
            <p:ph type="body" idx="1"/>
          </p:nvPr>
        </p:nvSpPr>
        <p:spPr>
          <a:xfrm>
            <a:off x="2543747" y="2325893"/>
            <a:ext cx="3303639" cy="2871121"/>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6" name="Shape 79">
            <a:extLst>
              <a:ext uri="{FF2B5EF4-FFF2-40B4-BE49-F238E27FC236}">
                <a16:creationId xmlns:a16="http://schemas.microsoft.com/office/drawing/2014/main" id="{44941C01-2452-4C23-B401-5894147953F1}"/>
              </a:ext>
            </a:extLst>
          </p:cNvPr>
          <p:cNvSpPr txBox="1">
            <a:spLocks noGrp="1"/>
          </p:cNvSpPr>
          <p:nvPr>
            <p:ph type="body" idx="10"/>
          </p:nvPr>
        </p:nvSpPr>
        <p:spPr>
          <a:xfrm>
            <a:off x="6620447" y="2325893"/>
            <a:ext cx="3303639" cy="2871121"/>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l="1749" t="-1" b="3235"/>
          <a:stretch/>
        </p:blipFill>
        <p:spPr>
          <a:xfrm>
            <a:off x="17993" y="0"/>
            <a:ext cx="12193057" cy="6838950"/>
          </a:xfrm>
          <a:prstGeom prst="rect">
            <a:avLst/>
          </a:prstGeom>
        </p:spPr>
      </p:pic>
      <p:pic>
        <p:nvPicPr>
          <p:cNvPr id="6" name="Picture 5"/>
          <p:cNvPicPr>
            <a:picLocks noChangeAspect="1"/>
          </p:cNvPicPr>
          <p:nvPr userDrawn="1"/>
        </p:nvPicPr>
        <p:blipFill>
          <a:blip r:embed="rId3"/>
          <a:stretch>
            <a:fillRect/>
          </a:stretch>
        </p:blipFill>
        <p:spPr>
          <a:xfrm>
            <a:off x="1487257" y="4309984"/>
            <a:ext cx="10723793" cy="2572735"/>
          </a:xfrm>
          <a:prstGeom prst="rect">
            <a:avLst/>
          </a:prstGeom>
          <a:effectLst>
            <a:outerShdw blurRad="76200" dir="13500000" sy="23000" kx="1200000" algn="br" rotWithShape="0">
              <a:prstClr val="black">
                <a:alpha val="20000"/>
              </a:prstClr>
            </a:outerShdw>
          </a:effectLst>
        </p:spPr>
      </p:pic>
      <p:sp>
        <p:nvSpPr>
          <p:cNvPr id="21" name="Shape 21"/>
          <p:cNvSpPr txBox="1">
            <a:spLocks noGrp="1"/>
          </p:cNvSpPr>
          <p:nvPr userDrawn="1">
            <p:ph type="ctrTitle"/>
          </p:nvPr>
        </p:nvSpPr>
        <p:spPr>
          <a:xfrm>
            <a:off x="558761" y="1959077"/>
            <a:ext cx="3932497" cy="738792"/>
          </a:xfrm>
          <a:prstGeom prst="rect">
            <a:avLst/>
          </a:prstGeom>
        </p:spPr>
        <p:txBody>
          <a:bodyPr lIns="91425" tIns="91425" rIns="91425" bIns="91425" anchor="b" anchorCtr="0">
            <a:normAutofit/>
          </a:bodyPr>
          <a:lstStyle>
            <a:lvl1pPr lvl="0" algn="ctr" rtl="0">
              <a:spcBef>
                <a:spcPts val="0"/>
              </a:spcBef>
              <a:defRPr sz="3600"/>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58760" y="1402761"/>
            <a:ext cx="3932497" cy="531597"/>
          </a:xfrm>
          <a:prstGeom prst="rect">
            <a:avLst/>
          </a:prstGeom>
        </p:spPr>
        <p:txBody>
          <a:bodyPr lIns="91425" tIns="91425" rIns="91425" bIns="91425" anchor="t" anchorCtr="0">
            <a:normAutofit/>
          </a:bodyPr>
          <a:lstStyle>
            <a:lvl1pPr lvl="0" algn="ctr" rtl="0">
              <a:spcBef>
                <a:spcPts val="0"/>
              </a:spcBef>
              <a:buClr>
                <a:srgbClr val="33CCFF"/>
              </a:buClr>
              <a:buSzPct val="100000"/>
              <a:buNone/>
              <a:defRPr sz="1800">
                <a:solidFill>
                  <a:srgbClr val="FF330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2" name="Isosceles Triangle 1"/>
          <p:cNvSpPr/>
          <p:nvPr userDrawn="1"/>
        </p:nvSpPr>
        <p:spPr>
          <a:xfrm flipH="1">
            <a:off x="3167921" y="1723869"/>
            <a:ext cx="9024079" cy="5134131"/>
          </a:xfrm>
          <a:prstGeom prst="triangle">
            <a:avLst>
              <a:gd name="adj" fmla="val 0"/>
            </a:avLst>
          </a:prstGeom>
          <a:solidFill>
            <a:srgbClr val="FF3300">
              <a:alpha val="80000"/>
            </a:srgbClr>
          </a:solidFill>
          <a:ln>
            <a:noFill/>
          </a:ln>
          <a:effectLst>
            <a:outerShdw blurRad="38100" dir="13500000" sy="23000" kx="1200000" algn="b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rot="5400000">
            <a:off x="-704489" y="697590"/>
            <a:ext cx="1569720" cy="174539"/>
            <a:chOff x="0" y="5314950"/>
            <a:chExt cx="3810000" cy="494746"/>
          </a:xfrm>
        </p:grpSpPr>
        <p:sp>
          <p:nvSpPr>
            <p:cNvPr id="18" name="Rectangle 17"/>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grpSp>
        <p:nvGrpSpPr>
          <p:cNvPr id="8" name="Group 7"/>
          <p:cNvGrpSpPr/>
          <p:nvPr userDrawn="1"/>
        </p:nvGrpSpPr>
        <p:grpSpPr>
          <a:xfrm>
            <a:off x="157612" y="1674210"/>
            <a:ext cx="11876776" cy="4229100"/>
            <a:chOff x="157612" y="1314450"/>
            <a:chExt cx="11876776" cy="4229100"/>
          </a:xfrm>
        </p:grpSpPr>
        <p:pic>
          <p:nvPicPr>
            <p:cNvPr id="6" name="Picture 5"/>
            <p:cNvPicPr>
              <a:picLocks noChangeAspect="1"/>
            </p:cNvPicPr>
            <p:nvPr userDrawn="1"/>
          </p:nvPicPr>
          <p:blipFill rotWithShape="1">
            <a:blip r:embed="rId2" cstate="email">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157612" y="1314450"/>
              <a:ext cx="11876776" cy="4229100"/>
            </a:xfrm>
            <a:prstGeom prst="rect">
              <a:avLst/>
            </a:prstGeom>
          </p:spPr>
        </p:pic>
        <p:sp>
          <p:nvSpPr>
            <p:cNvPr id="7" name="Rectangle 6"/>
            <p:cNvSpPr/>
            <p:nvPr userDrawn="1"/>
          </p:nvSpPr>
          <p:spPr>
            <a:xfrm flipH="1">
              <a:off x="302301" y="1414384"/>
              <a:ext cx="11587399" cy="4029232"/>
            </a:xfrm>
            <a:prstGeom prst="rect">
              <a:avLst/>
            </a:prstGeom>
            <a:gradFill flip="none" rotWithShape="1">
              <a:gsLst>
                <a:gs pos="97000">
                  <a:srgbClr val="FF3300">
                    <a:alpha val="87000"/>
                    <a:lumMod val="93000"/>
                  </a:srgbClr>
                </a:gs>
                <a:gs pos="2000">
                  <a:srgbClr val="CB2800">
                    <a:alpha val="42000"/>
                  </a:srgb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Shape 34"/>
          <p:cNvSpPr txBox="1">
            <a:spLocks noGrp="1"/>
          </p:cNvSpPr>
          <p:nvPr>
            <p:ph type="body" idx="1"/>
          </p:nvPr>
        </p:nvSpPr>
        <p:spPr>
          <a:xfrm>
            <a:off x="569174" y="2695561"/>
            <a:ext cx="3867915" cy="2416085"/>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grpSp>
        <p:nvGrpSpPr>
          <p:cNvPr id="2" name="Group 1"/>
          <p:cNvGrpSpPr/>
          <p:nvPr userDrawn="1"/>
        </p:nvGrpSpPr>
        <p:grpSpPr>
          <a:xfrm rot="10800000">
            <a:off x="5571553" y="0"/>
            <a:ext cx="1048894" cy="502170"/>
            <a:chOff x="3520005" y="5141625"/>
            <a:chExt cx="1048894" cy="502170"/>
          </a:xfrm>
        </p:grpSpPr>
        <p:pic>
          <p:nvPicPr>
            <p:cNvPr id="3" name="Picture 2"/>
            <p:cNvPicPr>
              <a:picLocks noChangeAspect="1"/>
            </p:cNvPicPr>
            <p:nvPr userDrawn="1"/>
          </p:nvPicPr>
          <p:blipFill>
            <a:blip r:embed="rId3"/>
            <a:stretch>
              <a:fillRect/>
            </a:stretch>
          </p:blipFill>
          <p:spPr>
            <a:xfrm>
              <a:off x="3520005" y="5392156"/>
              <a:ext cx="1048894" cy="251639"/>
            </a:xfrm>
            <a:prstGeom prst="rect">
              <a:avLst/>
            </a:prstGeom>
            <a:effectLst>
              <a:outerShdw blurRad="76200" dir="13500000" sy="23000" kx="1200000" algn="br" rotWithShape="0">
                <a:prstClr val="black">
                  <a:alpha val="20000"/>
                </a:prstClr>
              </a:outerShdw>
            </a:effectLst>
          </p:spPr>
        </p:pic>
        <p:sp>
          <p:nvSpPr>
            <p:cNvPr id="4" name="Isosceles Triangle 3"/>
            <p:cNvSpPr/>
            <p:nvPr userDrawn="1"/>
          </p:nvSpPr>
          <p:spPr>
            <a:xfrm flipH="1">
              <a:off x="3686253" y="5141625"/>
              <a:ext cx="882646" cy="502170"/>
            </a:xfrm>
            <a:prstGeom prst="triangle">
              <a:avLst>
                <a:gd name="adj" fmla="val 0"/>
              </a:avLst>
            </a:prstGeom>
            <a:solidFill>
              <a:srgbClr val="FF3300">
                <a:alpha val="80000"/>
              </a:srgbClr>
            </a:solidFill>
            <a:ln>
              <a:noFill/>
            </a:ln>
            <a:effectLst>
              <a:outerShdw blurRad="38100" dir="135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hape 21"/>
          <p:cNvSpPr txBox="1">
            <a:spLocks noGrp="1"/>
          </p:cNvSpPr>
          <p:nvPr>
            <p:ph type="ctrTitle"/>
          </p:nvPr>
        </p:nvSpPr>
        <p:spPr>
          <a:xfrm>
            <a:off x="4046627" y="551128"/>
            <a:ext cx="3932497" cy="602368"/>
          </a:xfrm>
          <a:prstGeom prst="rect">
            <a:avLst/>
          </a:prstGeom>
        </p:spPr>
        <p:txBody>
          <a:bodyPr lIns="91425" tIns="91425" rIns="91425" bIns="91425" anchor="b" anchorCtr="0">
            <a:normAutofit/>
          </a:bodyPr>
          <a:lstStyle>
            <a:lvl1pPr lvl="0" algn="ctr" rtl="0">
              <a:spcBef>
                <a:spcPts val="0"/>
              </a:spcBef>
              <a:defRPr sz="3200"/>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11" name="Shape 22"/>
          <p:cNvSpPr txBox="1">
            <a:spLocks noGrp="1"/>
          </p:cNvSpPr>
          <p:nvPr>
            <p:ph type="subTitle" idx="10"/>
          </p:nvPr>
        </p:nvSpPr>
        <p:spPr>
          <a:xfrm>
            <a:off x="4046627" y="1160483"/>
            <a:ext cx="3932497" cy="374993"/>
          </a:xfrm>
          <a:prstGeom prst="rect">
            <a:avLst/>
          </a:prstGeom>
        </p:spPr>
        <p:txBody>
          <a:bodyPr lIns="91425" tIns="91425" rIns="91425" bIns="91425" anchor="t" anchorCtr="0">
            <a:normAutofit/>
          </a:bodyPr>
          <a:lstStyle>
            <a:lvl1pPr lvl="0" algn="ctr" rtl="0">
              <a:spcBef>
                <a:spcPts val="0"/>
              </a:spcBef>
              <a:buClr>
                <a:srgbClr val="33CCFF"/>
              </a:buClr>
              <a:buSzPct val="100000"/>
              <a:buNone/>
              <a:defRPr sz="1400">
                <a:solidFill>
                  <a:srgbClr val="FF330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grpSp>
        <p:nvGrpSpPr>
          <p:cNvPr id="12" name="Group 11"/>
          <p:cNvGrpSpPr/>
          <p:nvPr userDrawn="1"/>
        </p:nvGrpSpPr>
        <p:grpSpPr>
          <a:xfrm>
            <a:off x="10027920" y="6659880"/>
            <a:ext cx="2164080" cy="198120"/>
            <a:chOff x="0" y="5314950"/>
            <a:chExt cx="3810000" cy="494746"/>
          </a:xfrm>
        </p:grpSpPr>
        <p:sp>
          <p:nvSpPr>
            <p:cNvPr id="13" name="Rectangle 12"/>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153151" y="1377831"/>
            <a:ext cx="5487864" cy="847999"/>
          </a:xfrm>
          <a:prstGeom prst="rect">
            <a:avLst/>
          </a:prstGeom>
        </p:spPr>
        <p:txBody>
          <a:bodyPr lIns="91425" tIns="91425" rIns="91425" bIns="91425" anchor="b" anchorCtr="0">
            <a:normAutofit/>
          </a:bodyPr>
          <a:lstStyle>
            <a:lvl1pPr lvl="0">
              <a:spcBef>
                <a:spcPts val="0"/>
              </a:spcBef>
              <a:defRPr sz="3600">
                <a:solidFill>
                  <a:srgbClr val="FF330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153151" y="2361426"/>
            <a:ext cx="5487864" cy="3686000"/>
          </a:xfrm>
          <a:prstGeom prst="rect">
            <a:avLst/>
          </a:prstGeom>
        </p:spPr>
        <p:txBody>
          <a:bodyPr lIns="91425" tIns="91425" rIns="91425" bIns="91425" anchor="t" anchorCtr="0">
            <a:normAutofit/>
          </a:bodyPr>
          <a:lstStyle>
            <a:lvl1pPr lvl="0">
              <a:spcBef>
                <a:spcPts val="0"/>
              </a:spcBef>
              <a:defRPr sz="1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Picture Placeholder 2"/>
          <p:cNvSpPr>
            <a:spLocks noGrp="1"/>
          </p:cNvSpPr>
          <p:nvPr>
            <p:ph type="pic" sz="quarter" idx="10"/>
          </p:nvPr>
        </p:nvSpPr>
        <p:spPr>
          <a:xfrm>
            <a:off x="490855" y="0"/>
            <a:ext cx="5260975" cy="6858000"/>
          </a:xfrm>
          <a:effectLst>
            <a:outerShdw blurRad="25400" dist="38100" algn="l" rotWithShape="0">
              <a:prstClr val="black">
                <a:alpha val="34000"/>
              </a:prstClr>
            </a:outerShdw>
          </a:effectLst>
        </p:spPr>
        <p:txBody>
          <a:bodyPr/>
          <a:lstStyle/>
          <a:p>
            <a:endParaRPr lang="en-US"/>
          </a:p>
        </p:txBody>
      </p:sp>
      <p:grpSp>
        <p:nvGrpSpPr>
          <p:cNvPr id="5" name="Group 4"/>
          <p:cNvGrpSpPr/>
          <p:nvPr userDrawn="1"/>
        </p:nvGrpSpPr>
        <p:grpSpPr>
          <a:xfrm rot="5400000" flipH="1" flipV="1">
            <a:off x="-1806575" y="4854575"/>
            <a:ext cx="3810000" cy="196850"/>
            <a:chOff x="0" y="5314950"/>
            <a:chExt cx="3810000" cy="494746"/>
          </a:xfrm>
        </p:grpSpPr>
        <p:sp>
          <p:nvSpPr>
            <p:cNvPr id="6" name="Rectangle 5"/>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userDrawn="1"/>
        </p:nvGrpSpPr>
        <p:grpSpPr>
          <a:xfrm rot="10800000" flipH="1">
            <a:off x="10533506" y="3899"/>
            <a:ext cx="1048894" cy="502170"/>
            <a:chOff x="3520005" y="5141625"/>
            <a:chExt cx="1048894" cy="502170"/>
          </a:xfrm>
        </p:grpSpPr>
        <p:pic>
          <p:nvPicPr>
            <p:cNvPr id="12" name="Picture 11"/>
            <p:cNvPicPr>
              <a:picLocks noChangeAspect="1"/>
            </p:cNvPicPr>
            <p:nvPr userDrawn="1"/>
          </p:nvPicPr>
          <p:blipFill>
            <a:blip r:embed="rId2"/>
            <a:stretch>
              <a:fillRect/>
            </a:stretch>
          </p:blipFill>
          <p:spPr>
            <a:xfrm>
              <a:off x="3520005" y="5392156"/>
              <a:ext cx="1048894" cy="251639"/>
            </a:xfrm>
            <a:prstGeom prst="rect">
              <a:avLst/>
            </a:prstGeom>
            <a:effectLst>
              <a:outerShdw blurRad="76200" dir="13500000" sy="23000" kx="1200000" algn="br" rotWithShape="0">
                <a:prstClr val="black">
                  <a:alpha val="20000"/>
                </a:prstClr>
              </a:outerShdw>
            </a:effectLst>
          </p:spPr>
        </p:pic>
        <p:sp>
          <p:nvSpPr>
            <p:cNvPr id="13" name="Isosceles Triangle 12"/>
            <p:cNvSpPr/>
            <p:nvPr userDrawn="1"/>
          </p:nvSpPr>
          <p:spPr>
            <a:xfrm flipH="1">
              <a:off x="3686253" y="5141625"/>
              <a:ext cx="882646" cy="502170"/>
            </a:xfrm>
            <a:prstGeom prst="triangle">
              <a:avLst>
                <a:gd name="adj" fmla="val 0"/>
              </a:avLst>
            </a:prstGeom>
            <a:solidFill>
              <a:srgbClr val="FF3300">
                <a:alpha val="80000"/>
              </a:srgbClr>
            </a:solidFill>
            <a:ln>
              <a:noFill/>
            </a:ln>
            <a:effectLst>
              <a:outerShdw blurRad="38100" dir="135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560635" y="1423654"/>
            <a:ext cx="4975107" cy="847999"/>
          </a:xfrm>
          <a:prstGeom prst="rect">
            <a:avLst/>
          </a:prstGeom>
        </p:spPr>
        <p:txBody>
          <a:bodyPr lIns="91425" tIns="91425" rIns="91425" bIns="91425" anchor="b" anchorCtr="0">
            <a:normAutofit/>
          </a:bodyPr>
          <a:lstStyle>
            <a:lvl1pPr lvl="0">
              <a:spcBef>
                <a:spcPts val="0"/>
              </a:spcBef>
              <a:defRPr sz="3600">
                <a:solidFill>
                  <a:srgbClr val="FF330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60634" y="2499688"/>
            <a:ext cx="4975107" cy="3521361"/>
          </a:xfrm>
          <a:prstGeom prst="rect">
            <a:avLst/>
          </a:prstGeom>
        </p:spPr>
        <p:txBody>
          <a:bodyPr lIns="91425" tIns="91425" rIns="91425" bIns="91425" anchor="t" anchorCtr="0">
            <a:normAutofit/>
          </a:bodyPr>
          <a:lstStyle>
            <a:lvl1pPr lvl="0">
              <a:spcBef>
                <a:spcPts val="0"/>
              </a:spcBef>
              <a:defRPr sz="1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Picture Placeholder 2"/>
          <p:cNvSpPr>
            <a:spLocks noGrp="1"/>
          </p:cNvSpPr>
          <p:nvPr>
            <p:ph type="pic" sz="quarter" idx="10"/>
          </p:nvPr>
        </p:nvSpPr>
        <p:spPr>
          <a:xfrm>
            <a:off x="6251575" y="0"/>
            <a:ext cx="5260975" cy="6858000"/>
          </a:xfrm>
          <a:effectLst>
            <a:outerShdw blurRad="50800" dist="38100" dir="10800000" algn="r" rotWithShape="0">
              <a:prstClr val="black">
                <a:alpha val="40000"/>
              </a:prstClr>
            </a:outerShdw>
          </a:effectLst>
        </p:spPr>
        <p:txBody>
          <a:bodyPr vert="horz" lIns="91440" tIns="45720" rIns="91440" bIns="45720" rtlCol="0">
            <a:normAutofit/>
          </a:bodyPr>
          <a:lstStyle>
            <a:lvl1pPr>
              <a:defRPr lang="en-US"/>
            </a:lvl1pPr>
          </a:lstStyle>
          <a:p>
            <a:pPr lvl="0"/>
            <a:endParaRPr lang="en-US"/>
          </a:p>
        </p:txBody>
      </p:sp>
      <p:grpSp>
        <p:nvGrpSpPr>
          <p:cNvPr id="6" name="Group 5"/>
          <p:cNvGrpSpPr/>
          <p:nvPr userDrawn="1"/>
        </p:nvGrpSpPr>
        <p:grpSpPr>
          <a:xfrm rot="5400000">
            <a:off x="10207625" y="4854575"/>
            <a:ext cx="3810000" cy="196850"/>
            <a:chOff x="0" y="5314950"/>
            <a:chExt cx="3810000" cy="494746"/>
          </a:xfrm>
        </p:grpSpPr>
        <p:sp>
          <p:nvSpPr>
            <p:cNvPr id="7" name="Rectangle 6"/>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userDrawn="1"/>
        </p:nvGrpSpPr>
        <p:grpSpPr>
          <a:xfrm rot="10800000" flipH="1">
            <a:off x="292226" y="0"/>
            <a:ext cx="1048894" cy="502170"/>
            <a:chOff x="3520005" y="5141625"/>
            <a:chExt cx="1048894" cy="502170"/>
          </a:xfrm>
        </p:grpSpPr>
        <p:pic>
          <p:nvPicPr>
            <p:cNvPr id="12" name="Picture 11"/>
            <p:cNvPicPr>
              <a:picLocks noChangeAspect="1"/>
            </p:cNvPicPr>
            <p:nvPr userDrawn="1"/>
          </p:nvPicPr>
          <p:blipFill>
            <a:blip r:embed="rId2"/>
            <a:stretch>
              <a:fillRect/>
            </a:stretch>
          </p:blipFill>
          <p:spPr>
            <a:xfrm>
              <a:off x="3520005" y="5392156"/>
              <a:ext cx="1048894" cy="251639"/>
            </a:xfrm>
            <a:prstGeom prst="rect">
              <a:avLst/>
            </a:prstGeom>
            <a:effectLst>
              <a:outerShdw blurRad="76200" dir="13500000" sy="23000" kx="1200000" algn="br" rotWithShape="0">
                <a:prstClr val="black">
                  <a:alpha val="20000"/>
                </a:prstClr>
              </a:outerShdw>
            </a:effectLst>
          </p:spPr>
        </p:pic>
        <p:sp>
          <p:nvSpPr>
            <p:cNvPr id="13" name="Isosceles Triangle 12"/>
            <p:cNvSpPr/>
            <p:nvPr userDrawn="1"/>
          </p:nvSpPr>
          <p:spPr>
            <a:xfrm flipH="1">
              <a:off x="3686253" y="5141625"/>
              <a:ext cx="882646" cy="502170"/>
            </a:xfrm>
            <a:prstGeom prst="triangle">
              <a:avLst>
                <a:gd name="adj" fmla="val 0"/>
              </a:avLst>
            </a:prstGeom>
            <a:solidFill>
              <a:srgbClr val="FF3300">
                <a:alpha val="80000"/>
              </a:srgbClr>
            </a:solidFill>
            <a:ln>
              <a:noFill/>
            </a:ln>
            <a:effectLst>
              <a:outerShdw blurRad="38100" dir="135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13" name="Picture Placeholder 12"/>
          <p:cNvSpPr>
            <a:spLocks noGrp="1"/>
          </p:cNvSpPr>
          <p:nvPr>
            <p:ph type="pic" sz="quarter" idx="10"/>
          </p:nvPr>
        </p:nvSpPr>
        <p:spPr>
          <a:xfrm>
            <a:off x="2773363" y="0"/>
            <a:ext cx="9418637" cy="3562350"/>
          </a:xfrm>
          <a:effectLst>
            <a:outerShdw blurRad="25400" dist="38100" dir="10800000" algn="r" rotWithShape="0">
              <a:prstClr val="black">
                <a:alpha val="36000"/>
              </a:prstClr>
            </a:outerShdw>
          </a:effectLst>
        </p:spPr>
        <p:txBody>
          <a:bodyPr/>
          <a:lstStyle/>
          <a:p>
            <a:endParaRPr lang="en-US"/>
          </a:p>
        </p:txBody>
      </p:sp>
      <p:sp>
        <p:nvSpPr>
          <p:cNvPr id="63" name="Shape 63"/>
          <p:cNvSpPr txBox="1">
            <a:spLocks noGrp="1"/>
          </p:cNvSpPr>
          <p:nvPr>
            <p:ph type="body" idx="1"/>
          </p:nvPr>
        </p:nvSpPr>
        <p:spPr>
          <a:xfrm>
            <a:off x="4853341" y="3733322"/>
            <a:ext cx="2996198" cy="291512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823622" y="3733322"/>
            <a:ext cx="2996198" cy="291512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200024" y="3714272"/>
            <a:ext cx="3888783" cy="665393"/>
          </a:xfrm>
          <a:prstGeom prst="rect">
            <a:avLst/>
          </a:prstGeom>
        </p:spPr>
        <p:txBody>
          <a:bodyPr lIns="91425" tIns="91425" rIns="91425" bIns="91425" anchor="b" anchorCtr="0">
            <a:normAutofit/>
          </a:bodyPr>
          <a:lstStyle>
            <a:lvl1pPr lvl="0" algn="l" rtl="0">
              <a:spcBef>
                <a:spcPts val="0"/>
              </a:spcBef>
              <a:defRPr sz="3200">
                <a:solidFill>
                  <a:srgbClr val="FF000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2" name="Picture 1"/>
          <p:cNvPicPr>
            <a:picLocks noChangeAspect="1"/>
          </p:cNvPicPr>
          <p:nvPr userDrawn="1"/>
        </p:nvPicPr>
        <p:blipFill rotWithShape="1">
          <a:blip r:embed="rId2"/>
          <a:srcRect l="16642"/>
          <a:stretch/>
        </p:blipFill>
        <p:spPr>
          <a:xfrm>
            <a:off x="-9525" y="0"/>
            <a:ext cx="1128199" cy="542591"/>
          </a:xfrm>
          <a:prstGeom prst="rect">
            <a:avLst/>
          </a:prstGeom>
        </p:spPr>
      </p:pic>
      <p:cxnSp>
        <p:nvCxnSpPr>
          <p:cNvPr id="11" name="Straight Connector 10"/>
          <p:cNvCxnSpPr/>
          <p:nvPr userDrawn="1"/>
        </p:nvCxnSpPr>
        <p:spPr>
          <a:xfrm>
            <a:off x="8286750" y="3733322"/>
            <a:ext cx="19050" cy="2915128"/>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p:cNvGrpSpPr/>
          <p:nvPr userDrawn="1"/>
        </p:nvGrpSpPr>
        <p:grpSpPr>
          <a:xfrm rot="10800000">
            <a:off x="-9526" y="6648450"/>
            <a:ext cx="2600325" cy="228600"/>
            <a:chOff x="0" y="5314950"/>
            <a:chExt cx="3810000" cy="494746"/>
          </a:xfrm>
        </p:grpSpPr>
        <p:sp>
          <p:nvSpPr>
            <p:cNvPr id="16" name="Rectangle 15"/>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357266"/>
            <a:ext cx="4076700" cy="4972050"/>
          </a:xfrm>
          <a:prstGeom prst="rect">
            <a:avLst/>
          </a:prstGeom>
        </p:spPr>
      </p:pic>
      <p:pic>
        <p:nvPicPr>
          <p:cNvPr id="3" name="Picture 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8134350" y="1352550"/>
            <a:ext cx="4057649" cy="4981482"/>
          </a:xfrm>
          <a:prstGeom prst="rect">
            <a:avLst/>
          </a:prstGeom>
        </p:spPr>
      </p:pic>
      <p:pic>
        <p:nvPicPr>
          <p:cNvPr id="4" name="Picture 3"/>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076700" y="1352551"/>
            <a:ext cx="4057650" cy="4981481"/>
          </a:xfrm>
          <a:prstGeom prst="rect">
            <a:avLst/>
          </a:prstGeom>
        </p:spPr>
      </p:pic>
      <p:sp>
        <p:nvSpPr>
          <p:cNvPr id="78" name="Shape 78"/>
          <p:cNvSpPr txBox="1">
            <a:spLocks noGrp="1"/>
          </p:cNvSpPr>
          <p:nvPr>
            <p:ph type="title"/>
          </p:nvPr>
        </p:nvSpPr>
        <p:spPr>
          <a:xfrm>
            <a:off x="2135282" y="549301"/>
            <a:ext cx="8087683" cy="685347"/>
          </a:xfrm>
          <a:prstGeom prst="rect">
            <a:avLst/>
          </a:prstGeom>
        </p:spPr>
        <p:txBody>
          <a:bodyPr lIns="91425" tIns="91425" rIns="91425" bIns="91425" anchor="b" anchorCtr="0">
            <a:normAutofit/>
          </a:bodyPr>
          <a:lstStyle>
            <a:lvl1pPr lvl="0" algn="ctr" rtl="0">
              <a:spcBef>
                <a:spcPts val="0"/>
              </a:spcBef>
              <a:defRPr sz="2800"/>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grpSp>
        <p:nvGrpSpPr>
          <p:cNvPr id="10" name="Group 9"/>
          <p:cNvGrpSpPr/>
          <p:nvPr userDrawn="1"/>
        </p:nvGrpSpPr>
        <p:grpSpPr>
          <a:xfrm rot="10800000" flipH="1">
            <a:off x="5571553" y="0"/>
            <a:ext cx="1048894" cy="502170"/>
            <a:chOff x="3520005" y="5141625"/>
            <a:chExt cx="1048894" cy="502170"/>
          </a:xfrm>
        </p:grpSpPr>
        <p:pic>
          <p:nvPicPr>
            <p:cNvPr id="11" name="Picture 10"/>
            <p:cNvPicPr>
              <a:picLocks noChangeAspect="1"/>
            </p:cNvPicPr>
            <p:nvPr userDrawn="1"/>
          </p:nvPicPr>
          <p:blipFill>
            <a:blip r:embed="rId5"/>
            <a:stretch>
              <a:fillRect/>
            </a:stretch>
          </p:blipFill>
          <p:spPr>
            <a:xfrm>
              <a:off x="3520005" y="5392156"/>
              <a:ext cx="1048894" cy="251639"/>
            </a:xfrm>
            <a:prstGeom prst="rect">
              <a:avLst/>
            </a:prstGeom>
            <a:effectLst>
              <a:outerShdw blurRad="76200" dir="13500000" sy="23000" kx="1200000" algn="br" rotWithShape="0">
                <a:prstClr val="black">
                  <a:alpha val="20000"/>
                </a:prstClr>
              </a:outerShdw>
            </a:effectLst>
          </p:spPr>
        </p:pic>
        <p:sp>
          <p:nvSpPr>
            <p:cNvPr id="12" name="Isosceles Triangle 11"/>
            <p:cNvSpPr/>
            <p:nvPr userDrawn="1"/>
          </p:nvSpPr>
          <p:spPr>
            <a:xfrm flipH="1">
              <a:off x="3686253" y="5141625"/>
              <a:ext cx="882646" cy="502170"/>
            </a:xfrm>
            <a:prstGeom prst="triangle">
              <a:avLst>
                <a:gd name="adj" fmla="val 0"/>
              </a:avLst>
            </a:prstGeom>
            <a:solidFill>
              <a:srgbClr val="FF3300">
                <a:alpha val="80000"/>
              </a:srgbClr>
            </a:solidFill>
            <a:ln>
              <a:noFill/>
            </a:ln>
            <a:effectLst>
              <a:outerShdw blurRad="38100" dir="135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userDrawn="1"/>
        </p:nvSpPr>
        <p:spPr>
          <a:xfrm>
            <a:off x="0" y="1804220"/>
            <a:ext cx="4076700" cy="3952568"/>
          </a:xfrm>
          <a:prstGeom prst="rect">
            <a:avLst/>
          </a:prstGeom>
          <a:solidFill>
            <a:srgbClr val="FF33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057650" y="1804220"/>
            <a:ext cx="4095750" cy="3952568"/>
          </a:xfrm>
          <a:prstGeom prst="rect">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8153400" y="1804220"/>
            <a:ext cx="4038600" cy="3952568"/>
          </a:xfrm>
          <a:prstGeom prst="rect">
            <a:avLst/>
          </a:prstGeom>
          <a:solidFill>
            <a:srgbClr val="52525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79"/>
          <p:cNvSpPr txBox="1">
            <a:spLocks noGrp="1"/>
          </p:cNvSpPr>
          <p:nvPr>
            <p:ph type="body" idx="1"/>
          </p:nvPr>
        </p:nvSpPr>
        <p:spPr>
          <a:xfrm>
            <a:off x="355957" y="2344943"/>
            <a:ext cx="3303639" cy="2871121"/>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6" name="Shape 79"/>
          <p:cNvSpPr txBox="1">
            <a:spLocks noGrp="1"/>
          </p:cNvSpPr>
          <p:nvPr>
            <p:ph type="body" idx="10"/>
          </p:nvPr>
        </p:nvSpPr>
        <p:spPr>
          <a:xfrm>
            <a:off x="4432657" y="2344943"/>
            <a:ext cx="3303639" cy="2871121"/>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7" name="Shape 79"/>
          <p:cNvSpPr txBox="1">
            <a:spLocks noGrp="1"/>
          </p:cNvSpPr>
          <p:nvPr>
            <p:ph type="body" idx="11"/>
          </p:nvPr>
        </p:nvSpPr>
        <p:spPr>
          <a:xfrm>
            <a:off x="8511354" y="2315973"/>
            <a:ext cx="3303639" cy="2871121"/>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18" name="Group 17"/>
          <p:cNvGrpSpPr/>
          <p:nvPr userDrawn="1"/>
        </p:nvGrpSpPr>
        <p:grpSpPr>
          <a:xfrm rot="10800000">
            <a:off x="9591675" y="6648450"/>
            <a:ext cx="2600325" cy="228600"/>
            <a:chOff x="0" y="5314950"/>
            <a:chExt cx="3810000" cy="494746"/>
          </a:xfrm>
        </p:grpSpPr>
        <p:sp>
          <p:nvSpPr>
            <p:cNvPr id="19" name="Rectangle 18"/>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2" name="Isosceles Triangle 1">
            <a:extLst>
              <a:ext uri="{FF2B5EF4-FFF2-40B4-BE49-F238E27FC236}">
                <a16:creationId xmlns:a16="http://schemas.microsoft.com/office/drawing/2014/main" id="{A8611A26-4322-4AC1-AA7C-803C5265FD2A}"/>
              </a:ext>
            </a:extLst>
          </p:cNvPr>
          <p:cNvSpPr/>
          <p:nvPr userDrawn="1"/>
        </p:nvSpPr>
        <p:spPr>
          <a:xfrm>
            <a:off x="0" y="1"/>
            <a:ext cx="12192000" cy="6858000"/>
          </a:xfrm>
          <a:prstGeom prst="triangle">
            <a:avLst>
              <a:gd name="adj" fmla="val 0"/>
            </a:avLst>
          </a:prstGeom>
          <a:solidFill>
            <a:srgbClr val="FF33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3" name="Group 2">
            <a:extLst>
              <a:ext uri="{FF2B5EF4-FFF2-40B4-BE49-F238E27FC236}">
                <a16:creationId xmlns:a16="http://schemas.microsoft.com/office/drawing/2014/main" id="{126CFAFA-1434-492A-89CA-218FA3F5B3B0}"/>
              </a:ext>
            </a:extLst>
          </p:cNvPr>
          <p:cNvGrpSpPr/>
          <p:nvPr userDrawn="1"/>
        </p:nvGrpSpPr>
        <p:grpSpPr>
          <a:xfrm rot="5400000">
            <a:off x="-3286125" y="3286125"/>
            <a:ext cx="6858000" cy="285750"/>
            <a:chOff x="0" y="5314950"/>
            <a:chExt cx="3810000" cy="494746"/>
          </a:xfrm>
        </p:grpSpPr>
        <p:sp>
          <p:nvSpPr>
            <p:cNvPr id="4" name="Rectangle 3">
              <a:extLst>
                <a:ext uri="{FF2B5EF4-FFF2-40B4-BE49-F238E27FC236}">
                  <a16:creationId xmlns:a16="http://schemas.microsoft.com/office/drawing/2014/main" id="{B751BE42-2C6E-4722-8052-A683184AA39E}"/>
                </a:ext>
              </a:extLst>
            </p:cNvPr>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D7DE28D-2844-41A3-8BA3-E7CF401DEA07}"/>
                </a:ext>
              </a:extLst>
            </p:cNvPr>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F1385A6-0FC4-4D2A-B210-6B859F67A09E}"/>
                </a:ext>
              </a:extLst>
            </p:cNvPr>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36FD9A8-7E2B-4E2B-A3B5-2EDD60D2E947}"/>
                </a:ext>
              </a:extLst>
            </p:cNvPr>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Isosceles Triangle 11">
            <a:extLst>
              <a:ext uri="{FF2B5EF4-FFF2-40B4-BE49-F238E27FC236}">
                <a16:creationId xmlns:a16="http://schemas.microsoft.com/office/drawing/2014/main" id="{F64067BE-2793-4A12-B557-15C26850FDA5}"/>
              </a:ext>
            </a:extLst>
          </p:cNvPr>
          <p:cNvSpPr/>
          <p:nvPr userDrawn="1"/>
        </p:nvSpPr>
        <p:spPr>
          <a:xfrm flipH="1">
            <a:off x="0" y="1"/>
            <a:ext cx="12192000" cy="6817912"/>
          </a:xfrm>
          <a:prstGeom prst="triangle">
            <a:avLst>
              <a:gd name="adj" fmla="val 0"/>
            </a:avLst>
          </a:prstGeom>
          <a:solidFill>
            <a:srgbClr val="BBB3B3">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
        <p:nvSpPr>
          <p:cNvPr id="3" name="Isosceles Triangle 2">
            <a:extLst>
              <a:ext uri="{FF2B5EF4-FFF2-40B4-BE49-F238E27FC236}">
                <a16:creationId xmlns:a16="http://schemas.microsoft.com/office/drawing/2014/main" id="{C2BA175D-9C0C-4B07-A4AF-A49F9C7BD1A0}"/>
              </a:ext>
            </a:extLst>
          </p:cNvPr>
          <p:cNvSpPr/>
          <p:nvPr userDrawn="1"/>
        </p:nvSpPr>
        <p:spPr>
          <a:xfrm flipH="1">
            <a:off x="0" y="1"/>
            <a:ext cx="12192000" cy="6858000"/>
          </a:xfrm>
          <a:prstGeom prst="triangle">
            <a:avLst>
              <a:gd name="adj" fmla="val 0"/>
            </a:avLst>
          </a:prstGeom>
          <a:solidFill>
            <a:srgbClr val="FF33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68C8E269-D541-4A5F-B13B-0234F675A21A}"/>
              </a:ext>
            </a:extLst>
          </p:cNvPr>
          <p:cNvGrpSpPr/>
          <p:nvPr userDrawn="1"/>
        </p:nvGrpSpPr>
        <p:grpSpPr>
          <a:xfrm rot="5400000">
            <a:off x="8620125" y="3286125"/>
            <a:ext cx="6858000" cy="285750"/>
            <a:chOff x="0" y="5314950"/>
            <a:chExt cx="3810000" cy="494746"/>
          </a:xfrm>
        </p:grpSpPr>
        <p:sp>
          <p:nvSpPr>
            <p:cNvPr id="5" name="Rectangle 4">
              <a:extLst>
                <a:ext uri="{FF2B5EF4-FFF2-40B4-BE49-F238E27FC236}">
                  <a16:creationId xmlns:a16="http://schemas.microsoft.com/office/drawing/2014/main" id="{EE153EA2-2CBF-4D06-91B7-A11A88E3CD7A}"/>
                </a:ext>
              </a:extLst>
            </p:cNvPr>
            <p:cNvSpPr/>
            <p:nvPr userDrawn="1"/>
          </p:nvSpPr>
          <p:spPr>
            <a:xfrm>
              <a:off x="0" y="5314950"/>
              <a:ext cx="2286000" cy="494746"/>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C9689AC-B45C-45AE-A8DE-DD001F712F36}"/>
                </a:ext>
              </a:extLst>
            </p:cNvPr>
            <p:cNvSpPr/>
            <p:nvPr userDrawn="1"/>
          </p:nvSpPr>
          <p:spPr>
            <a:xfrm>
              <a:off x="2286000" y="5314950"/>
              <a:ext cx="508000" cy="494746"/>
            </a:xfrm>
            <a:prstGeom prst="rect">
              <a:avLst/>
            </a:prstGeom>
            <a:solidFill>
              <a:srgbClr val="A82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20A2BE1-A19C-4772-8AC4-169B764668BB}"/>
                </a:ext>
              </a:extLst>
            </p:cNvPr>
            <p:cNvSpPr/>
            <p:nvPr userDrawn="1"/>
          </p:nvSpPr>
          <p:spPr>
            <a:xfrm>
              <a:off x="2794000" y="5314950"/>
              <a:ext cx="508000" cy="494746"/>
            </a:xfrm>
            <a:prstGeom prst="rect">
              <a:avLst/>
            </a:prstGeom>
            <a:solidFill>
              <a:srgbClr val="525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7D3DD2A-FD43-4D39-9A5F-765A1B6E99F3}"/>
                </a:ext>
              </a:extLst>
            </p:cNvPr>
            <p:cNvSpPr/>
            <p:nvPr userDrawn="1"/>
          </p:nvSpPr>
          <p:spPr>
            <a:xfrm>
              <a:off x="3302000" y="5314950"/>
              <a:ext cx="508000" cy="494746"/>
            </a:xfrm>
            <a:prstGeom prst="rect">
              <a:avLst/>
            </a:prstGeom>
            <a:solidFill>
              <a:srgbClr val="BB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Isosceles Triangle 8">
            <a:extLst>
              <a:ext uri="{FF2B5EF4-FFF2-40B4-BE49-F238E27FC236}">
                <a16:creationId xmlns:a16="http://schemas.microsoft.com/office/drawing/2014/main" id="{216D8D8F-4123-4BD4-A334-A5D647723070}"/>
              </a:ext>
            </a:extLst>
          </p:cNvPr>
          <p:cNvSpPr/>
          <p:nvPr userDrawn="1"/>
        </p:nvSpPr>
        <p:spPr>
          <a:xfrm>
            <a:off x="0" y="40087"/>
            <a:ext cx="12192000" cy="6817912"/>
          </a:xfrm>
          <a:prstGeom prst="triangle">
            <a:avLst>
              <a:gd name="adj" fmla="val 0"/>
            </a:avLst>
          </a:prstGeom>
          <a:solidFill>
            <a:srgbClr val="BBB3B3">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2/5/2018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92" t="12" b="12"/>
          <a:stretch/>
        </p:blipFill>
        <p:spPr>
          <a:xfrm>
            <a:off x="0" y="0"/>
            <a:ext cx="12221980" cy="4892675"/>
          </a:xfrm>
        </p:spPr>
      </p:pic>
      <p:sp>
        <p:nvSpPr>
          <p:cNvPr id="5" name="Subtitle 4"/>
          <p:cNvSpPr>
            <a:spLocks noGrp="1"/>
          </p:cNvSpPr>
          <p:nvPr>
            <p:ph type="subTitle" idx="1"/>
          </p:nvPr>
        </p:nvSpPr>
        <p:spPr>
          <a:xfrm>
            <a:off x="91940" y="6099632"/>
            <a:ext cx="3932497" cy="318597"/>
          </a:xfrm>
        </p:spPr>
        <p:txBody>
          <a:bodyPr/>
          <a:lstStyle/>
          <a:p>
            <a:r>
              <a:rPr lang="en-US" dirty="0"/>
              <a:t>PowerPoint &amp; Google Slides Template</a:t>
            </a:r>
          </a:p>
        </p:txBody>
      </p:sp>
      <p:sp>
        <p:nvSpPr>
          <p:cNvPr id="8" name="Rounded Rectangle 7"/>
          <p:cNvSpPr/>
          <p:nvPr/>
        </p:nvSpPr>
        <p:spPr>
          <a:xfrm>
            <a:off x="15740" y="1107705"/>
            <a:ext cx="243840" cy="1613535"/>
          </a:xfrm>
          <a:prstGeom prst="roundRect">
            <a:avLst>
              <a:gd name="adj" fmla="val 50000"/>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81">
            <a:extLst>
              <a:ext uri="{FF2B5EF4-FFF2-40B4-BE49-F238E27FC236}">
                <a16:creationId xmlns:a16="http://schemas.microsoft.com/office/drawing/2014/main" id="{06275554-F0DA-4BBE-87DE-818CCE70E306}"/>
              </a:ext>
            </a:extLst>
          </p:cNvPr>
          <p:cNvSpPr txBox="1">
            <a:spLocks/>
          </p:cNvSpPr>
          <p:nvPr/>
        </p:nvSpPr>
        <p:spPr>
          <a:xfrm>
            <a:off x="59961" y="5468790"/>
            <a:ext cx="5288280" cy="85010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6000" dirty="0">
                <a:solidFill>
                  <a:srgbClr val="525252"/>
                </a:solidFill>
              </a:rPr>
              <a:t>AFFINITY</a:t>
            </a:r>
            <a:endParaRPr lang="en" sz="6000" dirty="0">
              <a:solidFill>
                <a:srgbClr val="525252"/>
              </a:solidFill>
            </a:endParaRPr>
          </a:p>
        </p:txBody>
      </p:sp>
      <p:pic>
        <p:nvPicPr>
          <p:cNvPr id="16" name="Picture 15">
            <a:extLst>
              <a:ext uri="{FF2B5EF4-FFF2-40B4-BE49-F238E27FC236}">
                <a16:creationId xmlns:a16="http://schemas.microsoft.com/office/drawing/2014/main" id="{E93F0ADB-44E0-40D1-B520-82C21FEFE108}"/>
              </a:ext>
            </a:extLst>
          </p:cNvPr>
          <p:cNvPicPr>
            <a:picLocks noChangeAspect="1"/>
          </p:cNvPicPr>
          <p:nvPr/>
        </p:nvPicPr>
        <p:blipFill>
          <a:blip r:embed="rId3"/>
          <a:stretch>
            <a:fillRect/>
          </a:stretch>
        </p:blipFill>
        <p:spPr>
          <a:xfrm>
            <a:off x="2231524" y="1107705"/>
            <a:ext cx="6876884" cy="1554615"/>
          </a:xfrm>
          <a:prstGeom prst="rect">
            <a:avLst/>
          </a:prstGeom>
        </p:spPr>
      </p:pic>
      <p:pic>
        <p:nvPicPr>
          <p:cNvPr id="12" name="Picture 11">
            <a:extLst>
              <a:ext uri="{FF2B5EF4-FFF2-40B4-BE49-F238E27FC236}">
                <a16:creationId xmlns:a16="http://schemas.microsoft.com/office/drawing/2014/main" id="{1C1BF8C5-7705-43A6-A34A-C9E9ED926224}"/>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b="4689"/>
          <a:stretch/>
        </p:blipFill>
        <p:spPr>
          <a:xfrm>
            <a:off x="6843761" y="181103"/>
            <a:ext cx="4852800" cy="6691887"/>
          </a:xfrm>
          <a:prstGeom prst="rect">
            <a:avLst/>
          </a:prstGeom>
        </p:spPr>
      </p:pic>
    </p:spTree>
    <p:extLst>
      <p:ext uri="{BB962C8B-B14F-4D97-AF65-F5344CB8AC3E}">
        <p14:creationId xmlns:p14="http://schemas.microsoft.com/office/powerpoint/2010/main" val="1231091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6" y="30817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rgbClr val="FF3300"/>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415552994"/>
              </p:ext>
            </p:extLst>
          </p:nvPr>
        </p:nvGraphicFramePr>
        <p:xfrm>
          <a:off x="737550" y="2038350"/>
          <a:ext cx="5547242" cy="349775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2B3AC312-F0B5-4C6B-8048-609028A61DDE}"/>
              </a:ext>
            </a:extLst>
          </p:cNvPr>
          <p:cNvGraphicFramePr/>
          <p:nvPr>
            <p:extLst>
              <p:ext uri="{D42A27DB-BD31-4B8C-83A1-F6EECF244321}">
                <p14:modId xmlns:p14="http://schemas.microsoft.com/office/powerpoint/2010/main" val="1870296803"/>
              </p:ext>
            </p:extLst>
          </p:nvPr>
        </p:nvGraphicFramePr>
        <p:xfrm>
          <a:off x="6284792" y="1828800"/>
          <a:ext cx="5736035" cy="3497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1850069" y="700083"/>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b="1" dirty="0">
                <a:solidFill>
                  <a:srgbClr val="FF3300"/>
                </a:solidFill>
              </a:rPr>
              <a:t>DATA</a:t>
            </a:r>
            <a:endParaRPr lang="en" sz="3600" b="1" dirty="0">
              <a:solidFill>
                <a:srgbClr val="FF3300"/>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408220210"/>
              </p:ext>
            </p:extLst>
          </p:nvPr>
        </p:nvGraphicFramePr>
        <p:xfrm>
          <a:off x="2247900" y="2384391"/>
          <a:ext cx="8077200" cy="3294515"/>
        </p:xfrm>
        <a:graphic>
          <a:graphicData uri="http://schemas.openxmlformats.org/drawingml/2006/table">
            <a:tbl>
              <a:tblPr firstRow="1" bandRow="1">
                <a:tableStyleId>{6E25E649-3F16-4E02-A733-19D2CDBF48F0}</a:tableStyleId>
              </a:tblPr>
              <a:tblGrid>
                <a:gridCol w="2019300">
                  <a:extLst>
                    <a:ext uri="{9D8B030D-6E8A-4147-A177-3AD203B41FA5}">
                      <a16:colId xmlns:a16="http://schemas.microsoft.com/office/drawing/2014/main" val="4287316403"/>
                    </a:ext>
                  </a:extLst>
                </a:gridCol>
                <a:gridCol w="2019300">
                  <a:extLst>
                    <a:ext uri="{9D8B030D-6E8A-4147-A177-3AD203B41FA5}">
                      <a16:colId xmlns:a16="http://schemas.microsoft.com/office/drawing/2014/main" val="1902235641"/>
                    </a:ext>
                  </a:extLst>
                </a:gridCol>
                <a:gridCol w="2019300">
                  <a:extLst>
                    <a:ext uri="{9D8B030D-6E8A-4147-A177-3AD203B41FA5}">
                      <a16:colId xmlns:a16="http://schemas.microsoft.com/office/drawing/2014/main" val="3162900589"/>
                    </a:ext>
                  </a:extLst>
                </a:gridCol>
                <a:gridCol w="2019300">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solidFill>
                      <a:srgbClr val="FF3300"/>
                    </a:solidFill>
                  </a:tcPr>
                </a:tc>
                <a:tc>
                  <a:txBody>
                    <a:bodyPr/>
                    <a:lstStyle/>
                    <a:p>
                      <a:pPr algn="ctr"/>
                      <a:r>
                        <a:rPr lang="en-US" sz="1400" dirty="0"/>
                        <a:t>DATA</a:t>
                      </a:r>
                    </a:p>
                  </a:txBody>
                  <a:tcPr marL="72168" marR="72168" marT="36084" marB="36084">
                    <a:solidFill>
                      <a:srgbClr val="FF3300"/>
                    </a:solidFill>
                  </a:tcPr>
                </a:tc>
                <a:tc>
                  <a:txBody>
                    <a:bodyPr/>
                    <a:lstStyle/>
                    <a:p>
                      <a:pPr algn="ctr"/>
                      <a:r>
                        <a:rPr lang="en-US" sz="1400" dirty="0"/>
                        <a:t>MORE DATA</a:t>
                      </a:r>
                    </a:p>
                  </a:txBody>
                  <a:tcPr marL="72168" marR="72168" marT="36084" marB="36084">
                    <a:solidFill>
                      <a:srgbClr val="FF3300"/>
                    </a:solidFill>
                  </a:tcPr>
                </a:tc>
                <a:tc>
                  <a:txBody>
                    <a:bodyPr/>
                    <a:lstStyle/>
                    <a:p>
                      <a:pPr algn="ctr"/>
                      <a:r>
                        <a:rPr lang="en-US" sz="1400" dirty="0"/>
                        <a:t>LOTS OF DATA</a:t>
                      </a:r>
                    </a:p>
                  </a:txBody>
                  <a:tcPr marL="72168" marR="72168" marT="36084" marB="36084">
                    <a:solidFill>
                      <a:srgbClr val="FF3300"/>
                    </a:solidFill>
                  </a:tcPr>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952801" y="282567"/>
            <a:ext cx="2629727"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FF3300"/>
                </a:solidFill>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66595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0">
                <a:srgbClr val="BBB3B3"/>
              </a:gs>
              <a:gs pos="100000">
                <a:srgbClr val="FF3300"/>
              </a:gs>
            </a:gsLst>
            <a:lin ang="5400000" scaled="1"/>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466529"/>
            <a:ext cx="1193626" cy="231811"/>
          </a:xfrm>
          <a:prstGeom prst="wedgeRectCallout">
            <a:avLst>
              <a:gd name="adj1" fmla="val -21428"/>
              <a:gd name="adj2" fmla="val 84287"/>
            </a:avLst>
          </a:prstGeom>
          <a:solidFill>
            <a:srgbClr val="F24745"/>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957285"/>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720628"/>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989703"/>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bg1">
                <a:lumMod val="85000"/>
              </a:schemeClr>
            </a:gs>
            <a:gs pos="19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204405987"/>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FF330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CB2800"/>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CB28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525252"/>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329898" y="402672"/>
            <a:ext cx="4123858" cy="1323439"/>
          </a:xfrm>
          <a:prstGeom prst="rect">
            <a:avLst/>
          </a:prstGeom>
          <a:noFill/>
        </p:spPr>
        <p:txBody>
          <a:bodyPr wrap="square" lIns="91440" tIns="45720" rIns="91440" bIns="45720">
            <a:spAutoFit/>
          </a:bodyPr>
          <a:lstStyle/>
          <a:p>
            <a:pPr algn="ctr"/>
            <a:r>
              <a:rPr lang="en-US" sz="4000" cap="none" spc="0" dirty="0">
                <a:ln w="0"/>
                <a:solidFill>
                  <a:srgbClr val="525252"/>
                </a:solidFill>
                <a:latin typeface="Roboto" pitchFamily="2" charset="0"/>
                <a:ea typeface="Roboto" pitchFamily="2" charset="0"/>
                <a:cs typeface="Lato" panose="020F0502020204030203" pitchFamily="34" charset="0"/>
              </a:rPr>
              <a:t>OUR PROCESS IS </a:t>
            </a:r>
            <a:r>
              <a:rPr lang="en-US" sz="4000" b="1" cap="none" spc="0" dirty="0">
                <a:ln w="0"/>
                <a:solidFill>
                  <a:srgbClr val="FF3300"/>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52525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52525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525252"/>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525252"/>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1900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CB280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CB280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3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FF33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00B050"/>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rgbClr val="00206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28829" y="1008491"/>
            <a:ext cx="457203" cy="487148"/>
            <a:chOff x="5970800" y="1619250"/>
            <a:chExt cx="428650" cy="456725"/>
          </a:xfrm>
          <a:solidFill>
            <a:srgbClr val="0070C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33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rgbClr val="CB2800"/>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rgbClr val="7030A0"/>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rgbClr val="00B050"/>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234886" y="154299"/>
            <a:ext cx="4214508" cy="759182"/>
          </a:xfrm>
          <a:prstGeom prst="rect">
            <a:avLst/>
          </a:prstGeom>
          <a:noFill/>
        </p:spPr>
        <p:txBody>
          <a:bodyPr wrap="square" lIns="91440" tIns="45720" rIns="91440" bIns="45720">
            <a:spAutoFit/>
          </a:bodyPr>
          <a:lstStyle/>
          <a:p>
            <a:pPr>
              <a:lnSpc>
                <a:spcPts val="2600"/>
              </a:lnSpc>
            </a:pPr>
            <a:r>
              <a:rPr lang="en-US" sz="2800" cap="none" spc="0" dirty="0">
                <a:ln w="0"/>
                <a:solidFill>
                  <a:srgbClr val="525252"/>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249876" y="741214"/>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FF330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875748" y="184594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FF3300"/>
                </a:solidFill>
                <a:sym typeface="Muli"/>
              </a:rPr>
              <a:t>	</a:t>
            </a:r>
            <a:r>
              <a:rPr lang="en-US" b="1" dirty="0">
                <a:solidFill>
                  <a:srgbClr val="FF3300"/>
                </a:solidFill>
                <a:sym typeface="Muli"/>
              </a:rPr>
              <a:t>ANDROID</a:t>
            </a:r>
            <a:r>
              <a:rPr lang="en-US" dirty="0">
                <a:solidFill>
                  <a:srgbClr val="FF3300"/>
                </a:solidFill>
                <a:sym typeface="Muli"/>
              </a:rPr>
              <a:t> MOCKUP</a:t>
            </a:r>
          </a:p>
          <a:p>
            <a:endParaRPr lang="en-US" dirty="0">
              <a:solidFill>
                <a:srgbClr val="FF3300"/>
              </a:solidFill>
              <a:sym typeface="Muli"/>
            </a:endParaRPr>
          </a:p>
          <a:p>
            <a:endParaRPr lang="en-US" dirty="0">
              <a:solidFill>
                <a:srgbClr val="FF33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644114" y="256226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33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644113" y="3521864"/>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33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95587" y="1266851"/>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6635493" y="943492"/>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148936" y="2420953"/>
            <a:ext cx="4206894"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148936" y="3380552"/>
            <a:ext cx="4246799"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5834390" y="259033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CB28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834464" y="355457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CB28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470850" y="1959398"/>
            <a:ext cx="3903777" cy="507831"/>
          </a:xfrm>
          <a:prstGeom prst="rect">
            <a:avLst/>
          </a:prstGeom>
          <a:solidFill>
            <a:schemeClr val="bg1"/>
          </a:solid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CB2800"/>
                </a:solidFill>
                <a:latin typeface="+mj-lt"/>
                <a:ea typeface="Muli"/>
                <a:cs typeface="Muli"/>
                <a:sym typeface="Muli"/>
              </a:rPr>
              <a:t>iPhone</a:t>
            </a:r>
            <a:r>
              <a:rPr lang="en-US" sz="3000" dirty="0">
                <a:solidFill>
                  <a:srgbClr val="CB2800"/>
                </a:solidFill>
                <a:latin typeface="+mj-lt"/>
                <a:ea typeface="Muli"/>
                <a:cs typeface="Muli"/>
                <a:sym typeface="Muli"/>
              </a:rPr>
              <a:t> MOCK</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3331402" y="1491496"/>
            <a:ext cx="2032170" cy="3875007"/>
          </a:xfrm>
          <a:prstGeom prst="roundRect">
            <a:avLst>
              <a:gd name="adj" fmla="val 0"/>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pic>
      <p:sp>
        <p:nvSpPr>
          <p:cNvPr id="12" name="Shape 401">
            <a:extLst>
              <a:ext uri="{FF2B5EF4-FFF2-40B4-BE49-F238E27FC236}">
                <a16:creationId xmlns:a16="http://schemas.microsoft.com/office/drawing/2014/main" id="{85F65B61-6A22-4ADE-B0F7-14DF715996CA}"/>
              </a:ext>
            </a:extLst>
          </p:cNvPr>
          <p:cNvSpPr/>
          <p:nvPr/>
        </p:nvSpPr>
        <p:spPr>
          <a:xfrm>
            <a:off x="3151901" y="950514"/>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txBody>
          <a:bodyPr lIns="91425" tIns="91425" rIns="91425" bIns="91425" anchor="ctr" anchorCtr="0">
            <a:noAutofit/>
          </a:bodyPr>
          <a:lstStyle/>
          <a:p>
            <a:endParaRPr dirty="0"/>
          </a:p>
        </p:txBody>
      </p:sp>
      <p:sp>
        <p:nvSpPr>
          <p:cNvPr id="14" name="Rectangle 13">
            <a:extLst>
              <a:ext uri="{FF2B5EF4-FFF2-40B4-BE49-F238E27FC236}">
                <a16:creationId xmlns:a16="http://schemas.microsoft.com/office/drawing/2014/main" id="{74AF34DA-266C-492E-A7CD-23347953F19D}"/>
              </a:ext>
            </a:extLst>
          </p:cNvPr>
          <p:cNvSpPr/>
          <p:nvPr/>
        </p:nvSpPr>
        <p:spPr>
          <a:xfrm>
            <a:off x="6470850" y="2497209"/>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470850" y="3456808"/>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790681" y="1886605"/>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FF3300"/>
                </a:solidFill>
                <a:latin typeface="+mj-lt"/>
                <a:ea typeface="Muli"/>
                <a:cs typeface="Muli"/>
                <a:sym typeface="Muli"/>
              </a:rPr>
              <a:t>WEBSITE </a:t>
            </a:r>
            <a:r>
              <a:rPr lang="en-US" sz="3000" dirty="0">
                <a:solidFill>
                  <a:srgbClr val="FF3300"/>
                </a:solidFill>
                <a:latin typeface="+mj-lt"/>
                <a:ea typeface="Muli"/>
                <a:cs typeface="Muli"/>
                <a:sym typeface="Muli"/>
              </a:rPr>
              <a:t>MOCKUP</a:t>
            </a:r>
          </a:p>
          <a:p>
            <a:pPr>
              <a:spcBef>
                <a:spcPts val="0"/>
              </a:spcBef>
              <a:buFont typeface="Arial" panose="020B0604020202020204" pitchFamily="34" charset="0"/>
              <a:buNone/>
            </a:pPr>
            <a:endParaRPr lang="en-US" sz="3000" dirty="0">
              <a:ea typeface="Muli"/>
              <a:cs typeface="Muli"/>
              <a:sym typeface="Muli"/>
            </a:endParaRPr>
          </a:p>
          <a:p>
            <a:pPr algn="just">
              <a:spcBef>
                <a:spcPts val="0"/>
              </a:spcBef>
              <a:buFont typeface="Arial" panose="020B0604020202020204" pitchFamily="34" charset="0"/>
              <a:buNone/>
            </a:pPr>
            <a:r>
              <a:rPr lang="en-US" sz="3000" dirty="0">
                <a:ea typeface="Muli"/>
                <a:cs typeface="Muli"/>
                <a:sym typeface="Muli"/>
              </a:rPr>
              <a:t>    </a:t>
            </a:r>
          </a:p>
          <a:p>
            <a:pPr>
              <a:spcBef>
                <a:spcPts val="0"/>
              </a:spcBef>
              <a:buFont typeface="Arial" panose="020B0604020202020204" pitchFamily="34" charset="0"/>
              <a:buNone/>
            </a:pPr>
            <a:endParaRPr lang="en-US" sz="3000" dirty="0">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1195877" y="2730909"/>
            <a:ext cx="493682" cy="475442"/>
            <a:chOff x="2583325" y="2972875"/>
            <a:chExt cx="462850" cy="445750"/>
          </a:xfrm>
          <a:solidFill>
            <a:srgbClr val="FF33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1190698" y="3629193"/>
            <a:ext cx="493682" cy="475442"/>
            <a:chOff x="2583325" y="2972875"/>
            <a:chExt cx="462850" cy="445750"/>
          </a:xfrm>
          <a:solidFill>
            <a:srgbClr val="FF33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796435" y="1734801"/>
            <a:ext cx="4204867" cy="2833257"/>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656402" y="1587726"/>
            <a:ext cx="4477754" cy="368254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txBody>
          <a:bodyPr lIns="91425" tIns="91425" rIns="91425" bIns="91425" anchor="ctr" anchorCtr="0">
            <a:noAutofit/>
          </a:bodyPr>
          <a:lstStyle/>
          <a:p>
            <a:endParaRPr/>
          </a:p>
        </p:txBody>
      </p:sp>
      <p:sp>
        <p:nvSpPr>
          <p:cNvPr id="21" name="Rectangle 20">
            <a:extLst>
              <a:ext uri="{FF2B5EF4-FFF2-40B4-BE49-F238E27FC236}">
                <a16:creationId xmlns:a16="http://schemas.microsoft.com/office/drawing/2014/main" id="{74AF34DA-266C-492E-A7CD-23347953F19D}"/>
              </a:ext>
            </a:extLst>
          </p:cNvPr>
          <p:cNvSpPr/>
          <p:nvPr/>
        </p:nvSpPr>
        <p:spPr>
          <a:xfrm>
            <a:off x="1824413" y="2538617"/>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824413" y="3498216"/>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378988" y="185029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CB2800"/>
                </a:solidFill>
                <a:latin typeface="+mj-lt"/>
                <a:ea typeface="Muli"/>
                <a:cs typeface="Muli"/>
                <a:sym typeface="Muli"/>
              </a:rPr>
              <a:t>TABLET</a:t>
            </a:r>
            <a:r>
              <a:rPr lang="en-US" sz="3000" dirty="0">
                <a:solidFill>
                  <a:srgbClr val="CB2800"/>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424614" y="2515092"/>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424614" y="3474691"/>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699162" y="262984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CB28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699162" y="361847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CB28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403137" y="1597152"/>
            <a:ext cx="2796369" cy="3874968"/>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2255064" y="1204468"/>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txBody>
          <a:bodyPr lIns="91425" tIns="91425" rIns="91425" bIns="91425" anchor="ctr" anchorCtr="0">
            <a:noAutofit/>
          </a:bodyPr>
          <a:lstStyle/>
          <a:p>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350">
            <a:extLst>
              <a:ext uri="{FF2B5EF4-FFF2-40B4-BE49-F238E27FC236}">
                <a16:creationId xmlns:a16="http://schemas.microsoft.com/office/drawing/2014/main" id="{7F334D08-D376-4253-83ED-5ED09D3487EE}"/>
              </a:ext>
            </a:extLst>
          </p:cNvPr>
          <p:cNvGrpSpPr/>
          <p:nvPr/>
        </p:nvGrpSpPr>
        <p:grpSpPr>
          <a:xfrm>
            <a:off x="4572584" y="409303"/>
            <a:ext cx="442856" cy="560078"/>
            <a:chOff x="584925" y="238125"/>
            <a:chExt cx="415200" cy="525100"/>
          </a:xfrm>
          <a:solidFill>
            <a:srgbClr val="525252"/>
          </a:solidFill>
        </p:grpSpPr>
        <p:sp>
          <p:nvSpPr>
            <p:cNvPr id="3" name="Shape 351">
              <a:extLst>
                <a:ext uri="{FF2B5EF4-FFF2-40B4-BE49-F238E27FC236}">
                  <a16:creationId xmlns:a16="http://schemas.microsoft.com/office/drawing/2014/main" id="{2C7C3C31-E290-44D9-AF32-93BD0539481B}"/>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a:extLst>
                <a:ext uri="{FF2B5EF4-FFF2-40B4-BE49-F238E27FC236}">
                  <a16:creationId xmlns:a16="http://schemas.microsoft.com/office/drawing/2014/main" id="{92F2DBCD-5A73-4041-8C30-08194E2BEF01}"/>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a:extLst>
                <a:ext uri="{FF2B5EF4-FFF2-40B4-BE49-F238E27FC236}">
                  <a16:creationId xmlns:a16="http://schemas.microsoft.com/office/drawing/2014/main" id="{FF5092B1-D541-498E-B852-3DBF35C7F9FB}"/>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a:extLst>
                <a:ext uri="{FF2B5EF4-FFF2-40B4-BE49-F238E27FC236}">
                  <a16:creationId xmlns:a16="http://schemas.microsoft.com/office/drawing/2014/main" id="{27A7EE84-7BDF-4BD1-B5B3-E870611F0467}"/>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a:extLst>
                <a:ext uri="{FF2B5EF4-FFF2-40B4-BE49-F238E27FC236}">
                  <a16:creationId xmlns:a16="http://schemas.microsoft.com/office/drawing/2014/main" id="{511AC4D3-5767-4202-8EDB-4DFE763183DB}"/>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a:extLst>
                <a:ext uri="{FF2B5EF4-FFF2-40B4-BE49-F238E27FC236}">
                  <a16:creationId xmlns:a16="http://schemas.microsoft.com/office/drawing/2014/main" id="{7D7CF89C-5FF5-47B4-82C6-21A401EC3DDB}"/>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a:extLst>
              <a:ext uri="{FF2B5EF4-FFF2-40B4-BE49-F238E27FC236}">
                <a16:creationId xmlns:a16="http://schemas.microsoft.com/office/drawing/2014/main" id="{F2D4A2E7-9146-4695-92F1-6D3A6DB7D388}"/>
              </a:ext>
            </a:extLst>
          </p:cNvPr>
          <p:cNvGrpSpPr/>
          <p:nvPr/>
        </p:nvGrpSpPr>
        <p:grpSpPr>
          <a:xfrm>
            <a:off x="5275909" y="490686"/>
            <a:ext cx="474134" cy="394699"/>
            <a:chOff x="1244325" y="314425"/>
            <a:chExt cx="444525" cy="370050"/>
          </a:xfrm>
          <a:solidFill>
            <a:srgbClr val="525252"/>
          </a:solidFill>
        </p:grpSpPr>
        <p:sp>
          <p:nvSpPr>
            <p:cNvPr id="10" name="Shape 358">
              <a:extLst>
                <a:ext uri="{FF2B5EF4-FFF2-40B4-BE49-F238E27FC236}">
                  <a16:creationId xmlns:a16="http://schemas.microsoft.com/office/drawing/2014/main" id="{3693D37B-249E-4CC6-8E90-0BF478315048}"/>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a:extLst>
                <a:ext uri="{FF2B5EF4-FFF2-40B4-BE49-F238E27FC236}">
                  <a16:creationId xmlns:a16="http://schemas.microsoft.com/office/drawing/2014/main" id="{E99B4200-F2BF-41E2-8844-24F6D4945613}"/>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a:extLst>
              <a:ext uri="{FF2B5EF4-FFF2-40B4-BE49-F238E27FC236}">
                <a16:creationId xmlns:a16="http://schemas.microsoft.com/office/drawing/2014/main" id="{D9910C9B-6D6F-4667-B75B-94B198CF7B59}"/>
              </a:ext>
            </a:extLst>
          </p:cNvPr>
          <p:cNvGrpSpPr/>
          <p:nvPr/>
        </p:nvGrpSpPr>
        <p:grpSpPr>
          <a:xfrm>
            <a:off x="6005312" y="488738"/>
            <a:ext cx="453311" cy="398593"/>
            <a:chOff x="1928175" y="312600"/>
            <a:chExt cx="425000" cy="373700"/>
          </a:xfrm>
          <a:solidFill>
            <a:srgbClr val="525252"/>
          </a:solidFill>
        </p:grpSpPr>
        <p:sp>
          <p:nvSpPr>
            <p:cNvPr id="13" name="Shape 361">
              <a:extLst>
                <a:ext uri="{FF2B5EF4-FFF2-40B4-BE49-F238E27FC236}">
                  <a16:creationId xmlns:a16="http://schemas.microsoft.com/office/drawing/2014/main" id="{0DD71976-DCFA-402B-9957-FBF6E4CDA1D3}"/>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a:extLst>
                <a:ext uri="{FF2B5EF4-FFF2-40B4-BE49-F238E27FC236}">
                  <a16:creationId xmlns:a16="http://schemas.microsoft.com/office/drawing/2014/main" id="{5860D9F0-2D5D-4490-9382-CEDCD4B7966D}"/>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a:extLst>
              <a:ext uri="{FF2B5EF4-FFF2-40B4-BE49-F238E27FC236}">
                <a16:creationId xmlns:a16="http://schemas.microsoft.com/office/drawing/2014/main" id="{02A87220-82D4-4D86-9B95-4E9E32E7C567}"/>
              </a:ext>
            </a:extLst>
          </p:cNvPr>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a:extLst>
              <a:ext uri="{FF2B5EF4-FFF2-40B4-BE49-F238E27FC236}">
                <a16:creationId xmlns:a16="http://schemas.microsoft.com/office/drawing/2014/main" id="{2A6D63D2-4C05-4FED-BF38-851E6C683900}"/>
              </a:ext>
            </a:extLst>
          </p:cNvPr>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a:extLst>
              <a:ext uri="{FF2B5EF4-FFF2-40B4-BE49-F238E27FC236}">
                <a16:creationId xmlns:a16="http://schemas.microsoft.com/office/drawing/2014/main" id="{28C5376B-A901-42DA-B651-1C013CB7E98A}"/>
              </a:ext>
            </a:extLst>
          </p:cNvPr>
          <p:cNvGrpSpPr/>
          <p:nvPr/>
        </p:nvGrpSpPr>
        <p:grpSpPr>
          <a:xfrm>
            <a:off x="8128377" y="467913"/>
            <a:ext cx="521040" cy="440270"/>
            <a:chOff x="3918650" y="293075"/>
            <a:chExt cx="488500" cy="412775"/>
          </a:xfrm>
          <a:solidFill>
            <a:srgbClr val="525252"/>
          </a:solidFill>
        </p:grpSpPr>
        <p:sp>
          <p:nvSpPr>
            <p:cNvPr id="18" name="Shape 366">
              <a:extLst>
                <a:ext uri="{FF2B5EF4-FFF2-40B4-BE49-F238E27FC236}">
                  <a16:creationId xmlns:a16="http://schemas.microsoft.com/office/drawing/2014/main" id="{121BCDC7-8AAA-4DB1-9E6F-8A3EE1411847}"/>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a:extLst>
                <a:ext uri="{FF2B5EF4-FFF2-40B4-BE49-F238E27FC236}">
                  <a16:creationId xmlns:a16="http://schemas.microsoft.com/office/drawing/2014/main" id="{7AE718A7-F82F-4CFA-89AB-4E24D0D8BA3F}"/>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a:extLst>
                <a:ext uri="{FF2B5EF4-FFF2-40B4-BE49-F238E27FC236}">
                  <a16:creationId xmlns:a16="http://schemas.microsoft.com/office/drawing/2014/main" id="{0A0FB3E2-7C12-4BCB-9045-AF0F09AF049C}"/>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a:extLst>
              <a:ext uri="{FF2B5EF4-FFF2-40B4-BE49-F238E27FC236}">
                <a16:creationId xmlns:a16="http://schemas.microsoft.com/office/drawing/2014/main" id="{B58B05A2-CB15-4CC9-9AAB-02D489E4527A}"/>
              </a:ext>
            </a:extLst>
          </p:cNvPr>
          <p:cNvGrpSpPr/>
          <p:nvPr/>
        </p:nvGrpSpPr>
        <p:grpSpPr>
          <a:xfrm>
            <a:off x="8893592" y="434688"/>
            <a:ext cx="428564" cy="506693"/>
            <a:chOff x="4636075" y="261925"/>
            <a:chExt cx="401800" cy="475050"/>
          </a:xfrm>
          <a:solidFill>
            <a:srgbClr val="525252"/>
          </a:solidFill>
        </p:grpSpPr>
        <p:sp>
          <p:nvSpPr>
            <p:cNvPr id="22" name="Shape 370">
              <a:extLst>
                <a:ext uri="{FF2B5EF4-FFF2-40B4-BE49-F238E27FC236}">
                  <a16:creationId xmlns:a16="http://schemas.microsoft.com/office/drawing/2014/main" id="{ACF97E9B-95BB-4368-9F93-8859F2D30129}"/>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a:extLst>
                <a:ext uri="{FF2B5EF4-FFF2-40B4-BE49-F238E27FC236}">
                  <a16:creationId xmlns:a16="http://schemas.microsoft.com/office/drawing/2014/main" id="{48CEB2E9-84EB-487C-9942-BDABA2EF657B}"/>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a:extLst>
                <a:ext uri="{FF2B5EF4-FFF2-40B4-BE49-F238E27FC236}">
                  <a16:creationId xmlns:a16="http://schemas.microsoft.com/office/drawing/2014/main" id="{6EDE638E-B2E9-48F4-94A7-50FF851CF9C6}"/>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a:extLst>
                <a:ext uri="{FF2B5EF4-FFF2-40B4-BE49-F238E27FC236}">
                  <a16:creationId xmlns:a16="http://schemas.microsoft.com/office/drawing/2014/main" id="{E2B6A358-0151-4851-8F03-124BB7378D71}"/>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a:extLst>
              <a:ext uri="{FF2B5EF4-FFF2-40B4-BE49-F238E27FC236}">
                <a16:creationId xmlns:a16="http://schemas.microsoft.com/office/drawing/2014/main" id="{C4EC1C4A-40CE-4358-8D27-26C102DC7361}"/>
              </a:ext>
            </a:extLst>
          </p:cNvPr>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a:extLst>
              <a:ext uri="{FF2B5EF4-FFF2-40B4-BE49-F238E27FC236}">
                <a16:creationId xmlns:a16="http://schemas.microsoft.com/office/drawing/2014/main" id="{74C6F00F-78BC-40E7-8273-E2ADE972F70C}"/>
              </a:ext>
            </a:extLst>
          </p:cNvPr>
          <p:cNvGrpSpPr/>
          <p:nvPr/>
        </p:nvGrpSpPr>
        <p:grpSpPr>
          <a:xfrm>
            <a:off x="10330906" y="477032"/>
            <a:ext cx="429845" cy="421365"/>
            <a:chOff x="5983625" y="301625"/>
            <a:chExt cx="403000" cy="395050"/>
          </a:xfrm>
          <a:solidFill>
            <a:srgbClr val="525252"/>
          </a:solidFill>
        </p:grpSpPr>
        <p:sp>
          <p:nvSpPr>
            <p:cNvPr id="28" name="Shape 376">
              <a:extLst>
                <a:ext uri="{FF2B5EF4-FFF2-40B4-BE49-F238E27FC236}">
                  <a16:creationId xmlns:a16="http://schemas.microsoft.com/office/drawing/2014/main" id="{11F5A79E-0370-44EB-948D-F65C99E0534D}"/>
                </a:ext>
              </a:extLst>
            </p:cNvPr>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a:extLst>
                <a:ext uri="{FF2B5EF4-FFF2-40B4-BE49-F238E27FC236}">
                  <a16:creationId xmlns:a16="http://schemas.microsoft.com/office/drawing/2014/main" id="{50AAD51F-485D-45AC-A9D6-D10527CAD4CD}"/>
                </a:ext>
              </a:extLst>
            </p:cNvPr>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a:extLst>
                <a:ext uri="{FF2B5EF4-FFF2-40B4-BE49-F238E27FC236}">
                  <a16:creationId xmlns:a16="http://schemas.microsoft.com/office/drawing/2014/main" id="{B036C7FB-BFC5-43FD-8F05-7D73846DF470}"/>
                </a:ext>
              </a:extLst>
            </p:cNvPr>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a:extLst>
                <a:ext uri="{FF2B5EF4-FFF2-40B4-BE49-F238E27FC236}">
                  <a16:creationId xmlns:a16="http://schemas.microsoft.com/office/drawing/2014/main" id="{45562AD4-2D73-4335-9645-838B32A90C1F}"/>
                </a:ext>
              </a:extLst>
            </p:cNvPr>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a:extLst>
                <a:ext uri="{FF2B5EF4-FFF2-40B4-BE49-F238E27FC236}">
                  <a16:creationId xmlns:a16="http://schemas.microsoft.com/office/drawing/2014/main" id="{DDC7C835-C774-471B-AB6C-3742A1456314}"/>
                </a:ext>
              </a:extLst>
            </p:cNvPr>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a:extLst>
                <a:ext uri="{FF2B5EF4-FFF2-40B4-BE49-F238E27FC236}">
                  <a16:creationId xmlns:a16="http://schemas.microsoft.com/office/drawing/2014/main" id="{13E44F58-105D-42E9-8286-D61C16C554B0}"/>
                </a:ext>
              </a:extLst>
            </p:cNvPr>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a:extLst>
                <a:ext uri="{FF2B5EF4-FFF2-40B4-BE49-F238E27FC236}">
                  <a16:creationId xmlns:a16="http://schemas.microsoft.com/office/drawing/2014/main" id="{B95F511B-249F-413B-B9C6-D79A280D32CA}"/>
                </a:ext>
              </a:extLst>
            </p:cNvPr>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a:extLst>
                <a:ext uri="{FF2B5EF4-FFF2-40B4-BE49-F238E27FC236}">
                  <a16:creationId xmlns:a16="http://schemas.microsoft.com/office/drawing/2014/main" id="{E7365BFB-B1E4-49B6-A4DA-E4FD6AFA56DF}"/>
                </a:ext>
              </a:extLst>
            </p:cNvPr>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a:extLst>
                <a:ext uri="{FF2B5EF4-FFF2-40B4-BE49-F238E27FC236}">
                  <a16:creationId xmlns:a16="http://schemas.microsoft.com/office/drawing/2014/main" id="{D2459B84-C5D4-4AD0-B0BE-B53BE214B3A7}"/>
                </a:ext>
              </a:extLst>
            </p:cNvPr>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a:extLst>
                <a:ext uri="{FF2B5EF4-FFF2-40B4-BE49-F238E27FC236}">
                  <a16:creationId xmlns:a16="http://schemas.microsoft.com/office/drawing/2014/main" id="{517AAABD-A029-45CE-B491-74AA497CE70A}"/>
                </a:ext>
              </a:extLst>
            </p:cNvPr>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a:extLst>
                <a:ext uri="{FF2B5EF4-FFF2-40B4-BE49-F238E27FC236}">
                  <a16:creationId xmlns:a16="http://schemas.microsoft.com/office/drawing/2014/main" id="{5F514D75-3899-4BD6-97D1-72790B6FBC06}"/>
                </a:ext>
              </a:extLst>
            </p:cNvPr>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a:extLst>
                <a:ext uri="{FF2B5EF4-FFF2-40B4-BE49-F238E27FC236}">
                  <a16:creationId xmlns:a16="http://schemas.microsoft.com/office/drawing/2014/main" id="{4DD7C4EE-C53C-4AE8-8C37-ABE223BB86AF}"/>
                </a:ext>
              </a:extLst>
            </p:cNvPr>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a:extLst>
                <a:ext uri="{FF2B5EF4-FFF2-40B4-BE49-F238E27FC236}">
                  <a16:creationId xmlns:a16="http://schemas.microsoft.com/office/drawing/2014/main" id="{39ADD47F-1DA0-48F2-B7D5-250B866F26DF}"/>
                </a:ext>
              </a:extLst>
            </p:cNvPr>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a:extLst>
                <a:ext uri="{FF2B5EF4-FFF2-40B4-BE49-F238E27FC236}">
                  <a16:creationId xmlns:a16="http://schemas.microsoft.com/office/drawing/2014/main" id="{3A9A2187-843A-43D7-8CBA-B0E9A868DFC3}"/>
                </a:ext>
              </a:extLst>
            </p:cNvPr>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a:extLst>
                <a:ext uri="{FF2B5EF4-FFF2-40B4-BE49-F238E27FC236}">
                  <a16:creationId xmlns:a16="http://schemas.microsoft.com/office/drawing/2014/main" id="{D6A06D1A-DD64-45E4-BEA2-1277EE98B6B2}"/>
                </a:ext>
              </a:extLst>
            </p:cNvPr>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a:extLst>
                <a:ext uri="{FF2B5EF4-FFF2-40B4-BE49-F238E27FC236}">
                  <a16:creationId xmlns:a16="http://schemas.microsoft.com/office/drawing/2014/main" id="{19779503-C6BB-4EE6-9EA6-47367D420FE1}"/>
                </a:ext>
              </a:extLst>
            </p:cNvPr>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a:extLst>
                <a:ext uri="{FF2B5EF4-FFF2-40B4-BE49-F238E27FC236}">
                  <a16:creationId xmlns:a16="http://schemas.microsoft.com/office/drawing/2014/main" id="{51370884-ADE9-4E03-B334-82FB64A2159C}"/>
                </a:ext>
              </a:extLst>
            </p:cNvPr>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a:extLst>
                <a:ext uri="{FF2B5EF4-FFF2-40B4-BE49-F238E27FC236}">
                  <a16:creationId xmlns:a16="http://schemas.microsoft.com/office/drawing/2014/main" id="{9DC71290-C9F3-48C6-9FEE-53F2440EE0CE}"/>
                </a:ext>
              </a:extLst>
            </p:cNvPr>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a:extLst>
                <a:ext uri="{FF2B5EF4-FFF2-40B4-BE49-F238E27FC236}">
                  <a16:creationId xmlns:a16="http://schemas.microsoft.com/office/drawing/2014/main" id="{E0265BB8-8594-4C25-BD69-209156293A29}"/>
                </a:ext>
              </a:extLst>
            </p:cNvPr>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a:extLst>
                <a:ext uri="{FF2B5EF4-FFF2-40B4-BE49-F238E27FC236}">
                  <a16:creationId xmlns:a16="http://schemas.microsoft.com/office/drawing/2014/main" id="{957C4B64-CBB8-487B-830D-9F6B91EFC586}"/>
                </a:ext>
              </a:extLst>
            </p:cNvPr>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a:extLst>
              <a:ext uri="{FF2B5EF4-FFF2-40B4-BE49-F238E27FC236}">
                <a16:creationId xmlns:a16="http://schemas.microsoft.com/office/drawing/2014/main" id="{BBF467FC-50F0-4063-B76B-1C3D938B7AB5}"/>
              </a:ext>
            </a:extLst>
          </p:cNvPr>
          <p:cNvGrpSpPr/>
          <p:nvPr/>
        </p:nvGrpSpPr>
        <p:grpSpPr>
          <a:xfrm>
            <a:off x="11053136" y="473753"/>
            <a:ext cx="423338" cy="422697"/>
            <a:chOff x="6660750" y="298550"/>
            <a:chExt cx="396900" cy="396300"/>
          </a:xfrm>
          <a:solidFill>
            <a:srgbClr val="525252"/>
          </a:solidFill>
        </p:grpSpPr>
        <p:sp>
          <p:nvSpPr>
            <p:cNvPr id="49" name="Shape 397">
              <a:extLst>
                <a:ext uri="{FF2B5EF4-FFF2-40B4-BE49-F238E27FC236}">
                  <a16:creationId xmlns:a16="http://schemas.microsoft.com/office/drawing/2014/main" id="{757B3FEE-52EF-4AD3-930C-A530BA35DA6A}"/>
                </a:ext>
              </a:extLst>
            </p:cNvPr>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a:extLst>
                <a:ext uri="{FF2B5EF4-FFF2-40B4-BE49-F238E27FC236}">
                  <a16:creationId xmlns:a16="http://schemas.microsoft.com/office/drawing/2014/main" id="{61A2092B-F2D4-4DF8-A033-DAB3215AE0FE}"/>
                </a:ext>
              </a:extLst>
            </p:cNvPr>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a:extLst>
              <a:ext uri="{FF2B5EF4-FFF2-40B4-BE49-F238E27FC236}">
                <a16:creationId xmlns:a16="http://schemas.microsoft.com/office/drawing/2014/main" id="{1B142038-EC3E-40A2-BAC1-A37D7B6689A4}"/>
              </a:ext>
            </a:extLst>
          </p:cNvPr>
          <p:cNvGrpSpPr/>
          <p:nvPr/>
        </p:nvGrpSpPr>
        <p:grpSpPr>
          <a:xfrm>
            <a:off x="4572584" y="1139346"/>
            <a:ext cx="442856" cy="535999"/>
            <a:chOff x="584925" y="922575"/>
            <a:chExt cx="415200" cy="502525"/>
          </a:xfrm>
          <a:solidFill>
            <a:srgbClr val="525252"/>
          </a:solidFill>
        </p:grpSpPr>
        <p:sp>
          <p:nvSpPr>
            <p:cNvPr id="52" name="Shape 400">
              <a:extLst>
                <a:ext uri="{FF2B5EF4-FFF2-40B4-BE49-F238E27FC236}">
                  <a16:creationId xmlns:a16="http://schemas.microsoft.com/office/drawing/2014/main" id="{93472735-7656-4438-8521-4A8D7DB63EB0}"/>
                </a:ext>
              </a:extLst>
            </p:cNvPr>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a:extLst>
                <a:ext uri="{FF2B5EF4-FFF2-40B4-BE49-F238E27FC236}">
                  <a16:creationId xmlns:a16="http://schemas.microsoft.com/office/drawing/2014/main" id="{17F3F211-EF7A-4359-A076-0F0321AC57E1}"/>
                </a:ext>
              </a:extLst>
            </p:cNvPr>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a:extLst>
                <a:ext uri="{FF2B5EF4-FFF2-40B4-BE49-F238E27FC236}">
                  <a16:creationId xmlns:a16="http://schemas.microsoft.com/office/drawing/2014/main" id="{E1F1F4D2-77ED-4BA6-BE37-0AE3E26EAA9E}"/>
                </a:ext>
              </a:extLst>
            </p:cNvPr>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a:extLst>
              <a:ext uri="{FF2B5EF4-FFF2-40B4-BE49-F238E27FC236}">
                <a16:creationId xmlns:a16="http://schemas.microsoft.com/office/drawing/2014/main" id="{6C666492-D08F-40EA-94B4-3437EF7ADD89}"/>
              </a:ext>
            </a:extLst>
          </p:cNvPr>
          <p:cNvGrpSpPr/>
          <p:nvPr/>
        </p:nvGrpSpPr>
        <p:grpSpPr>
          <a:xfrm>
            <a:off x="5278521" y="1126973"/>
            <a:ext cx="468936" cy="558797"/>
            <a:chOff x="1246775" y="910975"/>
            <a:chExt cx="439650" cy="523900"/>
          </a:xfrm>
          <a:solidFill>
            <a:srgbClr val="525252"/>
          </a:solidFill>
        </p:grpSpPr>
        <p:sp>
          <p:nvSpPr>
            <p:cNvPr id="56" name="Shape 404">
              <a:extLst>
                <a:ext uri="{FF2B5EF4-FFF2-40B4-BE49-F238E27FC236}">
                  <a16:creationId xmlns:a16="http://schemas.microsoft.com/office/drawing/2014/main" id="{73DFD47F-0DC9-4465-A698-31E3717D8372}"/>
                </a:ext>
              </a:extLst>
            </p:cNvPr>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a:extLst>
                <a:ext uri="{FF2B5EF4-FFF2-40B4-BE49-F238E27FC236}">
                  <a16:creationId xmlns:a16="http://schemas.microsoft.com/office/drawing/2014/main" id="{D5C93BFF-FC3F-432B-B113-0CDCC0F73AB5}"/>
                </a:ext>
              </a:extLst>
            </p:cNvPr>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a:extLst>
                <a:ext uri="{FF2B5EF4-FFF2-40B4-BE49-F238E27FC236}">
                  <a16:creationId xmlns:a16="http://schemas.microsoft.com/office/drawing/2014/main" id="{B6BBD424-020D-484B-B002-95104DCBBDF2}"/>
                </a:ext>
              </a:extLst>
            </p:cNvPr>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a:extLst>
              <a:ext uri="{FF2B5EF4-FFF2-40B4-BE49-F238E27FC236}">
                <a16:creationId xmlns:a16="http://schemas.microsoft.com/office/drawing/2014/main" id="{9DB80ED7-2842-4E27-BB66-3AB8D558FB2D}"/>
              </a:ext>
            </a:extLst>
          </p:cNvPr>
          <p:cNvGrpSpPr/>
          <p:nvPr/>
        </p:nvGrpSpPr>
        <p:grpSpPr>
          <a:xfrm>
            <a:off x="6003365" y="1216836"/>
            <a:ext cx="457203" cy="380354"/>
            <a:chOff x="1926350" y="995225"/>
            <a:chExt cx="428650" cy="356600"/>
          </a:xfrm>
          <a:solidFill>
            <a:srgbClr val="525252"/>
          </a:solidFill>
        </p:grpSpPr>
        <p:sp>
          <p:nvSpPr>
            <p:cNvPr id="60" name="Shape 408">
              <a:extLst>
                <a:ext uri="{FF2B5EF4-FFF2-40B4-BE49-F238E27FC236}">
                  <a16:creationId xmlns:a16="http://schemas.microsoft.com/office/drawing/2014/main" id="{EB29AEC0-4C9A-40BA-89DD-AE1A29C8D0CB}"/>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a:extLst>
                <a:ext uri="{FF2B5EF4-FFF2-40B4-BE49-F238E27FC236}">
                  <a16:creationId xmlns:a16="http://schemas.microsoft.com/office/drawing/2014/main" id="{B2F4C74A-DF21-467D-8F4C-19878771EFF4}"/>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a:extLst>
                <a:ext uri="{FF2B5EF4-FFF2-40B4-BE49-F238E27FC236}">
                  <a16:creationId xmlns:a16="http://schemas.microsoft.com/office/drawing/2014/main" id="{36823517-953A-4C6E-8598-486D66966756}"/>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a:extLst>
                <a:ext uri="{FF2B5EF4-FFF2-40B4-BE49-F238E27FC236}">
                  <a16:creationId xmlns:a16="http://schemas.microsoft.com/office/drawing/2014/main" id="{321C125B-ABE3-41F7-BF5E-2858F7C4D5CA}"/>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a:extLst>
              <a:ext uri="{FF2B5EF4-FFF2-40B4-BE49-F238E27FC236}">
                <a16:creationId xmlns:a16="http://schemas.microsoft.com/office/drawing/2014/main" id="{7F893997-9EE8-4338-89B8-66CD4A43484C}"/>
              </a:ext>
            </a:extLst>
          </p:cNvPr>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a:extLst>
              <a:ext uri="{FF2B5EF4-FFF2-40B4-BE49-F238E27FC236}">
                <a16:creationId xmlns:a16="http://schemas.microsoft.com/office/drawing/2014/main" id="{1AC54A29-E449-4365-939C-A15F86AC500A}"/>
              </a:ext>
            </a:extLst>
          </p:cNvPr>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a:extLst>
              <a:ext uri="{FF2B5EF4-FFF2-40B4-BE49-F238E27FC236}">
                <a16:creationId xmlns:a16="http://schemas.microsoft.com/office/drawing/2014/main" id="{B05BBC72-759A-4D92-914F-DD09935B6039}"/>
              </a:ext>
            </a:extLst>
          </p:cNvPr>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a:extLst>
              <a:ext uri="{FF2B5EF4-FFF2-40B4-BE49-F238E27FC236}">
                <a16:creationId xmlns:a16="http://schemas.microsoft.com/office/drawing/2014/main" id="{6CDDD672-118F-40B2-9DB1-56A6A4F825B2}"/>
              </a:ext>
            </a:extLst>
          </p:cNvPr>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a:extLst>
              <a:ext uri="{FF2B5EF4-FFF2-40B4-BE49-F238E27FC236}">
                <a16:creationId xmlns:a16="http://schemas.microsoft.com/office/drawing/2014/main" id="{299CBF60-4F59-4804-B108-7FBFC409D254}"/>
              </a:ext>
            </a:extLst>
          </p:cNvPr>
          <p:cNvGrpSpPr/>
          <p:nvPr/>
        </p:nvGrpSpPr>
        <p:grpSpPr>
          <a:xfrm>
            <a:off x="9604116" y="1188197"/>
            <a:ext cx="445470" cy="446110"/>
            <a:chOff x="5302225" y="968375"/>
            <a:chExt cx="417650" cy="418250"/>
          </a:xfrm>
          <a:solidFill>
            <a:srgbClr val="525252"/>
          </a:solidFill>
        </p:grpSpPr>
        <p:sp>
          <p:nvSpPr>
            <p:cNvPr id="69" name="Shape 417">
              <a:extLst>
                <a:ext uri="{FF2B5EF4-FFF2-40B4-BE49-F238E27FC236}">
                  <a16:creationId xmlns:a16="http://schemas.microsoft.com/office/drawing/2014/main" id="{03A15B54-84D3-4500-B815-AF86F16B72E0}"/>
                </a:ext>
              </a:extLst>
            </p:cNvPr>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a:extLst>
                <a:ext uri="{FF2B5EF4-FFF2-40B4-BE49-F238E27FC236}">
                  <a16:creationId xmlns:a16="http://schemas.microsoft.com/office/drawing/2014/main" id="{05252A74-567D-4A4A-B74C-A3F1DE1913CB}"/>
                </a:ext>
              </a:extLst>
            </p:cNvPr>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a:extLst>
              <a:ext uri="{FF2B5EF4-FFF2-40B4-BE49-F238E27FC236}">
                <a16:creationId xmlns:a16="http://schemas.microsoft.com/office/drawing/2014/main" id="{3F44DE5E-FF94-4578-8DA5-2A07231684A7}"/>
              </a:ext>
            </a:extLst>
          </p:cNvPr>
          <p:cNvGrpSpPr/>
          <p:nvPr/>
        </p:nvGrpSpPr>
        <p:grpSpPr>
          <a:xfrm>
            <a:off x="10269682" y="1138039"/>
            <a:ext cx="552291" cy="537946"/>
            <a:chOff x="5926225" y="921350"/>
            <a:chExt cx="517800" cy="504350"/>
          </a:xfrm>
          <a:solidFill>
            <a:srgbClr val="525252"/>
          </a:solidFill>
        </p:grpSpPr>
        <p:sp>
          <p:nvSpPr>
            <p:cNvPr id="72" name="Shape 420">
              <a:extLst>
                <a:ext uri="{FF2B5EF4-FFF2-40B4-BE49-F238E27FC236}">
                  <a16:creationId xmlns:a16="http://schemas.microsoft.com/office/drawing/2014/main" id="{81750B24-9DEB-4993-AC13-91C8CEF35368}"/>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a:extLst>
                <a:ext uri="{FF2B5EF4-FFF2-40B4-BE49-F238E27FC236}">
                  <a16:creationId xmlns:a16="http://schemas.microsoft.com/office/drawing/2014/main" id="{F5796E71-9FE9-4FC8-8564-8049F15D9CE7}"/>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a:extLst>
              <a:ext uri="{FF2B5EF4-FFF2-40B4-BE49-F238E27FC236}">
                <a16:creationId xmlns:a16="http://schemas.microsoft.com/office/drawing/2014/main" id="{D39C17AF-3DED-4537-8651-23C73AB51AA1}"/>
              </a:ext>
            </a:extLst>
          </p:cNvPr>
          <p:cNvGrpSpPr/>
          <p:nvPr/>
        </p:nvGrpSpPr>
        <p:grpSpPr>
          <a:xfrm>
            <a:off x="11006898" y="1148466"/>
            <a:ext cx="515813" cy="517121"/>
            <a:chOff x="6617400" y="931125"/>
            <a:chExt cx="483600" cy="484825"/>
          </a:xfrm>
          <a:solidFill>
            <a:srgbClr val="525252"/>
          </a:solidFill>
        </p:grpSpPr>
        <p:sp>
          <p:nvSpPr>
            <p:cNvPr id="75" name="Shape 423">
              <a:extLst>
                <a:ext uri="{FF2B5EF4-FFF2-40B4-BE49-F238E27FC236}">
                  <a16:creationId xmlns:a16="http://schemas.microsoft.com/office/drawing/2014/main" id="{27A017ED-018E-4E5A-AD75-0E75F8FE68CA}"/>
                </a:ext>
              </a:extLst>
            </p:cNvPr>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a:extLst>
                <a:ext uri="{FF2B5EF4-FFF2-40B4-BE49-F238E27FC236}">
                  <a16:creationId xmlns:a16="http://schemas.microsoft.com/office/drawing/2014/main" id="{8B94D07B-CC7F-4BE7-AB87-80445D661CBA}"/>
                </a:ext>
              </a:extLst>
            </p:cNvPr>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a:extLst>
              <a:ext uri="{FF2B5EF4-FFF2-40B4-BE49-F238E27FC236}">
                <a16:creationId xmlns:a16="http://schemas.microsoft.com/office/drawing/2014/main" id="{0E73159D-5EB7-4240-8940-85EE5650DA29}"/>
              </a:ext>
            </a:extLst>
          </p:cNvPr>
          <p:cNvGrpSpPr/>
          <p:nvPr/>
        </p:nvGrpSpPr>
        <p:grpSpPr>
          <a:xfrm>
            <a:off x="4545226" y="1951438"/>
            <a:ext cx="497574" cy="349102"/>
            <a:chOff x="559275" y="1683950"/>
            <a:chExt cx="466500" cy="327300"/>
          </a:xfrm>
          <a:solidFill>
            <a:srgbClr val="525252"/>
          </a:solidFill>
        </p:grpSpPr>
        <p:sp>
          <p:nvSpPr>
            <p:cNvPr id="78" name="Shape 426">
              <a:extLst>
                <a:ext uri="{FF2B5EF4-FFF2-40B4-BE49-F238E27FC236}">
                  <a16:creationId xmlns:a16="http://schemas.microsoft.com/office/drawing/2014/main" id="{D7E0DDAC-D02E-41CD-BD75-E6E79D86B54B}"/>
                </a:ext>
              </a:extLst>
            </p:cNvPr>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a:extLst>
                <a:ext uri="{FF2B5EF4-FFF2-40B4-BE49-F238E27FC236}">
                  <a16:creationId xmlns:a16="http://schemas.microsoft.com/office/drawing/2014/main" id="{900F9AE0-82AD-48C0-86EB-480FB4AEA511}"/>
                </a:ext>
              </a:extLst>
            </p:cNvPr>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a:extLst>
              <a:ext uri="{FF2B5EF4-FFF2-40B4-BE49-F238E27FC236}">
                <a16:creationId xmlns:a16="http://schemas.microsoft.com/office/drawing/2014/main" id="{FD18233E-DB7D-42F7-B7E1-A9ED35C5EC2D}"/>
              </a:ext>
            </a:extLst>
          </p:cNvPr>
          <p:cNvGrpSpPr/>
          <p:nvPr/>
        </p:nvGrpSpPr>
        <p:grpSpPr>
          <a:xfrm>
            <a:off x="5264204" y="1882429"/>
            <a:ext cx="497574" cy="487148"/>
            <a:chOff x="1233350" y="1619250"/>
            <a:chExt cx="466500" cy="456725"/>
          </a:xfrm>
          <a:solidFill>
            <a:srgbClr val="525252"/>
          </a:solidFill>
        </p:grpSpPr>
        <p:sp>
          <p:nvSpPr>
            <p:cNvPr id="81" name="Shape 429">
              <a:extLst>
                <a:ext uri="{FF2B5EF4-FFF2-40B4-BE49-F238E27FC236}">
                  <a16:creationId xmlns:a16="http://schemas.microsoft.com/office/drawing/2014/main" id="{F05619E5-64C3-4AC7-BA87-FC85AD60B74D}"/>
                </a:ext>
              </a:extLst>
            </p:cNvPr>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a:extLst>
                <a:ext uri="{FF2B5EF4-FFF2-40B4-BE49-F238E27FC236}">
                  <a16:creationId xmlns:a16="http://schemas.microsoft.com/office/drawing/2014/main" id="{4CCB5894-9FA8-48EC-8F13-39E095EAE677}"/>
                </a:ext>
              </a:extLst>
            </p:cNvPr>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a:extLst>
                <a:ext uri="{FF2B5EF4-FFF2-40B4-BE49-F238E27FC236}">
                  <a16:creationId xmlns:a16="http://schemas.microsoft.com/office/drawing/2014/main" id="{F95ED022-FE46-4D5A-B207-481D0517D74F}"/>
                </a:ext>
              </a:extLst>
            </p:cNvPr>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a:extLst>
                <a:ext uri="{FF2B5EF4-FFF2-40B4-BE49-F238E27FC236}">
                  <a16:creationId xmlns:a16="http://schemas.microsoft.com/office/drawing/2014/main" id="{FC8F2E68-3B5B-4B67-9810-472E67239D14}"/>
                </a:ext>
              </a:extLst>
            </p:cNvPr>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a:extLst>
              <a:ext uri="{FF2B5EF4-FFF2-40B4-BE49-F238E27FC236}">
                <a16:creationId xmlns:a16="http://schemas.microsoft.com/office/drawing/2014/main" id="{63687748-3510-4D2B-9888-94E2E5DE8E5C}"/>
              </a:ext>
            </a:extLst>
          </p:cNvPr>
          <p:cNvGrpSpPr/>
          <p:nvPr/>
        </p:nvGrpSpPr>
        <p:grpSpPr>
          <a:xfrm>
            <a:off x="5998805" y="1892827"/>
            <a:ext cx="466322" cy="466322"/>
            <a:chOff x="1922075" y="1629000"/>
            <a:chExt cx="437200" cy="437200"/>
          </a:xfrm>
          <a:solidFill>
            <a:srgbClr val="525252"/>
          </a:solidFill>
        </p:grpSpPr>
        <p:sp>
          <p:nvSpPr>
            <p:cNvPr id="86" name="Shape 434">
              <a:extLst>
                <a:ext uri="{FF2B5EF4-FFF2-40B4-BE49-F238E27FC236}">
                  <a16:creationId xmlns:a16="http://schemas.microsoft.com/office/drawing/2014/main" id="{84EE1ECF-1B19-4395-AC85-A6236D3BC865}"/>
                </a:ext>
              </a:extLst>
            </p:cNvPr>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a:extLst>
                <a:ext uri="{FF2B5EF4-FFF2-40B4-BE49-F238E27FC236}">
                  <a16:creationId xmlns:a16="http://schemas.microsoft.com/office/drawing/2014/main" id="{FFDD59D9-AB17-41D4-98FB-0B8D518F533D}"/>
                </a:ext>
              </a:extLst>
            </p:cNvPr>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a:extLst>
              <a:ext uri="{FF2B5EF4-FFF2-40B4-BE49-F238E27FC236}">
                <a16:creationId xmlns:a16="http://schemas.microsoft.com/office/drawing/2014/main" id="{CD962CDB-6C1A-4BDA-89B7-C3B5786F1B52}"/>
              </a:ext>
            </a:extLst>
          </p:cNvPr>
          <p:cNvGrpSpPr/>
          <p:nvPr/>
        </p:nvGrpSpPr>
        <p:grpSpPr>
          <a:xfrm>
            <a:off x="6715837" y="1890882"/>
            <a:ext cx="470214" cy="470215"/>
            <a:chOff x="2594325" y="1627175"/>
            <a:chExt cx="440850" cy="440850"/>
          </a:xfrm>
          <a:solidFill>
            <a:srgbClr val="525252"/>
          </a:solidFill>
        </p:grpSpPr>
        <p:sp>
          <p:nvSpPr>
            <p:cNvPr id="89" name="Shape 437">
              <a:extLst>
                <a:ext uri="{FF2B5EF4-FFF2-40B4-BE49-F238E27FC236}">
                  <a16:creationId xmlns:a16="http://schemas.microsoft.com/office/drawing/2014/main" id="{9EFFF30B-0979-4DB3-8562-9857B8F5EEA7}"/>
                </a:ext>
              </a:extLst>
            </p:cNvPr>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a:extLst>
                <a:ext uri="{FF2B5EF4-FFF2-40B4-BE49-F238E27FC236}">
                  <a16:creationId xmlns:a16="http://schemas.microsoft.com/office/drawing/2014/main" id="{908C03C5-6399-45F1-BC84-7B7077599060}"/>
                </a:ext>
              </a:extLst>
            </p:cNvPr>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a:extLst>
                <a:ext uri="{FF2B5EF4-FFF2-40B4-BE49-F238E27FC236}">
                  <a16:creationId xmlns:a16="http://schemas.microsoft.com/office/drawing/2014/main" id="{081660F9-CBA1-4500-BC00-71C4AF6F74C9}"/>
                </a:ext>
              </a:extLst>
            </p:cNvPr>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a:extLst>
              <a:ext uri="{FF2B5EF4-FFF2-40B4-BE49-F238E27FC236}">
                <a16:creationId xmlns:a16="http://schemas.microsoft.com/office/drawing/2014/main" id="{AB9C9F7E-4F23-4D5E-865B-F455598FBED4}"/>
              </a:ext>
            </a:extLst>
          </p:cNvPr>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a:extLst>
              <a:ext uri="{FF2B5EF4-FFF2-40B4-BE49-F238E27FC236}">
                <a16:creationId xmlns:a16="http://schemas.microsoft.com/office/drawing/2014/main" id="{6BFAC3FF-BE0B-42F3-9956-36FA33F0E36A}"/>
              </a:ext>
            </a:extLst>
          </p:cNvPr>
          <p:cNvGrpSpPr/>
          <p:nvPr/>
        </p:nvGrpSpPr>
        <p:grpSpPr>
          <a:xfrm>
            <a:off x="8198081" y="1855709"/>
            <a:ext cx="381633" cy="540558"/>
            <a:chOff x="3984000" y="1594200"/>
            <a:chExt cx="357800" cy="506800"/>
          </a:xfrm>
          <a:solidFill>
            <a:srgbClr val="525252"/>
          </a:solidFill>
        </p:grpSpPr>
        <p:sp>
          <p:nvSpPr>
            <p:cNvPr id="94" name="Shape 442">
              <a:extLst>
                <a:ext uri="{FF2B5EF4-FFF2-40B4-BE49-F238E27FC236}">
                  <a16:creationId xmlns:a16="http://schemas.microsoft.com/office/drawing/2014/main" id="{3608631C-65C5-4FEC-9BAC-03E818B8222C}"/>
                </a:ext>
              </a:extLst>
            </p:cNvPr>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a:extLst>
                <a:ext uri="{FF2B5EF4-FFF2-40B4-BE49-F238E27FC236}">
                  <a16:creationId xmlns:a16="http://schemas.microsoft.com/office/drawing/2014/main" id="{77935BAF-2939-4428-A6E1-621259B43E7E}"/>
                </a:ext>
              </a:extLst>
            </p:cNvPr>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a:extLst>
              <a:ext uri="{FF2B5EF4-FFF2-40B4-BE49-F238E27FC236}">
                <a16:creationId xmlns:a16="http://schemas.microsoft.com/office/drawing/2014/main" id="{C3BDED37-3E42-4D8C-A711-A92E2D641449}"/>
              </a:ext>
            </a:extLst>
          </p:cNvPr>
          <p:cNvGrpSpPr/>
          <p:nvPr/>
        </p:nvGrpSpPr>
        <p:grpSpPr>
          <a:xfrm>
            <a:off x="8856475" y="1971623"/>
            <a:ext cx="502800" cy="308731"/>
            <a:chOff x="4601275" y="1702875"/>
            <a:chExt cx="471400" cy="289450"/>
          </a:xfrm>
          <a:solidFill>
            <a:srgbClr val="525252"/>
          </a:solidFill>
        </p:grpSpPr>
        <p:sp>
          <p:nvSpPr>
            <p:cNvPr id="97" name="Shape 445">
              <a:extLst>
                <a:ext uri="{FF2B5EF4-FFF2-40B4-BE49-F238E27FC236}">
                  <a16:creationId xmlns:a16="http://schemas.microsoft.com/office/drawing/2014/main" id="{76B4EE1C-E576-4B57-9BC3-5EF2D23447C5}"/>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a:extLst>
                <a:ext uri="{FF2B5EF4-FFF2-40B4-BE49-F238E27FC236}">
                  <a16:creationId xmlns:a16="http://schemas.microsoft.com/office/drawing/2014/main" id="{C20997C8-AFD1-4C06-8AC2-42FAA16FD8A4}"/>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a:extLst>
                <a:ext uri="{FF2B5EF4-FFF2-40B4-BE49-F238E27FC236}">
                  <a16:creationId xmlns:a16="http://schemas.microsoft.com/office/drawing/2014/main" id="{CA951BBA-F9BE-4918-9967-743145AB310B}"/>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a:extLst>
                <a:ext uri="{FF2B5EF4-FFF2-40B4-BE49-F238E27FC236}">
                  <a16:creationId xmlns:a16="http://schemas.microsoft.com/office/drawing/2014/main" id="{00137040-E2A8-4314-B04A-9D9539F446D6}"/>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a:extLst>
                <a:ext uri="{FF2B5EF4-FFF2-40B4-BE49-F238E27FC236}">
                  <a16:creationId xmlns:a16="http://schemas.microsoft.com/office/drawing/2014/main" id="{BDFA4A6D-4D61-4D46-BE06-7221EFC97AAE}"/>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a:extLst>
              <a:ext uri="{FF2B5EF4-FFF2-40B4-BE49-F238E27FC236}">
                <a16:creationId xmlns:a16="http://schemas.microsoft.com/office/drawing/2014/main" id="{18346D34-0AA4-4C58-ACBB-0FF708DF89EE}"/>
              </a:ext>
            </a:extLst>
          </p:cNvPr>
          <p:cNvGrpSpPr/>
          <p:nvPr/>
        </p:nvGrpSpPr>
        <p:grpSpPr>
          <a:xfrm>
            <a:off x="9599556" y="1896080"/>
            <a:ext cx="454589" cy="459816"/>
            <a:chOff x="5297950" y="1632050"/>
            <a:chExt cx="426200" cy="431100"/>
          </a:xfrm>
          <a:solidFill>
            <a:srgbClr val="525252"/>
          </a:solidFill>
        </p:grpSpPr>
        <p:sp>
          <p:nvSpPr>
            <p:cNvPr id="103" name="Shape 451">
              <a:extLst>
                <a:ext uri="{FF2B5EF4-FFF2-40B4-BE49-F238E27FC236}">
                  <a16:creationId xmlns:a16="http://schemas.microsoft.com/office/drawing/2014/main" id="{68325DD5-F02E-4D7E-904E-58CC8C833C1A}"/>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a:extLst>
                <a:ext uri="{FF2B5EF4-FFF2-40B4-BE49-F238E27FC236}">
                  <a16:creationId xmlns:a16="http://schemas.microsoft.com/office/drawing/2014/main" id="{F7E1FCDA-5830-4CAE-9FBE-C439EE639DC0}"/>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a:extLst>
              <a:ext uri="{FF2B5EF4-FFF2-40B4-BE49-F238E27FC236}">
                <a16:creationId xmlns:a16="http://schemas.microsoft.com/office/drawing/2014/main" id="{B9B6C832-7426-4077-BBB2-3A3DB92FCD0F}"/>
              </a:ext>
            </a:extLst>
          </p:cNvPr>
          <p:cNvGrpSpPr/>
          <p:nvPr/>
        </p:nvGrpSpPr>
        <p:grpSpPr>
          <a:xfrm>
            <a:off x="10317227" y="1882429"/>
            <a:ext cx="457203" cy="487148"/>
            <a:chOff x="5970800" y="1619250"/>
            <a:chExt cx="428650" cy="456725"/>
          </a:xfrm>
          <a:solidFill>
            <a:srgbClr val="525252"/>
          </a:solidFill>
        </p:grpSpPr>
        <p:sp>
          <p:nvSpPr>
            <p:cNvPr id="106" name="Shape 454">
              <a:extLst>
                <a:ext uri="{FF2B5EF4-FFF2-40B4-BE49-F238E27FC236}">
                  <a16:creationId xmlns:a16="http://schemas.microsoft.com/office/drawing/2014/main" id="{2AA3120D-E017-4B2C-93A2-98BDE359430D}"/>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a:extLst>
                <a:ext uri="{FF2B5EF4-FFF2-40B4-BE49-F238E27FC236}">
                  <a16:creationId xmlns:a16="http://schemas.microsoft.com/office/drawing/2014/main" id="{25C57E10-EF40-419A-953B-5C2E4EE41195}"/>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a:extLst>
                <a:ext uri="{FF2B5EF4-FFF2-40B4-BE49-F238E27FC236}">
                  <a16:creationId xmlns:a16="http://schemas.microsoft.com/office/drawing/2014/main" id="{1FA5E9B3-BCEF-427D-8137-F3B784C5B8E3}"/>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a:extLst>
                <a:ext uri="{FF2B5EF4-FFF2-40B4-BE49-F238E27FC236}">
                  <a16:creationId xmlns:a16="http://schemas.microsoft.com/office/drawing/2014/main" id="{E2CE4DDC-A0A8-4AFC-BF62-B2F5EA25FBA2}"/>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a:extLst>
                <a:ext uri="{FF2B5EF4-FFF2-40B4-BE49-F238E27FC236}">
                  <a16:creationId xmlns:a16="http://schemas.microsoft.com/office/drawing/2014/main" id="{034ABCA3-DFDB-45C5-B8EB-CD599E9962B7}"/>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a:extLst>
              <a:ext uri="{FF2B5EF4-FFF2-40B4-BE49-F238E27FC236}">
                <a16:creationId xmlns:a16="http://schemas.microsoft.com/office/drawing/2014/main" id="{EB425EF1-83C6-4235-B137-BC65900721CA}"/>
              </a:ext>
            </a:extLst>
          </p:cNvPr>
          <p:cNvGrpSpPr/>
          <p:nvPr/>
        </p:nvGrpSpPr>
        <p:grpSpPr>
          <a:xfrm>
            <a:off x="11015377" y="1876562"/>
            <a:ext cx="512533" cy="467601"/>
            <a:chOff x="6625350" y="1613750"/>
            <a:chExt cx="480525" cy="438400"/>
          </a:xfrm>
          <a:solidFill>
            <a:srgbClr val="525252"/>
          </a:solidFill>
        </p:grpSpPr>
        <p:sp>
          <p:nvSpPr>
            <p:cNvPr id="112" name="Shape 460">
              <a:extLst>
                <a:ext uri="{FF2B5EF4-FFF2-40B4-BE49-F238E27FC236}">
                  <a16:creationId xmlns:a16="http://schemas.microsoft.com/office/drawing/2014/main" id="{0DF7591A-D775-4760-8BB9-77D01F734F53}"/>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a:extLst>
                <a:ext uri="{FF2B5EF4-FFF2-40B4-BE49-F238E27FC236}">
                  <a16:creationId xmlns:a16="http://schemas.microsoft.com/office/drawing/2014/main" id="{30133B8D-1232-4BE3-869C-CFE385EDD5F4}"/>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a:extLst>
                <a:ext uri="{FF2B5EF4-FFF2-40B4-BE49-F238E27FC236}">
                  <a16:creationId xmlns:a16="http://schemas.microsoft.com/office/drawing/2014/main" id="{7B1FCFD3-05D2-4242-A9B0-FD29D8D608C0}"/>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a:extLst>
                <a:ext uri="{FF2B5EF4-FFF2-40B4-BE49-F238E27FC236}">
                  <a16:creationId xmlns:a16="http://schemas.microsoft.com/office/drawing/2014/main" id="{7FC89F55-EC2F-431E-B3DC-F9E40AC5A6FE}"/>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a:extLst>
                <a:ext uri="{FF2B5EF4-FFF2-40B4-BE49-F238E27FC236}">
                  <a16:creationId xmlns:a16="http://schemas.microsoft.com/office/drawing/2014/main" id="{33436CC8-2239-4E4C-B434-B71CE234FDD3}"/>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a:extLst>
              <a:ext uri="{FF2B5EF4-FFF2-40B4-BE49-F238E27FC236}">
                <a16:creationId xmlns:a16="http://schemas.microsoft.com/office/drawing/2014/main" id="{C842A928-C19E-4CF9-BDA8-A21E6BADA9BE}"/>
              </a:ext>
            </a:extLst>
          </p:cNvPr>
          <p:cNvGrpSpPr/>
          <p:nvPr/>
        </p:nvGrpSpPr>
        <p:grpSpPr>
          <a:xfrm>
            <a:off x="4600583" y="2637216"/>
            <a:ext cx="386860" cy="415525"/>
            <a:chOff x="611175" y="2326900"/>
            <a:chExt cx="362700" cy="389575"/>
          </a:xfrm>
          <a:solidFill>
            <a:srgbClr val="525252"/>
          </a:solidFill>
        </p:grpSpPr>
        <p:sp>
          <p:nvSpPr>
            <p:cNvPr id="118" name="Shape 466">
              <a:extLst>
                <a:ext uri="{FF2B5EF4-FFF2-40B4-BE49-F238E27FC236}">
                  <a16:creationId xmlns:a16="http://schemas.microsoft.com/office/drawing/2014/main" id="{BC2283EA-1450-446F-8555-F8B4528C3685}"/>
                </a:ext>
              </a:extLst>
            </p:cNvPr>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a:extLst>
                <a:ext uri="{FF2B5EF4-FFF2-40B4-BE49-F238E27FC236}">
                  <a16:creationId xmlns:a16="http://schemas.microsoft.com/office/drawing/2014/main" id="{2DC8D07B-7984-4C94-BBD6-15BB1071151D}"/>
                </a:ext>
              </a:extLst>
            </p:cNvPr>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a:extLst>
                <a:ext uri="{FF2B5EF4-FFF2-40B4-BE49-F238E27FC236}">
                  <a16:creationId xmlns:a16="http://schemas.microsoft.com/office/drawing/2014/main" id="{D4074D70-E2F4-486D-9DA5-D467CEBAA977}"/>
                </a:ext>
              </a:extLst>
            </p:cNvPr>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a:extLst>
                <a:ext uri="{FF2B5EF4-FFF2-40B4-BE49-F238E27FC236}">
                  <a16:creationId xmlns:a16="http://schemas.microsoft.com/office/drawing/2014/main" id="{B569F01A-A79D-46B9-B8C6-47C2E4906A7F}"/>
                </a:ext>
              </a:extLst>
            </p:cNvPr>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a:extLst>
              <a:ext uri="{FF2B5EF4-FFF2-40B4-BE49-F238E27FC236}">
                <a16:creationId xmlns:a16="http://schemas.microsoft.com/office/drawing/2014/main" id="{27F5375D-E164-4939-9287-B91DD3942B82}"/>
              </a:ext>
            </a:extLst>
          </p:cNvPr>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a:extLst>
              <a:ext uri="{FF2B5EF4-FFF2-40B4-BE49-F238E27FC236}">
                <a16:creationId xmlns:a16="http://schemas.microsoft.com/office/drawing/2014/main" id="{57BEC713-7F96-4996-B7F2-941B22DA34E0}"/>
              </a:ext>
            </a:extLst>
          </p:cNvPr>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a:extLst>
              <a:ext uri="{FF2B5EF4-FFF2-40B4-BE49-F238E27FC236}">
                <a16:creationId xmlns:a16="http://schemas.microsoft.com/office/drawing/2014/main" id="{D6277B89-2F5A-4282-B06E-6F9181884469}"/>
              </a:ext>
            </a:extLst>
          </p:cNvPr>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a:extLst>
              <a:ext uri="{FF2B5EF4-FFF2-40B4-BE49-F238E27FC236}">
                <a16:creationId xmlns:a16="http://schemas.microsoft.com/office/drawing/2014/main" id="{036218BC-E35C-4A97-AE77-9265A48F1D74}"/>
              </a:ext>
            </a:extLst>
          </p:cNvPr>
          <p:cNvGrpSpPr/>
          <p:nvPr/>
        </p:nvGrpSpPr>
        <p:grpSpPr>
          <a:xfrm>
            <a:off x="7561153" y="2570793"/>
            <a:ext cx="217535" cy="543171"/>
            <a:chOff x="3386850" y="2264625"/>
            <a:chExt cx="203950" cy="509250"/>
          </a:xfrm>
          <a:solidFill>
            <a:srgbClr val="525252"/>
          </a:solidFill>
        </p:grpSpPr>
        <p:sp>
          <p:nvSpPr>
            <p:cNvPr id="126" name="Shape 474">
              <a:extLst>
                <a:ext uri="{FF2B5EF4-FFF2-40B4-BE49-F238E27FC236}">
                  <a16:creationId xmlns:a16="http://schemas.microsoft.com/office/drawing/2014/main" id="{3F1A0F9B-C4B8-4AD2-AC63-AB7C15C4ED74}"/>
                </a:ext>
              </a:extLst>
            </p:cNvPr>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a:extLst>
                <a:ext uri="{FF2B5EF4-FFF2-40B4-BE49-F238E27FC236}">
                  <a16:creationId xmlns:a16="http://schemas.microsoft.com/office/drawing/2014/main" id="{2233B037-A0AD-488F-9502-FE309B35275F}"/>
                </a:ext>
              </a:extLst>
            </p:cNvPr>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a:extLst>
              <a:ext uri="{FF2B5EF4-FFF2-40B4-BE49-F238E27FC236}">
                <a16:creationId xmlns:a16="http://schemas.microsoft.com/office/drawing/2014/main" id="{DE0A3DEF-1D49-4B2C-BB78-7F428D64555C}"/>
              </a:ext>
            </a:extLst>
          </p:cNvPr>
          <p:cNvGrpSpPr/>
          <p:nvPr/>
        </p:nvGrpSpPr>
        <p:grpSpPr>
          <a:xfrm>
            <a:off x="9018652" y="2639830"/>
            <a:ext cx="178443" cy="405099"/>
            <a:chOff x="4753325" y="2329350"/>
            <a:chExt cx="167300" cy="379800"/>
          </a:xfrm>
          <a:solidFill>
            <a:srgbClr val="525252"/>
          </a:solidFill>
        </p:grpSpPr>
        <p:sp>
          <p:nvSpPr>
            <p:cNvPr id="129" name="Shape 477">
              <a:extLst>
                <a:ext uri="{FF2B5EF4-FFF2-40B4-BE49-F238E27FC236}">
                  <a16:creationId xmlns:a16="http://schemas.microsoft.com/office/drawing/2014/main" id="{CE9A46D2-D472-4366-BFB4-BBFD3494FE4F}"/>
                </a:ext>
              </a:extLst>
            </p:cNvPr>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a:extLst>
                <a:ext uri="{FF2B5EF4-FFF2-40B4-BE49-F238E27FC236}">
                  <a16:creationId xmlns:a16="http://schemas.microsoft.com/office/drawing/2014/main" id="{65F757A6-6798-4E33-82D0-AFA8A7E3A741}"/>
                </a:ext>
              </a:extLst>
            </p:cNvPr>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a:extLst>
              <a:ext uri="{FF2B5EF4-FFF2-40B4-BE49-F238E27FC236}">
                <a16:creationId xmlns:a16="http://schemas.microsoft.com/office/drawing/2014/main" id="{F982C63D-5A67-41FF-B5CE-4BE85B199ACB}"/>
              </a:ext>
            </a:extLst>
          </p:cNvPr>
          <p:cNvGrpSpPr/>
          <p:nvPr/>
        </p:nvGrpSpPr>
        <p:grpSpPr>
          <a:xfrm>
            <a:off x="8296395" y="2573379"/>
            <a:ext cx="185002" cy="537971"/>
            <a:chOff x="4076175" y="2267050"/>
            <a:chExt cx="173450" cy="504375"/>
          </a:xfrm>
          <a:solidFill>
            <a:srgbClr val="525252"/>
          </a:solidFill>
        </p:grpSpPr>
        <p:sp>
          <p:nvSpPr>
            <p:cNvPr id="132" name="Shape 480">
              <a:extLst>
                <a:ext uri="{FF2B5EF4-FFF2-40B4-BE49-F238E27FC236}">
                  <a16:creationId xmlns:a16="http://schemas.microsoft.com/office/drawing/2014/main" id="{A57A4810-54D0-4026-AD3E-79DC717418E1}"/>
                </a:ext>
              </a:extLst>
            </p:cNvPr>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a:extLst>
                <a:ext uri="{FF2B5EF4-FFF2-40B4-BE49-F238E27FC236}">
                  <a16:creationId xmlns:a16="http://schemas.microsoft.com/office/drawing/2014/main" id="{E6D0ADE1-1E06-43C3-810B-F240EDAFF8AD}"/>
                </a:ext>
              </a:extLst>
            </p:cNvPr>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a:extLst>
              <a:ext uri="{FF2B5EF4-FFF2-40B4-BE49-F238E27FC236}">
                <a16:creationId xmlns:a16="http://schemas.microsoft.com/office/drawing/2014/main" id="{A31A1EE8-7B64-402B-B5A6-F22D3A061E38}"/>
              </a:ext>
            </a:extLst>
          </p:cNvPr>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a:extLst>
              <a:ext uri="{FF2B5EF4-FFF2-40B4-BE49-F238E27FC236}">
                <a16:creationId xmlns:a16="http://schemas.microsoft.com/office/drawing/2014/main" id="{6157D239-442C-49C0-8A6D-2D0353EC2B33}"/>
              </a:ext>
            </a:extLst>
          </p:cNvPr>
          <p:cNvGrpSpPr/>
          <p:nvPr/>
        </p:nvGrpSpPr>
        <p:grpSpPr>
          <a:xfrm>
            <a:off x="10321786" y="2637857"/>
            <a:ext cx="448083" cy="414219"/>
            <a:chOff x="5975075" y="2327500"/>
            <a:chExt cx="420100" cy="388350"/>
          </a:xfrm>
          <a:solidFill>
            <a:srgbClr val="525252"/>
          </a:solidFill>
        </p:grpSpPr>
        <p:sp>
          <p:nvSpPr>
            <p:cNvPr id="136" name="Shape 484">
              <a:extLst>
                <a:ext uri="{FF2B5EF4-FFF2-40B4-BE49-F238E27FC236}">
                  <a16:creationId xmlns:a16="http://schemas.microsoft.com/office/drawing/2014/main" id="{F119013A-8A35-4D15-B6C3-F54920E2D313}"/>
                </a:ext>
              </a:extLst>
            </p:cNvPr>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a:extLst>
                <a:ext uri="{FF2B5EF4-FFF2-40B4-BE49-F238E27FC236}">
                  <a16:creationId xmlns:a16="http://schemas.microsoft.com/office/drawing/2014/main" id="{B92A4AC6-0898-4C60-A09F-BE30D3972BEB}"/>
                </a:ext>
              </a:extLst>
            </p:cNvPr>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a:extLst>
              <a:ext uri="{FF2B5EF4-FFF2-40B4-BE49-F238E27FC236}">
                <a16:creationId xmlns:a16="http://schemas.microsoft.com/office/drawing/2014/main" id="{8FD4A259-7F81-4B48-8ECD-A8815BBA469F}"/>
              </a:ext>
            </a:extLst>
          </p:cNvPr>
          <p:cNvGrpSpPr/>
          <p:nvPr/>
        </p:nvGrpSpPr>
        <p:grpSpPr>
          <a:xfrm>
            <a:off x="11127371" y="2625483"/>
            <a:ext cx="274865" cy="448083"/>
            <a:chOff x="6730350" y="2315900"/>
            <a:chExt cx="257700" cy="420100"/>
          </a:xfrm>
          <a:solidFill>
            <a:srgbClr val="525252"/>
          </a:solidFill>
        </p:grpSpPr>
        <p:sp>
          <p:nvSpPr>
            <p:cNvPr id="139" name="Shape 487">
              <a:extLst>
                <a:ext uri="{FF2B5EF4-FFF2-40B4-BE49-F238E27FC236}">
                  <a16:creationId xmlns:a16="http://schemas.microsoft.com/office/drawing/2014/main" id="{B05153FE-9C3F-4D6C-AB43-94389360C1B6}"/>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a:extLst>
                <a:ext uri="{FF2B5EF4-FFF2-40B4-BE49-F238E27FC236}">
                  <a16:creationId xmlns:a16="http://schemas.microsoft.com/office/drawing/2014/main" id="{8D475F16-6C97-4022-B128-0759BCA196A6}"/>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a:extLst>
                <a:ext uri="{FF2B5EF4-FFF2-40B4-BE49-F238E27FC236}">
                  <a16:creationId xmlns:a16="http://schemas.microsoft.com/office/drawing/2014/main" id="{CE7D0F8F-10A9-49C7-82E1-A8BEC74F09B9}"/>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a:extLst>
                <a:ext uri="{FF2B5EF4-FFF2-40B4-BE49-F238E27FC236}">
                  <a16:creationId xmlns:a16="http://schemas.microsoft.com/office/drawing/2014/main" id="{141C18DB-9067-4CD0-9465-D4131EA26AE9}"/>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a:extLst>
                <a:ext uri="{FF2B5EF4-FFF2-40B4-BE49-F238E27FC236}">
                  <a16:creationId xmlns:a16="http://schemas.microsoft.com/office/drawing/2014/main" id="{2ADAF028-D3CD-4464-838F-39060A83D9E6}"/>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a:extLst>
              <a:ext uri="{FF2B5EF4-FFF2-40B4-BE49-F238E27FC236}">
                <a16:creationId xmlns:a16="http://schemas.microsoft.com/office/drawing/2014/main" id="{9A69BC5A-107E-4D9A-8909-33936D1688D5}"/>
              </a:ext>
            </a:extLst>
          </p:cNvPr>
          <p:cNvGrpSpPr/>
          <p:nvPr/>
        </p:nvGrpSpPr>
        <p:grpSpPr>
          <a:xfrm>
            <a:off x="4724310" y="3309955"/>
            <a:ext cx="139405" cy="508001"/>
            <a:chOff x="727175" y="2957625"/>
            <a:chExt cx="130700" cy="476275"/>
          </a:xfrm>
          <a:solidFill>
            <a:srgbClr val="525252"/>
          </a:solidFill>
        </p:grpSpPr>
        <p:sp>
          <p:nvSpPr>
            <p:cNvPr id="145" name="Shape 493">
              <a:extLst>
                <a:ext uri="{FF2B5EF4-FFF2-40B4-BE49-F238E27FC236}">
                  <a16:creationId xmlns:a16="http://schemas.microsoft.com/office/drawing/2014/main" id="{97146616-EFAE-4C0F-B647-10F5EF80FF98}"/>
                </a:ext>
              </a:extLst>
            </p:cNvPr>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a:extLst>
                <a:ext uri="{FF2B5EF4-FFF2-40B4-BE49-F238E27FC236}">
                  <a16:creationId xmlns:a16="http://schemas.microsoft.com/office/drawing/2014/main" id="{E4172EA2-C3E7-498D-A79E-C9FBB6869009}"/>
                </a:ext>
              </a:extLst>
            </p:cNvPr>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a:extLst>
              <a:ext uri="{FF2B5EF4-FFF2-40B4-BE49-F238E27FC236}">
                <a16:creationId xmlns:a16="http://schemas.microsoft.com/office/drawing/2014/main" id="{2A64A0A6-6377-46BB-A91F-8EF251EDA47A}"/>
              </a:ext>
            </a:extLst>
          </p:cNvPr>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a:extLst>
              <a:ext uri="{FF2B5EF4-FFF2-40B4-BE49-F238E27FC236}">
                <a16:creationId xmlns:a16="http://schemas.microsoft.com/office/drawing/2014/main" id="{4A61EB90-A4C6-461E-8A19-44F5F062C078}"/>
              </a:ext>
            </a:extLst>
          </p:cNvPr>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a:extLst>
              <a:ext uri="{FF2B5EF4-FFF2-40B4-BE49-F238E27FC236}">
                <a16:creationId xmlns:a16="http://schemas.microsoft.com/office/drawing/2014/main" id="{1BAE8448-7CED-4074-AE98-39E29CAC66B7}"/>
              </a:ext>
            </a:extLst>
          </p:cNvPr>
          <p:cNvGrpSpPr/>
          <p:nvPr/>
        </p:nvGrpSpPr>
        <p:grpSpPr>
          <a:xfrm>
            <a:off x="6704104" y="3326221"/>
            <a:ext cx="493682" cy="475442"/>
            <a:chOff x="2583325" y="2972875"/>
            <a:chExt cx="462850" cy="445750"/>
          </a:xfrm>
          <a:solidFill>
            <a:srgbClr val="525252"/>
          </a:solidFill>
        </p:grpSpPr>
        <p:sp>
          <p:nvSpPr>
            <p:cNvPr id="150" name="Shape 498">
              <a:extLst>
                <a:ext uri="{FF2B5EF4-FFF2-40B4-BE49-F238E27FC236}">
                  <a16:creationId xmlns:a16="http://schemas.microsoft.com/office/drawing/2014/main" id="{694F7BC3-46FF-4317-ADE1-2EF40C73E653}"/>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a:extLst>
                <a:ext uri="{FF2B5EF4-FFF2-40B4-BE49-F238E27FC236}">
                  <a16:creationId xmlns:a16="http://schemas.microsoft.com/office/drawing/2014/main" id="{8A14D72C-58D6-4B31-8CF0-B6DD922819AA}"/>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a:extLst>
              <a:ext uri="{FF2B5EF4-FFF2-40B4-BE49-F238E27FC236}">
                <a16:creationId xmlns:a16="http://schemas.microsoft.com/office/drawing/2014/main" id="{45C43851-70D8-4B9D-9218-084B171739D1}"/>
              </a:ext>
            </a:extLst>
          </p:cNvPr>
          <p:cNvGrpSpPr/>
          <p:nvPr/>
        </p:nvGrpSpPr>
        <p:grpSpPr>
          <a:xfrm>
            <a:off x="7406147" y="3397231"/>
            <a:ext cx="527546" cy="333449"/>
            <a:chOff x="3241525" y="3039450"/>
            <a:chExt cx="494600" cy="312625"/>
          </a:xfrm>
          <a:solidFill>
            <a:srgbClr val="525252"/>
          </a:solidFill>
        </p:grpSpPr>
        <p:sp>
          <p:nvSpPr>
            <p:cNvPr id="153" name="Shape 501">
              <a:extLst>
                <a:ext uri="{FF2B5EF4-FFF2-40B4-BE49-F238E27FC236}">
                  <a16:creationId xmlns:a16="http://schemas.microsoft.com/office/drawing/2014/main" id="{39CCB1CB-5C87-4B18-8E4E-552969FFDA9A}"/>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a:extLst>
                <a:ext uri="{FF2B5EF4-FFF2-40B4-BE49-F238E27FC236}">
                  <a16:creationId xmlns:a16="http://schemas.microsoft.com/office/drawing/2014/main" id="{06BEA113-34C3-4A55-AC96-E1AD9A646AEC}"/>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a:extLst>
              <a:ext uri="{FF2B5EF4-FFF2-40B4-BE49-F238E27FC236}">
                <a16:creationId xmlns:a16="http://schemas.microsoft.com/office/drawing/2014/main" id="{C1FB5937-4B0F-4B4D-932A-A765C65B3F04}"/>
              </a:ext>
            </a:extLst>
          </p:cNvPr>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a:extLst>
              <a:ext uri="{FF2B5EF4-FFF2-40B4-BE49-F238E27FC236}">
                <a16:creationId xmlns:a16="http://schemas.microsoft.com/office/drawing/2014/main" id="{09B545C6-B683-439F-8F81-DEF9DAFF0F5E}"/>
              </a:ext>
            </a:extLst>
          </p:cNvPr>
          <p:cNvGrpSpPr/>
          <p:nvPr/>
        </p:nvGrpSpPr>
        <p:grpSpPr>
          <a:xfrm>
            <a:off x="9553958" y="3362059"/>
            <a:ext cx="545785" cy="403792"/>
            <a:chOff x="5255200" y="3006475"/>
            <a:chExt cx="511700" cy="378575"/>
          </a:xfrm>
          <a:solidFill>
            <a:srgbClr val="525252"/>
          </a:solidFill>
        </p:grpSpPr>
        <p:sp>
          <p:nvSpPr>
            <p:cNvPr id="157" name="Shape 505">
              <a:extLst>
                <a:ext uri="{FF2B5EF4-FFF2-40B4-BE49-F238E27FC236}">
                  <a16:creationId xmlns:a16="http://schemas.microsoft.com/office/drawing/2014/main" id="{E15FEC90-77EC-4D52-BC19-0972B7BC12BF}"/>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a:extLst>
                <a:ext uri="{FF2B5EF4-FFF2-40B4-BE49-F238E27FC236}">
                  <a16:creationId xmlns:a16="http://schemas.microsoft.com/office/drawing/2014/main" id="{95AC567E-B025-47AA-ACA2-F4207D94B248}"/>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a:extLst>
              <a:ext uri="{FF2B5EF4-FFF2-40B4-BE49-F238E27FC236}">
                <a16:creationId xmlns:a16="http://schemas.microsoft.com/office/drawing/2014/main" id="{91B5E76F-5E33-476A-A027-46FA1A15C365}"/>
              </a:ext>
            </a:extLst>
          </p:cNvPr>
          <p:cNvGrpSpPr/>
          <p:nvPr/>
        </p:nvGrpSpPr>
        <p:grpSpPr>
          <a:xfrm>
            <a:off x="8168108" y="3338620"/>
            <a:ext cx="441578" cy="450669"/>
            <a:chOff x="3955900" y="2984500"/>
            <a:chExt cx="414000" cy="422525"/>
          </a:xfrm>
          <a:solidFill>
            <a:srgbClr val="525252"/>
          </a:solidFill>
        </p:grpSpPr>
        <p:sp>
          <p:nvSpPr>
            <p:cNvPr id="160" name="Shape 508">
              <a:extLst>
                <a:ext uri="{FF2B5EF4-FFF2-40B4-BE49-F238E27FC236}">
                  <a16:creationId xmlns:a16="http://schemas.microsoft.com/office/drawing/2014/main" id="{B6159F8F-B97E-45E6-8F8A-24FD928276C6}"/>
                </a:ext>
              </a:extLst>
            </p:cNvPr>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a:extLst>
                <a:ext uri="{FF2B5EF4-FFF2-40B4-BE49-F238E27FC236}">
                  <a16:creationId xmlns:a16="http://schemas.microsoft.com/office/drawing/2014/main" id="{EE4E6D9D-0593-4831-A46B-9C8FBC0EB627}"/>
                </a:ext>
              </a:extLst>
            </p:cNvPr>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a:extLst>
                <a:ext uri="{FF2B5EF4-FFF2-40B4-BE49-F238E27FC236}">
                  <a16:creationId xmlns:a16="http://schemas.microsoft.com/office/drawing/2014/main" id="{06171D95-0A27-4309-BA72-9F3A19E278DB}"/>
                </a:ext>
              </a:extLst>
            </p:cNvPr>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a:extLst>
              <a:ext uri="{FF2B5EF4-FFF2-40B4-BE49-F238E27FC236}">
                <a16:creationId xmlns:a16="http://schemas.microsoft.com/office/drawing/2014/main" id="{E2B796A7-FAA0-465E-A96F-75DECFF7C1EF}"/>
              </a:ext>
            </a:extLst>
          </p:cNvPr>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a:extLst>
              <a:ext uri="{FF2B5EF4-FFF2-40B4-BE49-F238E27FC236}">
                <a16:creationId xmlns:a16="http://schemas.microsoft.com/office/drawing/2014/main" id="{04EE11F8-7FC7-4B6F-824D-0F9361D5D843}"/>
              </a:ext>
            </a:extLst>
          </p:cNvPr>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a:extLst>
              <a:ext uri="{FF2B5EF4-FFF2-40B4-BE49-F238E27FC236}">
                <a16:creationId xmlns:a16="http://schemas.microsoft.com/office/drawing/2014/main" id="{95500195-B94D-4C9E-AD99-E02A846DC5D1}"/>
              </a:ext>
            </a:extLst>
          </p:cNvPr>
          <p:cNvGrpSpPr/>
          <p:nvPr/>
        </p:nvGrpSpPr>
        <p:grpSpPr>
          <a:xfrm>
            <a:off x="11096120" y="3332088"/>
            <a:ext cx="337369" cy="479361"/>
            <a:chOff x="6701050" y="2978375"/>
            <a:chExt cx="316300" cy="449425"/>
          </a:xfrm>
          <a:solidFill>
            <a:srgbClr val="525252"/>
          </a:solidFill>
        </p:grpSpPr>
        <p:sp>
          <p:nvSpPr>
            <p:cNvPr id="166" name="Shape 514">
              <a:extLst>
                <a:ext uri="{FF2B5EF4-FFF2-40B4-BE49-F238E27FC236}">
                  <a16:creationId xmlns:a16="http://schemas.microsoft.com/office/drawing/2014/main" id="{56FAB8FA-72ED-43B4-9C5D-0072A48D7093}"/>
                </a:ext>
              </a:extLst>
            </p:cNvPr>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a:extLst>
                <a:ext uri="{FF2B5EF4-FFF2-40B4-BE49-F238E27FC236}">
                  <a16:creationId xmlns:a16="http://schemas.microsoft.com/office/drawing/2014/main" id="{1174B3A5-C538-428E-8661-0E2BF4119AEF}"/>
                </a:ext>
              </a:extLst>
            </p:cNvPr>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a:extLst>
              <a:ext uri="{FF2B5EF4-FFF2-40B4-BE49-F238E27FC236}">
                <a16:creationId xmlns:a16="http://schemas.microsoft.com/office/drawing/2014/main" id="{7AFBCF10-2093-4836-8CCA-A6D342A8B08C}"/>
              </a:ext>
            </a:extLst>
          </p:cNvPr>
          <p:cNvGrpSpPr/>
          <p:nvPr/>
        </p:nvGrpSpPr>
        <p:grpSpPr>
          <a:xfrm>
            <a:off x="5272657" y="4121408"/>
            <a:ext cx="480668" cy="323050"/>
            <a:chOff x="1241275" y="3718400"/>
            <a:chExt cx="450650" cy="302875"/>
          </a:xfrm>
          <a:solidFill>
            <a:srgbClr val="525252"/>
          </a:solidFill>
        </p:grpSpPr>
        <p:sp>
          <p:nvSpPr>
            <p:cNvPr id="169" name="Shape 517">
              <a:extLst>
                <a:ext uri="{FF2B5EF4-FFF2-40B4-BE49-F238E27FC236}">
                  <a16:creationId xmlns:a16="http://schemas.microsoft.com/office/drawing/2014/main" id="{F1B67343-1A58-43FF-A47D-F20852BDBFBD}"/>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a:extLst>
                <a:ext uri="{FF2B5EF4-FFF2-40B4-BE49-F238E27FC236}">
                  <a16:creationId xmlns:a16="http://schemas.microsoft.com/office/drawing/2014/main" id="{27E885E6-5F4F-4C69-88F5-595602A53E80}"/>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a:extLst>
                <a:ext uri="{FF2B5EF4-FFF2-40B4-BE49-F238E27FC236}">
                  <a16:creationId xmlns:a16="http://schemas.microsoft.com/office/drawing/2014/main" id="{8FD6A333-2B96-45DF-9E9F-4BC4FEE6AC22}"/>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a:extLst>
                <a:ext uri="{FF2B5EF4-FFF2-40B4-BE49-F238E27FC236}">
                  <a16:creationId xmlns:a16="http://schemas.microsoft.com/office/drawing/2014/main" id="{69D5D098-1269-40C0-9D57-E820BE1C7F41}"/>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a:extLst>
              <a:ext uri="{FF2B5EF4-FFF2-40B4-BE49-F238E27FC236}">
                <a16:creationId xmlns:a16="http://schemas.microsoft.com/office/drawing/2014/main" id="{B39137D1-A887-429F-A974-29F5649BF802}"/>
              </a:ext>
            </a:extLst>
          </p:cNvPr>
          <p:cNvGrpSpPr/>
          <p:nvPr/>
        </p:nvGrpSpPr>
        <p:grpSpPr>
          <a:xfrm>
            <a:off x="5998164" y="4096663"/>
            <a:ext cx="467601" cy="373180"/>
            <a:chOff x="1921475" y="3695200"/>
            <a:chExt cx="438400" cy="349875"/>
          </a:xfrm>
          <a:solidFill>
            <a:srgbClr val="525252"/>
          </a:solidFill>
        </p:grpSpPr>
        <p:sp>
          <p:nvSpPr>
            <p:cNvPr id="174" name="Shape 522">
              <a:extLst>
                <a:ext uri="{FF2B5EF4-FFF2-40B4-BE49-F238E27FC236}">
                  <a16:creationId xmlns:a16="http://schemas.microsoft.com/office/drawing/2014/main" id="{5C55A4D6-FE51-4472-B54C-42D78FC8D91D}"/>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a:extLst>
                <a:ext uri="{FF2B5EF4-FFF2-40B4-BE49-F238E27FC236}">
                  <a16:creationId xmlns:a16="http://schemas.microsoft.com/office/drawing/2014/main" id="{42A7401F-6E71-4D82-A729-660FA0755733}"/>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a:extLst>
                <a:ext uri="{FF2B5EF4-FFF2-40B4-BE49-F238E27FC236}">
                  <a16:creationId xmlns:a16="http://schemas.microsoft.com/office/drawing/2014/main" id="{1756188C-8E2C-4B5D-B5B7-57D706BBE763}"/>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a:extLst>
              <a:ext uri="{FF2B5EF4-FFF2-40B4-BE49-F238E27FC236}">
                <a16:creationId xmlns:a16="http://schemas.microsoft.com/office/drawing/2014/main" id="{66C599CD-268E-419C-94E6-B1105303C113}"/>
              </a:ext>
            </a:extLst>
          </p:cNvPr>
          <p:cNvGrpSpPr/>
          <p:nvPr/>
        </p:nvGrpSpPr>
        <p:grpSpPr>
          <a:xfrm>
            <a:off x="6721703" y="4090797"/>
            <a:ext cx="458482" cy="384274"/>
            <a:chOff x="2599825" y="3689700"/>
            <a:chExt cx="429850" cy="360275"/>
          </a:xfrm>
          <a:solidFill>
            <a:srgbClr val="525252"/>
          </a:solidFill>
        </p:grpSpPr>
        <p:sp>
          <p:nvSpPr>
            <p:cNvPr id="178" name="Shape 526">
              <a:extLst>
                <a:ext uri="{FF2B5EF4-FFF2-40B4-BE49-F238E27FC236}">
                  <a16:creationId xmlns:a16="http://schemas.microsoft.com/office/drawing/2014/main" id="{9F65D047-1C0E-4BAD-8D1F-88BEDECF8D38}"/>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a:extLst>
                <a:ext uri="{FF2B5EF4-FFF2-40B4-BE49-F238E27FC236}">
                  <a16:creationId xmlns:a16="http://schemas.microsoft.com/office/drawing/2014/main" id="{9FF569C3-988F-442D-B4F8-81787F5C6D1A}"/>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a:extLst>
              <a:ext uri="{FF2B5EF4-FFF2-40B4-BE49-F238E27FC236}">
                <a16:creationId xmlns:a16="http://schemas.microsoft.com/office/drawing/2014/main" id="{C77644B6-42AF-4177-B0F1-5C24E1ABE75F}"/>
              </a:ext>
            </a:extLst>
          </p:cNvPr>
          <p:cNvGrpSpPr/>
          <p:nvPr/>
        </p:nvGrpSpPr>
        <p:grpSpPr>
          <a:xfrm>
            <a:off x="7462811" y="4051065"/>
            <a:ext cx="414219" cy="432458"/>
            <a:chOff x="3294650" y="3652450"/>
            <a:chExt cx="388350" cy="405450"/>
          </a:xfrm>
          <a:solidFill>
            <a:srgbClr val="525252"/>
          </a:solidFill>
        </p:grpSpPr>
        <p:sp>
          <p:nvSpPr>
            <p:cNvPr id="181" name="Shape 529">
              <a:extLst>
                <a:ext uri="{FF2B5EF4-FFF2-40B4-BE49-F238E27FC236}">
                  <a16:creationId xmlns:a16="http://schemas.microsoft.com/office/drawing/2014/main" id="{3FFC87B3-3FDB-41F0-B659-8303AC6044EC}"/>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a:extLst>
                <a:ext uri="{FF2B5EF4-FFF2-40B4-BE49-F238E27FC236}">
                  <a16:creationId xmlns:a16="http://schemas.microsoft.com/office/drawing/2014/main" id="{3DB94BCD-CECB-4F25-893B-D4BC17E6FB62}"/>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a:extLst>
                <a:ext uri="{FF2B5EF4-FFF2-40B4-BE49-F238E27FC236}">
                  <a16:creationId xmlns:a16="http://schemas.microsoft.com/office/drawing/2014/main" id="{04DCC8EF-602E-44C0-A37A-A466240F7697}"/>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a:extLst>
              <a:ext uri="{FF2B5EF4-FFF2-40B4-BE49-F238E27FC236}">
                <a16:creationId xmlns:a16="http://schemas.microsoft.com/office/drawing/2014/main" id="{8E957245-228C-47E2-89CE-D0FD861FCBD5}"/>
              </a:ext>
            </a:extLst>
          </p:cNvPr>
          <p:cNvGrpSpPr/>
          <p:nvPr/>
        </p:nvGrpSpPr>
        <p:grpSpPr>
          <a:xfrm>
            <a:off x="8147283" y="4105782"/>
            <a:ext cx="483228" cy="354301"/>
            <a:chOff x="3936375" y="3703750"/>
            <a:chExt cx="453050" cy="332175"/>
          </a:xfrm>
          <a:solidFill>
            <a:srgbClr val="525252"/>
          </a:solidFill>
        </p:grpSpPr>
        <p:sp>
          <p:nvSpPr>
            <p:cNvPr id="185" name="Shape 533">
              <a:extLst>
                <a:ext uri="{FF2B5EF4-FFF2-40B4-BE49-F238E27FC236}">
                  <a16:creationId xmlns:a16="http://schemas.microsoft.com/office/drawing/2014/main" id="{C891D47E-6A2E-46F2-B30D-D09A53A3302E}"/>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a:extLst>
                <a:ext uri="{FF2B5EF4-FFF2-40B4-BE49-F238E27FC236}">
                  <a16:creationId xmlns:a16="http://schemas.microsoft.com/office/drawing/2014/main" id="{2F700BF8-17F8-4C93-BA26-A9BFCBD17002}"/>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a:extLst>
                <a:ext uri="{FF2B5EF4-FFF2-40B4-BE49-F238E27FC236}">
                  <a16:creationId xmlns:a16="http://schemas.microsoft.com/office/drawing/2014/main" id="{AF15045A-ECB0-4FA5-A644-9476A93F6640}"/>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a:extLst>
                <a:ext uri="{FF2B5EF4-FFF2-40B4-BE49-F238E27FC236}">
                  <a16:creationId xmlns:a16="http://schemas.microsoft.com/office/drawing/2014/main" id="{8A2FFDDD-C985-4212-9C79-37D9665DB9FD}"/>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a:extLst>
                <a:ext uri="{FF2B5EF4-FFF2-40B4-BE49-F238E27FC236}">
                  <a16:creationId xmlns:a16="http://schemas.microsoft.com/office/drawing/2014/main" id="{60C045D6-EE9F-4D81-A24B-6C5B26C61723}"/>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a:extLst>
              <a:ext uri="{FF2B5EF4-FFF2-40B4-BE49-F238E27FC236}">
                <a16:creationId xmlns:a16="http://schemas.microsoft.com/office/drawing/2014/main" id="{C86A5989-3864-4BDF-91FB-D0B3202C4607}"/>
              </a:ext>
            </a:extLst>
          </p:cNvPr>
          <p:cNvGrpSpPr/>
          <p:nvPr/>
        </p:nvGrpSpPr>
        <p:grpSpPr>
          <a:xfrm>
            <a:off x="8866260" y="4105782"/>
            <a:ext cx="483228" cy="354301"/>
            <a:chOff x="4610450" y="3703750"/>
            <a:chExt cx="453050" cy="332175"/>
          </a:xfrm>
          <a:solidFill>
            <a:srgbClr val="525252"/>
          </a:solidFill>
        </p:grpSpPr>
        <p:sp>
          <p:nvSpPr>
            <p:cNvPr id="191" name="Shape 539">
              <a:extLst>
                <a:ext uri="{FF2B5EF4-FFF2-40B4-BE49-F238E27FC236}">
                  <a16:creationId xmlns:a16="http://schemas.microsoft.com/office/drawing/2014/main" id="{760D84A9-5507-48D8-8482-5D5961A37652}"/>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a:extLst>
                <a:ext uri="{FF2B5EF4-FFF2-40B4-BE49-F238E27FC236}">
                  <a16:creationId xmlns:a16="http://schemas.microsoft.com/office/drawing/2014/main" id="{74DD37B2-0520-4707-91BA-AF6EC7C75BBB}"/>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a:extLst>
              <a:ext uri="{FF2B5EF4-FFF2-40B4-BE49-F238E27FC236}">
                <a16:creationId xmlns:a16="http://schemas.microsoft.com/office/drawing/2014/main" id="{90638835-C720-4B98-B1F0-1785380F813E}"/>
              </a:ext>
            </a:extLst>
          </p:cNvPr>
          <p:cNvGrpSpPr/>
          <p:nvPr/>
        </p:nvGrpSpPr>
        <p:grpSpPr>
          <a:xfrm>
            <a:off x="9602170" y="4069971"/>
            <a:ext cx="449363" cy="425925"/>
            <a:chOff x="5300400" y="3670175"/>
            <a:chExt cx="421300" cy="399325"/>
          </a:xfrm>
          <a:solidFill>
            <a:srgbClr val="525252"/>
          </a:solidFill>
        </p:grpSpPr>
        <p:sp>
          <p:nvSpPr>
            <p:cNvPr id="194" name="Shape 542">
              <a:extLst>
                <a:ext uri="{FF2B5EF4-FFF2-40B4-BE49-F238E27FC236}">
                  <a16:creationId xmlns:a16="http://schemas.microsoft.com/office/drawing/2014/main" id="{D50FBE9C-F8E5-4769-9516-30B0C36AF3FB}"/>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a:extLst>
                <a:ext uri="{FF2B5EF4-FFF2-40B4-BE49-F238E27FC236}">
                  <a16:creationId xmlns:a16="http://schemas.microsoft.com/office/drawing/2014/main" id="{C03B9970-9E6D-4ACE-9330-8CE34766BE57}"/>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a:extLst>
                <a:ext uri="{FF2B5EF4-FFF2-40B4-BE49-F238E27FC236}">
                  <a16:creationId xmlns:a16="http://schemas.microsoft.com/office/drawing/2014/main" id="{5B0EF241-7AE8-4A76-BE0F-9272A9E88DD5}"/>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a:extLst>
                <a:ext uri="{FF2B5EF4-FFF2-40B4-BE49-F238E27FC236}">
                  <a16:creationId xmlns:a16="http://schemas.microsoft.com/office/drawing/2014/main" id="{89B61953-604E-4EFE-AA50-C36DC898370C}"/>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a:extLst>
                <a:ext uri="{FF2B5EF4-FFF2-40B4-BE49-F238E27FC236}">
                  <a16:creationId xmlns:a16="http://schemas.microsoft.com/office/drawing/2014/main" id="{77BF38B6-CB02-4E91-B7ED-AB16D18D9F8F}"/>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a:extLst>
              <a:ext uri="{FF2B5EF4-FFF2-40B4-BE49-F238E27FC236}">
                <a16:creationId xmlns:a16="http://schemas.microsoft.com/office/drawing/2014/main" id="{5889317A-AD45-4E53-8431-281C2EBAB595}"/>
              </a:ext>
            </a:extLst>
          </p:cNvPr>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a:extLst>
              <a:ext uri="{FF2B5EF4-FFF2-40B4-BE49-F238E27FC236}">
                <a16:creationId xmlns:a16="http://schemas.microsoft.com/office/drawing/2014/main" id="{7E97A549-9515-4EBB-81CF-B56F7985E5A0}"/>
              </a:ext>
            </a:extLst>
          </p:cNvPr>
          <p:cNvGrpSpPr/>
          <p:nvPr/>
        </p:nvGrpSpPr>
        <p:grpSpPr>
          <a:xfrm>
            <a:off x="11046629" y="4064743"/>
            <a:ext cx="436350" cy="436377"/>
            <a:chOff x="6654650" y="3665275"/>
            <a:chExt cx="409100" cy="409125"/>
          </a:xfrm>
          <a:solidFill>
            <a:srgbClr val="525252"/>
          </a:solidFill>
        </p:grpSpPr>
        <p:sp>
          <p:nvSpPr>
            <p:cNvPr id="201" name="Shape 549">
              <a:extLst>
                <a:ext uri="{FF2B5EF4-FFF2-40B4-BE49-F238E27FC236}">
                  <a16:creationId xmlns:a16="http://schemas.microsoft.com/office/drawing/2014/main" id="{2B1D7674-C4BD-4014-9C96-66275D571CA7}"/>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a:extLst>
                <a:ext uri="{FF2B5EF4-FFF2-40B4-BE49-F238E27FC236}">
                  <a16:creationId xmlns:a16="http://schemas.microsoft.com/office/drawing/2014/main" id="{4A768B10-A7E3-4B1B-88C0-995AFFD26A23}"/>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a:extLst>
              <a:ext uri="{FF2B5EF4-FFF2-40B4-BE49-F238E27FC236}">
                <a16:creationId xmlns:a16="http://schemas.microsoft.com/office/drawing/2014/main" id="{44283266-40F2-4164-B17D-AA4F105935F9}"/>
              </a:ext>
            </a:extLst>
          </p:cNvPr>
          <p:cNvGrpSpPr/>
          <p:nvPr/>
        </p:nvGrpSpPr>
        <p:grpSpPr>
          <a:xfrm>
            <a:off x="4557599" y="4765481"/>
            <a:ext cx="472829" cy="472856"/>
            <a:chOff x="570875" y="4322250"/>
            <a:chExt cx="443300" cy="443325"/>
          </a:xfrm>
          <a:solidFill>
            <a:srgbClr val="525252"/>
          </a:solidFill>
        </p:grpSpPr>
        <p:sp>
          <p:nvSpPr>
            <p:cNvPr id="204" name="Shape 552">
              <a:extLst>
                <a:ext uri="{FF2B5EF4-FFF2-40B4-BE49-F238E27FC236}">
                  <a16:creationId xmlns:a16="http://schemas.microsoft.com/office/drawing/2014/main" id="{3FE2A36A-74B1-4AC5-B94D-6B56585E1DE6}"/>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a:extLst>
                <a:ext uri="{FF2B5EF4-FFF2-40B4-BE49-F238E27FC236}">
                  <a16:creationId xmlns:a16="http://schemas.microsoft.com/office/drawing/2014/main" id="{62F90BC2-F6AB-46EE-95FE-896013B7C552}"/>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a:extLst>
                <a:ext uri="{FF2B5EF4-FFF2-40B4-BE49-F238E27FC236}">
                  <a16:creationId xmlns:a16="http://schemas.microsoft.com/office/drawing/2014/main" id="{800C1C35-90BF-463D-9BC3-DBEC7146158B}"/>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a:extLst>
                <a:ext uri="{FF2B5EF4-FFF2-40B4-BE49-F238E27FC236}">
                  <a16:creationId xmlns:a16="http://schemas.microsoft.com/office/drawing/2014/main" id="{CFD8066C-257F-46F8-9609-8AE16901BBA0}"/>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a:extLst>
              <a:ext uri="{FF2B5EF4-FFF2-40B4-BE49-F238E27FC236}">
                <a16:creationId xmlns:a16="http://schemas.microsoft.com/office/drawing/2014/main" id="{256D30D9-7793-4B9F-A05F-1349B088700A}"/>
              </a:ext>
            </a:extLst>
          </p:cNvPr>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a:extLst>
              <a:ext uri="{FF2B5EF4-FFF2-40B4-BE49-F238E27FC236}">
                <a16:creationId xmlns:a16="http://schemas.microsoft.com/office/drawing/2014/main" id="{4D55060E-4A8D-4411-9090-A35D5FC57999}"/>
              </a:ext>
            </a:extLst>
          </p:cNvPr>
          <p:cNvGrpSpPr/>
          <p:nvPr/>
        </p:nvGrpSpPr>
        <p:grpSpPr>
          <a:xfrm>
            <a:off x="6060029" y="4730337"/>
            <a:ext cx="343876" cy="543144"/>
            <a:chOff x="1979475" y="4289300"/>
            <a:chExt cx="322400" cy="509225"/>
          </a:xfrm>
          <a:solidFill>
            <a:srgbClr val="525252"/>
          </a:solidFill>
        </p:grpSpPr>
        <p:sp>
          <p:nvSpPr>
            <p:cNvPr id="210" name="Shape 558">
              <a:extLst>
                <a:ext uri="{FF2B5EF4-FFF2-40B4-BE49-F238E27FC236}">
                  <a16:creationId xmlns:a16="http://schemas.microsoft.com/office/drawing/2014/main" id="{32181DA8-4153-445E-BE46-3752E047F623}"/>
                </a:ext>
              </a:extLst>
            </p:cNvPr>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a:extLst>
                <a:ext uri="{FF2B5EF4-FFF2-40B4-BE49-F238E27FC236}">
                  <a16:creationId xmlns:a16="http://schemas.microsoft.com/office/drawing/2014/main" id="{31BF4832-1213-4D0C-8FEE-B006FDC8BC24}"/>
                </a:ext>
              </a:extLst>
            </p:cNvPr>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a:extLst>
                <a:ext uri="{FF2B5EF4-FFF2-40B4-BE49-F238E27FC236}">
                  <a16:creationId xmlns:a16="http://schemas.microsoft.com/office/drawing/2014/main" id="{F689AE6C-291D-4C93-9EE9-CF643006EDA8}"/>
                </a:ext>
              </a:extLst>
            </p:cNvPr>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a:extLst>
              <a:ext uri="{FF2B5EF4-FFF2-40B4-BE49-F238E27FC236}">
                <a16:creationId xmlns:a16="http://schemas.microsoft.com/office/drawing/2014/main" id="{F93E72AF-8E83-4F08-A322-F7B33A3DAC56}"/>
              </a:ext>
            </a:extLst>
          </p:cNvPr>
          <p:cNvGrpSpPr/>
          <p:nvPr/>
        </p:nvGrpSpPr>
        <p:grpSpPr>
          <a:xfrm>
            <a:off x="6748393" y="4737483"/>
            <a:ext cx="405739" cy="528852"/>
            <a:chOff x="2624850" y="4296000"/>
            <a:chExt cx="380400" cy="495825"/>
          </a:xfrm>
          <a:solidFill>
            <a:srgbClr val="525252"/>
          </a:solidFill>
        </p:grpSpPr>
        <p:sp>
          <p:nvSpPr>
            <p:cNvPr id="214" name="Shape 562">
              <a:extLst>
                <a:ext uri="{FF2B5EF4-FFF2-40B4-BE49-F238E27FC236}">
                  <a16:creationId xmlns:a16="http://schemas.microsoft.com/office/drawing/2014/main" id="{AF73A031-B69E-4179-AA0B-7F8B70F8E8D3}"/>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a:extLst>
                <a:ext uri="{FF2B5EF4-FFF2-40B4-BE49-F238E27FC236}">
                  <a16:creationId xmlns:a16="http://schemas.microsoft.com/office/drawing/2014/main" id="{EBD16F84-05BB-4AD5-BCE9-B02BA7E0971B}"/>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a:extLst>
                <a:ext uri="{FF2B5EF4-FFF2-40B4-BE49-F238E27FC236}">
                  <a16:creationId xmlns:a16="http://schemas.microsoft.com/office/drawing/2014/main" id="{E9FB5B3E-873E-4412-9C82-B5857F8EDDC8}"/>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a:extLst>
              <a:ext uri="{FF2B5EF4-FFF2-40B4-BE49-F238E27FC236}">
                <a16:creationId xmlns:a16="http://schemas.microsoft.com/office/drawing/2014/main" id="{AB829A23-2B10-4E88-A776-DD150AC78B2F}"/>
              </a:ext>
            </a:extLst>
          </p:cNvPr>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a:extLst>
              <a:ext uri="{FF2B5EF4-FFF2-40B4-BE49-F238E27FC236}">
                <a16:creationId xmlns:a16="http://schemas.microsoft.com/office/drawing/2014/main" id="{CA462013-7B1F-4031-96AF-42420FD0CC21}"/>
              </a:ext>
            </a:extLst>
          </p:cNvPr>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a:extLst>
              <a:ext uri="{FF2B5EF4-FFF2-40B4-BE49-F238E27FC236}">
                <a16:creationId xmlns:a16="http://schemas.microsoft.com/office/drawing/2014/main" id="{3B050953-C357-4011-AFFE-117AF0198A9B}"/>
              </a:ext>
            </a:extLst>
          </p:cNvPr>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a:extLst>
              <a:ext uri="{FF2B5EF4-FFF2-40B4-BE49-F238E27FC236}">
                <a16:creationId xmlns:a16="http://schemas.microsoft.com/office/drawing/2014/main" id="{AAD16DE8-4471-4095-9A86-91337CCA0DD2}"/>
              </a:ext>
            </a:extLst>
          </p:cNvPr>
          <p:cNvGrpSpPr/>
          <p:nvPr/>
        </p:nvGrpSpPr>
        <p:grpSpPr>
          <a:xfrm>
            <a:off x="9576117" y="4789587"/>
            <a:ext cx="501468" cy="424644"/>
            <a:chOff x="5275975" y="4344850"/>
            <a:chExt cx="470150" cy="398125"/>
          </a:xfrm>
          <a:solidFill>
            <a:srgbClr val="525252"/>
          </a:solidFill>
        </p:grpSpPr>
        <p:sp>
          <p:nvSpPr>
            <p:cNvPr id="221" name="Shape 569">
              <a:extLst>
                <a:ext uri="{FF2B5EF4-FFF2-40B4-BE49-F238E27FC236}">
                  <a16:creationId xmlns:a16="http://schemas.microsoft.com/office/drawing/2014/main" id="{807BA99F-FC32-40D3-9374-C543466B616D}"/>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a:extLst>
                <a:ext uri="{FF2B5EF4-FFF2-40B4-BE49-F238E27FC236}">
                  <a16:creationId xmlns:a16="http://schemas.microsoft.com/office/drawing/2014/main" id="{C57363FD-8619-4B25-B080-EE055FC49B84}"/>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a:extLst>
                <a:ext uri="{FF2B5EF4-FFF2-40B4-BE49-F238E27FC236}">
                  <a16:creationId xmlns:a16="http://schemas.microsoft.com/office/drawing/2014/main" id="{48470FDB-91C3-4586-BE4C-1C2174DE9943}"/>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a:extLst>
              <a:ext uri="{FF2B5EF4-FFF2-40B4-BE49-F238E27FC236}">
                <a16:creationId xmlns:a16="http://schemas.microsoft.com/office/drawing/2014/main" id="{01F04650-8B57-4DB1-B4D6-8A5DC3FAD6F5}"/>
              </a:ext>
            </a:extLst>
          </p:cNvPr>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a:extLst>
              <a:ext uri="{FF2B5EF4-FFF2-40B4-BE49-F238E27FC236}">
                <a16:creationId xmlns:a16="http://schemas.microsoft.com/office/drawing/2014/main" id="{635E5E5D-187D-49D6-881D-400E1F4F918A}"/>
              </a:ext>
            </a:extLst>
          </p:cNvPr>
          <p:cNvGrpSpPr/>
          <p:nvPr/>
        </p:nvGrpSpPr>
        <p:grpSpPr>
          <a:xfrm>
            <a:off x="11033590" y="4755083"/>
            <a:ext cx="462428" cy="493655"/>
            <a:chOff x="6642425" y="4312500"/>
            <a:chExt cx="433550" cy="462825"/>
          </a:xfrm>
          <a:solidFill>
            <a:srgbClr val="525252"/>
          </a:solidFill>
        </p:grpSpPr>
        <p:sp>
          <p:nvSpPr>
            <p:cNvPr id="226" name="Shape 574">
              <a:extLst>
                <a:ext uri="{FF2B5EF4-FFF2-40B4-BE49-F238E27FC236}">
                  <a16:creationId xmlns:a16="http://schemas.microsoft.com/office/drawing/2014/main" id="{CD1EB2A9-778E-41A8-B8AE-F3C485EE0DAC}"/>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a:extLst>
                <a:ext uri="{FF2B5EF4-FFF2-40B4-BE49-F238E27FC236}">
                  <a16:creationId xmlns:a16="http://schemas.microsoft.com/office/drawing/2014/main" id="{A42F1877-07D9-4434-99BB-6F9A011FFD6F}"/>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a:extLst>
                <a:ext uri="{FF2B5EF4-FFF2-40B4-BE49-F238E27FC236}">
                  <a16:creationId xmlns:a16="http://schemas.microsoft.com/office/drawing/2014/main" id="{A999ECDF-6F85-42B2-9229-F995FF6ABC83}"/>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a:extLst>
              <a:ext uri="{FF2B5EF4-FFF2-40B4-BE49-F238E27FC236}">
                <a16:creationId xmlns:a16="http://schemas.microsoft.com/office/drawing/2014/main" id="{C9B1E659-0FDC-4B75-B940-865B695A3AAC}"/>
              </a:ext>
            </a:extLst>
          </p:cNvPr>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a:extLst>
              <a:ext uri="{FF2B5EF4-FFF2-40B4-BE49-F238E27FC236}">
                <a16:creationId xmlns:a16="http://schemas.microsoft.com/office/drawing/2014/main" id="{0202D446-CDB8-4A58-9F2F-3B89557E0969}"/>
              </a:ext>
            </a:extLst>
          </p:cNvPr>
          <p:cNvGrpSpPr/>
          <p:nvPr/>
        </p:nvGrpSpPr>
        <p:grpSpPr>
          <a:xfrm>
            <a:off x="5275909" y="5487739"/>
            <a:ext cx="474134" cy="466322"/>
            <a:chOff x="1244325" y="4999400"/>
            <a:chExt cx="444525" cy="437200"/>
          </a:xfrm>
          <a:solidFill>
            <a:srgbClr val="525252"/>
          </a:solidFill>
        </p:grpSpPr>
        <p:sp>
          <p:nvSpPr>
            <p:cNvPr id="231" name="Shape 579">
              <a:extLst>
                <a:ext uri="{FF2B5EF4-FFF2-40B4-BE49-F238E27FC236}">
                  <a16:creationId xmlns:a16="http://schemas.microsoft.com/office/drawing/2014/main" id="{AAC7C9A9-3D48-487F-B98A-8BD07A4B6EE5}"/>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a:extLst>
                <a:ext uri="{FF2B5EF4-FFF2-40B4-BE49-F238E27FC236}">
                  <a16:creationId xmlns:a16="http://schemas.microsoft.com/office/drawing/2014/main" id="{4E6D07A2-913D-4915-A0D3-34DAA093C2C6}"/>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a:extLst>
                <a:ext uri="{FF2B5EF4-FFF2-40B4-BE49-F238E27FC236}">
                  <a16:creationId xmlns:a16="http://schemas.microsoft.com/office/drawing/2014/main" id="{52D30636-C42F-4472-B70C-016F7EEDC35A}"/>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a:extLst>
                <a:ext uri="{FF2B5EF4-FFF2-40B4-BE49-F238E27FC236}">
                  <a16:creationId xmlns:a16="http://schemas.microsoft.com/office/drawing/2014/main" id="{A1817DFC-BCED-43EE-AD36-9C350A2B43EA}"/>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a:extLst>
                <a:ext uri="{FF2B5EF4-FFF2-40B4-BE49-F238E27FC236}">
                  <a16:creationId xmlns:a16="http://schemas.microsoft.com/office/drawing/2014/main" id="{CA63C40C-5D57-4479-954B-E5F588204310}"/>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a:extLst>
              <a:ext uri="{FF2B5EF4-FFF2-40B4-BE49-F238E27FC236}">
                <a16:creationId xmlns:a16="http://schemas.microsoft.com/office/drawing/2014/main" id="{3314BD3D-3856-47E7-8752-71F2C742BCBD}"/>
              </a:ext>
            </a:extLst>
          </p:cNvPr>
          <p:cNvGrpSpPr/>
          <p:nvPr/>
        </p:nvGrpSpPr>
        <p:grpSpPr>
          <a:xfrm>
            <a:off x="6037230" y="5472753"/>
            <a:ext cx="389474" cy="496268"/>
            <a:chOff x="1958100" y="4985350"/>
            <a:chExt cx="365150" cy="465275"/>
          </a:xfrm>
          <a:solidFill>
            <a:srgbClr val="525252"/>
          </a:solidFill>
        </p:grpSpPr>
        <p:sp>
          <p:nvSpPr>
            <p:cNvPr id="237" name="Shape 585">
              <a:extLst>
                <a:ext uri="{FF2B5EF4-FFF2-40B4-BE49-F238E27FC236}">
                  <a16:creationId xmlns:a16="http://schemas.microsoft.com/office/drawing/2014/main" id="{C1DA8722-B488-4CAF-A4EF-62B7CF52FC26}"/>
                </a:ext>
              </a:extLst>
            </p:cNvPr>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a:extLst>
                <a:ext uri="{FF2B5EF4-FFF2-40B4-BE49-F238E27FC236}">
                  <a16:creationId xmlns:a16="http://schemas.microsoft.com/office/drawing/2014/main" id="{D427B701-901B-4A13-88BF-DD2B7739892B}"/>
                </a:ext>
              </a:extLst>
            </p:cNvPr>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a:extLst>
                <a:ext uri="{FF2B5EF4-FFF2-40B4-BE49-F238E27FC236}">
                  <a16:creationId xmlns:a16="http://schemas.microsoft.com/office/drawing/2014/main" id="{79077B9F-87BD-4A83-97C0-978133BA407C}"/>
                </a:ext>
              </a:extLst>
            </p:cNvPr>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a:extLst>
              <a:ext uri="{FF2B5EF4-FFF2-40B4-BE49-F238E27FC236}">
                <a16:creationId xmlns:a16="http://schemas.microsoft.com/office/drawing/2014/main" id="{1BAD18C5-F199-47A5-9D4D-A99BD0167848}"/>
              </a:ext>
            </a:extLst>
          </p:cNvPr>
          <p:cNvGrpSpPr/>
          <p:nvPr/>
        </p:nvGrpSpPr>
        <p:grpSpPr>
          <a:xfrm>
            <a:off x="6727543" y="5491631"/>
            <a:ext cx="446803" cy="459150"/>
            <a:chOff x="2605300" y="5003050"/>
            <a:chExt cx="418900" cy="430475"/>
          </a:xfrm>
          <a:solidFill>
            <a:srgbClr val="525252"/>
          </a:solidFill>
        </p:grpSpPr>
        <p:sp>
          <p:nvSpPr>
            <p:cNvPr id="241" name="Shape 589">
              <a:extLst>
                <a:ext uri="{FF2B5EF4-FFF2-40B4-BE49-F238E27FC236}">
                  <a16:creationId xmlns:a16="http://schemas.microsoft.com/office/drawing/2014/main" id="{F9824895-F143-495A-8B44-852E9017F344}"/>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a:extLst>
                <a:ext uri="{FF2B5EF4-FFF2-40B4-BE49-F238E27FC236}">
                  <a16:creationId xmlns:a16="http://schemas.microsoft.com/office/drawing/2014/main" id="{0C695C61-3266-46C4-B6D8-6217C8489447}"/>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a:extLst>
                <a:ext uri="{FF2B5EF4-FFF2-40B4-BE49-F238E27FC236}">
                  <a16:creationId xmlns:a16="http://schemas.microsoft.com/office/drawing/2014/main" id="{84DFF317-C481-4324-9194-8B86FCF5ACBD}"/>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a:extLst>
              <a:ext uri="{FF2B5EF4-FFF2-40B4-BE49-F238E27FC236}">
                <a16:creationId xmlns:a16="http://schemas.microsoft.com/office/drawing/2014/main" id="{F7D05461-AB63-4034-8830-8C6B2BE21478}"/>
              </a:ext>
            </a:extLst>
          </p:cNvPr>
          <p:cNvGrpSpPr/>
          <p:nvPr/>
        </p:nvGrpSpPr>
        <p:grpSpPr>
          <a:xfrm>
            <a:off x="7402894" y="5501418"/>
            <a:ext cx="534053" cy="438963"/>
            <a:chOff x="3238475" y="5012225"/>
            <a:chExt cx="500700" cy="411550"/>
          </a:xfrm>
          <a:solidFill>
            <a:srgbClr val="525252"/>
          </a:solidFill>
        </p:grpSpPr>
        <p:sp>
          <p:nvSpPr>
            <p:cNvPr id="245" name="Shape 593">
              <a:extLst>
                <a:ext uri="{FF2B5EF4-FFF2-40B4-BE49-F238E27FC236}">
                  <a16:creationId xmlns:a16="http://schemas.microsoft.com/office/drawing/2014/main" id="{F0F7EE3D-A417-415A-9687-0E8CEB61B796}"/>
                </a:ext>
              </a:extLst>
            </p:cNvPr>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a:extLst>
                <a:ext uri="{FF2B5EF4-FFF2-40B4-BE49-F238E27FC236}">
                  <a16:creationId xmlns:a16="http://schemas.microsoft.com/office/drawing/2014/main" id="{89EE7187-D6CC-46BB-8EE2-7F59D85A2669}"/>
                </a:ext>
              </a:extLst>
            </p:cNvPr>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a:extLst>
                <a:ext uri="{FF2B5EF4-FFF2-40B4-BE49-F238E27FC236}">
                  <a16:creationId xmlns:a16="http://schemas.microsoft.com/office/drawing/2014/main" id="{A3A45C11-7305-4656-AFCB-C24132AE39AC}"/>
                </a:ext>
              </a:extLst>
            </p:cNvPr>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a:extLst>
                <a:ext uri="{FF2B5EF4-FFF2-40B4-BE49-F238E27FC236}">
                  <a16:creationId xmlns:a16="http://schemas.microsoft.com/office/drawing/2014/main" id="{F782DB46-E9EB-4592-AA0F-95784BDBF338}"/>
                </a:ext>
              </a:extLst>
            </p:cNvPr>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a:extLst>
                <a:ext uri="{FF2B5EF4-FFF2-40B4-BE49-F238E27FC236}">
                  <a16:creationId xmlns:a16="http://schemas.microsoft.com/office/drawing/2014/main" id="{E1AEA093-2167-4BFE-80B3-0FDB46B33F31}"/>
                </a:ext>
              </a:extLst>
            </p:cNvPr>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a:extLst>
              <a:ext uri="{FF2B5EF4-FFF2-40B4-BE49-F238E27FC236}">
                <a16:creationId xmlns:a16="http://schemas.microsoft.com/office/drawing/2014/main" id="{13750639-7819-440D-BD48-449C34879E27}"/>
              </a:ext>
            </a:extLst>
          </p:cNvPr>
          <p:cNvGrpSpPr/>
          <p:nvPr/>
        </p:nvGrpSpPr>
        <p:grpSpPr>
          <a:xfrm>
            <a:off x="8814796" y="5454515"/>
            <a:ext cx="586155" cy="532746"/>
            <a:chOff x="4562200" y="4968250"/>
            <a:chExt cx="549550" cy="499475"/>
          </a:xfrm>
          <a:solidFill>
            <a:srgbClr val="525252"/>
          </a:solidFill>
        </p:grpSpPr>
        <p:sp>
          <p:nvSpPr>
            <p:cNvPr id="251" name="Shape 599">
              <a:extLst>
                <a:ext uri="{FF2B5EF4-FFF2-40B4-BE49-F238E27FC236}">
                  <a16:creationId xmlns:a16="http://schemas.microsoft.com/office/drawing/2014/main" id="{7319665A-3238-4799-9086-4A8836F6B8B6}"/>
                </a:ext>
              </a:extLst>
            </p:cNvPr>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a:extLst>
                <a:ext uri="{FF2B5EF4-FFF2-40B4-BE49-F238E27FC236}">
                  <a16:creationId xmlns:a16="http://schemas.microsoft.com/office/drawing/2014/main" id="{A5AFE51A-021D-4BAF-A53A-1694364B9E7B}"/>
                </a:ext>
              </a:extLst>
            </p:cNvPr>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a:extLst>
                <a:ext uri="{FF2B5EF4-FFF2-40B4-BE49-F238E27FC236}">
                  <a16:creationId xmlns:a16="http://schemas.microsoft.com/office/drawing/2014/main" id="{3EA7DAF9-DC74-49F3-AF24-3CD68C85BD8B}"/>
                </a:ext>
              </a:extLst>
            </p:cNvPr>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a:extLst>
                <a:ext uri="{FF2B5EF4-FFF2-40B4-BE49-F238E27FC236}">
                  <a16:creationId xmlns:a16="http://schemas.microsoft.com/office/drawing/2014/main" id="{8A7F5949-8020-436C-AE40-ED490741F41C}"/>
                </a:ext>
              </a:extLst>
            </p:cNvPr>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a:extLst>
                <a:ext uri="{FF2B5EF4-FFF2-40B4-BE49-F238E27FC236}">
                  <a16:creationId xmlns:a16="http://schemas.microsoft.com/office/drawing/2014/main" id="{A6746D6E-364F-4AD9-BB9C-8D9CF7B90CB9}"/>
                </a:ext>
              </a:extLst>
            </p:cNvPr>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a:extLst>
              <a:ext uri="{FF2B5EF4-FFF2-40B4-BE49-F238E27FC236}">
                <a16:creationId xmlns:a16="http://schemas.microsoft.com/office/drawing/2014/main" id="{7F070012-3969-4046-88E7-6F0E7B6ED567}"/>
              </a:ext>
            </a:extLst>
          </p:cNvPr>
          <p:cNvGrpSpPr/>
          <p:nvPr/>
        </p:nvGrpSpPr>
        <p:grpSpPr>
          <a:xfrm>
            <a:off x="8185708" y="5484486"/>
            <a:ext cx="406378" cy="472162"/>
            <a:chOff x="3972400" y="4996350"/>
            <a:chExt cx="381000" cy="442675"/>
          </a:xfrm>
          <a:solidFill>
            <a:srgbClr val="525252"/>
          </a:solidFill>
        </p:grpSpPr>
        <p:sp>
          <p:nvSpPr>
            <p:cNvPr id="257" name="Shape 605">
              <a:extLst>
                <a:ext uri="{FF2B5EF4-FFF2-40B4-BE49-F238E27FC236}">
                  <a16:creationId xmlns:a16="http://schemas.microsoft.com/office/drawing/2014/main" id="{B5F61E78-E31C-43BA-801E-F2D0B61EA2D7}"/>
                </a:ext>
              </a:extLst>
            </p:cNvPr>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a:extLst>
                <a:ext uri="{FF2B5EF4-FFF2-40B4-BE49-F238E27FC236}">
                  <a16:creationId xmlns:a16="http://schemas.microsoft.com/office/drawing/2014/main" id="{0CCC458E-9A0F-4A15-8701-379AA76710EE}"/>
                </a:ext>
              </a:extLst>
            </p:cNvPr>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a:extLst>
              <a:ext uri="{FF2B5EF4-FFF2-40B4-BE49-F238E27FC236}">
                <a16:creationId xmlns:a16="http://schemas.microsoft.com/office/drawing/2014/main" id="{4C47F3E5-3BAD-49D0-A01A-C5FF60210E43}"/>
              </a:ext>
            </a:extLst>
          </p:cNvPr>
          <p:cNvGrpSpPr/>
          <p:nvPr/>
        </p:nvGrpSpPr>
        <p:grpSpPr>
          <a:xfrm>
            <a:off x="9538999" y="5444755"/>
            <a:ext cx="575730" cy="552264"/>
            <a:chOff x="5241175" y="4959100"/>
            <a:chExt cx="539775" cy="517775"/>
          </a:xfrm>
          <a:solidFill>
            <a:srgbClr val="525252"/>
          </a:solidFill>
        </p:grpSpPr>
        <p:sp>
          <p:nvSpPr>
            <p:cNvPr id="260" name="Shape 608">
              <a:extLst>
                <a:ext uri="{FF2B5EF4-FFF2-40B4-BE49-F238E27FC236}">
                  <a16:creationId xmlns:a16="http://schemas.microsoft.com/office/drawing/2014/main" id="{38837C1E-3E2A-4B32-A91E-9FEF786F3421}"/>
                </a:ext>
              </a:extLst>
            </p:cNvPr>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a:extLst>
                <a:ext uri="{FF2B5EF4-FFF2-40B4-BE49-F238E27FC236}">
                  <a16:creationId xmlns:a16="http://schemas.microsoft.com/office/drawing/2014/main" id="{DC94642D-FF02-4F71-9ED4-98134E774498}"/>
                </a:ext>
              </a:extLst>
            </p:cNvPr>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a:extLst>
                <a:ext uri="{FF2B5EF4-FFF2-40B4-BE49-F238E27FC236}">
                  <a16:creationId xmlns:a16="http://schemas.microsoft.com/office/drawing/2014/main" id="{0A561E59-6730-414E-9D4B-9970B086B5FE}"/>
                </a:ext>
              </a:extLst>
            </p:cNvPr>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a:extLst>
                <a:ext uri="{FF2B5EF4-FFF2-40B4-BE49-F238E27FC236}">
                  <a16:creationId xmlns:a16="http://schemas.microsoft.com/office/drawing/2014/main" id="{148FC989-B20C-4F3B-9529-FE186D30CC7E}"/>
                </a:ext>
              </a:extLst>
            </p:cNvPr>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a:extLst>
                <a:ext uri="{FF2B5EF4-FFF2-40B4-BE49-F238E27FC236}">
                  <a16:creationId xmlns:a16="http://schemas.microsoft.com/office/drawing/2014/main" id="{FFBA553F-B6C6-4345-B551-2427A41D0B58}"/>
                </a:ext>
              </a:extLst>
            </p:cNvPr>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a:extLst>
                <a:ext uri="{FF2B5EF4-FFF2-40B4-BE49-F238E27FC236}">
                  <a16:creationId xmlns:a16="http://schemas.microsoft.com/office/drawing/2014/main" id="{89C38D70-B694-4247-A38B-89049F627496}"/>
                </a:ext>
              </a:extLst>
            </p:cNvPr>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a:extLst>
              <a:ext uri="{FF2B5EF4-FFF2-40B4-BE49-F238E27FC236}">
                <a16:creationId xmlns:a16="http://schemas.microsoft.com/office/drawing/2014/main" id="{5FAD0663-E968-4E9B-9A05-BA1DC31F816D}"/>
              </a:ext>
            </a:extLst>
          </p:cNvPr>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rgbClr val="525252"/>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a:extLst>
              <a:ext uri="{FF2B5EF4-FFF2-40B4-BE49-F238E27FC236}">
                <a16:creationId xmlns:a16="http://schemas.microsoft.com/office/drawing/2014/main" id="{CB99DBE6-18A0-4327-A7F1-F35FB5010F1D}"/>
              </a:ext>
            </a:extLst>
          </p:cNvPr>
          <p:cNvGrpSpPr/>
          <p:nvPr/>
        </p:nvGrpSpPr>
        <p:grpSpPr>
          <a:xfrm>
            <a:off x="11079187" y="5526804"/>
            <a:ext cx="369288" cy="424644"/>
            <a:chOff x="6685175" y="5036025"/>
            <a:chExt cx="346225" cy="398125"/>
          </a:xfrm>
          <a:solidFill>
            <a:srgbClr val="525252"/>
          </a:solidFill>
        </p:grpSpPr>
        <p:sp>
          <p:nvSpPr>
            <p:cNvPr id="268" name="Shape 616">
              <a:extLst>
                <a:ext uri="{FF2B5EF4-FFF2-40B4-BE49-F238E27FC236}">
                  <a16:creationId xmlns:a16="http://schemas.microsoft.com/office/drawing/2014/main" id="{A2C84183-1EB0-4C56-9838-79C057E89985}"/>
                </a:ext>
              </a:extLst>
            </p:cNvPr>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a:extLst>
                <a:ext uri="{FF2B5EF4-FFF2-40B4-BE49-F238E27FC236}">
                  <a16:creationId xmlns:a16="http://schemas.microsoft.com/office/drawing/2014/main" id="{BD7DB870-5D6B-42D9-99C9-DC13796C871C}"/>
                </a:ext>
              </a:extLst>
            </p:cNvPr>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a:extLst>
                <a:ext uri="{FF2B5EF4-FFF2-40B4-BE49-F238E27FC236}">
                  <a16:creationId xmlns:a16="http://schemas.microsoft.com/office/drawing/2014/main" id="{83A74DC3-3C78-4E81-94CD-13FC6E4EAF56}"/>
                </a:ext>
              </a:extLst>
            </p:cNvPr>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a:extLst>
                <a:ext uri="{FF2B5EF4-FFF2-40B4-BE49-F238E27FC236}">
                  <a16:creationId xmlns:a16="http://schemas.microsoft.com/office/drawing/2014/main" id="{88847C78-4111-4E9E-8A94-EC8142D2D25E}"/>
                </a:ext>
              </a:extLst>
            </p:cNvPr>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a:extLst>
                <a:ext uri="{FF2B5EF4-FFF2-40B4-BE49-F238E27FC236}">
                  <a16:creationId xmlns:a16="http://schemas.microsoft.com/office/drawing/2014/main" id="{BDF78C12-AE64-4A94-8799-E7BCD54B7A5E}"/>
                </a:ext>
              </a:extLst>
            </p:cNvPr>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a:extLst>
              <a:ext uri="{FF2B5EF4-FFF2-40B4-BE49-F238E27FC236}">
                <a16:creationId xmlns:a16="http://schemas.microsoft.com/office/drawing/2014/main" id="{FAA64E72-080A-4788-997F-79E7E7CF5884}"/>
              </a:ext>
            </a:extLst>
          </p:cNvPr>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rgbClr val="FF3300"/>
                </a:solidFill>
                <a:latin typeface="+mj-lt"/>
                <a:ea typeface="Bitter"/>
                <a:cs typeface="Bitter"/>
                <a:sym typeface="Bitter"/>
              </a:rPr>
              <a:t>Editable Icons</a:t>
            </a:r>
            <a:r>
              <a:rPr lang="en" sz="1200" dirty="0">
                <a:solidFill>
                  <a:srgbClr val="FF3300"/>
                </a:solidFill>
                <a:latin typeface="+mj-lt"/>
                <a:ea typeface="Bitter"/>
                <a:cs typeface="Bitter"/>
                <a:sym typeface="Bitter"/>
              </a:rPr>
              <a:t>. </a:t>
            </a:r>
          </a:p>
          <a:p>
            <a:pPr lvl="0" rtl="0">
              <a:spcBef>
                <a:spcPts val="0"/>
              </a:spcBef>
              <a:buClr>
                <a:schemeClr val="dk1"/>
              </a:buClr>
              <a:buFont typeface="Arial"/>
              <a:buNone/>
            </a:pPr>
            <a:endParaRPr sz="1200" dirty="0">
              <a:solidFill>
                <a:srgbClr val="FF3300"/>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rgbClr val="FF3300"/>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rgbClr val="FF3300"/>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rgbClr val="FF3300"/>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rgbClr val="FF3300"/>
                </a:solidFill>
                <a:latin typeface="+mj-lt"/>
                <a:ea typeface="Bitter"/>
                <a:cs typeface="Bitter"/>
                <a:sym typeface="Bitter"/>
              </a:rPr>
              <a:t>Change line color, width and style.</a:t>
            </a:r>
          </a:p>
          <a:p>
            <a:pPr lvl="0" rtl="0">
              <a:spcBef>
                <a:spcPts val="0"/>
              </a:spcBef>
              <a:buNone/>
            </a:pPr>
            <a:endParaRPr sz="1200" dirty="0">
              <a:solidFill>
                <a:srgbClr val="FF3300"/>
              </a:solidFill>
              <a:latin typeface="+mj-lt"/>
              <a:ea typeface="Bitter"/>
              <a:cs typeface="Bitter"/>
              <a:sym typeface="Bitter"/>
            </a:endParaRPr>
          </a:p>
          <a:p>
            <a:pPr lvl="0" rtl="0">
              <a:spcBef>
                <a:spcPts val="0"/>
              </a:spcBef>
              <a:buNone/>
            </a:pPr>
            <a:r>
              <a:rPr lang="en" sz="1200" dirty="0">
                <a:solidFill>
                  <a:srgbClr val="FF3300"/>
                </a:solidFill>
                <a:latin typeface="+mj-lt"/>
                <a:ea typeface="Bitter"/>
                <a:cs typeface="Bitter"/>
                <a:sym typeface="Bitter"/>
              </a:rPr>
              <a:t>Isn’t that AW</a:t>
            </a:r>
            <a:r>
              <a:rPr lang="en-US" sz="1200" dirty="0">
                <a:solidFill>
                  <a:srgbClr val="FF3300"/>
                </a:solidFill>
                <a:latin typeface="+mj-lt"/>
                <a:ea typeface="Bitter"/>
                <a:cs typeface="Bitter"/>
                <a:sym typeface="Bitter"/>
              </a:rPr>
              <a:t>E</a:t>
            </a:r>
            <a:r>
              <a:rPr lang="en" sz="1200" dirty="0">
                <a:solidFill>
                  <a:srgbClr val="FF3300"/>
                </a:solidFill>
                <a:latin typeface="+mj-lt"/>
                <a:ea typeface="Bitter"/>
                <a:cs typeface="Bitter"/>
                <a:sym typeface="Bitter"/>
              </a:rPr>
              <a:t>SOME !!!</a:t>
            </a:r>
          </a:p>
          <a:p>
            <a:pPr lvl="0" rtl="0">
              <a:spcBef>
                <a:spcPts val="0"/>
              </a:spcBef>
              <a:buNone/>
            </a:pPr>
            <a:endParaRPr lang="en" sz="1200" dirty="0">
              <a:solidFill>
                <a:srgbClr val="FF3300"/>
              </a:solidFill>
              <a:latin typeface="+mj-lt"/>
              <a:ea typeface="Bitter"/>
              <a:cs typeface="Bitter"/>
              <a:sym typeface="Bitter"/>
            </a:endParaRPr>
          </a:p>
          <a:p>
            <a:pPr lvl="0" rtl="0">
              <a:spcBef>
                <a:spcPts val="0"/>
              </a:spcBef>
              <a:buNone/>
            </a:pPr>
            <a:endParaRPr sz="1200" dirty="0">
              <a:solidFill>
                <a:srgbClr val="FF3300"/>
              </a:solidFill>
              <a:latin typeface="+mj-lt"/>
              <a:ea typeface="Bitter"/>
              <a:cs typeface="Bitter"/>
              <a:sym typeface="Bitter"/>
            </a:endParaRPr>
          </a:p>
          <a:p>
            <a:pPr lvl="0" rtl="0">
              <a:spcBef>
                <a:spcPts val="0"/>
              </a:spcBef>
              <a:buClr>
                <a:schemeClr val="dk1"/>
              </a:buClr>
              <a:buFont typeface="Arial"/>
              <a:buNone/>
            </a:pPr>
            <a:endParaRPr sz="1200" dirty="0">
              <a:solidFill>
                <a:srgbClr val="FF3300"/>
              </a:solidFill>
              <a:latin typeface="+mj-lt"/>
              <a:ea typeface="Bitter"/>
              <a:cs typeface="Bitter"/>
              <a:sym typeface="Bitter"/>
            </a:endParaRPr>
          </a:p>
          <a:p>
            <a:pPr lvl="0" rtl="0">
              <a:spcBef>
                <a:spcPts val="0"/>
              </a:spcBef>
              <a:buNone/>
            </a:pPr>
            <a:endParaRPr sz="1200" dirty="0">
              <a:solidFill>
                <a:srgbClr val="FF3300"/>
              </a:solidFill>
              <a:latin typeface="+mj-lt"/>
              <a:ea typeface="Bitter"/>
              <a:cs typeface="Bitter"/>
              <a:sym typeface="Bitter"/>
            </a:endParaRPr>
          </a:p>
        </p:txBody>
      </p:sp>
      <p:sp>
        <p:nvSpPr>
          <p:cNvPr id="274" name="Shape 633">
            <a:extLst>
              <a:ext uri="{FF2B5EF4-FFF2-40B4-BE49-F238E27FC236}">
                <a16:creationId xmlns:a16="http://schemas.microsoft.com/office/drawing/2014/main" id="{615FC66E-41AC-45B0-800D-EA441AF36731}"/>
              </a:ext>
            </a:extLst>
          </p:cNvPr>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rgbClr val="FF3300"/>
                </a:solidFill>
                <a:latin typeface="+mj-lt"/>
                <a:ea typeface="Bitter"/>
                <a:cs typeface="Bitter"/>
                <a:sym typeface="Bitter"/>
              </a:rPr>
              <a:t>ENJOY THESE EDITABLE ICONS</a:t>
            </a:r>
            <a:endParaRPr lang="en" dirty="0">
              <a:solidFill>
                <a:srgbClr val="FF3300"/>
              </a:solidFill>
              <a:latin typeface="+mj-lt"/>
              <a:ea typeface="Bitter"/>
              <a:cs typeface="Bitter"/>
              <a:sym typeface="Bitter"/>
            </a:endParaRPr>
          </a:p>
          <a:p>
            <a:pPr lvl="0" rtl="0">
              <a:spcBef>
                <a:spcPts val="0"/>
              </a:spcBef>
              <a:buNone/>
            </a:pPr>
            <a:endParaRPr dirty="0">
              <a:solidFill>
                <a:srgbClr val="FF3300"/>
              </a:solidFill>
              <a:latin typeface="+mj-lt"/>
              <a:ea typeface="Bitter"/>
              <a:cs typeface="Bitter"/>
              <a:sym typeface="Bitter"/>
            </a:endParaRPr>
          </a:p>
          <a:p>
            <a:pPr lvl="0" rtl="0">
              <a:spcBef>
                <a:spcPts val="0"/>
              </a:spcBef>
              <a:buClr>
                <a:schemeClr val="dk1"/>
              </a:buClr>
              <a:buFont typeface="Arial"/>
              <a:buNone/>
            </a:pPr>
            <a:endParaRPr dirty="0">
              <a:solidFill>
                <a:srgbClr val="FF3300"/>
              </a:solidFill>
              <a:latin typeface="+mj-lt"/>
              <a:ea typeface="Bitter"/>
              <a:cs typeface="Bitter"/>
              <a:sym typeface="Bitter"/>
            </a:endParaRPr>
          </a:p>
          <a:p>
            <a:pPr lvl="0" rtl="0">
              <a:spcBef>
                <a:spcPts val="0"/>
              </a:spcBef>
              <a:buNone/>
            </a:pPr>
            <a:endParaRPr dirty="0">
              <a:solidFill>
                <a:srgbClr val="FF3300"/>
              </a:solidFill>
              <a:latin typeface="+mj-lt"/>
              <a:ea typeface="Bitter"/>
              <a:cs typeface="Bitter"/>
              <a:sym typeface="Bitter"/>
            </a:endParaRPr>
          </a:p>
        </p:txBody>
      </p:sp>
      <p:sp>
        <p:nvSpPr>
          <p:cNvPr id="275" name="Rectangle 274">
            <a:extLst>
              <a:ext uri="{FF2B5EF4-FFF2-40B4-BE49-F238E27FC236}">
                <a16:creationId xmlns:a16="http://schemas.microsoft.com/office/drawing/2014/main" id="{8E807B54-6059-446E-9AE7-517C3C8B8E75}"/>
              </a:ext>
            </a:extLst>
          </p:cNvPr>
          <p:cNvSpPr/>
          <p:nvPr/>
        </p:nvSpPr>
        <p:spPr>
          <a:xfrm>
            <a:off x="253824" y="6150667"/>
            <a:ext cx="11779787" cy="584775"/>
          </a:xfrm>
          <a:prstGeom prst="rect">
            <a:avLst/>
          </a:prstGeom>
        </p:spPr>
        <p:txBody>
          <a:bodyPr wrap="square">
            <a:spAutoFit/>
          </a:bodyPr>
          <a:lstStyle/>
          <a:p>
            <a:pPr algn="ctr"/>
            <a:r>
              <a:rPr lang="en-US" sz="1600" dirty="0">
                <a:solidFill>
                  <a:srgbClr val="FF3300"/>
                </a:solidFill>
              </a:rPr>
              <a:t>Special thanks and credits  to: Unsplash.com  |  Pixabay.com |  Pexels.com  |   Slidescarnival.com  </a:t>
            </a:r>
          </a:p>
          <a:p>
            <a:pPr algn="ctr"/>
            <a:r>
              <a:rPr lang="en-US" sz="1600" dirty="0">
                <a:solidFill>
                  <a:srgbClr val="FF3300"/>
                </a:solidFill>
              </a:rPr>
              <a:t>Without these wonderful websites it would have been impossible to make these presentation templates for you guys.</a:t>
            </a:r>
          </a:p>
        </p:txBody>
      </p:sp>
      <p:sp>
        <p:nvSpPr>
          <p:cNvPr id="276" name="Rectangle 275">
            <a:extLst>
              <a:ext uri="{FF2B5EF4-FFF2-40B4-BE49-F238E27FC236}">
                <a16:creationId xmlns:a16="http://schemas.microsoft.com/office/drawing/2014/main" id="{FCE3E875-E289-4057-8734-B22B22C0EA10}"/>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249417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770BF56-9F62-4070-A292-C22C69272A6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Shape 81">
            <a:extLst>
              <a:ext uri="{FF2B5EF4-FFF2-40B4-BE49-F238E27FC236}">
                <a16:creationId xmlns:a16="http://schemas.microsoft.com/office/drawing/2014/main" id="{81A025AC-E2E5-4487-967A-3E4B9F4D721D}"/>
              </a:ext>
            </a:extLst>
          </p:cNvPr>
          <p:cNvSpPr txBox="1">
            <a:spLocks/>
          </p:cNvSpPr>
          <p:nvPr/>
        </p:nvSpPr>
        <p:spPr>
          <a:xfrm>
            <a:off x="6096001" y="1804610"/>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FF3300"/>
                </a:solidFill>
              </a:rPr>
              <a:t>INSTRUCTIONS FOR </a:t>
            </a:r>
            <a:r>
              <a:rPr lang="en" sz="3600" b="1" dirty="0"/>
              <a:t>USE</a:t>
            </a:r>
          </a:p>
        </p:txBody>
      </p:sp>
      <p:sp>
        <p:nvSpPr>
          <p:cNvPr id="6" name="Shape 83">
            <a:extLst>
              <a:ext uri="{FF2B5EF4-FFF2-40B4-BE49-F238E27FC236}">
                <a16:creationId xmlns:a16="http://schemas.microsoft.com/office/drawing/2014/main" id="{9C81E662-EE8A-4077-ADEF-A55D842A4A0D}"/>
              </a:ext>
            </a:extLst>
          </p:cNvPr>
          <p:cNvSpPr txBox="1">
            <a:spLocks/>
          </p:cNvSpPr>
          <p:nvPr/>
        </p:nvSpPr>
        <p:spPr>
          <a:xfrm>
            <a:off x="6458329" y="2473850"/>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8C6A0D1-69A1-4A90-8133-AA6E657855A9}"/>
              </a:ext>
            </a:extLst>
          </p:cNvPr>
          <p:cNvSpPr/>
          <p:nvPr/>
        </p:nvSpPr>
        <p:spPr>
          <a:xfrm>
            <a:off x="6096000" y="4346750"/>
            <a:ext cx="3994363" cy="307777"/>
          </a:xfrm>
          <a:prstGeom prst="rect">
            <a:avLst/>
          </a:prstGeom>
        </p:spPr>
        <p:txBody>
          <a:bodyPr wrap="none">
            <a:spAutoFit/>
          </a:bodyPr>
          <a:lstStyle/>
          <a:p>
            <a:pPr algn="just"/>
            <a:r>
              <a:rPr lang="en-US" sz="1400" dirty="0">
                <a:solidFill>
                  <a:srgbClr val="CB2800"/>
                </a:solidFill>
              </a:rPr>
              <a:t>FONT:   </a:t>
            </a:r>
            <a:r>
              <a:rPr lang="en-US" sz="1400" dirty="0" err="1">
                <a:solidFill>
                  <a:srgbClr val="CB2800"/>
                </a:solidFill>
              </a:rPr>
              <a:t>Raleway</a:t>
            </a:r>
            <a:r>
              <a:rPr lang="en-US" sz="1400" dirty="0">
                <a:solidFill>
                  <a:srgbClr val="CB2800"/>
                </a:solidFill>
              </a:rPr>
              <a:t> &amp; </a:t>
            </a:r>
            <a:r>
              <a:rPr lang="en-US" sz="1400" dirty="0" err="1">
                <a:solidFill>
                  <a:srgbClr val="CB2800"/>
                </a:solidFill>
              </a:rPr>
              <a:t>Roboto</a:t>
            </a:r>
            <a:r>
              <a:rPr lang="en-US" sz="1400" dirty="0">
                <a:solidFill>
                  <a:srgbClr val="CB2800"/>
                </a:solidFill>
              </a:rPr>
              <a:t> (Free Google Fonts)</a:t>
            </a:r>
          </a:p>
        </p:txBody>
      </p:sp>
      <p:sp>
        <p:nvSpPr>
          <p:cNvPr id="8" name="Rectangle 7">
            <a:extLst>
              <a:ext uri="{FF2B5EF4-FFF2-40B4-BE49-F238E27FC236}">
                <a16:creationId xmlns:a16="http://schemas.microsoft.com/office/drawing/2014/main" id="{B6718F02-2DAC-4AAF-B132-872FB01C50A5}"/>
              </a:ext>
            </a:extLst>
          </p:cNvPr>
          <p:cNvSpPr/>
          <p:nvPr/>
        </p:nvSpPr>
        <p:spPr>
          <a:xfrm>
            <a:off x="6096001" y="2470643"/>
            <a:ext cx="3078002" cy="1877437"/>
          </a:xfrm>
          <a:prstGeom prst="rect">
            <a:avLst/>
          </a:prstGeom>
        </p:spPr>
        <p:txBody>
          <a:bodyPr wrap="square">
            <a:spAutoFit/>
          </a:bodyPr>
          <a:lstStyle/>
          <a:p>
            <a:r>
              <a:rPr lang="en-US" sz="1400" dirty="0">
                <a:solidFill>
                  <a:srgbClr val="CB2800"/>
                </a:solidFill>
              </a:rPr>
              <a:t>DOWNLOAD AS POWERPOINT TEMPLATE</a:t>
            </a:r>
          </a:p>
          <a:p>
            <a:endParaRPr lang="en-US" sz="800" dirty="0"/>
          </a:p>
          <a:p>
            <a:r>
              <a:rPr lang="en-US" sz="1200" dirty="0"/>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40229B96-A049-45CB-8B58-9B6EA665B7EA}"/>
              </a:ext>
            </a:extLst>
          </p:cNvPr>
          <p:cNvSpPr/>
          <p:nvPr/>
        </p:nvSpPr>
        <p:spPr>
          <a:xfrm>
            <a:off x="9100599" y="2439543"/>
            <a:ext cx="2972163" cy="1754326"/>
          </a:xfrm>
          <a:prstGeom prst="rect">
            <a:avLst/>
          </a:prstGeom>
        </p:spPr>
        <p:txBody>
          <a:bodyPr wrap="square">
            <a:spAutoFit/>
          </a:bodyPr>
          <a:lstStyle/>
          <a:p>
            <a:r>
              <a:rPr lang="en-US" sz="1400" dirty="0">
                <a:solidFill>
                  <a:srgbClr val="CB2800"/>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B928E2E0-06A1-4FFF-A9FC-B5744681E575}"/>
              </a:ext>
            </a:extLst>
          </p:cNvPr>
          <p:cNvSpPr/>
          <p:nvPr/>
        </p:nvSpPr>
        <p:spPr>
          <a:xfrm>
            <a:off x="6096000" y="4771067"/>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4149465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63119" y="1394866"/>
            <a:ext cx="3897859" cy="1398399"/>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5" name="Shape 99"/>
          <p:cNvSpPr txBox="1">
            <a:spLocks noGrp="1"/>
          </p:cNvSpPr>
          <p:nvPr>
            <p:ph type="subTitle" idx="1"/>
          </p:nvPr>
        </p:nvSpPr>
        <p:spPr>
          <a:xfrm>
            <a:off x="468246" y="2707540"/>
            <a:ext cx="4287603" cy="639951"/>
          </a:xfrm>
          <a:prstGeom prst="rect">
            <a:avLst/>
          </a:prstGeom>
        </p:spPr>
        <p:txBody>
          <a:bodyPr lIns="91425" tIns="91425" rIns="91425" bIns="91425" anchor="ctr" anchorCtr="0">
            <a:noAutofit/>
          </a:bodyPr>
          <a:lstStyle/>
          <a:p>
            <a:pPr lvl="0" rtl="0">
              <a:spcBef>
                <a:spcPts val="0"/>
              </a:spcBef>
              <a:buNone/>
            </a:pPr>
            <a:r>
              <a:rPr lang="en" sz="1800" dirty="0">
                <a:solidFill>
                  <a:srgbClr val="FF0000"/>
                </a:solidFill>
              </a:rPr>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32D18-A773-46B0-BE07-0F5FD2882148}"/>
              </a:ext>
            </a:extLst>
          </p:cNvPr>
          <p:cNvSpPr>
            <a:spLocks noGrp="1"/>
          </p:cNvSpPr>
          <p:nvPr>
            <p:ph type="ctrTitle"/>
          </p:nvPr>
        </p:nvSpPr>
        <p:spPr>
          <a:xfrm>
            <a:off x="1936228" y="489472"/>
            <a:ext cx="8319541" cy="710778"/>
          </a:xfrm>
        </p:spPr>
        <p:txBody>
          <a:bodyPr>
            <a:noAutofit/>
          </a:bodyPr>
          <a:lstStyle/>
          <a:p>
            <a:r>
              <a:rPr lang="en-US" dirty="0"/>
              <a:t>YOUR WELCOME </a:t>
            </a:r>
            <a:r>
              <a:rPr lang="en-US" b="1" dirty="0">
                <a:solidFill>
                  <a:srgbClr val="FF0000"/>
                </a:solidFill>
              </a:rPr>
              <a:t>MESSAGE</a:t>
            </a:r>
            <a:r>
              <a:rPr lang="en-US" dirty="0"/>
              <a:t> OR QUOTE</a:t>
            </a:r>
          </a:p>
        </p:txBody>
      </p:sp>
      <p:sp>
        <p:nvSpPr>
          <p:cNvPr id="4" name="Subtitle 3">
            <a:extLst>
              <a:ext uri="{FF2B5EF4-FFF2-40B4-BE49-F238E27FC236}">
                <a16:creationId xmlns:a16="http://schemas.microsoft.com/office/drawing/2014/main" id="{34358F81-A463-421F-A393-E03A1AAEA179}"/>
              </a:ext>
            </a:extLst>
          </p:cNvPr>
          <p:cNvSpPr>
            <a:spLocks noGrp="1"/>
          </p:cNvSpPr>
          <p:nvPr>
            <p:ph type="subTitle" idx="10"/>
          </p:nvPr>
        </p:nvSpPr>
        <p:spPr>
          <a:xfrm>
            <a:off x="4129751" y="1079281"/>
            <a:ext cx="3932497" cy="374993"/>
          </a:xfrm>
        </p:spPr>
        <p:txBody>
          <a:bodyPr/>
          <a:lstStyle/>
          <a:p>
            <a:r>
              <a:rPr lang="en-US" dirty="0"/>
              <a:t>You can use this page as your about us slide</a:t>
            </a:r>
          </a:p>
        </p:txBody>
      </p:sp>
      <p:sp>
        <p:nvSpPr>
          <p:cNvPr id="5" name="Text Placeholder 1">
            <a:extLst>
              <a:ext uri="{FF2B5EF4-FFF2-40B4-BE49-F238E27FC236}">
                <a16:creationId xmlns:a16="http://schemas.microsoft.com/office/drawing/2014/main" id="{19A6C162-09B7-4E3B-9402-B84EBB1ADB08}"/>
              </a:ext>
            </a:extLst>
          </p:cNvPr>
          <p:cNvSpPr>
            <a:spLocks noGrp="1"/>
          </p:cNvSpPr>
          <p:nvPr>
            <p:ph type="body" idx="1"/>
          </p:nvPr>
        </p:nvSpPr>
        <p:spPr>
          <a:xfrm>
            <a:off x="499133" y="3000958"/>
            <a:ext cx="4177798" cy="1885836"/>
          </a:xfrm>
        </p:spPr>
        <p:txBody>
          <a:bodyPr>
            <a:normAutofit fontScale="92500" lnSpcReduction="20000"/>
          </a:bodyPr>
          <a:lstStyle/>
          <a:p>
            <a:pPr algn="l"/>
            <a:endParaRPr lang="en-US" b="0" dirty="0">
              <a:latin typeface="+mj-lt"/>
            </a:endParaRPr>
          </a:p>
          <a:p>
            <a:pPr algn="l"/>
            <a:r>
              <a:rPr lang="en-US" b="0" dirty="0">
                <a:latin typeface="+mj-lt"/>
              </a:rPr>
              <a:t>A fine quotation is a diamond in the hand of a man of wit and a pebble in the hand of a fool. </a:t>
            </a:r>
            <a:r>
              <a:rPr lang="en-US" dirty="0"/>
              <a:t>A fine quotation is a diamond in the hand of a man of wit and a pebble in the hand of a fool. </a:t>
            </a:r>
          </a:p>
          <a:p>
            <a:pPr algn="l"/>
            <a:endParaRPr lang="en-US" b="0" dirty="0">
              <a:latin typeface="+mj-lt"/>
            </a:endParaRPr>
          </a:p>
          <a:p>
            <a:pPr algn="l"/>
            <a:endParaRPr lang="en-US" b="0" dirty="0">
              <a:latin typeface="+mj-lt"/>
            </a:endParaRPr>
          </a:p>
        </p:txBody>
      </p:sp>
      <p:pic>
        <p:nvPicPr>
          <p:cNvPr id="6" name="Picture 5">
            <a:extLst>
              <a:ext uri="{FF2B5EF4-FFF2-40B4-BE49-F238E27FC236}">
                <a16:creationId xmlns:a16="http://schemas.microsoft.com/office/drawing/2014/main" id="{E02AAE92-5234-40B7-9E99-EE41F0C3F4CF}"/>
              </a:ext>
            </a:extLst>
          </p:cNvPr>
          <p:cNvPicPr>
            <a:picLocks noChangeAspect="1"/>
          </p:cNvPicPr>
          <p:nvPr/>
        </p:nvPicPr>
        <p:blipFill rotWithShape="1">
          <a:blip r:embed="rId2"/>
          <a:srcRect l="37102" t="22388" r="35344" b="54142"/>
          <a:stretch/>
        </p:blipFill>
        <p:spPr>
          <a:xfrm rot="10800000">
            <a:off x="3474751" y="1923114"/>
            <a:ext cx="895350" cy="971549"/>
          </a:xfrm>
          <a:prstGeom prst="rect">
            <a:avLst/>
          </a:prstGeom>
        </p:spPr>
      </p:pic>
    </p:spTree>
    <p:extLst>
      <p:ext uri="{BB962C8B-B14F-4D97-AF65-F5344CB8AC3E}">
        <p14:creationId xmlns:p14="http://schemas.microsoft.com/office/powerpoint/2010/main" val="1817608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096117B-BCFD-474B-A889-CF099E666FB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itle 1">
            <a:extLst>
              <a:ext uri="{FF2B5EF4-FFF2-40B4-BE49-F238E27FC236}">
                <a16:creationId xmlns:a16="http://schemas.microsoft.com/office/drawing/2014/main" id="{8429F9E0-27E4-447D-9B8F-9DD1084472BD}"/>
              </a:ext>
            </a:extLst>
          </p:cNvPr>
          <p:cNvSpPr>
            <a:spLocks noGrp="1"/>
          </p:cNvSpPr>
          <p:nvPr>
            <p:ph type="title"/>
          </p:nvPr>
        </p:nvSpPr>
        <p:spPr>
          <a:xfrm>
            <a:off x="374658" y="1369286"/>
            <a:ext cx="5721342" cy="847999"/>
          </a:xfrm>
        </p:spPr>
        <p:txBody>
          <a:bodyPr>
            <a:normAutofit/>
          </a:bodyPr>
          <a:lstStyle/>
          <a:p>
            <a:r>
              <a:rPr lang="en-US" dirty="0"/>
              <a:t>THIS IS YOUR HEADING</a:t>
            </a:r>
          </a:p>
        </p:txBody>
      </p:sp>
      <p:sp>
        <p:nvSpPr>
          <p:cNvPr id="6" name="Text Placeholder 6">
            <a:extLst>
              <a:ext uri="{FF2B5EF4-FFF2-40B4-BE49-F238E27FC236}">
                <a16:creationId xmlns:a16="http://schemas.microsoft.com/office/drawing/2014/main" id="{19F8934E-4F5D-49A8-8622-C7F91BD17F14}"/>
              </a:ext>
            </a:extLst>
          </p:cNvPr>
          <p:cNvSpPr>
            <a:spLocks noGrp="1"/>
          </p:cNvSpPr>
          <p:nvPr>
            <p:ph type="body" idx="1"/>
          </p:nvPr>
        </p:nvSpPr>
        <p:spPr>
          <a:xfrm>
            <a:off x="374658" y="2645467"/>
            <a:ext cx="5024268" cy="2400627"/>
          </a:xfrm>
          <a:prstGeom prst="rect">
            <a:avLst/>
          </a:prstGeom>
        </p:spPr>
        <p:txBody>
          <a:bodyPr wrap="square">
            <a:spAutoFit/>
          </a:bodyPr>
          <a:lstStyle/>
          <a:p>
            <a:pPr marL="0" indent="0" algn="just">
              <a:buNone/>
            </a:pPr>
            <a:r>
              <a:rPr lang="en-US" sz="1400" b="1" dirty="0">
                <a:solidFill>
                  <a:srgbClr val="CB2800"/>
                </a:solidFill>
              </a:rPr>
              <a:t>Chris Hadfield</a:t>
            </a:r>
            <a:r>
              <a:rPr lang="en-US" sz="1400" dirty="0">
                <a:solidFill>
                  <a:srgbClr val="0070C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a:extLst>
              <a:ext uri="{FF2B5EF4-FFF2-40B4-BE49-F238E27FC236}">
                <a16:creationId xmlns:a16="http://schemas.microsoft.com/office/drawing/2014/main" id="{B5D83049-6D9E-495B-8E25-1919B9B8E61F}"/>
              </a:ext>
            </a:extLst>
          </p:cNvPr>
          <p:cNvSpPr/>
          <p:nvPr/>
        </p:nvSpPr>
        <p:spPr>
          <a:xfrm rot="5400000">
            <a:off x="11661247" y="53075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92999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183841" y="4060204"/>
            <a:ext cx="4454195" cy="1818304"/>
          </a:xfrm>
          <a:prstGeom prst="rect">
            <a:avLst/>
          </a:prstGeom>
        </p:spPr>
        <p:txBody>
          <a:bodyPr lIns="91425" tIns="91425" rIns="91425" bIns="91425" anchor="b" anchorCtr="0">
            <a:noAutofit/>
          </a:bodyPr>
          <a:lstStyle/>
          <a:p>
            <a:pPr lvl="0" algn="l">
              <a:spcBef>
                <a:spcPts val="0"/>
              </a:spcBef>
              <a:buNone/>
            </a:pPr>
            <a:r>
              <a:rPr lang="en" sz="4000" dirty="0"/>
              <a:t>YOU CAN ALSO </a:t>
            </a:r>
            <a:r>
              <a:rPr lang="en" sz="4000" b="1" dirty="0">
                <a:solidFill>
                  <a:srgbClr val="525252"/>
                </a:solidFill>
              </a:rPr>
              <a:t>SPLIT</a:t>
            </a:r>
            <a:r>
              <a:rPr lang="en" sz="40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983635" y="4224387"/>
            <a:ext cx="3166682" cy="2000548"/>
          </a:xfrm>
          <a:prstGeom prst="rect">
            <a:avLst/>
          </a:prstGeom>
        </p:spPr>
        <p:txBody>
          <a:bodyPr wrap="square">
            <a:spAutoFit/>
          </a:bodyPr>
          <a:lstStyle/>
          <a:p>
            <a:pPr algn="just"/>
            <a:r>
              <a:rPr lang="en-US" sz="1400" b="1" dirty="0">
                <a:solidFill>
                  <a:srgbClr val="CB2800"/>
                </a:solidFill>
              </a:rPr>
              <a:t>Chris Hadfield</a:t>
            </a:r>
            <a:r>
              <a:rPr lang="en-US" sz="1400" dirty="0">
                <a:solidFill>
                  <a:srgbClr val="CB2800"/>
                </a:solidFill>
              </a:rPr>
              <a:t>	</a:t>
            </a: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606344" y="4224387"/>
            <a:ext cx="3166682" cy="2185214"/>
          </a:xfrm>
          <a:prstGeom prst="rect">
            <a:avLst/>
          </a:prstGeom>
        </p:spPr>
        <p:txBody>
          <a:bodyPr wrap="square">
            <a:spAutoFit/>
          </a:bodyPr>
          <a:lstStyle/>
          <a:p>
            <a:pPr algn="just"/>
            <a:r>
              <a:rPr lang="en-US" sz="1400" b="1" dirty="0">
                <a:solidFill>
                  <a:srgbClr val="CB2800"/>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046" t="3718" r="2320" b="46606"/>
          <a:stretch/>
        </p:blipFill>
        <p:spPr>
          <a:xfrm>
            <a:off x="2773288" y="0"/>
            <a:ext cx="9418712" cy="3562350"/>
          </a:xfrm>
          <a:prstGeom prst="rect">
            <a:avLst/>
          </a:prstGeom>
          <a:effectLst>
            <a:outerShdw blurRad="50800" dist="38100" dir="10800000" algn="r" rotWithShape="0">
              <a:prstClr val="black">
                <a:alpha val="29000"/>
              </a:prstClr>
            </a:outerShdw>
          </a:effectLst>
        </p:spPr>
      </p:pic>
    </p:spTree>
    <p:extLst>
      <p:ext uri="{BB962C8B-B14F-4D97-AF65-F5344CB8AC3E}">
        <p14:creationId xmlns:p14="http://schemas.microsoft.com/office/powerpoint/2010/main" val="415119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29">
            <a:extLst>
              <a:ext uri="{FF2B5EF4-FFF2-40B4-BE49-F238E27FC236}">
                <a16:creationId xmlns:a16="http://schemas.microsoft.com/office/drawing/2014/main" id="{E316E08D-1BCA-45BF-995D-A8F3A78C43CF}"/>
              </a:ext>
            </a:extLst>
          </p:cNvPr>
          <p:cNvSpPr txBox="1">
            <a:spLocks/>
          </p:cNvSpPr>
          <p:nvPr/>
        </p:nvSpPr>
        <p:spPr>
          <a:xfrm>
            <a:off x="146612" y="38558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5400" dirty="0"/>
              <a:t>BIG </a:t>
            </a:r>
            <a:r>
              <a:rPr lang="en" sz="5400" b="1" dirty="0">
                <a:solidFill>
                  <a:srgbClr val="FF0000"/>
                </a:solidFill>
              </a:rPr>
              <a:t>IDEA</a:t>
            </a:r>
          </a:p>
        </p:txBody>
      </p:sp>
      <p:sp>
        <p:nvSpPr>
          <p:cNvPr id="6" name="Rectangle 5">
            <a:extLst>
              <a:ext uri="{FF2B5EF4-FFF2-40B4-BE49-F238E27FC236}">
                <a16:creationId xmlns:a16="http://schemas.microsoft.com/office/drawing/2014/main" id="{CD72362A-E2BC-42F6-B3AC-7A7A798E818E}"/>
              </a:ext>
            </a:extLst>
          </p:cNvPr>
          <p:cNvSpPr/>
          <p:nvPr/>
        </p:nvSpPr>
        <p:spPr>
          <a:xfrm>
            <a:off x="4373838" y="3410262"/>
            <a:ext cx="4155563" cy="1384995"/>
          </a:xfrm>
          <a:prstGeom prst="rect">
            <a:avLst/>
          </a:prstGeom>
        </p:spPr>
        <p:txBody>
          <a:bodyPr wrap="square">
            <a:spAutoFit/>
          </a:bodyPr>
          <a:lstStyle/>
          <a:p>
            <a:pPr algn="just"/>
            <a:r>
              <a:rPr lang="en-US" sz="1400" dirty="0">
                <a:solidFill>
                  <a:schemeClr val="bg1"/>
                </a:solidFill>
              </a:rPr>
              <a:t>Grab the attention of your audience by using icons and impressive Images, Grab the attention of your audience by using icons and impressive Images. Grab the attention of your audience by using icons and impressive images</a:t>
            </a:r>
          </a:p>
          <a:p>
            <a:pPr algn="just"/>
            <a:endParaRPr lang="en-US" sz="1400" dirty="0">
              <a:solidFill>
                <a:schemeClr val="bg1"/>
              </a:solidFill>
            </a:endParaRPr>
          </a:p>
        </p:txBody>
      </p:sp>
      <p:sp>
        <p:nvSpPr>
          <p:cNvPr id="13" name="Rectangle 12">
            <a:extLst>
              <a:ext uri="{FF2B5EF4-FFF2-40B4-BE49-F238E27FC236}">
                <a16:creationId xmlns:a16="http://schemas.microsoft.com/office/drawing/2014/main" id="{FA95F0E2-2595-4436-B5C2-C3A6120300C7}"/>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14" name="Shape 525">
            <a:extLst>
              <a:ext uri="{FF2B5EF4-FFF2-40B4-BE49-F238E27FC236}">
                <a16:creationId xmlns:a16="http://schemas.microsoft.com/office/drawing/2014/main" id="{C73BFED2-9809-46CE-9413-C6D73C0503BF}"/>
              </a:ext>
            </a:extLst>
          </p:cNvPr>
          <p:cNvGrpSpPr/>
          <p:nvPr/>
        </p:nvGrpSpPr>
        <p:grpSpPr>
          <a:xfrm>
            <a:off x="5972895" y="2461627"/>
            <a:ext cx="957450" cy="802481"/>
            <a:chOff x="2599825" y="3689700"/>
            <a:chExt cx="429850" cy="360275"/>
          </a:xfrm>
          <a:solidFill>
            <a:schemeClr val="bg1"/>
          </a:solidFill>
          <a:effectLst>
            <a:outerShdw blurRad="63500" sx="102000" sy="102000" algn="ctr" rotWithShape="0">
              <a:prstClr val="black">
                <a:alpha val="40000"/>
              </a:prstClr>
            </a:outerShdw>
          </a:effectLst>
        </p:grpSpPr>
        <p:sp>
          <p:nvSpPr>
            <p:cNvPr id="15" name="Shape 526">
              <a:extLst>
                <a:ext uri="{FF2B5EF4-FFF2-40B4-BE49-F238E27FC236}">
                  <a16:creationId xmlns:a16="http://schemas.microsoft.com/office/drawing/2014/main" id="{2C352D08-253C-4086-8431-1AAD23A5B3AD}"/>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27">
              <a:extLst>
                <a:ext uri="{FF2B5EF4-FFF2-40B4-BE49-F238E27FC236}">
                  <a16:creationId xmlns:a16="http://schemas.microsoft.com/office/drawing/2014/main" id="{FEE6F80C-78D6-48C8-9A1C-F6F74DF909FA}"/>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30171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622042" y="518824"/>
            <a:ext cx="6947915" cy="771892"/>
          </a:xfrm>
          <a:prstGeom prst="rect">
            <a:avLst/>
          </a:prstGeom>
        </p:spPr>
        <p:txBody>
          <a:bodyPr lIns="91425" tIns="91425" rIns="91425" bIns="91425" anchor="b" anchorCtr="0">
            <a:noAutofit/>
          </a:bodyPr>
          <a:lstStyle/>
          <a:p>
            <a:pPr lvl="0">
              <a:spcBef>
                <a:spcPts val="0"/>
              </a:spcBef>
              <a:buNone/>
            </a:pPr>
            <a:r>
              <a:rPr lang="en" sz="3600" dirty="0">
                <a:solidFill>
                  <a:srgbClr val="FF0000"/>
                </a:solidFill>
              </a:rPr>
              <a:t>IN TWO OR </a:t>
            </a:r>
            <a:r>
              <a:rPr lang="en" sz="3600" b="1" dirty="0"/>
              <a:t>THREE</a:t>
            </a:r>
            <a:r>
              <a:rPr lang="en" sz="3600" dirty="0">
                <a:solidFill>
                  <a:srgbClr val="FF0000"/>
                </a:solidFill>
              </a:rPr>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584186" y="3229018"/>
            <a:ext cx="2648549" cy="1446550"/>
          </a:xfrm>
          <a:prstGeom prst="rect">
            <a:avLst/>
          </a:prstGeom>
        </p:spPr>
        <p:txBody>
          <a:bodyPr wrap="square">
            <a:spAutoFit/>
          </a:bodyPr>
          <a:lstStyle/>
          <a:p>
            <a:pPr algn="ctr"/>
            <a:r>
              <a:rPr lang="en-US" sz="1400" b="1" dirty="0">
                <a:solidFill>
                  <a:schemeClr val="bg1"/>
                </a:solidFill>
              </a:rPr>
              <a:t>Helen Keller </a:t>
            </a:r>
          </a:p>
          <a:p>
            <a:pPr algn="ctr"/>
            <a:r>
              <a:rPr lang="en-US" sz="1400" dirty="0">
                <a:solidFill>
                  <a:schemeClr val="bg1"/>
                </a:solidFill>
              </a:rPr>
              <a:t>	</a:t>
            </a: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712808" y="3136685"/>
            <a:ext cx="2648549"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8841430" y="3187788"/>
            <a:ext cx="2648549" cy="1631216"/>
          </a:xfrm>
          <a:prstGeom prst="rect">
            <a:avLst/>
          </a:prstGeom>
        </p:spPr>
        <p:txBody>
          <a:bodyPr wrap="square">
            <a:spAutoFit/>
          </a:bodyPr>
          <a:lstStyle/>
          <a:p>
            <a:pPr algn="ctr"/>
            <a:r>
              <a:rPr lang="en-US" sz="1400" b="1" dirty="0">
                <a:solidFill>
                  <a:schemeClr val="bg1"/>
                </a:solidFill>
              </a:rPr>
              <a:t>Dwight. Eisenhower</a:t>
            </a:r>
          </a:p>
          <a:p>
            <a:pPr algn="ctr"/>
            <a:endParaRPr lang="en-US" sz="1400" b="1" dirty="0">
              <a:solidFill>
                <a:schemeClr val="bg1"/>
              </a:solidFill>
            </a:endParaRPr>
          </a:p>
          <a:p>
            <a:pPr algn="ctr"/>
            <a:r>
              <a:rPr lang="en-US" sz="1200" dirty="0">
                <a:solidFill>
                  <a:schemeClr val="bg1"/>
                </a:solidFill>
              </a:rPr>
              <a:t>The supreme quality for leadership is unquestionably integrity. Without it, no real success is possible, no matter whether it is on a section gang, a football field, in an army, or in an office. </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8" name="Shape 516">
            <a:extLst>
              <a:ext uri="{FF2B5EF4-FFF2-40B4-BE49-F238E27FC236}">
                <a16:creationId xmlns:a16="http://schemas.microsoft.com/office/drawing/2014/main" id="{2B06ECDA-B190-4F46-A511-7A3A7DAA2E3D}"/>
              </a:ext>
            </a:extLst>
          </p:cNvPr>
          <p:cNvGrpSpPr/>
          <p:nvPr/>
        </p:nvGrpSpPr>
        <p:grpSpPr>
          <a:xfrm>
            <a:off x="1557266" y="2232976"/>
            <a:ext cx="702388" cy="472065"/>
            <a:chOff x="1241275" y="3718400"/>
            <a:chExt cx="450650" cy="302875"/>
          </a:xfrm>
          <a:solidFill>
            <a:schemeClr val="bg1"/>
          </a:solidFill>
          <a:effectLst>
            <a:outerShdw blurRad="127000" sx="103000" sy="103000" algn="ctr" rotWithShape="0">
              <a:prstClr val="black">
                <a:alpha val="35000"/>
              </a:prstClr>
            </a:outerShdw>
          </a:effectLst>
        </p:grpSpPr>
        <p:sp>
          <p:nvSpPr>
            <p:cNvPr id="9" name="Shape 517">
              <a:extLst>
                <a:ext uri="{FF2B5EF4-FFF2-40B4-BE49-F238E27FC236}">
                  <a16:creationId xmlns:a16="http://schemas.microsoft.com/office/drawing/2014/main" id="{CA78E773-CE78-48AA-A09E-E74ECB06DE43}"/>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518">
              <a:extLst>
                <a:ext uri="{FF2B5EF4-FFF2-40B4-BE49-F238E27FC236}">
                  <a16:creationId xmlns:a16="http://schemas.microsoft.com/office/drawing/2014/main" id="{EAE4B7DC-CBAF-4305-8677-939AF8E660D6}"/>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519">
              <a:extLst>
                <a:ext uri="{FF2B5EF4-FFF2-40B4-BE49-F238E27FC236}">
                  <a16:creationId xmlns:a16="http://schemas.microsoft.com/office/drawing/2014/main" id="{0570BDA7-5059-443C-9839-BA971780671F}"/>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520">
              <a:extLst>
                <a:ext uri="{FF2B5EF4-FFF2-40B4-BE49-F238E27FC236}">
                  <a16:creationId xmlns:a16="http://schemas.microsoft.com/office/drawing/2014/main" id="{0B07BFB6-FBD1-42AD-8ADB-93F977B7BF14}"/>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521">
            <a:extLst>
              <a:ext uri="{FF2B5EF4-FFF2-40B4-BE49-F238E27FC236}">
                <a16:creationId xmlns:a16="http://schemas.microsoft.com/office/drawing/2014/main" id="{4D5518CD-D099-46C6-AED6-BDF69E66B9BD}"/>
              </a:ext>
            </a:extLst>
          </p:cNvPr>
          <p:cNvGrpSpPr/>
          <p:nvPr/>
        </p:nvGrpSpPr>
        <p:grpSpPr>
          <a:xfrm>
            <a:off x="5695435" y="2196348"/>
            <a:ext cx="683294" cy="545319"/>
            <a:chOff x="1921475" y="3695200"/>
            <a:chExt cx="438400" cy="349875"/>
          </a:xfrm>
          <a:solidFill>
            <a:schemeClr val="bg1"/>
          </a:solidFill>
          <a:effectLst>
            <a:outerShdw blurRad="127000" sx="103000" sy="103000" algn="ctr" rotWithShape="0">
              <a:prstClr val="black">
                <a:alpha val="35000"/>
              </a:prstClr>
            </a:outerShdw>
          </a:effectLst>
        </p:grpSpPr>
        <p:sp>
          <p:nvSpPr>
            <p:cNvPr id="16" name="Shape 522">
              <a:extLst>
                <a:ext uri="{FF2B5EF4-FFF2-40B4-BE49-F238E27FC236}">
                  <a16:creationId xmlns:a16="http://schemas.microsoft.com/office/drawing/2014/main" id="{C45687F2-CAED-4F51-8D54-F19EB8B77C02}"/>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23">
              <a:extLst>
                <a:ext uri="{FF2B5EF4-FFF2-40B4-BE49-F238E27FC236}">
                  <a16:creationId xmlns:a16="http://schemas.microsoft.com/office/drawing/2014/main" id="{7769069C-0248-4ADB-B2FF-47F32E10E742}"/>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24">
              <a:extLst>
                <a:ext uri="{FF2B5EF4-FFF2-40B4-BE49-F238E27FC236}">
                  <a16:creationId xmlns:a16="http://schemas.microsoft.com/office/drawing/2014/main" id="{7891860A-4FDB-4CB0-97B7-DA4C89A733DC}"/>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 name="Shape 547">
            <a:extLst>
              <a:ext uri="{FF2B5EF4-FFF2-40B4-BE49-F238E27FC236}">
                <a16:creationId xmlns:a16="http://schemas.microsoft.com/office/drawing/2014/main" id="{907AB5B6-8565-4379-9C1F-68A4F574D8ED}"/>
              </a:ext>
            </a:extLst>
          </p:cNvPr>
          <p:cNvSpPr/>
          <p:nvPr/>
        </p:nvSpPr>
        <p:spPr>
          <a:xfrm>
            <a:off x="9814510" y="2143531"/>
            <a:ext cx="730910" cy="730871"/>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a:effectLst>
            <a:outerShdw blurRad="127000" sx="103000" sy="103000" algn="ctr" rotWithShape="0">
              <a:prstClr val="black">
                <a:alpha val="35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40825C-D7C2-4045-B6ED-4861C706E9D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741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b="1" dirty="0">
                <a:solidFill>
                  <a:schemeClr val="bg1"/>
                </a:solidFill>
                <a:effectLst>
                  <a:outerShdw blurRad="38100" dist="38100" dir="2700000" algn="tl">
                    <a:srgbClr val="000000">
                      <a:alpha val="43137"/>
                    </a:srgbClr>
                  </a:outerShdw>
                </a:effectLst>
              </a:rPr>
              <a:t>BIG</a:t>
            </a:r>
            <a:r>
              <a:rPr lang="en-US" sz="3700" dirty="0">
                <a:solidFill>
                  <a:srgbClr val="FF0000"/>
                </a:solidFill>
              </a:rPr>
              <a:t> PICTURE CREATES </a:t>
            </a:r>
            <a:r>
              <a:rPr lang="en-US" sz="3700" b="1" dirty="0">
                <a:solidFill>
                  <a:schemeClr val="bg1"/>
                </a:solidFill>
                <a:effectLst>
                  <a:outerShdw blurRad="38100" dist="38100" dir="2700000" algn="tl">
                    <a:srgbClr val="000000">
                      <a:alpha val="43137"/>
                    </a:srgbClr>
                  </a:outerShdw>
                </a:effectLst>
              </a:rPr>
              <a:t>BIG</a:t>
            </a:r>
            <a:r>
              <a:rPr lang="en-US" sz="3700" dirty="0">
                <a:solidFill>
                  <a:srgbClr val="FF0000"/>
                </a:solidFill>
              </a:rPr>
              <a:t> IMPACT</a:t>
            </a:r>
            <a:br>
              <a:rPr lang="en-US" sz="2400" dirty="0">
                <a:solidFill>
                  <a:srgbClr val="FF0000"/>
                </a:solidFill>
              </a:rPr>
            </a:br>
            <a:r>
              <a:rPr lang="en-US" sz="1400" dirty="0">
                <a:solidFill>
                  <a:srgbClr val="FF0000"/>
                </a:solidFill>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1142</TotalTime>
  <Words>1138</Words>
  <Application>Microsoft Office PowerPoint</Application>
  <PresentationFormat>Widescreen</PresentationFormat>
  <Paragraphs>119</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PowerPoint Presentation</vt:lpstr>
      <vt:lpstr>PowerPoint Presentation</vt:lpstr>
      <vt:lpstr>YOUR FIRST HEADLINE</vt:lpstr>
      <vt:lpstr>YOUR WELCOME MESSAGE OR QUOTE</vt:lpstr>
      <vt:lpstr>THIS IS YOUR HEADING</vt:lpstr>
      <vt:lpstr>YOU CAN ALSO SPLIT YOUR CONTENT</vt:lpstr>
      <vt:lpstr>PowerPoint Presentation</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cp:lastModifiedBy>
  <cp:revision>148</cp:revision>
  <dcterms:created xsi:type="dcterms:W3CDTF">2017-08-02T20:41:11Z</dcterms:created>
  <dcterms:modified xsi:type="dcterms:W3CDTF">2018-02-05T14:40:01Z</dcterms:modified>
</cp:coreProperties>
</file>