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387" r:id="rId4"/>
    <p:sldId id="389" r:id="rId5"/>
    <p:sldId id="390" r:id="rId6"/>
    <p:sldId id="457" r:id="rId7"/>
    <p:sldId id="454" r:id="rId8"/>
    <p:sldId id="391" r:id="rId9"/>
    <p:sldId id="448" r:id="rId10"/>
    <p:sldId id="452" r:id="rId11"/>
    <p:sldId id="449" r:id="rId12"/>
    <p:sldId id="450" r:id="rId13"/>
    <p:sldId id="456" r:id="rId14"/>
    <p:sldId id="455" r:id="rId15"/>
    <p:sldId id="392" r:id="rId16"/>
    <p:sldId id="451" r:id="rId17"/>
    <p:sldId id="453" r:id="rId18"/>
    <p:sldId id="292" r:id="rId19"/>
    <p:sldId id="287" r:id="rId20"/>
    <p:sldId id="288" r:id="rId21"/>
    <p:sldId id="458" r:id="rId22"/>
    <p:sldId id="459" r:id="rId23"/>
    <p:sldId id="291" r:id="rId24"/>
    <p:sldId id="294" r:id="rId25"/>
    <p:sldId id="293" r:id="rId26"/>
    <p:sldId id="471" r:id="rId27"/>
    <p:sldId id="295" r:id="rId28"/>
    <p:sldId id="447" r:id="rId29"/>
  </p:sldIdLst>
  <p:sldSz cx="12192000" cy="6858000"/>
  <p:notesSz cx="6858000" cy="9144000"/>
  <p:embeddedFontLst>
    <p:embeddedFont>
      <p:font typeface="Amatic SC" panose="00000500000000000000" pitchFamily="2" charset="-79"/>
      <p:regular r:id="rId32"/>
      <p:bold r:id="rId33"/>
    </p:embeddedFont>
    <p:embeddedFont>
      <p:font typeface="Montserrat Light" panose="00000400000000000000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94D"/>
    <a:srgbClr val="FF9393"/>
    <a:srgbClr val="FF7979"/>
    <a:srgbClr val="64A2D4"/>
    <a:srgbClr val="6AD3EC"/>
    <a:srgbClr val="FFD9D9"/>
    <a:srgbClr val="2A344F"/>
    <a:srgbClr val="191B34"/>
    <a:srgbClr val="171534"/>
    <a:srgbClr val="ED3A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7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pptmon.com/" TargetMode="Externa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openxmlformats.org/officeDocument/2006/relationships/image" Target="../media/image16.pn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hyperlink" Target="http://www.pptmon.com/" TargetMode="Externa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12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7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pptmon.com/" TargetMode="Externa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openxmlformats.org/officeDocument/2006/relationships/image" Target="../media/image14.pn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hyperlink" Target="http://www.pptmon.com/" TargetMode="Externa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5905CBE2-9FF1-43C0-89D6-1661095439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A672D662-70A1-4C5A-AA45-F86F16A5AF3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0945029-93BF-4BA4-8A28-41D721965D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7274"/>
            <a:ext cx="4922196" cy="632072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4E96F7A-D423-4C1D-9A0A-8921261707D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153" y="0"/>
            <a:ext cx="3767847" cy="246968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856DA01-997B-4C8C-9899-FBA8FA39BD8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334" y="3886241"/>
            <a:ext cx="2953666" cy="297175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21E7105-553D-4B66-9143-D0DEFCB409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76" y="2971759"/>
            <a:ext cx="1370322" cy="189610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E4E1299-A654-4D37-A24C-AC4C568905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271" y="6010175"/>
            <a:ext cx="2405457" cy="84782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A37533C-CC91-4C65-BD3E-B80C4DAC156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63" y="113361"/>
            <a:ext cx="1370322" cy="189610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BDDD7FC-E7F1-4895-96D1-89D24793803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51567" y="113361"/>
            <a:ext cx="2405457" cy="84782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444B2C1-5330-4ED1-BCDE-0E60F143A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9" b="18006"/>
          <a:stretch/>
        </p:blipFill>
        <p:spPr>
          <a:xfrm>
            <a:off x="0" y="1234840"/>
            <a:ext cx="3315916" cy="562315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3D93B55D-4D6E-4355-BD06-E6B17628B41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459472"/>
            <a:ext cx="5692448" cy="539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694A259-FB85-4015-9317-B9769A1B92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328380" cy="218162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B03035B-0A8E-49FD-8AA4-2A3654784E5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232855"/>
            <a:ext cx="2609162" cy="262514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6A67711-E4F6-449C-8E09-4EE967A61F7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63" y="2574751"/>
            <a:ext cx="1198318" cy="165810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674EE88-65E4-40ED-AF63-B7A3CE60251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29799" y="4665227"/>
            <a:ext cx="2103522" cy="74140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28A11DF-77DD-4B1E-842B-2F119B52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73" b="78391"/>
          <a:stretch/>
        </p:blipFill>
        <p:spPr>
          <a:xfrm flipH="1" flipV="1">
            <a:off x="8393414" y="0"/>
            <a:ext cx="3798586" cy="148193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ED40E4B-D728-4338-A556-43E323A46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3" t="30981" b="13132"/>
          <a:stretch/>
        </p:blipFill>
        <p:spPr>
          <a:xfrm rot="5400000" flipH="1" flipV="1">
            <a:off x="9567032" y="4233032"/>
            <a:ext cx="1417234" cy="383270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E6AB527-0242-4710-AF1F-9BFF79F0932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29389" y="272305"/>
            <a:ext cx="981906" cy="177097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2D54625-C55E-4FDC-A1F2-B606A130B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40"/>
          <a:stretch/>
        </p:blipFill>
        <p:spPr>
          <a:xfrm flipH="1">
            <a:off x="-1" y="5087028"/>
            <a:ext cx="1932321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73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0C359A1D-0891-4D82-BFD4-16E6DF8BAA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6" b="22700"/>
          <a:stretch/>
        </p:blipFill>
        <p:spPr>
          <a:xfrm rot="16200000" flipH="1" flipV="1">
            <a:off x="1541529" y="-1541528"/>
            <a:ext cx="2218150" cy="530120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67DC79B-9BDB-4D90-9ABC-488983FBF4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863620" y="4676373"/>
            <a:ext cx="3328380" cy="218162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726C0F5-A1DA-42E9-9EE3-EE734D342D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877483" y="195907"/>
            <a:ext cx="1198318" cy="165810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93E8F0A-8AA6-4281-BF7C-EFC3DCABDC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279" y="5767187"/>
            <a:ext cx="2103522" cy="741405"/>
          </a:xfrm>
          <a:prstGeom prst="rect">
            <a:avLst/>
          </a:prstGeom>
        </p:spPr>
      </p:pic>
      <p:pic>
        <p:nvPicPr>
          <p:cNvPr id="11" name="Graphic 3">
            <a:hlinkClick r:id="rId6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1DF82629-16F2-46AA-B1AA-89E7A3FD81A1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7419908" y="966453"/>
            <a:ext cx="3705292" cy="4925094"/>
          </a:xfrm>
          <a:prstGeom prst="roundRect">
            <a:avLst>
              <a:gd name="adj" fmla="val 946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1008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C2FCDC30-5C87-49F2-9997-B820EA30F2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31"/>
          <a:stretch/>
        </p:blipFill>
        <p:spPr>
          <a:xfrm flipH="1">
            <a:off x="5529554" y="5539173"/>
            <a:ext cx="2274715" cy="131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494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3C09984-E255-44A4-8CC6-37B86937F4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471082" y="5210873"/>
            <a:ext cx="1198318" cy="165810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488B9C4-1537-48DF-A2FC-84BA9A0309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10302921" y="907531"/>
            <a:ext cx="2103522" cy="74140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A135F68-DAE5-4E5D-9A60-656D530370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73" b="78391"/>
          <a:stretch/>
        </p:blipFill>
        <p:spPr>
          <a:xfrm flipV="1">
            <a:off x="0" y="1"/>
            <a:ext cx="3798586" cy="148193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53840C6-3E84-446F-99FD-229D51183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3" t="30981" b="13132"/>
          <a:stretch/>
        </p:blipFill>
        <p:spPr>
          <a:xfrm rot="5400000" flipH="1" flipV="1">
            <a:off x="9567032" y="4233033"/>
            <a:ext cx="1417234" cy="3832701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CD54F7A0-33FE-40D3-B475-88FD099B5C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26481" y="1819276"/>
            <a:ext cx="4857162" cy="2247122"/>
          </a:xfrm>
          <a:prstGeom prst="roundRect">
            <a:avLst>
              <a:gd name="adj" fmla="val 988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Graphic 3">
            <a:hlinkClick r:id="rId5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8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A83A8611-15B6-4902-9324-6C78E3E49F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819276"/>
            <a:ext cx="4857162" cy="2247122"/>
          </a:xfrm>
          <a:prstGeom prst="roundRect">
            <a:avLst>
              <a:gd name="adj" fmla="val 988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B443EAB-CB81-4C48-A455-03E6E6CD776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89" y="177466"/>
            <a:ext cx="981906" cy="177097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15720354-4C3E-47A5-81B4-5B5752C88F1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3577" y="4947141"/>
            <a:ext cx="1438423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916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97007EFA-0FAC-48DF-9FBC-6113CEC9049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95A5E1E7-B409-4CAF-9D0B-2B16366621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D35B1CA5-0B01-40C1-8681-A2E6F6A49A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2">
            <a:extLst>
              <a:ext uri="{FF2B5EF4-FFF2-40B4-BE49-F238E27FC236}">
                <a16:creationId xmlns:a16="http://schemas.microsoft.com/office/drawing/2014/main" id="{AFF1B4B1-08DC-457C-948B-3B5DA44A76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77EEEE8-62EE-4FC8-BBD5-1428EFEC4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6" b="22700"/>
          <a:stretch/>
        </p:blipFill>
        <p:spPr>
          <a:xfrm rot="5400000" flipV="1">
            <a:off x="8432321" y="-1541528"/>
            <a:ext cx="2218150" cy="530120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8C42852-72CB-4CE2-8E1B-0A4E43DDCD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79399" y="3058298"/>
            <a:ext cx="1198318" cy="165810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1FF490B-BD13-405C-AA89-C16E8F577F6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809079" y="2687595"/>
            <a:ext cx="2103522" cy="74140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D78C6DC-A23E-4BF1-AD19-849810B65E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10"/>
          <a:stretch/>
        </p:blipFill>
        <p:spPr>
          <a:xfrm rot="5400000" flipH="1">
            <a:off x="2430568" y="2430567"/>
            <a:ext cx="1996865" cy="68580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0DE01BE-8DBC-414E-941D-7DFEE279ADE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286" y="135720"/>
            <a:ext cx="2243232" cy="177097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F639368F-6879-457E-B17A-31FD5DF6ADF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8" y="4861134"/>
            <a:ext cx="1847714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676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85040A1-E43C-40B9-823F-5AEAF792081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863620" y="4676373"/>
            <a:ext cx="3328380" cy="218162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1C43EEE-FF99-4E26-9343-9C547C342AB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582838" y="0"/>
            <a:ext cx="2609162" cy="262514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8B013FB-1BC7-4610-8B7B-51FA18BEC8A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496841" y="4938134"/>
            <a:ext cx="1198318" cy="165810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27F08C4-45B7-4DE1-AB86-4DA4A342FF0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8679" y="1451368"/>
            <a:ext cx="2103522" cy="74140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29FFF85-41DE-4499-BA0F-1CC7FD62C8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73" b="78391"/>
          <a:stretch/>
        </p:blipFill>
        <p:spPr>
          <a:xfrm>
            <a:off x="0" y="5376067"/>
            <a:ext cx="3798586" cy="148193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579573B-BC79-40CE-8699-C34D717FB5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3" t="30981" b="13132"/>
          <a:stretch/>
        </p:blipFill>
        <p:spPr>
          <a:xfrm rot="5400000">
            <a:off x="1207734" y="-1207733"/>
            <a:ext cx="1417234" cy="383270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4204E5F-4F4A-44B6-AF9D-E7FB768955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31" y="4881700"/>
            <a:ext cx="2070070" cy="177097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E82767A-EC5E-4911-A5FF-477CEAC2AD4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440" y="427086"/>
            <a:ext cx="2274715" cy="1770972"/>
          </a:xfrm>
          <a:prstGeom prst="rect">
            <a:avLst/>
          </a:prstGeom>
        </p:spPr>
      </p:pic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B7EF08FF-E2AC-40C6-9776-8F8C763FE1E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48764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36048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A86CBBC4-89F4-4206-925F-2223F8465A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6" b="22700"/>
          <a:stretch/>
        </p:blipFill>
        <p:spPr>
          <a:xfrm rot="5400000" flipV="1">
            <a:off x="8432321" y="-1541528"/>
            <a:ext cx="2218150" cy="530120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FCDD43D-47D3-4211-8AC0-646096CCE4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4676373"/>
            <a:ext cx="3328380" cy="218162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3D28505-EACA-40CA-9441-2240E25794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6199" y="195907"/>
            <a:ext cx="1198318" cy="165810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AC5F694-F574-434C-95C1-BF39659C5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728199" y="5767187"/>
            <a:ext cx="2103522" cy="741405"/>
          </a:xfrm>
          <a:prstGeom prst="rect">
            <a:avLst/>
          </a:prstGeom>
        </p:spPr>
      </p:pic>
      <p:pic>
        <p:nvPicPr>
          <p:cNvPr id="11" name="Graphic 3">
            <a:hlinkClick r:id="rId6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CAAB5385-062A-428B-82BB-23CEA9AD70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45530" y="1327022"/>
            <a:ext cx="4037038" cy="40393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8AA40FA-F54B-4FDF-AAD9-64266CA9B5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67" y="4891121"/>
            <a:ext cx="1438423" cy="177097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2929A1F-C609-4601-ABFB-B915A0E867C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199" y="139473"/>
            <a:ext cx="2191818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04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그림 개체 틀 11">
            <a:extLst>
              <a:ext uri="{FF2B5EF4-FFF2-40B4-BE49-F238E27FC236}">
                <a16:creationId xmlns:a16="http://schemas.microsoft.com/office/drawing/2014/main" id="{1FCD1AF8-F509-4225-8303-63D208A792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76E6E40-C401-4F11-AB9C-CCB25754C8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0522599" y="5210873"/>
            <a:ext cx="1198318" cy="165810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21A531B-A04E-43CD-961B-2328D3B71CF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-214444" y="907531"/>
            <a:ext cx="2103522" cy="74140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35C265A-CD32-49AE-B12B-99259AFFA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73" b="78391"/>
          <a:stretch/>
        </p:blipFill>
        <p:spPr>
          <a:xfrm flipH="1" flipV="1">
            <a:off x="8393413" y="1"/>
            <a:ext cx="3798586" cy="1481933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B28FF12-D8BF-47FD-9E13-6DB67E0F7A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3" t="30981" b="13132"/>
          <a:stretch/>
        </p:blipFill>
        <p:spPr>
          <a:xfrm rot="16200000" flipV="1">
            <a:off x="1207733" y="4233033"/>
            <a:ext cx="1417234" cy="383270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23D022-B7BC-49CB-A8EF-29D795262BC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578" y="261490"/>
            <a:ext cx="2243232" cy="177097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1D8AD01-4ED9-4F51-9535-2E919E2A1BE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90" y="4860556"/>
            <a:ext cx="1847714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2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F53A4B28-6572-4123-A1D1-AF86F06F5A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6" b="22700"/>
          <a:stretch/>
        </p:blipFill>
        <p:spPr>
          <a:xfrm rot="16200000" flipH="1" flipV="1">
            <a:off x="1541529" y="-1541528"/>
            <a:ext cx="2218150" cy="530120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3FC1326-BA44-4D9A-9C49-9DB63ADD79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714283" y="3058298"/>
            <a:ext cx="1198318" cy="165810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2E54E7FF-CCD3-47D7-B9A2-5B58CE9781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-401660" y="4568409"/>
            <a:ext cx="2103522" cy="74140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A3E5773-6651-4144-9818-FEE2107B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10"/>
          <a:stretch/>
        </p:blipFill>
        <p:spPr>
          <a:xfrm rot="16200000">
            <a:off x="7764567" y="2430567"/>
            <a:ext cx="1996865" cy="6858000"/>
          </a:xfrm>
          <a:prstGeom prst="rect">
            <a:avLst/>
          </a:prstGeom>
        </p:spPr>
      </p:pic>
      <p:pic>
        <p:nvPicPr>
          <p:cNvPr id="11" name="Graphic 3">
            <a:hlinkClick r:id="rId5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8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C4445E3-999A-4A4E-8DD7-B76F9C4E9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C2BC17D-6D19-4E0E-B034-A3BD99CAF81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680" y="4974081"/>
            <a:ext cx="981906" cy="177097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65F219C-8754-41DE-9316-74F12F464D6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650" y="227443"/>
            <a:ext cx="2274715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155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9B40B48-5B54-469C-9045-2830D7D446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9A87EFB-280B-4AD2-9ABD-3A4A1A13923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4676373"/>
            <a:ext cx="3328380" cy="218162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F84566E-776C-4D5C-A084-280C6378027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609162" cy="262514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65284D0-2E19-4DDD-B13D-BF5E27D6229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6263" y="2625145"/>
            <a:ext cx="1198318" cy="165810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9D590D0-54FF-4F99-AA3B-1D410C21DFC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829799" y="1451368"/>
            <a:ext cx="2103522" cy="74140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3924CDB-5AA6-43BA-8D02-18034DBD1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73" b="78391"/>
          <a:stretch/>
        </p:blipFill>
        <p:spPr>
          <a:xfrm flipH="1">
            <a:off x="8393414" y="5376067"/>
            <a:ext cx="3798586" cy="148193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28F885E-35CE-4049-8808-6F5E5D1611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3" t="30981" b="13132"/>
          <a:stretch/>
        </p:blipFill>
        <p:spPr>
          <a:xfrm rot="16200000" flipH="1">
            <a:off x="9567032" y="-1207733"/>
            <a:ext cx="1417234" cy="383270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03AA639-DE1F-4F23-8602-C57EB52E377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70" y="261491"/>
            <a:ext cx="1438423" cy="177097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C83EA97-689F-4124-AD98-5D44F07C846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945" y="261491"/>
            <a:ext cx="2191818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365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A52D2CF-099E-4003-9960-F4CBFAABCF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01D2C43-4A78-44EA-ABAF-CBB427C9DE1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974D3DA-E008-477D-AC77-05A8D6CA92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6" b="22700"/>
          <a:stretch/>
        </p:blipFill>
        <p:spPr>
          <a:xfrm rot="5400000" flipH="1">
            <a:off x="1541529" y="3098321"/>
            <a:ext cx="2218150" cy="530120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B3491FB-C072-41AB-8FBB-4E4A83BDAF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620" y="0"/>
            <a:ext cx="3328380" cy="218162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10377A6-51B9-4938-8A9E-096F7D037C2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483" y="5003989"/>
            <a:ext cx="1198318" cy="165810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63C968F-042F-4DDD-A987-B27A75E7438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9" y="349408"/>
            <a:ext cx="2103522" cy="74140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7E8ECE3-B3D7-4CE8-9796-90B36DB01C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26" y="4863438"/>
            <a:ext cx="2243232" cy="177097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6BEEEA0-0DD2-42D7-95C1-2B641B56317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39" y="4881079"/>
            <a:ext cx="981906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482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F4B1543-4F76-4D63-B78E-AF93BA92BC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D1CBDD3-4160-483A-91F0-E4148B691EB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9CB0E11-4D26-4644-A208-DC8C65D7735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1082" y="-10976"/>
            <a:ext cx="1198318" cy="165810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B7144D1-24FB-462F-A112-0B706118032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302921" y="5209065"/>
            <a:ext cx="2103522" cy="74140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851D3E0-E7A8-4636-84E1-5B05BDAE3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73" b="78391"/>
          <a:stretch/>
        </p:blipFill>
        <p:spPr>
          <a:xfrm>
            <a:off x="0" y="5376067"/>
            <a:ext cx="3798586" cy="148193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7396F48-5544-4234-BFD2-9F95E08980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3" t="30981" b="13132"/>
          <a:stretch/>
        </p:blipFill>
        <p:spPr>
          <a:xfrm rot="16200000" flipH="1">
            <a:off x="9567032" y="-1207733"/>
            <a:ext cx="1417234" cy="383270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7FF5FF6-4B89-4865-9DE8-369035FBD32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196" y="235746"/>
            <a:ext cx="1847714" cy="177097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8E41935-FCE9-4C55-BE03-95D32B9FA9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0" b="8161"/>
          <a:stretch/>
        </p:blipFill>
        <p:spPr>
          <a:xfrm>
            <a:off x="-1" y="5231547"/>
            <a:ext cx="1899293" cy="162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91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A72EC41-AAA5-4B3B-A835-331F42E86C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6" b="22700"/>
          <a:stretch/>
        </p:blipFill>
        <p:spPr>
          <a:xfrm rot="16200000">
            <a:off x="8432321" y="3098321"/>
            <a:ext cx="2218150" cy="530120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3546046-6C47-4B12-ADC1-522D901D6D6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99" y="2141598"/>
            <a:ext cx="1198318" cy="165810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D4DC44D-C0D1-4923-B425-B74DBA2D0EF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079" y="3429000"/>
            <a:ext cx="2103522" cy="74140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8D379BB-9207-4317-A89F-4CE1E0D7ED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10"/>
          <a:stretch/>
        </p:blipFill>
        <p:spPr>
          <a:xfrm rot="16200000" flipH="1" flipV="1">
            <a:off x="2430568" y="-2430567"/>
            <a:ext cx="1996865" cy="68580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7C4A668-BE5C-44BB-AC65-3077F4D043E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59" y="112947"/>
            <a:ext cx="2274715" cy="177097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5113C19-5D20-46E6-99DE-23E960E1D93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783" y="4863438"/>
            <a:ext cx="2191818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142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6BA8D7D-135E-4FFF-9006-D23FE30692A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620" y="0"/>
            <a:ext cx="3328380" cy="218162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FD7EB99-CC65-46DF-ACBF-CE1FB0C97C3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838" y="4232855"/>
            <a:ext cx="2609162" cy="262514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24C210A-0D3F-42E6-B35D-CFEA1525169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419" y="2574751"/>
            <a:ext cx="1198318" cy="165810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573BAEF-3D81-481E-82CA-3D09AAC98F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79" y="4665227"/>
            <a:ext cx="2103522" cy="74140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5F18623-1318-45EC-857A-626D42D10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73" b="78391"/>
          <a:stretch/>
        </p:blipFill>
        <p:spPr>
          <a:xfrm flipV="1">
            <a:off x="0" y="0"/>
            <a:ext cx="3798586" cy="148193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5B7C8D2-DC87-49C3-9345-9695BCD776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3" t="30981" b="13132"/>
          <a:stretch/>
        </p:blipFill>
        <p:spPr>
          <a:xfrm rot="16200000" flipV="1">
            <a:off x="1207734" y="4233032"/>
            <a:ext cx="1417234" cy="383270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B7F87C7-DC19-489C-96F2-93B3A628CB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008" y="4659941"/>
            <a:ext cx="981906" cy="177097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2D7A84C-B461-4166-9284-C492A7970FB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79" y="5035929"/>
            <a:ext cx="1438423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16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0E29C30-4085-48ED-9D12-B9B86EF39D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6" b="22700"/>
          <a:stretch/>
        </p:blipFill>
        <p:spPr>
          <a:xfrm rot="16200000">
            <a:off x="8432321" y="3098321"/>
            <a:ext cx="2218150" cy="530120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B362C51-85EE-4CC7-A3EE-8419138E47C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328380" cy="218162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93B5242-990F-4039-B7BF-09FEB1ABCC5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199" y="3502447"/>
            <a:ext cx="1198318" cy="165810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CDF649C-DBE8-4DCC-AC41-F70EBC1B9F6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28199" y="349408"/>
            <a:ext cx="2103522" cy="74140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8C4A134-D4B1-4140-950F-3D29F1FA5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3" b="17006"/>
          <a:stretch/>
        </p:blipFill>
        <p:spPr>
          <a:xfrm>
            <a:off x="10052039" y="5388202"/>
            <a:ext cx="2139962" cy="146979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FF1C204-6F01-4900-8C1E-E2A9AC623FC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9" y="5087028"/>
            <a:ext cx="2191818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36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FF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53010BF-90A3-4BCE-AC8C-33080912EC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6" b="27465"/>
          <a:stretch/>
        </p:blipFill>
        <p:spPr>
          <a:xfrm rot="5400000" flipH="1">
            <a:off x="1378163" y="3261683"/>
            <a:ext cx="2218151" cy="497448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45D5A1D-00AB-4465-B707-23B40C83C72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4632022" cy="303611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50C9D42-6BBF-4E27-8321-7DE6685299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896" y="3204653"/>
            <a:ext cx="3631104" cy="365334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78BEC8F-F8B0-475B-914B-8ADA5D65F5A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352" y="1725168"/>
            <a:ext cx="1370322" cy="189610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1EE420B-9118-4C45-B5EE-2797B16EE41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85" y="3821886"/>
            <a:ext cx="2405457" cy="84782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814D488-4187-4B73-8207-CA6924A863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68" t="35331" b="14752"/>
          <a:stretch/>
        </p:blipFill>
        <p:spPr>
          <a:xfrm rot="16200000" flipH="1">
            <a:off x="9841294" y="-1072590"/>
            <a:ext cx="1278116" cy="342329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B1270D5-BC2D-4CFC-A2B5-DDF56954636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442" y="0"/>
            <a:ext cx="2243232" cy="177097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D1E31E4-BCD3-43D4-B88D-24B24156BEC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85" y="4878742"/>
            <a:ext cx="1438423" cy="177097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2A07EDE-E80A-4CDD-A630-2B3D8C1B55F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745" y="4863437"/>
            <a:ext cx="2070070" cy="177097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AE6707A-49D6-4C8F-BAC4-AAFB0C61AD0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59" y="112947"/>
            <a:ext cx="2274715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945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4D7FF63-26A0-4355-992F-78C9D08D5E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0522599" y="-10976"/>
            <a:ext cx="1198318" cy="165810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BCF46A4-58E6-498F-B637-88A538920B4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214444" y="5209065"/>
            <a:ext cx="2103522" cy="74140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230C6CD-68C3-4A01-BF24-F6728682EF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73" b="78391"/>
          <a:stretch/>
        </p:blipFill>
        <p:spPr>
          <a:xfrm flipH="1">
            <a:off x="8393413" y="5376067"/>
            <a:ext cx="3798586" cy="148193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A3FDCC5-2247-48E5-BB9F-3978CAB5E0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3" t="30981" b="13132"/>
          <a:stretch/>
        </p:blipFill>
        <p:spPr>
          <a:xfrm rot="5400000">
            <a:off x="1207733" y="-1207733"/>
            <a:ext cx="1417234" cy="383270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47E8F5E-0C44-49A7-8471-A31947BA1A6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096" y="5087028"/>
            <a:ext cx="1847714" cy="177097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06F3A58-4028-4E6F-A339-31D59B1A5F9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91" y="316162"/>
            <a:ext cx="2070070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847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04C4D67-5165-44FE-992D-610A832537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6" b="22700"/>
          <a:stretch/>
        </p:blipFill>
        <p:spPr>
          <a:xfrm rot="5400000" flipH="1">
            <a:off x="1541529" y="3098321"/>
            <a:ext cx="2218150" cy="530120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3C9DAB7-34E5-45AE-8BA6-B449E9F159C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14283" y="2141598"/>
            <a:ext cx="1198318" cy="16581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D074D86-3615-4AC3-97EC-FFA2CACBC9B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399" y="3429000"/>
            <a:ext cx="2103522" cy="74140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9D4A6BE-767A-4D59-A118-9DA6D9033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10"/>
          <a:stretch/>
        </p:blipFill>
        <p:spPr>
          <a:xfrm rot="5400000" flipV="1">
            <a:off x="7764567" y="-2430567"/>
            <a:ext cx="1996865" cy="6858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581EA93-B615-4646-8FC0-544A5CE42D2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7372" y="4863438"/>
            <a:ext cx="2243232" cy="177097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0CF50B4-B88E-49B7-BECC-97885A225D2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34673" y="211005"/>
            <a:ext cx="2070070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318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5.svg"/><Relationship Id="rId21" Type="http://schemas.openxmlformats.org/officeDocument/2006/relationships/image" Target="../media/image59.svg"/><Relationship Id="rId42" Type="http://schemas.openxmlformats.org/officeDocument/2006/relationships/image" Target="../media/image80.png"/><Relationship Id="rId47" Type="http://schemas.openxmlformats.org/officeDocument/2006/relationships/image" Target="../media/image85.svg"/><Relationship Id="rId63" Type="http://schemas.openxmlformats.org/officeDocument/2006/relationships/image" Target="../media/image101.svg"/><Relationship Id="rId68" Type="http://schemas.openxmlformats.org/officeDocument/2006/relationships/image" Target="../media/image106.png"/><Relationship Id="rId84" Type="http://schemas.openxmlformats.org/officeDocument/2006/relationships/image" Target="../media/image122.png"/><Relationship Id="rId89" Type="http://schemas.openxmlformats.org/officeDocument/2006/relationships/image" Target="../media/image127.svg"/><Relationship Id="rId112" Type="http://schemas.openxmlformats.org/officeDocument/2006/relationships/image" Target="../media/image150.png"/><Relationship Id="rId133" Type="http://schemas.openxmlformats.org/officeDocument/2006/relationships/image" Target="../media/image171.svg"/><Relationship Id="rId138" Type="http://schemas.openxmlformats.org/officeDocument/2006/relationships/image" Target="../media/image176.png"/><Relationship Id="rId154" Type="http://schemas.openxmlformats.org/officeDocument/2006/relationships/image" Target="../media/image192.png"/><Relationship Id="rId159" Type="http://schemas.openxmlformats.org/officeDocument/2006/relationships/image" Target="../media/image197.svg"/><Relationship Id="rId175" Type="http://schemas.openxmlformats.org/officeDocument/2006/relationships/image" Target="../media/image213.svg"/><Relationship Id="rId170" Type="http://schemas.openxmlformats.org/officeDocument/2006/relationships/image" Target="../media/image208.png"/><Relationship Id="rId191" Type="http://schemas.openxmlformats.org/officeDocument/2006/relationships/image" Target="../media/image229.svg"/><Relationship Id="rId16" Type="http://schemas.openxmlformats.org/officeDocument/2006/relationships/image" Target="../media/image54.png"/><Relationship Id="rId107" Type="http://schemas.openxmlformats.org/officeDocument/2006/relationships/image" Target="../media/image145.svg"/><Relationship Id="rId11" Type="http://schemas.openxmlformats.org/officeDocument/2006/relationships/image" Target="../media/image49.svg"/><Relationship Id="rId32" Type="http://schemas.openxmlformats.org/officeDocument/2006/relationships/image" Target="../media/image70.png"/><Relationship Id="rId37" Type="http://schemas.openxmlformats.org/officeDocument/2006/relationships/image" Target="../media/image75.svg"/><Relationship Id="rId53" Type="http://schemas.openxmlformats.org/officeDocument/2006/relationships/image" Target="../media/image91.svg"/><Relationship Id="rId58" Type="http://schemas.openxmlformats.org/officeDocument/2006/relationships/image" Target="../media/image96.png"/><Relationship Id="rId74" Type="http://schemas.openxmlformats.org/officeDocument/2006/relationships/image" Target="../media/image112.png"/><Relationship Id="rId79" Type="http://schemas.openxmlformats.org/officeDocument/2006/relationships/image" Target="../media/image117.svg"/><Relationship Id="rId102" Type="http://schemas.openxmlformats.org/officeDocument/2006/relationships/image" Target="../media/image140.png"/><Relationship Id="rId123" Type="http://schemas.openxmlformats.org/officeDocument/2006/relationships/image" Target="../media/image161.svg"/><Relationship Id="rId128" Type="http://schemas.openxmlformats.org/officeDocument/2006/relationships/image" Target="../media/image166.png"/><Relationship Id="rId144" Type="http://schemas.openxmlformats.org/officeDocument/2006/relationships/image" Target="../media/image182.png"/><Relationship Id="rId149" Type="http://schemas.openxmlformats.org/officeDocument/2006/relationships/image" Target="../media/image187.svg"/><Relationship Id="rId5" Type="http://schemas.openxmlformats.org/officeDocument/2006/relationships/image" Target="../media/image43.svg"/><Relationship Id="rId90" Type="http://schemas.openxmlformats.org/officeDocument/2006/relationships/image" Target="../media/image128.png"/><Relationship Id="rId95" Type="http://schemas.openxmlformats.org/officeDocument/2006/relationships/image" Target="../media/image133.svg"/><Relationship Id="rId160" Type="http://schemas.openxmlformats.org/officeDocument/2006/relationships/image" Target="../media/image198.png"/><Relationship Id="rId165" Type="http://schemas.openxmlformats.org/officeDocument/2006/relationships/image" Target="../media/image203.svg"/><Relationship Id="rId181" Type="http://schemas.openxmlformats.org/officeDocument/2006/relationships/image" Target="../media/image219.svg"/><Relationship Id="rId186" Type="http://schemas.openxmlformats.org/officeDocument/2006/relationships/image" Target="../media/image224.png"/><Relationship Id="rId22" Type="http://schemas.openxmlformats.org/officeDocument/2006/relationships/image" Target="../media/image60.png"/><Relationship Id="rId27" Type="http://schemas.openxmlformats.org/officeDocument/2006/relationships/image" Target="../media/image65.svg"/><Relationship Id="rId43" Type="http://schemas.openxmlformats.org/officeDocument/2006/relationships/image" Target="../media/image81.svg"/><Relationship Id="rId48" Type="http://schemas.openxmlformats.org/officeDocument/2006/relationships/image" Target="../media/image86.png"/><Relationship Id="rId64" Type="http://schemas.openxmlformats.org/officeDocument/2006/relationships/image" Target="../media/image102.png"/><Relationship Id="rId69" Type="http://schemas.openxmlformats.org/officeDocument/2006/relationships/image" Target="../media/image107.svg"/><Relationship Id="rId113" Type="http://schemas.openxmlformats.org/officeDocument/2006/relationships/image" Target="../media/image151.svg"/><Relationship Id="rId118" Type="http://schemas.openxmlformats.org/officeDocument/2006/relationships/image" Target="../media/image156.png"/><Relationship Id="rId134" Type="http://schemas.openxmlformats.org/officeDocument/2006/relationships/image" Target="../media/image172.png"/><Relationship Id="rId139" Type="http://schemas.openxmlformats.org/officeDocument/2006/relationships/image" Target="../media/image177.svg"/><Relationship Id="rId80" Type="http://schemas.openxmlformats.org/officeDocument/2006/relationships/image" Target="../media/image118.png"/><Relationship Id="rId85" Type="http://schemas.openxmlformats.org/officeDocument/2006/relationships/image" Target="../media/image123.svg"/><Relationship Id="rId150" Type="http://schemas.openxmlformats.org/officeDocument/2006/relationships/image" Target="../media/image188.png"/><Relationship Id="rId155" Type="http://schemas.openxmlformats.org/officeDocument/2006/relationships/image" Target="../media/image193.svg"/><Relationship Id="rId171" Type="http://schemas.openxmlformats.org/officeDocument/2006/relationships/image" Target="../media/image209.svg"/><Relationship Id="rId176" Type="http://schemas.openxmlformats.org/officeDocument/2006/relationships/image" Target="../media/image214.png"/><Relationship Id="rId192" Type="http://schemas.openxmlformats.org/officeDocument/2006/relationships/image" Target="../media/image230.png"/><Relationship Id="rId12" Type="http://schemas.openxmlformats.org/officeDocument/2006/relationships/image" Target="../media/image50.png"/><Relationship Id="rId17" Type="http://schemas.openxmlformats.org/officeDocument/2006/relationships/image" Target="../media/image55.svg"/><Relationship Id="rId33" Type="http://schemas.openxmlformats.org/officeDocument/2006/relationships/image" Target="../media/image71.svg"/><Relationship Id="rId38" Type="http://schemas.openxmlformats.org/officeDocument/2006/relationships/image" Target="../media/image76.png"/><Relationship Id="rId59" Type="http://schemas.openxmlformats.org/officeDocument/2006/relationships/image" Target="../media/image97.svg"/><Relationship Id="rId103" Type="http://schemas.openxmlformats.org/officeDocument/2006/relationships/image" Target="../media/image141.svg"/><Relationship Id="rId108" Type="http://schemas.openxmlformats.org/officeDocument/2006/relationships/image" Target="../media/image146.png"/><Relationship Id="rId124" Type="http://schemas.openxmlformats.org/officeDocument/2006/relationships/image" Target="../media/image162.png"/><Relationship Id="rId129" Type="http://schemas.openxmlformats.org/officeDocument/2006/relationships/image" Target="../media/image167.svg"/><Relationship Id="rId54" Type="http://schemas.openxmlformats.org/officeDocument/2006/relationships/image" Target="../media/image92.png"/><Relationship Id="rId70" Type="http://schemas.openxmlformats.org/officeDocument/2006/relationships/image" Target="../media/image108.png"/><Relationship Id="rId75" Type="http://schemas.openxmlformats.org/officeDocument/2006/relationships/image" Target="../media/image113.svg"/><Relationship Id="rId91" Type="http://schemas.openxmlformats.org/officeDocument/2006/relationships/image" Target="../media/image129.svg"/><Relationship Id="rId96" Type="http://schemas.openxmlformats.org/officeDocument/2006/relationships/image" Target="../media/image134.png"/><Relationship Id="rId140" Type="http://schemas.openxmlformats.org/officeDocument/2006/relationships/image" Target="../media/image178.png"/><Relationship Id="rId145" Type="http://schemas.openxmlformats.org/officeDocument/2006/relationships/image" Target="../media/image183.svg"/><Relationship Id="rId161" Type="http://schemas.openxmlformats.org/officeDocument/2006/relationships/image" Target="../media/image199.svg"/><Relationship Id="rId166" Type="http://schemas.openxmlformats.org/officeDocument/2006/relationships/image" Target="../media/image204.png"/><Relationship Id="rId182" Type="http://schemas.openxmlformats.org/officeDocument/2006/relationships/image" Target="../media/image220.png"/><Relationship Id="rId187" Type="http://schemas.openxmlformats.org/officeDocument/2006/relationships/image" Target="../media/image225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4.png"/><Relationship Id="rId23" Type="http://schemas.openxmlformats.org/officeDocument/2006/relationships/image" Target="../media/image61.svg"/><Relationship Id="rId28" Type="http://schemas.openxmlformats.org/officeDocument/2006/relationships/image" Target="../media/image66.png"/><Relationship Id="rId49" Type="http://schemas.openxmlformats.org/officeDocument/2006/relationships/image" Target="../media/image87.svg"/><Relationship Id="rId114" Type="http://schemas.openxmlformats.org/officeDocument/2006/relationships/image" Target="../media/image152.png"/><Relationship Id="rId119" Type="http://schemas.openxmlformats.org/officeDocument/2006/relationships/image" Target="../media/image157.svg"/><Relationship Id="rId44" Type="http://schemas.openxmlformats.org/officeDocument/2006/relationships/image" Target="../media/image82.png"/><Relationship Id="rId60" Type="http://schemas.openxmlformats.org/officeDocument/2006/relationships/image" Target="../media/image98.png"/><Relationship Id="rId65" Type="http://schemas.openxmlformats.org/officeDocument/2006/relationships/image" Target="../media/image103.svg"/><Relationship Id="rId81" Type="http://schemas.openxmlformats.org/officeDocument/2006/relationships/image" Target="../media/image119.svg"/><Relationship Id="rId86" Type="http://schemas.openxmlformats.org/officeDocument/2006/relationships/image" Target="../media/image124.png"/><Relationship Id="rId130" Type="http://schemas.openxmlformats.org/officeDocument/2006/relationships/image" Target="../media/image168.png"/><Relationship Id="rId135" Type="http://schemas.openxmlformats.org/officeDocument/2006/relationships/image" Target="../media/image173.svg"/><Relationship Id="rId151" Type="http://schemas.openxmlformats.org/officeDocument/2006/relationships/image" Target="../media/image189.svg"/><Relationship Id="rId156" Type="http://schemas.openxmlformats.org/officeDocument/2006/relationships/image" Target="../media/image194.png"/><Relationship Id="rId177" Type="http://schemas.openxmlformats.org/officeDocument/2006/relationships/image" Target="../media/image215.svg"/><Relationship Id="rId172" Type="http://schemas.openxmlformats.org/officeDocument/2006/relationships/image" Target="../media/image210.png"/><Relationship Id="rId193" Type="http://schemas.openxmlformats.org/officeDocument/2006/relationships/image" Target="../media/image231.svg"/><Relationship Id="rId13" Type="http://schemas.openxmlformats.org/officeDocument/2006/relationships/image" Target="../media/image51.svg"/><Relationship Id="rId18" Type="http://schemas.openxmlformats.org/officeDocument/2006/relationships/image" Target="../media/image56.png"/><Relationship Id="rId39" Type="http://schemas.openxmlformats.org/officeDocument/2006/relationships/image" Target="../media/image77.svg"/><Relationship Id="rId109" Type="http://schemas.openxmlformats.org/officeDocument/2006/relationships/image" Target="../media/image147.svg"/><Relationship Id="rId34" Type="http://schemas.openxmlformats.org/officeDocument/2006/relationships/image" Target="../media/image72.png"/><Relationship Id="rId50" Type="http://schemas.openxmlformats.org/officeDocument/2006/relationships/image" Target="../media/image88.png"/><Relationship Id="rId55" Type="http://schemas.openxmlformats.org/officeDocument/2006/relationships/image" Target="../media/image93.svg"/><Relationship Id="rId76" Type="http://schemas.openxmlformats.org/officeDocument/2006/relationships/image" Target="../media/image114.png"/><Relationship Id="rId97" Type="http://schemas.openxmlformats.org/officeDocument/2006/relationships/image" Target="../media/image135.svg"/><Relationship Id="rId104" Type="http://schemas.openxmlformats.org/officeDocument/2006/relationships/image" Target="../media/image142.png"/><Relationship Id="rId120" Type="http://schemas.openxmlformats.org/officeDocument/2006/relationships/image" Target="../media/image158.png"/><Relationship Id="rId125" Type="http://schemas.openxmlformats.org/officeDocument/2006/relationships/image" Target="../media/image163.svg"/><Relationship Id="rId141" Type="http://schemas.openxmlformats.org/officeDocument/2006/relationships/image" Target="../media/image179.svg"/><Relationship Id="rId146" Type="http://schemas.openxmlformats.org/officeDocument/2006/relationships/image" Target="../media/image184.png"/><Relationship Id="rId167" Type="http://schemas.openxmlformats.org/officeDocument/2006/relationships/image" Target="../media/image205.svg"/><Relationship Id="rId188" Type="http://schemas.openxmlformats.org/officeDocument/2006/relationships/image" Target="../media/image226.png"/><Relationship Id="rId7" Type="http://schemas.openxmlformats.org/officeDocument/2006/relationships/image" Target="../media/image45.svg"/><Relationship Id="rId71" Type="http://schemas.openxmlformats.org/officeDocument/2006/relationships/image" Target="../media/image109.svg"/><Relationship Id="rId92" Type="http://schemas.openxmlformats.org/officeDocument/2006/relationships/image" Target="../media/image130.png"/><Relationship Id="rId162" Type="http://schemas.openxmlformats.org/officeDocument/2006/relationships/image" Target="../media/image200.png"/><Relationship Id="rId183" Type="http://schemas.openxmlformats.org/officeDocument/2006/relationships/image" Target="../media/image221.svg"/><Relationship Id="rId2" Type="http://schemas.openxmlformats.org/officeDocument/2006/relationships/image" Target="../media/image40.png"/><Relationship Id="rId29" Type="http://schemas.openxmlformats.org/officeDocument/2006/relationships/image" Target="../media/image67.svg"/><Relationship Id="rId24" Type="http://schemas.openxmlformats.org/officeDocument/2006/relationships/image" Target="../media/image62.png"/><Relationship Id="rId40" Type="http://schemas.openxmlformats.org/officeDocument/2006/relationships/image" Target="../media/image78.png"/><Relationship Id="rId45" Type="http://schemas.openxmlformats.org/officeDocument/2006/relationships/image" Target="../media/image83.svg"/><Relationship Id="rId66" Type="http://schemas.openxmlformats.org/officeDocument/2006/relationships/image" Target="../media/image104.png"/><Relationship Id="rId87" Type="http://schemas.openxmlformats.org/officeDocument/2006/relationships/image" Target="../media/image125.svg"/><Relationship Id="rId110" Type="http://schemas.openxmlformats.org/officeDocument/2006/relationships/image" Target="../media/image148.png"/><Relationship Id="rId115" Type="http://schemas.openxmlformats.org/officeDocument/2006/relationships/image" Target="../media/image153.svg"/><Relationship Id="rId131" Type="http://schemas.openxmlformats.org/officeDocument/2006/relationships/image" Target="../media/image169.svg"/><Relationship Id="rId136" Type="http://schemas.openxmlformats.org/officeDocument/2006/relationships/image" Target="../media/image174.png"/><Relationship Id="rId157" Type="http://schemas.openxmlformats.org/officeDocument/2006/relationships/image" Target="../media/image195.svg"/><Relationship Id="rId178" Type="http://schemas.openxmlformats.org/officeDocument/2006/relationships/image" Target="../media/image216.png"/><Relationship Id="rId61" Type="http://schemas.openxmlformats.org/officeDocument/2006/relationships/image" Target="../media/image99.svg"/><Relationship Id="rId82" Type="http://schemas.openxmlformats.org/officeDocument/2006/relationships/image" Target="../media/image120.png"/><Relationship Id="rId152" Type="http://schemas.openxmlformats.org/officeDocument/2006/relationships/image" Target="../media/image190.png"/><Relationship Id="rId173" Type="http://schemas.openxmlformats.org/officeDocument/2006/relationships/image" Target="../media/image211.svg"/><Relationship Id="rId19" Type="http://schemas.openxmlformats.org/officeDocument/2006/relationships/image" Target="../media/image57.svg"/><Relationship Id="rId14" Type="http://schemas.openxmlformats.org/officeDocument/2006/relationships/image" Target="../media/image52.png"/><Relationship Id="rId30" Type="http://schemas.openxmlformats.org/officeDocument/2006/relationships/image" Target="../media/image68.png"/><Relationship Id="rId35" Type="http://schemas.openxmlformats.org/officeDocument/2006/relationships/image" Target="../media/image73.svg"/><Relationship Id="rId56" Type="http://schemas.openxmlformats.org/officeDocument/2006/relationships/image" Target="../media/image94.png"/><Relationship Id="rId77" Type="http://schemas.openxmlformats.org/officeDocument/2006/relationships/image" Target="../media/image115.svg"/><Relationship Id="rId100" Type="http://schemas.openxmlformats.org/officeDocument/2006/relationships/image" Target="../media/image138.png"/><Relationship Id="rId105" Type="http://schemas.openxmlformats.org/officeDocument/2006/relationships/image" Target="../media/image143.svg"/><Relationship Id="rId126" Type="http://schemas.openxmlformats.org/officeDocument/2006/relationships/image" Target="../media/image164.png"/><Relationship Id="rId147" Type="http://schemas.openxmlformats.org/officeDocument/2006/relationships/image" Target="../media/image185.svg"/><Relationship Id="rId168" Type="http://schemas.openxmlformats.org/officeDocument/2006/relationships/image" Target="../media/image206.png"/><Relationship Id="rId8" Type="http://schemas.openxmlformats.org/officeDocument/2006/relationships/image" Target="../media/image46.png"/><Relationship Id="rId51" Type="http://schemas.openxmlformats.org/officeDocument/2006/relationships/image" Target="../media/image89.svg"/><Relationship Id="rId72" Type="http://schemas.openxmlformats.org/officeDocument/2006/relationships/image" Target="../media/image110.png"/><Relationship Id="rId93" Type="http://schemas.openxmlformats.org/officeDocument/2006/relationships/image" Target="../media/image131.svg"/><Relationship Id="rId98" Type="http://schemas.openxmlformats.org/officeDocument/2006/relationships/image" Target="../media/image136.png"/><Relationship Id="rId121" Type="http://schemas.openxmlformats.org/officeDocument/2006/relationships/image" Target="../media/image159.svg"/><Relationship Id="rId142" Type="http://schemas.openxmlformats.org/officeDocument/2006/relationships/image" Target="../media/image180.png"/><Relationship Id="rId163" Type="http://schemas.openxmlformats.org/officeDocument/2006/relationships/image" Target="../media/image201.svg"/><Relationship Id="rId184" Type="http://schemas.openxmlformats.org/officeDocument/2006/relationships/image" Target="../media/image222.png"/><Relationship Id="rId189" Type="http://schemas.openxmlformats.org/officeDocument/2006/relationships/image" Target="../media/image227.svg"/><Relationship Id="rId3" Type="http://schemas.openxmlformats.org/officeDocument/2006/relationships/image" Target="../media/image41.svg"/><Relationship Id="rId25" Type="http://schemas.openxmlformats.org/officeDocument/2006/relationships/image" Target="../media/image63.svg"/><Relationship Id="rId46" Type="http://schemas.openxmlformats.org/officeDocument/2006/relationships/image" Target="../media/image84.png"/><Relationship Id="rId67" Type="http://schemas.openxmlformats.org/officeDocument/2006/relationships/image" Target="../media/image105.svg"/><Relationship Id="rId116" Type="http://schemas.openxmlformats.org/officeDocument/2006/relationships/image" Target="../media/image154.png"/><Relationship Id="rId137" Type="http://schemas.openxmlformats.org/officeDocument/2006/relationships/image" Target="../media/image175.svg"/><Relationship Id="rId158" Type="http://schemas.openxmlformats.org/officeDocument/2006/relationships/image" Target="../media/image196.png"/><Relationship Id="rId20" Type="http://schemas.openxmlformats.org/officeDocument/2006/relationships/image" Target="../media/image58.png"/><Relationship Id="rId41" Type="http://schemas.openxmlformats.org/officeDocument/2006/relationships/image" Target="../media/image79.svg"/><Relationship Id="rId62" Type="http://schemas.openxmlformats.org/officeDocument/2006/relationships/image" Target="../media/image100.png"/><Relationship Id="rId83" Type="http://schemas.openxmlformats.org/officeDocument/2006/relationships/image" Target="../media/image121.svg"/><Relationship Id="rId88" Type="http://schemas.openxmlformats.org/officeDocument/2006/relationships/image" Target="../media/image126.png"/><Relationship Id="rId111" Type="http://schemas.openxmlformats.org/officeDocument/2006/relationships/image" Target="../media/image149.svg"/><Relationship Id="rId132" Type="http://schemas.openxmlformats.org/officeDocument/2006/relationships/image" Target="../media/image170.png"/><Relationship Id="rId153" Type="http://schemas.openxmlformats.org/officeDocument/2006/relationships/image" Target="../media/image191.svg"/><Relationship Id="rId174" Type="http://schemas.openxmlformats.org/officeDocument/2006/relationships/image" Target="../media/image212.png"/><Relationship Id="rId179" Type="http://schemas.openxmlformats.org/officeDocument/2006/relationships/image" Target="../media/image217.svg"/><Relationship Id="rId190" Type="http://schemas.openxmlformats.org/officeDocument/2006/relationships/image" Target="../media/image228.png"/><Relationship Id="rId15" Type="http://schemas.openxmlformats.org/officeDocument/2006/relationships/image" Target="../media/image53.svg"/><Relationship Id="rId36" Type="http://schemas.openxmlformats.org/officeDocument/2006/relationships/image" Target="../media/image74.png"/><Relationship Id="rId57" Type="http://schemas.openxmlformats.org/officeDocument/2006/relationships/image" Target="../media/image95.svg"/><Relationship Id="rId106" Type="http://schemas.openxmlformats.org/officeDocument/2006/relationships/image" Target="../media/image144.png"/><Relationship Id="rId127" Type="http://schemas.openxmlformats.org/officeDocument/2006/relationships/image" Target="../media/image165.svg"/><Relationship Id="rId10" Type="http://schemas.openxmlformats.org/officeDocument/2006/relationships/image" Target="../media/image48.png"/><Relationship Id="rId31" Type="http://schemas.openxmlformats.org/officeDocument/2006/relationships/image" Target="../media/image69.svg"/><Relationship Id="rId52" Type="http://schemas.openxmlformats.org/officeDocument/2006/relationships/image" Target="../media/image90.png"/><Relationship Id="rId73" Type="http://schemas.openxmlformats.org/officeDocument/2006/relationships/image" Target="../media/image111.svg"/><Relationship Id="rId78" Type="http://schemas.openxmlformats.org/officeDocument/2006/relationships/image" Target="../media/image116.png"/><Relationship Id="rId94" Type="http://schemas.openxmlformats.org/officeDocument/2006/relationships/image" Target="../media/image132.png"/><Relationship Id="rId99" Type="http://schemas.openxmlformats.org/officeDocument/2006/relationships/image" Target="../media/image137.svg"/><Relationship Id="rId101" Type="http://schemas.openxmlformats.org/officeDocument/2006/relationships/image" Target="../media/image139.svg"/><Relationship Id="rId122" Type="http://schemas.openxmlformats.org/officeDocument/2006/relationships/image" Target="../media/image160.png"/><Relationship Id="rId143" Type="http://schemas.openxmlformats.org/officeDocument/2006/relationships/image" Target="../media/image181.svg"/><Relationship Id="rId148" Type="http://schemas.openxmlformats.org/officeDocument/2006/relationships/image" Target="../media/image186.png"/><Relationship Id="rId164" Type="http://schemas.openxmlformats.org/officeDocument/2006/relationships/image" Target="../media/image202.png"/><Relationship Id="rId169" Type="http://schemas.openxmlformats.org/officeDocument/2006/relationships/image" Target="../media/image207.svg"/><Relationship Id="rId185" Type="http://schemas.openxmlformats.org/officeDocument/2006/relationships/image" Target="../media/image22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Relationship Id="rId180" Type="http://schemas.openxmlformats.org/officeDocument/2006/relationships/image" Target="../media/image218.png"/><Relationship Id="rId26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0.svg"/><Relationship Id="rId21" Type="http://schemas.openxmlformats.org/officeDocument/2006/relationships/image" Target="../media/image245.svg"/><Relationship Id="rId42" Type="http://schemas.openxmlformats.org/officeDocument/2006/relationships/image" Target="../media/image266.png"/><Relationship Id="rId47" Type="http://schemas.openxmlformats.org/officeDocument/2006/relationships/image" Target="../media/image271.svg"/><Relationship Id="rId63" Type="http://schemas.openxmlformats.org/officeDocument/2006/relationships/image" Target="../media/image287.svg"/><Relationship Id="rId68" Type="http://schemas.openxmlformats.org/officeDocument/2006/relationships/image" Target="../media/image292.png"/><Relationship Id="rId84" Type="http://schemas.openxmlformats.org/officeDocument/2006/relationships/image" Target="../media/image308.png"/><Relationship Id="rId89" Type="http://schemas.openxmlformats.org/officeDocument/2006/relationships/image" Target="../media/image313.svg"/><Relationship Id="rId112" Type="http://schemas.openxmlformats.org/officeDocument/2006/relationships/image" Target="../media/image336.png"/><Relationship Id="rId133" Type="http://schemas.openxmlformats.org/officeDocument/2006/relationships/image" Target="../media/image356.svg"/><Relationship Id="rId138" Type="http://schemas.openxmlformats.org/officeDocument/2006/relationships/image" Target="../media/image361.png"/><Relationship Id="rId154" Type="http://schemas.openxmlformats.org/officeDocument/2006/relationships/image" Target="../media/image377.png"/><Relationship Id="rId159" Type="http://schemas.openxmlformats.org/officeDocument/2006/relationships/image" Target="../media/image382.svg"/><Relationship Id="rId175" Type="http://schemas.openxmlformats.org/officeDocument/2006/relationships/image" Target="../media/image398.svg"/><Relationship Id="rId170" Type="http://schemas.openxmlformats.org/officeDocument/2006/relationships/image" Target="../media/image393.png"/><Relationship Id="rId191" Type="http://schemas.openxmlformats.org/officeDocument/2006/relationships/image" Target="../media/image414.svg"/><Relationship Id="rId16" Type="http://schemas.openxmlformats.org/officeDocument/2006/relationships/image" Target="../media/image21.png"/><Relationship Id="rId107" Type="http://schemas.openxmlformats.org/officeDocument/2006/relationships/image" Target="../media/image331.svg"/><Relationship Id="rId11" Type="http://schemas.openxmlformats.org/officeDocument/2006/relationships/image" Target="../media/image237.svg"/><Relationship Id="rId32" Type="http://schemas.openxmlformats.org/officeDocument/2006/relationships/image" Target="../media/image256.png"/><Relationship Id="rId37" Type="http://schemas.openxmlformats.org/officeDocument/2006/relationships/image" Target="../media/image261.svg"/><Relationship Id="rId53" Type="http://schemas.openxmlformats.org/officeDocument/2006/relationships/image" Target="../media/image277.svg"/><Relationship Id="rId58" Type="http://schemas.openxmlformats.org/officeDocument/2006/relationships/image" Target="../media/image282.png"/><Relationship Id="rId74" Type="http://schemas.openxmlformats.org/officeDocument/2006/relationships/image" Target="../media/image298.png"/><Relationship Id="rId79" Type="http://schemas.openxmlformats.org/officeDocument/2006/relationships/image" Target="../media/image303.svg"/><Relationship Id="rId102" Type="http://schemas.openxmlformats.org/officeDocument/2006/relationships/image" Target="../media/image326.png"/><Relationship Id="rId123" Type="http://schemas.openxmlformats.org/officeDocument/2006/relationships/image" Target="../media/image346.svg"/><Relationship Id="rId128" Type="http://schemas.openxmlformats.org/officeDocument/2006/relationships/image" Target="../media/image351.png"/><Relationship Id="rId144" Type="http://schemas.openxmlformats.org/officeDocument/2006/relationships/image" Target="../media/image367.png"/><Relationship Id="rId149" Type="http://schemas.openxmlformats.org/officeDocument/2006/relationships/image" Target="../media/image372.svg"/><Relationship Id="rId5" Type="http://schemas.openxmlformats.org/officeDocument/2006/relationships/image" Target="../media/image18.svg"/><Relationship Id="rId90" Type="http://schemas.openxmlformats.org/officeDocument/2006/relationships/image" Target="../media/image314.png"/><Relationship Id="rId95" Type="http://schemas.openxmlformats.org/officeDocument/2006/relationships/image" Target="../media/image319.svg"/><Relationship Id="rId160" Type="http://schemas.openxmlformats.org/officeDocument/2006/relationships/image" Target="../media/image383.png"/><Relationship Id="rId165" Type="http://schemas.openxmlformats.org/officeDocument/2006/relationships/image" Target="../media/image388.svg"/><Relationship Id="rId181" Type="http://schemas.openxmlformats.org/officeDocument/2006/relationships/image" Target="../media/image404.svg"/><Relationship Id="rId186" Type="http://schemas.openxmlformats.org/officeDocument/2006/relationships/image" Target="../media/image409.png"/><Relationship Id="rId22" Type="http://schemas.openxmlformats.org/officeDocument/2006/relationships/image" Target="../media/image246.png"/><Relationship Id="rId27" Type="http://schemas.openxmlformats.org/officeDocument/2006/relationships/image" Target="../media/image251.svg"/><Relationship Id="rId43" Type="http://schemas.openxmlformats.org/officeDocument/2006/relationships/image" Target="../media/image267.svg"/><Relationship Id="rId48" Type="http://schemas.openxmlformats.org/officeDocument/2006/relationships/image" Target="../media/image272.png"/><Relationship Id="rId64" Type="http://schemas.openxmlformats.org/officeDocument/2006/relationships/image" Target="../media/image288.png"/><Relationship Id="rId69" Type="http://schemas.openxmlformats.org/officeDocument/2006/relationships/image" Target="../media/image293.svg"/><Relationship Id="rId113" Type="http://schemas.openxmlformats.org/officeDocument/2006/relationships/image" Target="../media/image337.svg"/><Relationship Id="rId118" Type="http://schemas.openxmlformats.org/officeDocument/2006/relationships/image" Target="../media/image341.png"/><Relationship Id="rId134" Type="http://schemas.openxmlformats.org/officeDocument/2006/relationships/image" Target="../media/image357.png"/><Relationship Id="rId139" Type="http://schemas.openxmlformats.org/officeDocument/2006/relationships/image" Target="../media/image362.svg"/><Relationship Id="rId80" Type="http://schemas.openxmlformats.org/officeDocument/2006/relationships/image" Target="../media/image304.png"/><Relationship Id="rId85" Type="http://schemas.openxmlformats.org/officeDocument/2006/relationships/image" Target="../media/image309.svg"/><Relationship Id="rId150" Type="http://schemas.openxmlformats.org/officeDocument/2006/relationships/image" Target="../media/image373.png"/><Relationship Id="rId155" Type="http://schemas.openxmlformats.org/officeDocument/2006/relationships/image" Target="../media/image378.svg"/><Relationship Id="rId171" Type="http://schemas.openxmlformats.org/officeDocument/2006/relationships/image" Target="../media/image394.svg"/><Relationship Id="rId176" Type="http://schemas.openxmlformats.org/officeDocument/2006/relationships/image" Target="../media/image399.png"/><Relationship Id="rId192" Type="http://schemas.openxmlformats.org/officeDocument/2006/relationships/image" Target="../media/image415.png"/><Relationship Id="rId12" Type="http://schemas.openxmlformats.org/officeDocument/2006/relationships/image" Target="../media/image238.png"/><Relationship Id="rId17" Type="http://schemas.openxmlformats.org/officeDocument/2006/relationships/image" Target="../media/image22.svg"/><Relationship Id="rId33" Type="http://schemas.openxmlformats.org/officeDocument/2006/relationships/image" Target="../media/image257.svg"/><Relationship Id="rId38" Type="http://schemas.openxmlformats.org/officeDocument/2006/relationships/image" Target="../media/image262.png"/><Relationship Id="rId59" Type="http://schemas.openxmlformats.org/officeDocument/2006/relationships/image" Target="../media/image283.svg"/><Relationship Id="rId103" Type="http://schemas.openxmlformats.org/officeDocument/2006/relationships/image" Target="../media/image327.svg"/><Relationship Id="rId108" Type="http://schemas.openxmlformats.org/officeDocument/2006/relationships/image" Target="../media/image332.png"/><Relationship Id="rId124" Type="http://schemas.openxmlformats.org/officeDocument/2006/relationships/image" Target="../media/image347.png"/><Relationship Id="rId129" Type="http://schemas.openxmlformats.org/officeDocument/2006/relationships/image" Target="../media/image352.svg"/><Relationship Id="rId54" Type="http://schemas.openxmlformats.org/officeDocument/2006/relationships/image" Target="../media/image278.png"/><Relationship Id="rId70" Type="http://schemas.openxmlformats.org/officeDocument/2006/relationships/image" Target="../media/image294.png"/><Relationship Id="rId75" Type="http://schemas.openxmlformats.org/officeDocument/2006/relationships/image" Target="../media/image299.svg"/><Relationship Id="rId91" Type="http://schemas.openxmlformats.org/officeDocument/2006/relationships/image" Target="../media/image315.svg"/><Relationship Id="rId96" Type="http://schemas.openxmlformats.org/officeDocument/2006/relationships/image" Target="../media/image320.png"/><Relationship Id="rId140" Type="http://schemas.openxmlformats.org/officeDocument/2006/relationships/image" Target="../media/image363.png"/><Relationship Id="rId145" Type="http://schemas.openxmlformats.org/officeDocument/2006/relationships/image" Target="../media/image368.svg"/><Relationship Id="rId161" Type="http://schemas.openxmlformats.org/officeDocument/2006/relationships/image" Target="../media/image384.svg"/><Relationship Id="rId166" Type="http://schemas.openxmlformats.org/officeDocument/2006/relationships/image" Target="../media/image389.png"/><Relationship Id="rId182" Type="http://schemas.openxmlformats.org/officeDocument/2006/relationships/image" Target="../media/image405.png"/><Relationship Id="rId187" Type="http://schemas.openxmlformats.org/officeDocument/2006/relationships/image" Target="../media/image410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9.png"/><Relationship Id="rId23" Type="http://schemas.openxmlformats.org/officeDocument/2006/relationships/image" Target="../media/image247.svg"/><Relationship Id="rId28" Type="http://schemas.openxmlformats.org/officeDocument/2006/relationships/image" Target="../media/image252.png"/><Relationship Id="rId49" Type="http://schemas.openxmlformats.org/officeDocument/2006/relationships/image" Target="../media/image273.svg"/><Relationship Id="rId114" Type="http://schemas.openxmlformats.org/officeDocument/2006/relationships/image" Target="../media/image338.png"/><Relationship Id="rId119" Type="http://schemas.openxmlformats.org/officeDocument/2006/relationships/image" Target="../media/image342.svg"/><Relationship Id="rId44" Type="http://schemas.openxmlformats.org/officeDocument/2006/relationships/image" Target="../media/image268.png"/><Relationship Id="rId60" Type="http://schemas.openxmlformats.org/officeDocument/2006/relationships/image" Target="../media/image284.png"/><Relationship Id="rId65" Type="http://schemas.openxmlformats.org/officeDocument/2006/relationships/image" Target="../media/image289.svg"/><Relationship Id="rId81" Type="http://schemas.openxmlformats.org/officeDocument/2006/relationships/image" Target="../media/image305.svg"/><Relationship Id="rId86" Type="http://schemas.openxmlformats.org/officeDocument/2006/relationships/image" Target="../media/image310.png"/><Relationship Id="rId130" Type="http://schemas.openxmlformats.org/officeDocument/2006/relationships/image" Target="../media/image353.png"/><Relationship Id="rId135" Type="http://schemas.openxmlformats.org/officeDocument/2006/relationships/image" Target="../media/image358.svg"/><Relationship Id="rId151" Type="http://schemas.openxmlformats.org/officeDocument/2006/relationships/image" Target="../media/image374.svg"/><Relationship Id="rId156" Type="http://schemas.openxmlformats.org/officeDocument/2006/relationships/image" Target="../media/image379.png"/><Relationship Id="rId177" Type="http://schemas.openxmlformats.org/officeDocument/2006/relationships/image" Target="../media/image400.svg"/><Relationship Id="rId172" Type="http://schemas.openxmlformats.org/officeDocument/2006/relationships/image" Target="../media/image395.png"/><Relationship Id="rId193" Type="http://schemas.openxmlformats.org/officeDocument/2006/relationships/image" Target="../media/image416.svg"/><Relationship Id="rId13" Type="http://schemas.openxmlformats.org/officeDocument/2006/relationships/image" Target="../media/image239.svg"/><Relationship Id="rId18" Type="http://schemas.openxmlformats.org/officeDocument/2006/relationships/image" Target="../media/image242.png"/><Relationship Id="rId39" Type="http://schemas.openxmlformats.org/officeDocument/2006/relationships/image" Target="../media/image263.svg"/><Relationship Id="rId109" Type="http://schemas.openxmlformats.org/officeDocument/2006/relationships/image" Target="../media/image333.svg"/><Relationship Id="rId34" Type="http://schemas.openxmlformats.org/officeDocument/2006/relationships/image" Target="../media/image258.png"/><Relationship Id="rId50" Type="http://schemas.openxmlformats.org/officeDocument/2006/relationships/image" Target="../media/image274.png"/><Relationship Id="rId55" Type="http://schemas.openxmlformats.org/officeDocument/2006/relationships/image" Target="../media/image279.svg"/><Relationship Id="rId76" Type="http://schemas.openxmlformats.org/officeDocument/2006/relationships/image" Target="../media/image300.png"/><Relationship Id="rId97" Type="http://schemas.openxmlformats.org/officeDocument/2006/relationships/image" Target="../media/image321.svg"/><Relationship Id="rId104" Type="http://schemas.openxmlformats.org/officeDocument/2006/relationships/image" Target="../media/image328.png"/><Relationship Id="rId120" Type="http://schemas.openxmlformats.org/officeDocument/2006/relationships/image" Target="../media/image343.png"/><Relationship Id="rId125" Type="http://schemas.openxmlformats.org/officeDocument/2006/relationships/image" Target="../media/image348.svg"/><Relationship Id="rId141" Type="http://schemas.openxmlformats.org/officeDocument/2006/relationships/image" Target="../media/image364.svg"/><Relationship Id="rId146" Type="http://schemas.openxmlformats.org/officeDocument/2006/relationships/image" Target="../media/image369.png"/><Relationship Id="rId167" Type="http://schemas.openxmlformats.org/officeDocument/2006/relationships/image" Target="../media/image390.svg"/><Relationship Id="rId188" Type="http://schemas.openxmlformats.org/officeDocument/2006/relationships/image" Target="../media/image411.png"/><Relationship Id="rId7" Type="http://schemas.openxmlformats.org/officeDocument/2006/relationships/image" Target="../media/image20.svg"/><Relationship Id="rId71" Type="http://schemas.openxmlformats.org/officeDocument/2006/relationships/image" Target="../media/image295.svg"/><Relationship Id="rId92" Type="http://schemas.openxmlformats.org/officeDocument/2006/relationships/image" Target="../media/image316.png"/><Relationship Id="rId162" Type="http://schemas.openxmlformats.org/officeDocument/2006/relationships/image" Target="../media/image385.png"/><Relationship Id="rId183" Type="http://schemas.openxmlformats.org/officeDocument/2006/relationships/image" Target="../media/image406.svg"/><Relationship Id="rId2" Type="http://schemas.openxmlformats.org/officeDocument/2006/relationships/image" Target="../media/image232.png"/><Relationship Id="rId29" Type="http://schemas.openxmlformats.org/officeDocument/2006/relationships/image" Target="../media/image253.svg"/><Relationship Id="rId24" Type="http://schemas.openxmlformats.org/officeDocument/2006/relationships/image" Target="../media/image248.png"/><Relationship Id="rId40" Type="http://schemas.openxmlformats.org/officeDocument/2006/relationships/image" Target="../media/image264.png"/><Relationship Id="rId45" Type="http://schemas.openxmlformats.org/officeDocument/2006/relationships/image" Target="../media/image269.svg"/><Relationship Id="rId66" Type="http://schemas.openxmlformats.org/officeDocument/2006/relationships/image" Target="../media/image290.png"/><Relationship Id="rId87" Type="http://schemas.openxmlformats.org/officeDocument/2006/relationships/image" Target="../media/image311.svg"/><Relationship Id="rId110" Type="http://schemas.openxmlformats.org/officeDocument/2006/relationships/image" Target="../media/image334.png"/><Relationship Id="rId115" Type="http://schemas.openxmlformats.org/officeDocument/2006/relationships/image" Target="../media/image339.svg"/><Relationship Id="rId131" Type="http://schemas.openxmlformats.org/officeDocument/2006/relationships/image" Target="../media/image354.svg"/><Relationship Id="rId136" Type="http://schemas.openxmlformats.org/officeDocument/2006/relationships/image" Target="../media/image359.png"/><Relationship Id="rId157" Type="http://schemas.openxmlformats.org/officeDocument/2006/relationships/image" Target="../media/image380.svg"/><Relationship Id="rId178" Type="http://schemas.openxmlformats.org/officeDocument/2006/relationships/image" Target="../media/image401.png"/><Relationship Id="rId61" Type="http://schemas.openxmlformats.org/officeDocument/2006/relationships/image" Target="../media/image285.svg"/><Relationship Id="rId82" Type="http://schemas.openxmlformats.org/officeDocument/2006/relationships/image" Target="../media/image306.png"/><Relationship Id="rId152" Type="http://schemas.openxmlformats.org/officeDocument/2006/relationships/image" Target="../media/image375.png"/><Relationship Id="rId173" Type="http://schemas.openxmlformats.org/officeDocument/2006/relationships/image" Target="../media/image396.svg"/><Relationship Id="rId19" Type="http://schemas.openxmlformats.org/officeDocument/2006/relationships/image" Target="../media/image243.svg"/><Relationship Id="rId14" Type="http://schemas.openxmlformats.org/officeDocument/2006/relationships/image" Target="../media/image240.png"/><Relationship Id="rId30" Type="http://schemas.openxmlformats.org/officeDocument/2006/relationships/image" Target="../media/image254.png"/><Relationship Id="rId35" Type="http://schemas.openxmlformats.org/officeDocument/2006/relationships/image" Target="../media/image259.svg"/><Relationship Id="rId56" Type="http://schemas.openxmlformats.org/officeDocument/2006/relationships/image" Target="../media/image280.png"/><Relationship Id="rId77" Type="http://schemas.openxmlformats.org/officeDocument/2006/relationships/image" Target="../media/image301.svg"/><Relationship Id="rId100" Type="http://schemas.openxmlformats.org/officeDocument/2006/relationships/image" Target="../media/image324.png"/><Relationship Id="rId105" Type="http://schemas.openxmlformats.org/officeDocument/2006/relationships/image" Target="../media/image329.svg"/><Relationship Id="rId126" Type="http://schemas.openxmlformats.org/officeDocument/2006/relationships/image" Target="../media/image349.png"/><Relationship Id="rId147" Type="http://schemas.openxmlformats.org/officeDocument/2006/relationships/image" Target="../media/image370.svg"/><Relationship Id="rId168" Type="http://schemas.openxmlformats.org/officeDocument/2006/relationships/image" Target="../media/image391.png"/><Relationship Id="rId8" Type="http://schemas.openxmlformats.org/officeDocument/2006/relationships/image" Target="../media/image234.png"/><Relationship Id="rId51" Type="http://schemas.openxmlformats.org/officeDocument/2006/relationships/image" Target="../media/image275.svg"/><Relationship Id="rId72" Type="http://schemas.openxmlformats.org/officeDocument/2006/relationships/image" Target="../media/image296.png"/><Relationship Id="rId93" Type="http://schemas.openxmlformats.org/officeDocument/2006/relationships/image" Target="../media/image317.svg"/><Relationship Id="rId98" Type="http://schemas.openxmlformats.org/officeDocument/2006/relationships/image" Target="../media/image322.png"/><Relationship Id="rId121" Type="http://schemas.openxmlformats.org/officeDocument/2006/relationships/image" Target="../media/image344.svg"/><Relationship Id="rId142" Type="http://schemas.openxmlformats.org/officeDocument/2006/relationships/image" Target="../media/image365.png"/><Relationship Id="rId163" Type="http://schemas.openxmlformats.org/officeDocument/2006/relationships/image" Target="../media/image386.svg"/><Relationship Id="rId184" Type="http://schemas.openxmlformats.org/officeDocument/2006/relationships/image" Target="../media/image407.png"/><Relationship Id="rId189" Type="http://schemas.openxmlformats.org/officeDocument/2006/relationships/image" Target="../media/image412.svg"/><Relationship Id="rId3" Type="http://schemas.openxmlformats.org/officeDocument/2006/relationships/image" Target="../media/image233.svg"/><Relationship Id="rId25" Type="http://schemas.openxmlformats.org/officeDocument/2006/relationships/image" Target="../media/image249.svg"/><Relationship Id="rId46" Type="http://schemas.openxmlformats.org/officeDocument/2006/relationships/image" Target="../media/image270.png"/><Relationship Id="rId67" Type="http://schemas.openxmlformats.org/officeDocument/2006/relationships/image" Target="../media/image291.svg"/><Relationship Id="rId116" Type="http://schemas.openxmlformats.org/officeDocument/2006/relationships/image" Target="../media/image178.png"/><Relationship Id="rId137" Type="http://schemas.openxmlformats.org/officeDocument/2006/relationships/image" Target="../media/image360.svg"/><Relationship Id="rId158" Type="http://schemas.openxmlformats.org/officeDocument/2006/relationships/image" Target="../media/image381.png"/><Relationship Id="rId20" Type="http://schemas.openxmlformats.org/officeDocument/2006/relationships/image" Target="../media/image244.png"/><Relationship Id="rId41" Type="http://schemas.openxmlformats.org/officeDocument/2006/relationships/image" Target="../media/image265.svg"/><Relationship Id="rId62" Type="http://schemas.openxmlformats.org/officeDocument/2006/relationships/image" Target="../media/image286.png"/><Relationship Id="rId83" Type="http://schemas.openxmlformats.org/officeDocument/2006/relationships/image" Target="../media/image307.svg"/><Relationship Id="rId88" Type="http://schemas.openxmlformats.org/officeDocument/2006/relationships/image" Target="../media/image312.png"/><Relationship Id="rId111" Type="http://schemas.openxmlformats.org/officeDocument/2006/relationships/image" Target="../media/image335.svg"/><Relationship Id="rId132" Type="http://schemas.openxmlformats.org/officeDocument/2006/relationships/image" Target="../media/image355.png"/><Relationship Id="rId153" Type="http://schemas.openxmlformats.org/officeDocument/2006/relationships/image" Target="../media/image376.svg"/><Relationship Id="rId174" Type="http://schemas.openxmlformats.org/officeDocument/2006/relationships/image" Target="../media/image397.png"/><Relationship Id="rId179" Type="http://schemas.openxmlformats.org/officeDocument/2006/relationships/image" Target="../media/image402.svg"/><Relationship Id="rId190" Type="http://schemas.openxmlformats.org/officeDocument/2006/relationships/image" Target="../media/image413.png"/><Relationship Id="rId15" Type="http://schemas.openxmlformats.org/officeDocument/2006/relationships/image" Target="../media/image241.svg"/><Relationship Id="rId36" Type="http://schemas.openxmlformats.org/officeDocument/2006/relationships/image" Target="../media/image260.png"/><Relationship Id="rId57" Type="http://schemas.openxmlformats.org/officeDocument/2006/relationships/image" Target="../media/image281.svg"/><Relationship Id="rId106" Type="http://schemas.openxmlformats.org/officeDocument/2006/relationships/image" Target="../media/image330.png"/><Relationship Id="rId127" Type="http://schemas.openxmlformats.org/officeDocument/2006/relationships/image" Target="../media/image350.svg"/><Relationship Id="rId10" Type="http://schemas.openxmlformats.org/officeDocument/2006/relationships/image" Target="../media/image236.png"/><Relationship Id="rId31" Type="http://schemas.openxmlformats.org/officeDocument/2006/relationships/image" Target="../media/image255.svg"/><Relationship Id="rId52" Type="http://schemas.openxmlformats.org/officeDocument/2006/relationships/image" Target="../media/image276.png"/><Relationship Id="rId73" Type="http://schemas.openxmlformats.org/officeDocument/2006/relationships/image" Target="../media/image297.svg"/><Relationship Id="rId78" Type="http://schemas.openxmlformats.org/officeDocument/2006/relationships/image" Target="../media/image302.png"/><Relationship Id="rId94" Type="http://schemas.openxmlformats.org/officeDocument/2006/relationships/image" Target="../media/image318.png"/><Relationship Id="rId99" Type="http://schemas.openxmlformats.org/officeDocument/2006/relationships/image" Target="../media/image323.svg"/><Relationship Id="rId101" Type="http://schemas.openxmlformats.org/officeDocument/2006/relationships/image" Target="../media/image325.svg"/><Relationship Id="rId122" Type="http://schemas.openxmlformats.org/officeDocument/2006/relationships/image" Target="../media/image345.png"/><Relationship Id="rId143" Type="http://schemas.openxmlformats.org/officeDocument/2006/relationships/image" Target="../media/image366.svg"/><Relationship Id="rId148" Type="http://schemas.openxmlformats.org/officeDocument/2006/relationships/image" Target="../media/image371.png"/><Relationship Id="rId164" Type="http://schemas.openxmlformats.org/officeDocument/2006/relationships/image" Target="../media/image387.png"/><Relationship Id="rId169" Type="http://schemas.openxmlformats.org/officeDocument/2006/relationships/image" Target="../media/image392.svg"/><Relationship Id="rId185" Type="http://schemas.openxmlformats.org/officeDocument/2006/relationships/image" Target="../media/image408.svg"/><Relationship Id="rId4" Type="http://schemas.openxmlformats.org/officeDocument/2006/relationships/image" Target="../media/image17.png"/><Relationship Id="rId9" Type="http://schemas.openxmlformats.org/officeDocument/2006/relationships/image" Target="../media/image235.svg"/><Relationship Id="rId180" Type="http://schemas.openxmlformats.org/officeDocument/2006/relationships/image" Target="../media/image403.png"/><Relationship Id="rId26" Type="http://schemas.openxmlformats.org/officeDocument/2006/relationships/image" Target="../media/image2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matic+SC" TargetMode="External"/><Relationship Id="rId2" Type="http://schemas.openxmlformats.org/officeDocument/2006/relationships/image" Target="../media/image417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D361B02-DFF3-427D-91C8-F5EE263822E0}"/>
              </a:ext>
            </a:extLst>
          </p:cNvPr>
          <p:cNvSpPr txBox="1"/>
          <p:nvPr/>
        </p:nvSpPr>
        <p:spPr>
          <a:xfrm>
            <a:off x="3697873" y="1640294"/>
            <a:ext cx="80643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latin typeface="+mj-lt"/>
                <a:cs typeface="Arial" panose="020B0604020202020204" pitchFamily="34" charset="0"/>
              </a:rPr>
              <a:t>International Cat Day</a:t>
            </a:r>
            <a:endParaRPr lang="ko-KR" altLang="en-US" sz="8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2FA1B5-7DB4-47EA-8D80-E7CC0EC3C048}"/>
              </a:ext>
            </a:extLst>
          </p:cNvPr>
          <p:cNvSpPr txBox="1"/>
          <p:nvPr/>
        </p:nvSpPr>
        <p:spPr>
          <a:xfrm>
            <a:off x="3697873" y="3217004"/>
            <a:ext cx="8064388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698AFF2-C2E1-4D94-867C-A0899492E226}"/>
              </a:ext>
            </a:extLst>
          </p:cNvPr>
          <p:cNvSpPr/>
          <p:nvPr/>
        </p:nvSpPr>
        <p:spPr>
          <a:xfrm>
            <a:off x="5967552" y="3931940"/>
            <a:ext cx="3070616" cy="592747"/>
          </a:xfrm>
          <a:prstGeom prst="roundRect">
            <a:avLst>
              <a:gd name="adj" fmla="val 50000"/>
            </a:avLst>
          </a:prstGeom>
          <a:solidFill>
            <a:srgbClr val="FF394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August 8</a:t>
            </a:r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549CB3C-CBE7-4283-9A08-6DFA58CBBAE5}"/>
              </a:ext>
            </a:extLst>
          </p:cNvPr>
          <p:cNvSpPr txBox="1"/>
          <p:nvPr/>
        </p:nvSpPr>
        <p:spPr>
          <a:xfrm>
            <a:off x="2603945" y="1081989"/>
            <a:ext cx="6984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691D74-9B9D-4519-8BD8-247E6A4BF2EC}"/>
              </a:ext>
            </a:extLst>
          </p:cNvPr>
          <p:cNvSpPr txBox="1"/>
          <p:nvPr/>
        </p:nvSpPr>
        <p:spPr>
          <a:xfrm>
            <a:off x="2014895" y="4095339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0863141-7166-4B27-85B9-97FD7B23BDD3}"/>
              </a:ext>
            </a:extLst>
          </p:cNvPr>
          <p:cNvSpPr/>
          <p:nvPr/>
        </p:nvSpPr>
        <p:spPr>
          <a:xfrm>
            <a:off x="2014895" y="3495776"/>
            <a:ext cx="2427320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B857976-8504-4E97-A791-7F7F644948E3}"/>
              </a:ext>
            </a:extLst>
          </p:cNvPr>
          <p:cNvSpPr txBox="1"/>
          <p:nvPr/>
        </p:nvSpPr>
        <p:spPr>
          <a:xfrm>
            <a:off x="4882340" y="4095339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6602203-58D9-424E-BF35-7A9704A2AF5F}"/>
              </a:ext>
            </a:extLst>
          </p:cNvPr>
          <p:cNvSpPr/>
          <p:nvPr/>
        </p:nvSpPr>
        <p:spPr>
          <a:xfrm>
            <a:off x="4882340" y="3495776"/>
            <a:ext cx="2427320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4EE75A-5520-4256-B96B-55A8AEAE3A79}"/>
              </a:ext>
            </a:extLst>
          </p:cNvPr>
          <p:cNvSpPr txBox="1"/>
          <p:nvPr/>
        </p:nvSpPr>
        <p:spPr>
          <a:xfrm>
            <a:off x="7749785" y="4095339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E9B664B-3DE8-47D0-B82D-EA56B8C3AE7B}"/>
              </a:ext>
            </a:extLst>
          </p:cNvPr>
          <p:cNvSpPr/>
          <p:nvPr/>
        </p:nvSpPr>
        <p:spPr>
          <a:xfrm>
            <a:off x="7749785" y="3495775"/>
            <a:ext cx="2427320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6DB4742-8DB7-45FB-B12C-EC7DC1CA1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588" y="2213251"/>
            <a:ext cx="2641712" cy="10988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368F516-DE6C-4D53-903D-19C2991200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324" y="2554051"/>
            <a:ext cx="1557350" cy="41722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D58EAF4-A5C3-4471-B9C9-26D686F89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078" y="2344407"/>
            <a:ext cx="1102951" cy="83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78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A739D60-4A26-4BEA-930D-119944C0510B}"/>
              </a:ext>
            </a:extLst>
          </p:cNvPr>
          <p:cNvSpPr/>
          <p:nvPr/>
        </p:nvSpPr>
        <p:spPr>
          <a:xfrm>
            <a:off x="1321701" y="678934"/>
            <a:ext cx="9548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Enter </a:t>
            </a:r>
            <a:r>
              <a:rPr lang="en-US" altLang="ko-KR" sz="3600" b="1">
                <a:latin typeface="+mj-lt"/>
                <a:cs typeface="Arial" panose="020B0604020202020204" pitchFamily="34" charset="0"/>
              </a:rPr>
              <a:t>Your </a:t>
            </a:r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65B8F8-E0A0-49BF-8465-45688232789B}"/>
              </a:ext>
            </a:extLst>
          </p:cNvPr>
          <p:cNvSpPr txBox="1"/>
          <p:nvPr/>
        </p:nvSpPr>
        <p:spPr>
          <a:xfrm>
            <a:off x="1008358" y="4246526"/>
            <a:ext cx="4857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 dolor sit </a:t>
            </a:r>
            <a:r>
              <a:rPr lang="en-US" altLang="ko-KR" sz="2800" b="1" dirty="0" err="1">
                <a:latin typeface="+mj-lt"/>
              </a:rPr>
              <a:t>amet</a:t>
            </a:r>
            <a:endParaRPr lang="en-US" altLang="ko-KR" sz="2800" b="1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C13291-B436-48B8-84C7-85851EEA143A}"/>
              </a:ext>
            </a:extLst>
          </p:cNvPr>
          <p:cNvSpPr txBox="1"/>
          <p:nvPr/>
        </p:nvSpPr>
        <p:spPr>
          <a:xfrm>
            <a:off x="1008358" y="48127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1CAB71-3F20-4D7C-B22E-10B74EB553F9}"/>
              </a:ext>
            </a:extLst>
          </p:cNvPr>
          <p:cNvSpPr txBox="1"/>
          <p:nvPr/>
        </p:nvSpPr>
        <p:spPr>
          <a:xfrm>
            <a:off x="6326481" y="4246526"/>
            <a:ext cx="4857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 dolor sit </a:t>
            </a:r>
            <a:r>
              <a:rPr lang="en-US" altLang="ko-KR" sz="2800" b="1" dirty="0" err="1">
                <a:latin typeface="+mj-lt"/>
              </a:rPr>
              <a:t>amet</a:t>
            </a:r>
            <a:endParaRPr lang="en-US" altLang="ko-KR" sz="2800" b="1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AF343-7539-4AD7-8675-C3AE986C281A}"/>
              </a:ext>
            </a:extLst>
          </p:cNvPr>
          <p:cNvSpPr txBox="1"/>
          <p:nvPr/>
        </p:nvSpPr>
        <p:spPr>
          <a:xfrm>
            <a:off x="6326481" y="48127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4105269-647B-48C1-81B5-28EA5ED35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8357" y="1819276"/>
            <a:ext cx="4857162" cy="2247122"/>
          </a:xfrm>
        </p:spPr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8926659-2597-42A8-9B75-B6C7A00C50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26481" y="1819276"/>
            <a:ext cx="4857162" cy="2247122"/>
          </a:xfrm>
        </p:spPr>
      </p:sp>
    </p:spTree>
    <p:extLst>
      <p:ext uri="{BB962C8B-B14F-4D97-AF65-F5344CB8AC3E}">
        <p14:creationId xmlns:p14="http://schemas.microsoft.com/office/powerpoint/2010/main" val="3751738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3F1193-A2BE-41F1-A546-D0B34A21265A}"/>
              </a:ext>
            </a:extLst>
          </p:cNvPr>
          <p:cNvSpPr txBox="1"/>
          <p:nvPr/>
        </p:nvSpPr>
        <p:spPr>
          <a:xfrm>
            <a:off x="2023812" y="4228518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2F5C3BE-7987-45AA-B7E1-083BE731EBFA}"/>
              </a:ext>
            </a:extLst>
          </p:cNvPr>
          <p:cNvSpPr/>
          <p:nvPr/>
        </p:nvSpPr>
        <p:spPr>
          <a:xfrm>
            <a:off x="2023808" y="3740327"/>
            <a:ext cx="3678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3A190D-486C-4383-876C-425B848B1E4E}"/>
              </a:ext>
            </a:extLst>
          </p:cNvPr>
          <p:cNvSpPr txBox="1"/>
          <p:nvPr/>
        </p:nvSpPr>
        <p:spPr>
          <a:xfrm>
            <a:off x="6481512" y="4228518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CBA93BB-396F-401F-A64C-47D8051D597C}"/>
              </a:ext>
            </a:extLst>
          </p:cNvPr>
          <p:cNvSpPr/>
          <p:nvPr/>
        </p:nvSpPr>
        <p:spPr>
          <a:xfrm>
            <a:off x="6481508" y="3740327"/>
            <a:ext cx="3678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AF8788-AE82-4672-9931-2884A6CC5D07}"/>
              </a:ext>
            </a:extLst>
          </p:cNvPr>
          <p:cNvSpPr txBox="1"/>
          <p:nvPr/>
        </p:nvSpPr>
        <p:spPr>
          <a:xfrm>
            <a:off x="2023808" y="1133724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solidFill>
                  <a:srgbClr val="171534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Insert Your Title Here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FAB364D-E5F2-4ADB-985F-F48B9C11D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508" y="2047931"/>
            <a:ext cx="2277481" cy="162034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7E67792-C034-4EF4-B773-86C2804A4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799" y="2047931"/>
            <a:ext cx="883987" cy="162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7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AE2BEEB-211A-4343-A713-8904E2253D8B}"/>
              </a:ext>
            </a:extLst>
          </p:cNvPr>
          <p:cNvSpPr/>
          <p:nvPr/>
        </p:nvSpPr>
        <p:spPr>
          <a:xfrm>
            <a:off x="1000717" y="2007008"/>
            <a:ext cx="1040992" cy="1040992"/>
          </a:xfrm>
          <a:prstGeom prst="rect">
            <a:avLst/>
          </a:prstGeom>
          <a:solidFill>
            <a:srgbClr val="FF394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03ADED-B7F8-45D8-AFBA-1E29F4C59DBF}"/>
              </a:ext>
            </a:extLst>
          </p:cNvPr>
          <p:cNvSpPr txBox="1"/>
          <p:nvPr/>
        </p:nvSpPr>
        <p:spPr>
          <a:xfrm>
            <a:off x="2302375" y="2345569"/>
            <a:ext cx="4111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18EF737-A763-4460-AADF-48084F072ABD}"/>
              </a:ext>
            </a:extLst>
          </p:cNvPr>
          <p:cNvSpPr/>
          <p:nvPr/>
        </p:nvSpPr>
        <p:spPr>
          <a:xfrm>
            <a:off x="2302373" y="2007008"/>
            <a:ext cx="4102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BF41CE8-79CF-4BEE-855A-F620881F2DAF}"/>
              </a:ext>
            </a:extLst>
          </p:cNvPr>
          <p:cNvSpPr/>
          <p:nvPr/>
        </p:nvSpPr>
        <p:spPr>
          <a:xfrm>
            <a:off x="1000717" y="3810001"/>
            <a:ext cx="1040992" cy="1040992"/>
          </a:xfrm>
          <a:prstGeom prst="rect">
            <a:avLst/>
          </a:prstGeom>
          <a:solidFill>
            <a:srgbClr val="FF394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73D68C-41E3-45A8-A8DE-D63FA5A9BE58}"/>
              </a:ext>
            </a:extLst>
          </p:cNvPr>
          <p:cNvSpPr txBox="1"/>
          <p:nvPr/>
        </p:nvSpPr>
        <p:spPr>
          <a:xfrm>
            <a:off x="2302375" y="4148562"/>
            <a:ext cx="4111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FE26712-74B7-45AF-A211-9E096871E648}"/>
              </a:ext>
            </a:extLst>
          </p:cNvPr>
          <p:cNvSpPr/>
          <p:nvPr/>
        </p:nvSpPr>
        <p:spPr>
          <a:xfrm>
            <a:off x="2302373" y="3810001"/>
            <a:ext cx="4102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4152DFE-FD88-42F8-9358-83674E60F0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48764" y="2007008"/>
            <a:ext cx="4542519" cy="2843984"/>
          </a:xfrm>
        </p:spPr>
      </p:sp>
    </p:spTree>
    <p:extLst>
      <p:ext uri="{BB962C8B-B14F-4D97-AF65-F5344CB8AC3E}">
        <p14:creationId xmlns:p14="http://schemas.microsoft.com/office/powerpoint/2010/main" val="2864006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5924E75E-2372-4D8C-B296-7861DFB6A616}"/>
              </a:ext>
            </a:extLst>
          </p:cNvPr>
          <p:cNvSpPr/>
          <p:nvPr/>
        </p:nvSpPr>
        <p:spPr>
          <a:xfrm>
            <a:off x="1625757" y="4133886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Lorem ipsum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99E0E98-E309-4569-A8B5-C1F009C4FCF6}"/>
              </a:ext>
            </a:extLst>
          </p:cNvPr>
          <p:cNvSpPr/>
          <p:nvPr/>
        </p:nvSpPr>
        <p:spPr>
          <a:xfrm>
            <a:off x="1625757" y="4521496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83A46360-FD3D-4D28-B0E1-ACE5D50583F7}"/>
              </a:ext>
            </a:extLst>
          </p:cNvPr>
          <p:cNvSpPr/>
          <p:nvPr/>
        </p:nvSpPr>
        <p:spPr>
          <a:xfrm>
            <a:off x="2152453" y="2033629"/>
            <a:ext cx="645952" cy="18867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b="1" dirty="0">
                <a:latin typeface="+mj-lt"/>
              </a:rPr>
              <a:t>150</a:t>
            </a:r>
            <a:endParaRPr lang="ko-KR" altLang="en-US" b="1" dirty="0">
              <a:latin typeface="+mj-lt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8539D69-340A-44AA-9B70-23067A665938}"/>
              </a:ext>
            </a:extLst>
          </p:cNvPr>
          <p:cNvSpPr/>
          <p:nvPr/>
        </p:nvSpPr>
        <p:spPr>
          <a:xfrm>
            <a:off x="2949407" y="1042985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FF394D"/>
          </a:solidFill>
          <a:ln w="9525" cap="flat">
            <a:noFill/>
            <a:prstDash val="solid"/>
            <a:miter/>
          </a:ln>
          <a:effectLst/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+mj-lt"/>
              </a:rPr>
              <a:t>210</a:t>
            </a:r>
            <a:endParaRPr lang="ko-KR" alt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4C52E4B-2473-493D-A6E4-089557810181}"/>
              </a:ext>
            </a:extLst>
          </p:cNvPr>
          <p:cNvSpPr/>
          <p:nvPr/>
        </p:nvSpPr>
        <p:spPr>
          <a:xfrm>
            <a:off x="4847850" y="4133886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Lorem ipsum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595643A-4A51-452D-A9E0-CBB98AA31437}"/>
              </a:ext>
            </a:extLst>
          </p:cNvPr>
          <p:cNvSpPr/>
          <p:nvPr/>
        </p:nvSpPr>
        <p:spPr>
          <a:xfrm>
            <a:off x="4847850" y="4521496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55171BF0-B25A-4697-B680-24C1CFCF3169}"/>
              </a:ext>
            </a:extLst>
          </p:cNvPr>
          <p:cNvSpPr/>
          <p:nvPr/>
        </p:nvSpPr>
        <p:spPr>
          <a:xfrm>
            <a:off x="5374546" y="1245951"/>
            <a:ext cx="645952" cy="26744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b="1" dirty="0">
                <a:latin typeface="+mj-lt"/>
              </a:rPr>
              <a:t>200</a:t>
            </a:r>
            <a:endParaRPr lang="ko-KR" altLang="en-US" b="1" dirty="0">
              <a:latin typeface="+mj-lt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B53441A2-61E9-4362-BDE9-B4D2FFE10B67}"/>
              </a:ext>
            </a:extLst>
          </p:cNvPr>
          <p:cNvSpPr/>
          <p:nvPr/>
        </p:nvSpPr>
        <p:spPr>
          <a:xfrm>
            <a:off x="6171500" y="2274670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FF394D"/>
          </a:solidFill>
          <a:ln w="9525" cap="flat">
            <a:noFill/>
            <a:prstDash val="solid"/>
            <a:miter/>
          </a:ln>
          <a:effectLst/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+mj-lt"/>
              </a:rPr>
              <a:t>140</a:t>
            </a:r>
            <a:endParaRPr lang="ko-KR" alt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7CB9180-2668-48F0-A8CE-D49C97BB1889}"/>
              </a:ext>
            </a:extLst>
          </p:cNvPr>
          <p:cNvSpPr/>
          <p:nvPr/>
        </p:nvSpPr>
        <p:spPr>
          <a:xfrm>
            <a:off x="8069943" y="4133886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Lorem ipsum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248DC84-2500-4907-B77D-16F1B89428D4}"/>
              </a:ext>
            </a:extLst>
          </p:cNvPr>
          <p:cNvSpPr/>
          <p:nvPr/>
        </p:nvSpPr>
        <p:spPr>
          <a:xfrm>
            <a:off x="8069943" y="4521496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C6017BE4-DFBA-494A-8110-8186FD28FE31}"/>
              </a:ext>
            </a:extLst>
          </p:cNvPr>
          <p:cNvSpPr/>
          <p:nvPr/>
        </p:nvSpPr>
        <p:spPr>
          <a:xfrm>
            <a:off x="8596639" y="1566785"/>
            <a:ext cx="645952" cy="23536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b="1" dirty="0">
                <a:latin typeface="+mj-lt"/>
              </a:rPr>
              <a:t>180</a:t>
            </a:r>
            <a:endParaRPr lang="ko-KR" altLang="en-US" b="1" dirty="0">
              <a:latin typeface="+mj-lt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337795E-3FD7-4BEA-B515-68816D9FAE57}"/>
              </a:ext>
            </a:extLst>
          </p:cNvPr>
          <p:cNvSpPr/>
          <p:nvPr/>
        </p:nvSpPr>
        <p:spPr>
          <a:xfrm>
            <a:off x="9393593" y="1444523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FF394D"/>
          </a:solidFill>
          <a:ln w="9525" cap="flat">
            <a:noFill/>
            <a:prstDash val="solid"/>
            <a:miter/>
          </a:ln>
          <a:effectLst/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+mj-lt"/>
              </a:rPr>
              <a:t>195</a:t>
            </a:r>
            <a:endParaRPr lang="ko-KR" alt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7C034262-FDF6-430E-899D-30D35434283E}"/>
              </a:ext>
            </a:extLst>
          </p:cNvPr>
          <p:cNvSpPr/>
          <p:nvPr/>
        </p:nvSpPr>
        <p:spPr>
          <a:xfrm>
            <a:off x="3966043" y="5523834"/>
            <a:ext cx="357691" cy="357691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>
              <a:solidFill>
                <a:srgbClr val="191B34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8C2A8DA-EFB8-434E-A87F-8EA6F55D6C6E}"/>
              </a:ext>
            </a:extLst>
          </p:cNvPr>
          <p:cNvSpPr/>
          <p:nvPr/>
        </p:nvSpPr>
        <p:spPr>
          <a:xfrm>
            <a:off x="4323733" y="5518013"/>
            <a:ext cx="1871645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b="1" dirty="0">
                <a:latin typeface="+mj-lt"/>
              </a:rPr>
              <a:t>20XX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61C895F9-CA0A-4206-AB6D-BB4A14282837}"/>
              </a:ext>
            </a:extLst>
          </p:cNvPr>
          <p:cNvSpPr/>
          <p:nvPr/>
        </p:nvSpPr>
        <p:spPr>
          <a:xfrm>
            <a:off x="6309247" y="5523834"/>
            <a:ext cx="357691" cy="357691"/>
          </a:xfrm>
          <a:prstGeom prst="ellipse">
            <a:avLst/>
          </a:prstGeom>
          <a:solidFill>
            <a:srgbClr val="FF394D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68CA760-7D36-406E-92C1-EC829D3DDA46}"/>
              </a:ext>
            </a:extLst>
          </p:cNvPr>
          <p:cNvSpPr/>
          <p:nvPr/>
        </p:nvSpPr>
        <p:spPr>
          <a:xfrm>
            <a:off x="6666937" y="5518013"/>
            <a:ext cx="1871645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b="1" dirty="0">
                <a:latin typeface="+mj-lt"/>
              </a:rPr>
              <a:t>20XX</a:t>
            </a:r>
            <a:endParaRPr lang="ko-KR" altLang="en-US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6957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374A7050-AB64-4119-A403-98889751195F}"/>
              </a:ext>
            </a:extLst>
          </p:cNvPr>
          <p:cNvSpPr/>
          <p:nvPr/>
        </p:nvSpPr>
        <p:spPr>
          <a:xfrm>
            <a:off x="1373795" y="776102"/>
            <a:ext cx="9444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091EA66-169C-44BC-A5E8-96179E8EE706}"/>
              </a:ext>
            </a:extLst>
          </p:cNvPr>
          <p:cNvSpPr/>
          <p:nvPr userDrawn="1"/>
        </p:nvSpPr>
        <p:spPr>
          <a:xfrm>
            <a:off x="1524000" y="4381647"/>
            <a:ext cx="2525934" cy="9541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 dolor </a:t>
            </a:r>
            <a:r>
              <a:rPr lang="en-US" altLang="ko-KR" sz="2800" b="1">
                <a:latin typeface="+mj-lt"/>
              </a:rPr>
              <a:t>sit amet</a:t>
            </a:r>
            <a:endParaRPr lang="en-US" altLang="ko-KR" sz="2800" b="1" dirty="0"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B03AB67-6586-495E-9A9D-2D4BD439A220}"/>
              </a:ext>
            </a:extLst>
          </p:cNvPr>
          <p:cNvSpPr/>
          <p:nvPr userDrawn="1"/>
        </p:nvSpPr>
        <p:spPr>
          <a:xfrm>
            <a:off x="4833033" y="4381647"/>
            <a:ext cx="2525934" cy="9541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800" b="1">
                <a:latin typeface="+mj-lt"/>
              </a:rPr>
              <a:t>consectetur</a:t>
            </a:r>
            <a:endParaRPr lang="en-US" altLang="ko-KR" sz="2800" b="1" dirty="0">
              <a:latin typeface="+mj-lt"/>
            </a:endParaRPr>
          </a:p>
          <a:p>
            <a:pPr algn="ctr"/>
            <a:r>
              <a:rPr lang="en-US" altLang="ko-KR" sz="2800" b="1">
                <a:latin typeface="+mj-lt"/>
              </a:rPr>
              <a:t>Adipiscing elit</a:t>
            </a:r>
            <a:endParaRPr lang="en-US" altLang="ko-KR" sz="2800" b="1" dirty="0"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9648113-661F-43BF-8CC7-0FBD53587AB1}"/>
              </a:ext>
            </a:extLst>
          </p:cNvPr>
          <p:cNvSpPr/>
          <p:nvPr userDrawn="1"/>
        </p:nvSpPr>
        <p:spPr>
          <a:xfrm>
            <a:off x="8142066" y="4597092"/>
            <a:ext cx="2525934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sed </a:t>
            </a:r>
            <a:r>
              <a:rPr lang="en-US" altLang="ko-KR" sz="2800" b="1">
                <a:latin typeface="+mj-lt"/>
              </a:rPr>
              <a:t>do eiusmod tempor</a:t>
            </a:r>
            <a:endParaRPr lang="en-US" altLang="ko-KR" sz="2800" b="1" dirty="0">
              <a:latin typeface="+mj-lt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5916C1A-C8E0-4D72-907C-50A477571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396" y="1587219"/>
            <a:ext cx="825274" cy="235046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F2008B3-D2D2-4672-B468-6170FF941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82" y="2176141"/>
            <a:ext cx="1918636" cy="117262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E2C1574-2B02-4EB0-A4C6-C5CC61C590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758" y="1270535"/>
            <a:ext cx="1276417" cy="298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13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0796E30-DCBD-4409-B94A-39B3C1781B28}"/>
              </a:ext>
            </a:extLst>
          </p:cNvPr>
          <p:cNvSpPr txBox="1"/>
          <p:nvPr/>
        </p:nvSpPr>
        <p:spPr>
          <a:xfrm>
            <a:off x="2998843" y="884819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solidFill>
                  <a:srgbClr val="171534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>
                <a:solidFill>
                  <a:schemeClr val="tx1"/>
                </a:solidFill>
              </a:rPr>
              <a:t>Place subtitle</a:t>
            </a:r>
            <a:r>
              <a:rPr lang="en-US" altLang="ko-KR" dirty="0">
                <a:solidFill>
                  <a:schemeClr val="tx1"/>
                </a:solidFill>
              </a:rPr>
              <a:t> text here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8C1FA1E-E568-4AB5-BFDE-CFFF5E910230}"/>
              </a:ext>
            </a:extLst>
          </p:cNvPr>
          <p:cNvSpPr/>
          <p:nvPr/>
        </p:nvSpPr>
        <p:spPr>
          <a:xfrm>
            <a:off x="1208098" y="4434847"/>
            <a:ext cx="2193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D88A58-137A-41AB-9405-B21B4C0F4E8D}"/>
              </a:ext>
            </a:extLst>
          </p:cNvPr>
          <p:cNvSpPr txBox="1"/>
          <p:nvPr/>
        </p:nvSpPr>
        <p:spPr>
          <a:xfrm>
            <a:off x="1208098" y="48877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2B725F0-724E-470B-AF3C-4878FB592300}"/>
              </a:ext>
            </a:extLst>
          </p:cNvPr>
          <p:cNvSpPr/>
          <p:nvPr/>
        </p:nvSpPr>
        <p:spPr>
          <a:xfrm>
            <a:off x="3735528" y="4434847"/>
            <a:ext cx="2193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F65C1D-670D-43B9-97AE-4CE75FBC256B}"/>
              </a:ext>
            </a:extLst>
          </p:cNvPr>
          <p:cNvSpPr txBox="1"/>
          <p:nvPr/>
        </p:nvSpPr>
        <p:spPr>
          <a:xfrm>
            <a:off x="3735528" y="48877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0965B15-EC7A-4345-862B-EAB67A9DA1CE}"/>
              </a:ext>
            </a:extLst>
          </p:cNvPr>
          <p:cNvSpPr/>
          <p:nvPr/>
        </p:nvSpPr>
        <p:spPr>
          <a:xfrm>
            <a:off x="6262958" y="4434847"/>
            <a:ext cx="2193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47450E-9B2E-4EB7-B611-CD41BBD026B1}"/>
              </a:ext>
            </a:extLst>
          </p:cNvPr>
          <p:cNvSpPr txBox="1"/>
          <p:nvPr/>
        </p:nvSpPr>
        <p:spPr>
          <a:xfrm>
            <a:off x="6262958" y="48877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4D50920-E98D-4FF6-ADB9-EF1C242F9BC9}"/>
              </a:ext>
            </a:extLst>
          </p:cNvPr>
          <p:cNvSpPr/>
          <p:nvPr/>
        </p:nvSpPr>
        <p:spPr>
          <a:xfrm>
            <a:off x="8790388" y="4434847"/>
            <a:ext cx="2193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EDB6B9-43B0-4D09-A395-F76825F35CD3}"/>
              </a:ext>
            </a:extLst>
          </p:cNvPr>
          <p:cNvSpPr txBox="1"/>
          <p:nvPr/>
        </p:nvSpPr>
        <p:spPr>
          <a:xfrm>
            <a:off x="8790388" y="48877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B1530CF-D8A0-4490-AF31-0DE4CB6164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8C7E607-BABB-41FE-A34F-BDEBAB7621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7242BB3-F298-46D6-B0A5-5FB254D68E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24E4824-9A21-47D4-87DE-A6410E26B8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343908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D5D4E74-484F-4E85-AD38-46CB7D9F257B}"/>
              </a:ext>
            </a:extLst>
          </p:cNvPr>
          <p:cNvSpPr/>
          <p:nvPr/>
        </p:nvSpPr>
        <p:spPr>
          <a:xfrm>
            <a:off x="6293500" y="3907723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39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1EC6B0-831B-4331-B326-80EEFB46AD44}"/>
              </a:ext>
            </a:extLst>
          </p:cNvPr>
          <p:cNvSpPr txBox="1"/>
          <p:nvPr/>
        </p:nvSpPr>
        <p:spPr>
          <a:xfrm>
            <a:off x="1985924" y="1757921"/>
            <a:ext cx="3909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 dolor sit </a:t>
            </a:r>
            <a:r>
              <a:rPr lang="en-US" altLang="ko-KR" sz="2800" b="1" dirty="0" err="1">
                <a:latin typeface="+mj-lt"/>
              </a:rPr>
              <a:t>amet</a:t>
            </a:r>
            <a:r>
              <a:rPr lang="en-US" altLang="ko-KR" sz="2800" b="1" dirty="0">
                <a:latin typeface="+mj-lt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566E3B-0A5A-43AA-98BC-3F924B5462D3}"/>
              </a:ext>
            </a:extLst>
          </p:cNvPr>
          <p:cNvSpPr txBox="1"/>
          <p:nvPr/>
        </p:nvSpPr>
        <p:spPr>
          <a:xfrm>
            <a:off x="2020560" y="2465807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AC8F23-F4AA-449D-A721-CF50AEE6A018}"/>
              </a:ext>
            </a:extLst>
          </p:cNvPr>
          <p:cNvSpPr txBox="1"/>
          <p:nvPr/>
        </p:nvSpPr>
        <p:spPr>
          <a:xfrm>
            <a:off x="6917113" y="1757921"/>
            <a:ext cx="3909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 dolor sit </a:t>
            </a:r>
            <a:r>
              <a:rPr lang="en-US" altLang="ko-KR" sz="2800" b="1" dirty="0" err="1">
                <a:latin typeface="+mj-lt"/>
              </a:rPr>
              <a:t>amet</a:t>
            </a:r>
            <a:r>
              <a:rPr lang="en-US" altLang="ko-KR" sz="2800" b="1" dirty="0">
                <a:latin typeface="+mj-lt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65106B-9704-46CD-B2CB-453993E3A89D}"/>
              </a:ext>
            </a:extLst>
          </p:cNvPr>
          <p:cNvSpPr txBox="1"/>
          <p:nvPr/>
        </p:nvSpPr>
        <p:spPr>
          <a:xfrm>
            <a:off x="6951749" y="2465807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F720D5-0D97-4521-8E92-C4C885D34BCB}"/>
              </a:ext>
            </a:extLst>
          </p:cNvPr>
          <p:cNvSpPr txBox="1"/>
          <p:nvPr/>
        </p:nvSpPr>
        <p:spPr>
          <a:xfrm>
            <a:off x="1985924" y="3868974"/>
            <a:ext cx="3909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 dolor sit </a:t>
            </a:r>
            <a:r>
              <a:rPr lang="en-US" altLang="ko-KR" sz="2800" b="1" dirty="0" err="1">
                <a:latin typeface="+mj-lt"/>
              </a:rPr>
              <a:t>amet</a:t>
            </a:r>
            <a:r>
              <a:rPr lang="en-US" altLang="ko-KR" sz="2800" b="1" dirty="0">
                <a:latin typeface="+mj-lt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6F12D2-2F65-40B4-B3B3-3D923B153C3D}"/>
              </a:ext>
            </a:extLst>
          </p:cNvPr>
          <p:cNvSpPr txBox="1"/>
          <p:nvPr/>
        </p:nvSpPr>
        <p:spPr>
          <a:xfrm>
            <a:off x="2020560" y="4576860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65856D-0FEA-4A95-A2D8-4AE3806CB6C9}"/>
              </a:ext>
            </a:extLst>
          </p:cNvPr>
          <p:cNvSpPr txBox="1"/>
          <p:nvPr/>
        </p:nvSpPr>
        <p:spPr>
          <a:xfrm>
            <a:off x="6917113" y="3868974"/>
            <a:ext cx="3909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 dolor sit </a:t>
            </a:r>
            <a:r>
              <a:rPr lang="en-US" altLang="ko-KR" sz="2800" b="1" dirty="0" err="1">
                <a:latin typeface="+mj-lt"/>
              </a:rPr>
              <a:t>amet</a:t>
            </a:r>
            <a:r>
              <a:rPr lang="en-US" altLang="ko-KR" sz="2800" b="1" dirty="0">
                <a:latin typeface="+mj-lt"/>
              </a:rPr>
              <a:t>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2327FB-3ECB-4D4D-88D6-3AF17446D212}"/>
              </a:ext>
            </a:extLst>
          </p:cNvPr>
          <p:cNvSpPr txBox="1"/>
          <p:nvPr/>
        </p:nvSpPr>
        <p:spPr>
          <a:xfrm>
            <a:off x="6951749" y="4576860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0" name="그래픽 2">
            <a:extLst>
              <a:ext uri="{FF2B5EF4-FFF2-40B4-BE49-F238E27FC236}">
                <a16:creationId xmlns:a16="http://schemas.microsoft.com/office/drawing/2014/main" id="{E08EF51B-CF04-4051-B201-716F7AFAF88F}"/>
              </a:ext>
            </a:extLst>
          </p:cNvPr>
          <p:cNvSpPr/>
          <p:nvPr/>
        </p:nvSpPr>
        <p:spPr>
          <a:xfrm>
            <a:off x="1362311" y="179667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64A2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1" name="그래픽 8">
            <a:extLst>
              <a:ext uri="{FF2B5EF4-FFF2-40B4-BE49-F238E27FC236}">
                <a16:creationId xmlns:a16="http://schemas.microsoft.com/office/drawing/2014/main" id="{A0E9B193-3E00-4025-90BD-010848AFC2F8}"/>
              </a:ext>
            </a:extLst>
          </p:cNvPr>
          <p:cNvSpPr/>
          <p:nvPr/>
        </p:nvSpPr>
        <p:spPr>
          <a:xfrm>
            <a:off x="1362311" y="3907723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64A2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2" name="그래픽 5">
            <a:extLst>
              <a:ext uri="{FF2B5EF4-FFF2-40B4-BE49-F238E27FC236}">
                <a16:creationId xmlns:a16="http://schemas.microsoft.com/office/drawing/2014/main" id="{7AD50C9C-978D-4E56-A2EE-53F3692E7B40}"/>
              </a:ext>
            </a:extLst>
          </p:cNvPr>
          <p:cNvSpPr/>
          <p:nvPr/>
        </p:nvSpPr>
        <p:spPr>
          <a:xfrm>
            <a:off x="6293500" y="179667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64A2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270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EA411A-2FA9-4815-9D7B-E52272A33BA1}"/>
              </a:ext>
            </a:extLst>
          </p:cNvPr>
          <p:cNvSpPr txBox="1"/>
          <p:nvPr/>
        </p:nvSpPr>
        <p:spPr>
          <a:xfrm>
            <a:off x="3720573" y="2702416"/>
            <a:ext cx="4750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6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2D1404-BD3E-4233-9320-198A278A0F3E}"/>
              </a:ext>
            </a:extLst>
          </p:cNvPr>
          <p:cNvSpPr txBox="1"/>
          <p:nvPr/>
        </p:nvSpPr>
        <p:spPr>
          <a:xfrm>
            <a:off x="3754735" y="3708717"/>
            <a:ext cx="4682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01:00pm ~ 01:30pm</a:t>
            </a:r>
            <a:endParaRPr lang="ko-KR" altLang="en-US" sz="28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8CFF07F-7183-4757-A199-02A8B5E87D8B}"/>
              </a:ext>
            </a:extLst>
          </p:cNvPr>
          <p:cNvGrpSpPr/>
          <p:nvPr/>
        </p:nvGrpSpPr>
        <p:grpSpPr>
          <a:xfrm>
            <a:off x="5582308" y="1413280"/>
            <a:ext cx="1027384" cy="1170074"/>
            <a:chOff x="6830083" y="5571172"/>
            <a:chExt cx="342900" cy="390525"/>
          </a:xfrm>
          <a:solidFill>
            <a:srgbClr val="ED3A50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D6BB224-285F-4811-A36E-768D142F540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47AC9FC-4043-4E6D-BA96-46D64DA774A3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64BE52D5-B81A-4826-BBA0-5EE044A939E6}"/>
              </a:ext>
            </a:extLst>
          </p:cNvPr>
          <p:cNvGrpSpPr/>
          <p:nvPr/>
        </p:nvGrpSpPr>
        <p:grpSpPr>
          <a:xfrm>
            <a:off x="768428" y="963498"/>
            <a:ext cx="10432425" cy="5152625"/>
            <a:chOff x="1311073" y="1527797"/>
            <a:chExt cx="9551982" cy="4717770"/>
          </a:xfrm>
          <a:solidFill>
            <a:srgbClr val="FF9393"/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63F600B7-F7A2-466C-B23B-3938C9F3CA6D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78B9F9B5-6F8F-4DB8-8598-86F2D54A51D1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0DA0427-EB0B-494B-BE84-0B834B709E38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C1CA1E53-B384-4970-BFF6-6E1F3CFA7227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0D3B243C-C553-4A7B-9E72-5CC079F284EC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50D2D09-ABD7-4441-BF8A-6766C189AA14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1F62697C-23BD-4CC6-AF7E-484794BBC94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E1D87AFF-96E1-4BB7-9F44-A7AE4B0D501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2CFB1D3-2686-44A3-A5D6-A808DA511369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203D413-BA54-438F-A522-971D1F02061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E50A39DA-23B2-453A-A813-96570AC11F0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25E772E3-84F3-4464-91E0-88EABF41679D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8064320-F5BB-4424-8C43-F3077CF9786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D9E3BFC-2AF7-4BF8-9686-B39725254E7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AB4D3ABF-192B-4C40-B40E-2E89B199E7F2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EC0F9AB9-3F40-4589-A227-C153EC95E1E0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DD9C5E6-3248-4901-B2F2-6ACEC8B95D06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699EA8F-C9CF-4CF7-817C-6D342F92ADE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33208A2-0F07-400C-8F2F-32C88EA6A52A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5BFB41B0-4280-45ED-B051-1EA2C0C849AF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837DD5A-DD87-40B3-851A-29850DD6ECD5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AF32AE7-4092-4E22-9B6F-E67585E0C4FD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ACD3E603-4443-4118-89B0-BF916D4EBB0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55B93C5-9313-4294-8B15-F3CB6B0A5D9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EC1CEE4-C1E0-432A-BE01-023DC8830213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8272B061-7404-4890-9335-D68AC2AA6DB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D1B8EC8-4B21-4236-AC74-534D1BB27E32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6E9BC01-829E-497D-BE32-E51C95E03C17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91AFDA0-1702-4EB3-A131-71E8FB38E11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C8DD205-533B-4F41-AD7A-106E15A2551D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7735951-9063-4A88-91C3-607B097E4520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79A51BB-03D9-4CCF-9A16-D820151DF8F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2E15B0D2-3EB2-470B-AF97-29104674819C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D5C97116-3E4E-4CD3-B1F4-4012755CB34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31958B-C29D-4681-982A-A4AF1B87613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2BC1111-A23B-4825-865E-D5AB8CC589CD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6617E32-8E3C-4510-9082-2C9B21EABF9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22755E3-8BDC-4955-88D1-30DA4A2801A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F2A974D6-A5A5-4C1D-82FC-45F616F9605E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C53244A-651D-4935-802E-0D8053AEBDE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E4FFDD14-42D4-48AF-98D8-1B6780F5ABE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40DE4C97-5B2A-4763-BDEB-64E2E01319E3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184D508C-3CBE-4C03-8A20-34593710E07B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1D4AF4E4-7D7A-48C1-B3DA-EEC591EB0BF5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58AE48F9-7EEC-4C5A-B597-48D79DFFBE36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0E1C932-0CB0-4319-AC5A-BFE2F9856B6E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7E55317C-29D4-42E2-A171-D9DDE995BC63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BD590C0C-CED9-458A-AB66-FBCCFAD03EB1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65CF0190-01E5-4AEF-AE4A-91980B182C0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7678B867-DAD5-4C73-837D-F47460273053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69C8EE1-3CB5-48B8-9ACF-AB90EFC29C0F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BC6FFFF2-B6E6-4395-8CA0-403861B4395C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A14602C9-9F32-4034-8240-E629BC93911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689F4915-7E63-400D-A36D-ACC9065203B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C1152E3E-9FE9-402B-BC27-CC1F29CCB10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8CE8B85-C271-43FD-A1BC-10F8D4E5B5D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1362A334-3627-4F74-AC62-655C933EAE01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5D7B3EE-1B46-4F0D-B1C6-DB899D6EAE11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D24150A9-D113-4F0A-AC8F-1E72729F7E4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CC87C7-39F2-414A-86C3-B19D31A5D3AA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09880B10-F338-4F43-8999-C87582D8BC27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9FF93D3-3075-4EDB-9EB5-2BE0CD51F2D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9DA8C9A-C51F-49DF-B294-C8A488435C9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B2B6A963-D52F-4709-B7E4-B5D63F04E98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4D0819E6-31FD-4565-8F1E-EDB73C435FA1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6B48F76-C4E4-45BB-A7A5-67CD0FA73B28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28B8703-A2B7-4A2D-8E92-F512C233564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DB9A916-3B77-496D-8AB7-182CF5FB30A6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F594F465-509C-49F2-A517-1A9163906972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0981F-0233-40D8-81CC-8C017A3D1CD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D44BC4B1-E0B9-4847-92BF-4C4E0781135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9B108B1-11E2-4B2A-84EA-D9B56DC95BF6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D7839954-594D-4FD9-9E17-D60BC16332D5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BA73D67-9796-419E-8313-75C2C091275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799DA44A-3AF4-4634-9670-B83AEC92DE76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18FE7095-71A5-4755-9A75-455BEF7ED31F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1458CE1-70C8-4228-B6DA-5B71C99B888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D9ECBC9-8006-41C6-81E5-112CFEBC772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12E59B15-501C-4FAF-B9C7-6E1EFF63F82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ADC11C9-4453-4787-94BD-60B0DDB2FBB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D9C486B4-017E-432A-AEE5-79D148C613A9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CBFB104-26D5-4102-9ADA-774035AEB64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F6D02508-36C9-4F6B-9FD2-E9C6BC81445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9570405-C1BC-4904-9CF3-6D1152EF401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97EED1B-2BDC-4EE4-92C8-80DB3F5CD1FD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3A1A138B-B85B-4DAA-A8C1-024A97038DE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9A54D778-44D2-41D0-B383-15FAA158053A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86E83E9-364E-4F4C-BC0B-61C8882D6DC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1CE62D1-291D-4CA3-8BBE-708987E5C8E9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5532E28-BB77-4DB8-AEC7-56F41497609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CBFED934-B57D-46FC-8A3E-B8470557236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C43BF76-31B4-4E19-AF92-493BC67B164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9E76205-496F-41B2-AA93-CEA7DB1CCFEA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70F3F32-FA99-4CFF-9101-2861C0C57F6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D6325A1E-3F9A-445F-B942-89205B07006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B73661A3-57F5-4A25-B032-AAA4A2CFF5AF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E1412CB0-0105-46B6-8F7D-0874F87B95C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EAA3822-FDA0-46EF-9A7A-391BDEE68128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13722A3-49DA-4498-A38A-DF2AB5592A7E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8E56EBA-701C-4545-A1DE-AB42D128FA1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86160B72-BBE2-4E91-9EC8-A45C94FC1AD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1CCAE85-4968-4507-AFC7-EDEE0D67B35D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0CA65CD6-2B2C-420E-AB0C-B8FBA0B3C55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AC8489F-8D00-4154-AE2B-306BAD05EF6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0B00014E-E6BB-49D5-AC80-0F18DEF5626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BA497E37-61CE-4266-8E80-AB519C38706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6E297033-E22D-48EA-B0A4-DF1D373B3D8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BE57B1C7-7026-4CF9-A73D-8AF1FF2FE812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A6AE27C5-482B-4F5A-A42B-07F15E690B25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95C1518-3893-4E2F-83F6-53D33AD392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97D7DF4-24B4-483E-884A-50270D4A8D6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4D0F00AF-B670-4901-9551-E1E2491589A5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ADB42DB8-AB7E-4503-A7B6-9F6141FD844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65846EA5-C21A-4224-9B42-F8875DA173CD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2E1D6B88-A0F3-4C96-AEB0-CFADE34E7B62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EC0C6E7-48FA-4203-94F5-A91407124EFA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4E9E8A6-E57A-4102-A145-7D5374F239C4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DAFE86C7-5909-4D37-A47E-BFF8566CFB0C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426700-390B-4868-9FBD-4D648D7C298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41A7A5C-9AD8-4A1C-9E47-12388C5D9A57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6EF52547-E164-44AB-8C55-65B90C267A7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466D1F7-1689-4423-8A41-6B7B0DF4820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01B68CA2-FD24-4DD8-BF99-D9076C7BC8CB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BA6D233-C0C5-430E-AD80-A331FE2A75F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1C5AF7-D9DA-4FED-B92E-C48C66F692A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394D"/>
            </a:solidFill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AE7F83F5-3E96-4D1E-8DD8-06B86FCA91E0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A7ACAD25-7275-423E-B9B9-E26C67AF6568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EA17B118-736C-4DAD-AF2C-C412B50C3444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7084CD6-CEBA-4896-8AB4-8C289D09B29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E4D7FE4-FFAD-4A3A-B387-82ECB9375FE6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E5CC3662-47CC-4B4A-B80F-5F1D05D9A96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6C389711-AA60-4DFC-AEE9-EEF0B0AFD5E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394D"/>
            </a:solidFill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C91C5927-A4CB-4DF8-9C73-E17DBA34E7F2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E55CBB59-8DC2-42BC-A9A1-AF7F9E825422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AD8FA717-0C56-42EE-9DB5-0D55555515D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F83CB609-F816-484B-B335-05C5EB32367D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FF1CC165-712A-4240-AFDD-034577F73FFD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D01F2383-033B-43B0-BD70-713849EC036A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2BF7C81-0811-45DD-BF41-0C4C7D817D9E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D3DD025-DD33-4FD2-A524-709D4E485DE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CD6B8937-25BF-41E0-A43B-5A5113790B4F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89029662-3CCF-439A-B79A-49F60924AFA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C7EE9E3-1E88-4276-87D2-749872F81D4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F1604C5-127C-4BDC-97BA-E269840E6D0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7537C1E1-3314-4CA4-97D5-8C9B8FC5958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14864E9-86E6-40A2-A10E-C87B292DD611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D95FAED9-6080-438C-883E-B723D00FF108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C8AE747A-A142-43C9-993C-FAE0BE7F1A5A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E8A0483-68D6-4D32-8487-DC0EF3120F6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2A938BF-624B-4CCF-A690-D95B992F581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E9EFB72-77F5-4043-AA7C-9B1E26C7C07C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394D"/>
            </a:solidFill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E45D064E-AB46-4679-89F0-FBCAF9E72526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94272622-74D1-4313-BDAE-AB6A7FC95F2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A1A021B9-2DED-4B86-8DD8-923AAE05531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F05DFB31-ACA2-45EE-BB9F-AA7B5305315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C940138-63B2-4317-9F99-F51280C15C1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3968075-80C7-485D-9258-0279781BBFF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4F940B94-7CD3-4C49-A888-57A6668F0BE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85D74E3C-A168-435E-8159-0A4442DEA9A5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BEF1B93-84BB-433B-80BD-5FA46EF7C207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17C8214-893D-432B-9341-9CE402ECACB6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A598A3D-50E6-43FE-A6F5-1655A77F25DB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C9AA6F8D-5376-4220-B840-DAC5E707B7C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2F4DFEA-78F7-4BC3-A633-553A81D966D0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2C66A418-F5B7-48D1-A16E-7110E0A5147B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E914499-7DA5-4CDF-9C26-F3F0E1F18D6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235D0FF-97BF-4606-AFC1-ACDD7E01CF4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E36C542-E6FA-40B9-9255-4F52D2FFED54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915531B-16D1-4764-AB99-1BE28085B917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4A186E-D825-427A-841C-D59CFE5BC56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5489D77-044B-4644-A845-53BAF9135AA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9294716A-724B-4078-B377-F59B4E01E01A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159502A6-6F07-4754-8574-89F40EC5C65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E464FF5-0800-4C2F-B347-9C5DAF064819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A7AA1F3-0D5D-46C9-BEF7-4140FD61BAF0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D9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7BD6863F-6D6F-4D07-BA56-CBFBB9D99A0B}"/>
              </a:ext>
            </a:extLst>
          </p:cNvPr>
          <p:cNvSpPr/>
          <p:nvPr/>
        </p:nvSpPr>
        <p:spPr>
          <a:xfrm>
            <a:off x="3335141" y="2668605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4A2D4"/>
          </a:solidFill>
          <a:ln w="9525" cap="flat">
            <a:solidFill>
              <a:srgbClr val="FFD9D9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593F7C5F-DE06-4860-8DE5-49F79330D043}"/>
              </a:ext>
            </a:extLst>
          </p:cNvPr>
          <p:cNvSpPr/>
          <p:nvPr/>
        </p:nvSpPr>
        <p:spPr>
          <a:xfrm>
            <a:off x="9875455" y="4945268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4A2D4"/>
          </a:solidFill>
          <a:ln w="9525" cap="flat">
            <a:solidFill>
              <a:srgbClr val="FFD9D9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04FF6F6A-1815-4931-A9FE-8EF30A43A925}"/>
              </a:ext>
            </a:extLst>
          </p:cNvPr>
          <p:cNvSpPr/>
          <p:nvPr/>
        </p:nvSpPr>
        <p:spPr>
          <a:xfrm>
            <a:off x="5457526" y="221181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4A2D4"/>
          </a:solidFill>
          <a:ln w="9525" cap="flat">
            <a:solidFill>
              <a:srgbClr val="FFD9D9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4BC7B1C8-7734-4946-9B54-EF77950A856B}"/>
              </a:ext>
            </a:extLst>
          </p:cNvPr>
          <p:cNvSpPr txBox="1"/>
          <p:nvPr/>
        </p:nvSpPr>
        <p:spPr>
          <a:xfrm>
            <a:off x="2484726" y="344249"/>
            <a:ext cx="7222548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chemeClr val="tx1"/>
                </a:solidFill>
                <a:latin typeface="+mj-lt"/>
              </a:rPr>
              <a:t>World map slide</a:t>
            </a:r>
            <a:endParaRPr lang="ko-KR" altLang="en-US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772A66E-D65B-438E-B668-4A7110B4835C}"/>
              </a:ext>
            </a:extLst>
          </p:cNvPr>
          <p:cNvSpPr txBox="1"/>
          <p:nvPr/>
        </p:nvSpPr>
        <p:spPr>
          <a:xfrm>
            <a:off x="2006599" y="977996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latin typeface="+mj-lt"/>
              </a:rPr>
              <a:t>Contents</a:t>
            </a:r>
            <a:endParaRPr lang="ko-KR" altLang="en-US" sz="36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D4F433-B0BD-4B57-B78A-A16402E4DE0A}"/>
              </a:ext>
            </a:extLst>
          </p:cNvPr>
          <p:cNvSpPr txBox="1"/>
          <p:nvPr/>
        </p:nvSpPr>
        <p:spPr>
          <a:xfrm>
            <a:off x="1367539" y="3464679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F1157D7-BE73-481F-AA72-87606EB0853B}"/>
              </a:ext>
            </a:extLst>
          </p:cNvPr>
          <p:cNvSpPr/>
          <p:nvPr/>
        </p:nvSpPr>
        <p:spPr>
          <a:xfrm>
            <a:off x="1367538" y="2985849"/>
            <a:ext cx="3206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32A1FA9-3013-48A7-A9D5-FD125D67C827}"/>
              </a:ext>
            </a:extLst>
          </p:cNvPr>
          <p:cNvSpPr/>
          <p:nvPr/>
        </p:nvSpPr>
        <p:spPr>
          <a:xfrm>
            <a:off x="1367538" y="2560736"/>
            <a:ext cx="1099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01</a:t>
            </a:r>
            <a:endParaRPr lang="ko-KR" alt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7471B1-F4D1-435B-A27D-BBCE53F3081A}"/>
              </a:ext>
            </a:extLst>
          </p:cNvPr>
          <p:cNvSpPr txBox="1"/>
          <p:nvPr/>
        </p:nvSpPr>
        <p:spPr>
          <a:xfrm>
            <a:off x="4750204" y="3464679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785E730-677B-40AE-8A09-F526802B2A0F}"/>
              </a:ext>
            </a:extLst>
          </p:cNvPr>
          <p:cNvSpPr/>
          <p:nvPr/>
        </p:nvSpPr>
        <p:spPr>
          <a:xfrm>
            <a:off x="4750203" y="2985849"/>
            <a:ext cx="3206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D6EDE49-72B9-4991-AEB1-E62901AD43BA}"/>
              </a:ext>
            </a:extLst>
          </p:cNvPr>
          <p:cNvSpPr/>
          <p:nvPr/>
        </p:nvSpPr>
        <p:spPr>
          <a:xfrm>
            <a:off x="4750203" y="2560736"/>
            <a:ext cx="1099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02</a:t>
            </a:r>
            <a:endParaRPr lang="ko-KR" altLang="en-US"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A56AAF-EDA7-4044-9E31-7C97E43FA752}"/>
              </a:ext>
            </a:extLst>
          </p:cNvPr>
          <p:cNvSpPr txBox="1"/>
          <p:nvPr/>
        </p:nvSpPr>
        <p:spPr>
          <a:xfrm>
            <a:off x="8132869" y="3464679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21FEFF3-6240-4B9B-8D37-6C76C2B6F5AD}"/>
              </a:ext>
            </a:extLst>
          </p:cNvPr>
          <p:cNvSpPr/>
          <p:nvPr/>
        </p:nvSpPr>
        <p:spPr>
          <a:xfrm>
            <a:off x="8132868" y="2985849"/>
            <a:ext cx="3206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B7D3DA4-527B-4DC7-8E79-45627C4C489D}"/>
              </a:ext>
            </a:extLst>
          </p:cNvPr>
          <p:cNvSpPr/>
          <p:nvPr/>
        </p:nvSpPr>
        <p:spPr>
          <a:xfrm>
            <a:off x="8132868" y="2560736"/>
            <a:ext cx="1099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03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C4AEB07-A617-4298-9207-CC1F20BBE64A}"/>
              </a:ext>
            </a:extLst>
          </p:cNvPr>
          <p:cNvSpPr txBox="1"/>
          <p:nvPr/>
        </p:nvSpPr>
        <p:spPr>
          <a:xfrm>
            <a:off x="5655921" y="1977936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/>
              <a:t>Title text block &amp;</a:t>
            </a:r>
          </a:p>
          <a:p>
            <a:r>
              <a:rPr lang="en-US" altLang="ko-KR" sz="3600" dirty="0"/>
              <a:t>Mobile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412F3D-8690-42CB-A900-E74517EF7F57}"/>
              </a:ext>
            </a:extLst>
          </p:cNvPr>
          <p:cNvSpPr txBox="1"/>
          <p:nvPr/>
        </p:nvSpPr>
        <p:spPr>
          <a:xfrm>
            <a:off x="5655921" y="3441007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2F25774-F4FA-4BC7-BBE8-A934AFF5A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007F1B1-42A6-4EFA-948D-17DC075413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487CEDB-4356-47B7-BCC7-784D1CCF9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DC90294E-A2A7-4868-A6EF-30E4792C8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199"/>
            <a:ext cx="4287802" cy="5511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8003B2-D749-4FD9-B01D-28964B442299}"/>
              </a:ext>
            </a:extLst>
          </p:cNvPr>
          <p:cNvSpPr txBox="1"/>
          <p:nvPr/>
        </p:nvSpPr>
        <p:spPr>
          <a:xfrm>
            <a:off x="6096000" y="190767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/>
              <a:t>Title text block &amp;</a:t>
            </a:r>
          </a:p>
          <a:p>
            <a:r>
              <a:rPr lang="en-US" altLang="ko-KR" sz="360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B3DD42-FF18-47D8-8ABF-ECA630C0C9F2}"/>
              </a:ext>
            </a:extLst>
          </p:cNvPr>
          <p:cNvSpPr txBox="1"/>
          <p:nvPr/>
        </p:nvSpPr>
        <p:spPr>
          <a:xfrm>
            <a:off x="6096000" y="3312156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475801A-0785-4235-8A05-B21B5DB3D9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37212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3614C9-95A1-4361-A9A2-5AD43D80DA2A}"/>
              </a:ext>
            </a:extLst>
          </p:cNvPr>
          <p:cNvSpPr txBox="1"/>
          <p:nvPr/>
        </p:nvSpPr>
        <p:spPr>
          <a:xfrm>
            <a:off x="7780957" y="1967885"/>
            <a:ext cx="3712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/>
              <a:t>Title text block &amp;</a:t>
            </a:r>
          </a:p>
          <a:p>
            <a:r>
              <a:rPr lang="en-US" altLang="ko-KR" sz="320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BB540-3928-4CB0-8F5D-52E5EB4D5793}"/>
              </a:ext>
            </a:extLst>
          </p:cNvPr>
          <p:cNvSpPr txBox="1"/>
          <p:nvPr/>
        </p:nvSpPr>
        <p:spPr>
          <a:xfrm>
            <a:off x="7780958" y="3347859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A5C4EB8-B3F9-495A-B076-5319D5802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88A7F3F-FAC7-4061-ABF4-E66AB7076F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83669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TextBox 508">
            <a:extLst>
              <a:ext uri="{FF2B5EF4-FFF2-40B4-BE49-F238E27FC236}">
                <a16:creationId xmlns:a16="http://schemas.microsoft.com/office/drawing/2014/main" id="{4679755A-63EB-4608-AB20-31C53D288D0E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6795F9F6-49E0-4BDC-B4D9-D6B7B533A5EA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08" name="그래픽 507">
            <a:extLst>
              <a:ext uri="{FF2B5EF4-FFF2-40B4-BE49-F238E27FC236}">
                <a16:creationId xmlns:a16="http://schemas.microsoft.com/office/drawing/2014/main" id="{18F5DA79-3F7F-49B3-A937-7FC8B1CA2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6F313B3E-AEFA-419A-94B7-98005F48C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448BC682-88FC-423E-A145-F736304EC4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CBFAC17-1C1F-43BE-99D7-43DEA6DB71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19F3B74D-E37E-442A-AB45-B3C61C42A5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0589B777-768B-4622-A1AA-79E490FE62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C9954D5-0491-4D98-9674-2F4089BC48E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F24301D-E108-4D2D-9C44-FB86733658D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E503A8C3-3D6E-4868-B042-D8979875C05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CA8DC77-7A83-4493-BDE4-C9347D805BA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18C1CF7D-0ACF-448C-B917-0EAF88118AF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6245A643-87EB-4F83-81F0-67123015F37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42852D1-7640-45A0-A068-4E4C102ED79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2C39E3ED-6EC2-42EA-B5F4-526CFD3B1E3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D96580D-8E92-45B3-95F9-B2CDEBD4599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4B9222B4-1A69-408C-B689-7A5F7A6E563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5413A8F1-EF55-4B9D-BFB0-43368EAB1BD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67C0A51-6732-4AA6-95AC-069802B1840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9FC55CB3-30A8-415E-A448-3611EBA4740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D9DF0D7B-4448-4E5C-A7D9-B0BF6FF7572A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C0CA7B0-1B02-493F-AB7E-66DB6366072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6ED8411C-B6D0-49F5-8583-F54AB4F878E6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8BFE6E4-517A-49F8-AB90-63ACA8C8A262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92045A0-3BDC-4D1C-A61E-9A0AD2CF1433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05C7DD94-7D1B-4287-A7F7-5F79D1580B6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F6047A8-EF21-4988-8E49-808D268F341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E39CCB98-02E4-4737-B155-EBFC01FE5EF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1043804-FC5C-4891-9A54-25F38523889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BF757859-E131-4721-BC7E-476DB341E8BB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B3CA0A8-0215-4B24-A2B1-35A1165B1C50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9B530F5A-F922-4ABE-8B89-3404F210171B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D271998-1896-4D01-908D-22B2808090B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CCAB2853-F439-4C8F-AAC8-D73EF97A0A33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94A0030-7775-4FA1-90E6-17488C03EDFD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899401B5-D25A-42CE-8108-65E625FC0A2A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54DEB3AA-ACB8-44B1-9490-A9A9F1712C05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91FB74DE-BCD7-4397-AC1A-35078FC8BEBE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35C3A83B-D625-49DC-B286-CBBC9DBE8605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A6DD81B-D607-489D-97C3-F39FD328965B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BD74514D-36F8-4068-8531-302CEC39761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032531B7-AD80-4B58-ACE8-487CDE9D78AC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5F1D2708-6451-4DD9-A4D0-4502A13C6BA0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743C26B-21F0-4822-9A8E-DABDF9BB04C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E5D572A4-06D8-4958-B137-E9E48D9A2831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8DEEE2D7-37C3-414E-A5F8-3610CAC49223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303572BA-3EA5-4A36-9BD9-821668B1AF2C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6D3D4D31-BEE9-4D2B-8F5A-1434ED3175B4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CE1A1A3D-CC16-476F-ADBF-AE35593B0E46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FA79706-6329-4546-A7B0-C53E8DDA09D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1EF497C-11EB-4809-B53B-DBEE972D0863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AD6614B3-81C3-463F-87DF-7BA900D935F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76A70149-B341-40B1-BCC7-D47297AB8DA9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A3AE1AC4-2611-4E91-BF03-8B28B0DF1179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A9A9316F-496C-4807-B83F-A05D5C51AAC4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2C11999C-6B09-48FF-AD67-4BA73E9FB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6432450F-1267-4DFE-8B4C-3240A2451B7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31334207-7627-4220-91A2-19617FB8AC4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C760C02C-B5ED-4BC8-BB61-C2EF0DC4ED9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8297E8CB-A162-47A0-87E0-E4E03CEC041C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F4475097-8EAA-4271-9087-0414A4D9F550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A65E98E8-BE24-4BDE-A149-49306EE10D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51F2E52F-76CB-4B95-B784-4511E9DC7107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24294735-5B46-449F-ABCA-678F724263B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A5270F71-5F29-4440-8D6A-D80B2875F9FE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DD0CC992-6856-4D29-918A-F866F9D634A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EADE08B8-8BB1-43C0-A983-1EB7D152A934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90CAF3DD-DAA6-49C9-B52B-6964B5E81B9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1BA562DB-1D62-4D77-A312-2F7C9148C253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67731AEB-5939-4897-ABAD-6C6D7473ABA9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0F6A22C5-D9F0-4112-8432-3F57D248A7AD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1E5501CF-AA8F-4E51-85F3-2C219E968E22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2408659D-C0B6-43A1-B769-92AE0E3E465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357A5297-3BA4-4AA7-B6BF-0D501C76DC1B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A58CC333-A8CB-4F46-AD47-CCBC4C940D39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3910768-981B-41C3-8132-DDFA10E05831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551501D-2A0B-4E6A-92B8-F5F72A20B1C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AE30F737-CA53-4474-AD7D-C37C2361947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C17C041D-80D3-4231-A326-40B675D88F66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973BE349-8D82-43E9-B3FE-DF2F1A4222AB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0CF13CD-BE47-431F-B175-D3640BB0876C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3D0E155B-D79A-4617-8717-4CB5E900875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0E09C5F8-951E-47B2-9D2F-9D5791F30F21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B342628F-C2E7-4997-9C62-9BDC82330EBB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8DB9EF81-D381-4742-B803-26295EEEB72A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7B27F37E-ECFF-4AC6-A54C-A8BA9D3FCA8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85125B88-5DF0-4824-9C69-B414BBF57097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145871BC-BD00-47BE-A646-24B0CA4EDFB3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425F12E8-BCFF-4872-B8C1-B0601050CC60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E0CEB0A8-F7DB-4744-A69C-039238BECB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9979D82D-AB16-4D21-9196-6E1ECC33782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D9A10C9F-4DB6-421F-9BDE-8D7E78F6D163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AA2483DC-E2EB-4C45-89AA-AA8048E63652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4AFEDB75-1D52-4F3F-9FA0-A28C269804DB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AD8A071F-A677-489F-AEFD-54BF352B2ED2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6B4A2968-A210-45B2-9ABD-4D1E5F4F979F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7F0B7C38-5908-4B0F-ABAB-359AD0E2F914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F3ED4C32-32A3-44BF-9A48-F0BAB5A7061D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F12D80ED-85D2-4460-863E-5CC5AD9465ED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3CB3E10-E588-4576-9EA7-D5C9320D0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79E43B70-0272-4782-9CC3-D18DD3A1C8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B81A4F0B-FF4F-49DF-ABE9-0380FDE5C2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DC30BC12-18DD-47F8-B1F6-5E00E10EB4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1C9D5C9-E108-4902-8B6D-9017DF4578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FBB0A413-7E66-4045-8794-DA59A79067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2D367629-E7D6-4096-93FB-91291A85E25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BD5F5DF4-7310-4D16-B28D-409A0CAEA7E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048E0B3E-BC59-4704-ABAE-695403534E0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1D4C674B-414D-48A4-8B94-21A98A700D4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4F96F1C1-B6AC-4580-B985-573D360F86B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122AEF85-E3B1-422D-BACB-DCF0A5CA746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866CC963-FF0A-4206-BD9C-CA47C49F73D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FFB83C14-EBD5-400D-B05A-02B1389F258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AC00E9E1-F28C-4B09-AE2C-E269B7082468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1CCCBF7B-87EF-482D-80C2-2A1C0A59A14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BAEC188B-7F3B-46F0-9798-BB8CD08E465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2AE63C70-E8B9-4A95-8463-169F356819DE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9C0DC9C2-2364-4BB4-9B92-B6AF4FD74AE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7B9F482C-E3F8-462A-BE21-682A9211308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84512CFF-D7BA-445F-BCC6-88A992B73E7C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9E0E8F1B-89D8-4C35-AFAC-3E170A03431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6C17917D-5982-412A-90B3-2D98755312EC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5071149B-D47B-4082-AF0D-E9D5167CAAD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521E85D1-0443-4684-9A4C-8E02CF24FB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FCEE5327-932B-472D-B278-4EBD3E23B99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49696229-D4F4-48CF-AF99-B2B075D151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C2D203A2-5BD7-4B00-B021-82B85194D28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46AB561-6178-4953-B900-D014709366BA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05C50419-23D6-4F93-B631-A55F53EB857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C73619ED-5D6D-4E63-A5A0-1BD20994DFED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25ABD99-E3D6-4C9D-A1F7-7BAD40BB94DB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3CA85D4-39D9-4819-82FE-9721065EC096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EF240A2B-E3E7-4E69-AD4A-365C3479CA69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4B464CA6-41C4-4856-9510-66AB7A6973CE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8CCEA66-852F-4491-82FA-5F1EA2CA51E1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495F4FF6-090D-47CA-9288-AC872245842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7E797ADE-5BA0-4E03-8823-0D3026A85F8B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2D1DD103-DDB3-4139-9CD1-D3BD4BE6CFE9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DD8BFB40-3492-4963-8C30-A6B574BEB56E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7B7E4D6-6995-4516-9BD7-9496DA29658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A12C26C1-C10A-4D6B-8478-6CFD35987E77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F71BBEE-C489-4F24-B206-A9201C4EA158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3F2D16F4-D383-4EAD-B61E-E6E2689AF53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DF6C3728-09E5-4721-8AAB-B8D5E9AECF70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9F94BEAA-1068-4D48-9E53-9C555D6FF88B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D808896A-70ED-4C90-AA8D-FBDE407861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FBABDB0E-F04E-4D4A-AB6A-18F955826D9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8CCC0E3D-AA21-476E-A630-0E416F9B6BD4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EEB50096-2A2B-4CF4-966A-A916C3F3E406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7E12D3F-4889-4654-8CA7-DB882032ACA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CAC26C39-FA8C-4028-97CE-C939389CAAF3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AA4A6F76-E051-45A4-9122-65023BA04980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456F4ECF-16CD-49F3-B68D-4B205C45933C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127EC3CC-D47A-4F75-A4AF-6D3F198A81AE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CF541930-039E-4D7F-9D2D-807D2A2BDBA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9F7D2284-FE61-4B00-BCAC-00D55EC928F0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D4BA5A1C-F6F1-43AD-987A-CF9C38C84B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9D14EEFA-7734-4009-AE46-1878C4D336EE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973BF512-85C9-4FFC-BA23-EDAD460C3A3B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38E94D5A-B3FE-499D-BA42-F2FAABAF817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6726FB37-1AF1-4A3E-9889-3DBA23FA8E2B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0E8A3F48-30D1-4A90-BBCA-35956452FD3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475B00DF-D4B5-4208-A643-2049C50463E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AEAB478-93C1-4D94-AAC6-6931CA5908C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B7FC7CF4-D27A-45A6-A536-62F5AFAC49DA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59036C5-68D0-4E7E-83B8-3F530878DD9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0559ABC4-747B-460E-B0D1-5CB3B34B5BE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CFA8E6FA-8D00-40AA-B30D-7EC3935A9317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A9C76AAD-4541-4D3A-93E7-94EE345D3A54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7850212C-582F-47AC-8F69-1D6A0220D1D4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5BDA9017-763E-4065-A5F4-9938F8CFCB0F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D554F530-1B3D-4999-B9EE-B99AD17F731A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D88F879C-8774-4EED-89F3-5F174D4B4D51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06E476E-5647-4728-BBF2-4DD317A4E756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81A79F84-1F99-438E-ABC2-664A8C37242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C8D9D925-5E89-4442-B0D8-5BE5B44EECF7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C1696FE8-89B4-4A29-BEEB-9D053DAF3A4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AFF259D5-659E-4CE0-8AD0-ED92CAF9628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31443661-FBFB-4CE9-9633-D52A6DEBC1E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D8FE8DF4-46F1-4745-BBD5-253713FD8BA9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805227B7-3DF7-428A-AD37-BDF2797C821C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9E459141-4013-4091-950A-9B5642377A30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8AE3E1CB-9EC4-4256-BA51-45A8D35CE556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1A8BF3D7-3BB0-4917-B45F-FEA071AB92A9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366969A7-240A-471E-B9DE-D77737257EA7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22E5DC3-D883-4C42-B000-F10D7B23CD9C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3974C88-577B-4278-A93C-D7035E1A9C6A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1203E840-919F-46F8-AF5F-D378048E0EDB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BBB7E01D-FF18-4BD0-A4E8-B4D5D4F6C3C4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32A3AF6D-C06B-4D6B-8596-F78C0CF49943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DA3FE1C4-D59E-447B-BB1B-D6E8DA14F4C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3EDCD72-907F-4DBE-B419-89AFB23F0AA6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60D26B18-9980-443A-8D8A-258C06EA72D4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ADB6713B-D008-4EA1-A622-CF1C06500AC2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33BDCD03-EAC5-406D-A0BE-B9E887D7EB4F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948206" y="2288036"/>
            <a:ext cx="6038248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960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243787"/>
            <a:ext cx="9468866" cy="43704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238E097-3C12-40C2-BE66-74D8B9DB28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8E64EB0-16D4-42C1-835A-CE72CB683D6F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57FC4A7-A2CA-4763-BBB8-561B1752E93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A0624639-AF3B-4184-8F70-5466344A7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99166015-7EE4-40AB-B87E-3CBE340B3762}"/>
              </a:ext>
            </a:extLst>
          </p:cNvPr>
          <p:cNvSpPr/>
          <p:nvPr/>
        </p:nvSpPr>
        <p:spPr>
          <a:xfrm>
            <a:off x="36767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Amatic</a:t>
            </a:r>
            <a:r>
              <a:rPr lang="en-US" altLang="ko-KR" sz="1100" dirty="0"/>
              <a:t> SC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11B331C-FA54-4643-A7AC-ACCED302E60A}"/>
              </a:ext>
            </a:extLst>
          </p:cNvPr>
          <p:cNvSpPr/>
          <p:nvPr/>
        </p:nvSpPr>
        <p:spPr>
          <a:xfrm>
            <a:off x="3676754" y="3642669"/>
            <a:ext cx="51459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https://fonts.google.com/specimen/Amatic+SC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EAA3C9BB-B01C-46BE-9A85-04723C581CCF}"/>
              </a:ext>
            </a:extLst>
          </p:cNvPr>
          <p:cNvSpPr/>
          <p:nvPr/>
        </p:nvSpPr>
        <p:spPr>
          <a:xfrm>
            <a:off x="36767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6C65BEC-298F-4449-868C-C944133916FA}"/>
              </a:ext>
            </a:extLst>
          </p:cNvPr>
          <p:cNvSpPr/>
          <p:nvPr/>
        </p:nvSpPr>
        <p:spPr>
          <a:xfrm>
            <a:off x="36767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B0D1D33B-69BA-4513-80B0-E9B670570036}"/>
              </a:ext>
            </a:extLst>
          </p:cNvPr>
          <p:cNvSpPr txBox="1"/>
          <p:nvPr/>
        </p:nvSpPr>
        <p:spPr>
          <a:xfrm>
            <a:off x="2718736" y="1215976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C0A3B6F6-2A4A-4B3B-AE3F-0E8FD6EFFA70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FF394D"/>
          </a:solidFill>
          <a:ln w="1587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096AFE1-C4FD-4445-8283-9FD0F4B2BB47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C6670030-2DB7-498F-AD46-EC6A2F84DCA5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FF394D"/>
          </a:solidFill>
          <a:ln w="1587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EB43341-81F2-408E-BC79-0159DA80DA6F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DD76AE0E-7062-49F0-ACC2-F3073FFB667E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FF394D"/>
          </a:solidFill>
          <a:ln w="1587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12844FA-19FE-44BA-AB93-4C408C4912DC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BCCC435B-798D-419A-B38B-569893A10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191" y="3122346"/>
            <a:ext cx="646762" cy="550946"/>
          </a:xfrm>
          <a:prstGeom prst="rect">
            <a:avLst/>
          </a:prstGeom>
          <a:effectLst/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AEF6A843-C6BB-4A2B-A65C-8EEA13FA7E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3853" y="3074436"/>
            <a:ext cx="730606" cy="646766"/>
          </a:xfrm>
          <a:prstGeom prst="rect">
            <a:avLst/>
          </a:prstGeom>
          <a:effectLst/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015FF966-68BF-43B8-A8A8-5D4BEFC925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0471" y="3080426"/>
            <a:ext cx="491062" cy="63478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5133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8EEABC-5EEC-470E-BF5C-FAF7C00EF376}"/>
              </a:ext>
            </a:extLst>
          </p:cNvPr>
          <p:cNvSpPr txBox="1"/>
          <p:nvPr/>
        </p:nvSpPr>
        <p:spPr>
          <a:xfrm>
            <a:off x="2641600" y="1966829"/>
            <a:ext cx="6908800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7200" b="1" dirty="0">
                <a:solidFill>
                  <a:srgbClr val="171534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7200" b="1" dirty="0">
                <a:solidFill>
                  <a:srgbClr val="171534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7200" b="1" dirty="0">
              <a:solidFill>
                <a:srgbClr val="171534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8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21525C5-8F11-46D7-95FE-2A0CEDB7BEE2}"/>
              </a:ext>
            </a:extLst>
          </p:cNvPr>
          <p:cNvSpPr txBox="1"/>
          <p:nvPr/>
        </p:nvSpPr>
        <p:spPr>
          <a:xfrm>
            <a:off x="1762532" y="1298882"/>
            <a:ext cx="866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AB1957-9A6E-4C67-B7E2-A63FAA2BC6AB}"/>
              </a:ext>
            </a:extLst>
          </p:cNvPr>
          <p:cNvSpPr txBox="1"/>
          <p:nvPr/>
        </p:nvSpPr>
        <p:spPr>
          <a:xfrm>
            <a:off x="1457731" y="3859946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4CC9AF-2E96-4503-9BB4-9392EEE49793}"/>
              </a:ext>
            </a:extLst>
          </p:cNvPr>
          <p:cNvSpPr/>
          <p:nvPr/>
        </p:nvSpPr>
        <p:spPr>
          <a:xfrm>
            <a:off x="1457730" y="3249578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EDEBAD5-495D-46EA-AA12-42E0F48CFA02}"/>
              </a:ext>
            </a:extLst>
          </p:cNvPr>
          <p:cNvSpPr/>
          <p:nvPr/>
        </p:nvSpPr>
        <p:spPr>
          <a:xfrm>
            <a:off x="1457730" y="27294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940004-5857-48E5-AFE8-332DB01CD1FF}"/>
              </a:ext>
            </a:extLst>
          </p:cNvPr>
          <p:cNvSpPr txBox="1"/>
          <p:nvPr/>
        </p:nvSpPr>
        <p:spPr>
          <a:xfrm>
            <a:off x="3854053" y="3859946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C6CE33E-673F-49B7-99A6-E9993007E02E}"/>
              </a:ext>
            </a:extLst>
          </p:cNvPr>
          <p:cNvSpPr/>
          <p:nvPr/>
        </p:nvSpPr>
        <p:spPr>
          <a:xfrm>
            <a:off x="3854052" y="3249578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132C392-2745-4DB8-83B5-7E31F765E0A6}"/>
              </a:ext>
            </a:extLst>
          </p:cNvPr>
          <p:cNvSpPr/>
          <p:nvPr/>
        </p:nvSpPr>
        <p:spPr>
          <a:xfrm>
            <a:off x="3854052" y="27294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02.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B41809-F305-4FE1-8611-760B400C730B}"/>
              </a:ext>
            </a:extLst>
          </p:cNvPr>
          <p:cNvSpPr txBox="1"/>
          <p:nvPr/>
        </p:nvSpPr>
        <p:spPr>
          <a:xfrm>
            <a:off x="6250375" y="3859946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2445006-DC84-4028-8DA6-BEEF48DBDD65}"/>
              </a:ext>
            </a:extLst>
          </p:cNvPr>
          <p:cNvSpPr/>
          <p:nvPr/>
        </p:nvSpPr>
        <p:spPr>
          <a:xfrm>
            <a:off x="6250374" y="3249578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280CFB0-0394-409C-85C2-17CCA83DF7E7}"/>
              </a:ext>
            </a:extLst>
          </p:cNvPr>
          <p:cNvSpPr/>
          <p:nvPr/>
        </p:nvSpPr>
        <p:spPr>
          <a:xfrm>
            <a:off x="6250374" y="27294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FDF35E-3458-480F-B792-54EFE5BA22CF}"/>
              </a:ext>
            </a:extLst>
          </p:cNvPr>
          <p:cNvSpPr txBox="1"/>
          <p:nvPr/>
        </p:nvSpPr>
        <p:spPr>
          <a:xfrm>
            <a:off x="8646698" y="3859946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8CBDA30-487B-4A88-891F-9CF7113C641F}"/>
              </a:ext>
            </a:extLst>
          </p:cNvPr>
          <p:cNvSpPr/>
          <p:nvPr/>
        </p:nvSpPr>
        <p:spPr>
          <a:xfrm>
            <a:off x="8646697" y="3249578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2949965-A7EC-40E9-8316-0B64A1FE4F1B}"/>
              </a:ext>
            </a:extLst>
          </p:cNvPr>
          <p:cNvSpPr/>
          <p:nvPr/>
        </p:nvSpPr>
        <p:spPr>
          <a:xfrm>
            <a:off x="8646697" y="27294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8018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12E8F27-7738-450B-A2BE-35B7CF1F2C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11E537-560E-4E11-9316-3069A732162B}"/>
              </a:ext>
            </a:extLst>
          </p:cNvPr>
          <p:cNvSpPr txBox="1"/>
          <p:nvPr/>
        </p:nvSpPr>
        <p:spPr>
          <a:xfrm>
            <a:off x="6323931" y="1764730"/>
            <a:ext cx="4528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b="1" dirty="0">
                <a:solidFill>
                  <a:schemeClr val="tx1"/>
                </a:solidFill>
              </a:rPr>
              <a:t>Enter your title here</a:t>
            </a:r>
            <a:endParaRPr lang="ko-KR" alt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4BCB1A-B822-48D3-8F7B-4CD97E0D521A}"/>
              </a:ext>
            </a:extLst>
          </p:cNvPr>
          <p:cNvSpPr txBox="1"/>
          <p:nvPr/>
        </p:nvSpPr>
        <p:spPr>
          <a:xfrm>
            <a:off x="6463631" y="3159102"/>
            <a:ext cx="4482839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adipisicing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 magna </a:t>
            </a:r>
            <a:r>
              <a:rPr lang="en-US" altLang="ko-KR" sz="2000" dirty="0" err="1"/>
              <a:t>aliqua</a:t>
            </a:r>
            <a:r>
              <a:rPr lang="en-US" altLang="ko-KR" sz="2000" dirty="0"/>
              <a:t>.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3FAE98-165B-4A3E-B4D5-FF4E2C8E4CBE}"/>
              </a:ext>
            </a:extLst>
          </p:cNvPr>
          <p:cNvSpPr txBox="1"/>
          <p:nvPr/>
        </p:nvSpPr>
        <p:spPr>
          <a:xfrm>
            <a:off x="6463631" y="4655061"/>
            <a:ext cx="3050519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i="1" dirty="0">
                <a:cs typeface="Arial" panose="020B0604020202020204" pitchFamily="34" charset="0"/>
              </a:rPr>
              <a:t>- John Doe</a:t>
            </a:r>
            <a:endParaRPr lang="ko-KR" altLang="en-US" sz="2000" i="1" dirty="0"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277B2FBE-3398-42D7-81D7-E74BD74A9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3631" y="2701854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23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C47CFB-CA05-4594-8C88-D28E935D9E07}"/>
              </a:ext>
            </a:extLst>
          </p:cNvPr>
          <p:cNvSpPr txBox="1"/>
          <p:nvPr/>
        </p:nvSpPr>
        <p:spPr>
          <a:xfrm>
            <a:off x="6914773" y="1700729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tx1"/>
                </a:solidFill>
              </a:rPr>
              <a:t>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10B2594-D906-4AF2-9C3D-D0B30FA3EB09}"/>
              </a:ext>
            </a:extLst>
          </p:cNvPr>
          <p:cNvSpPr/>
          <p:nvPr/>
        </p:nvSpPr>
        <p:spPr>
          <a:xfrm>
            <a:off x="6913888" y="1010652"/>
            <a:ext cx="4792021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 dolor sit</a:t>
            </a:r>
            <a:endParaRPr lang="ko-KR" altLang="en-US" sz="2800" b="1" dirty="0">
              <a:latin typeface="+mj-lt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69DBB85-17D3-406B-A078-3A5CA3A71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427" y="1010652"/>
            <a:ext cx="2744532" cy="54527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E7FB5FF-FE34-4CD2-B3EB-4AABBC861DF0}"/>
              </a:ext>
            </a:extLst>
          </p:cNvPr>
          <p:cNvSpPr txBox="1"/>
          <p:nvPr/>
        </p:nvSpPr>
        <p:spPr>
          <a:xfrm>
            <a:off x="6914773" y="4039668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tx1"/>
                </a:solidFill>
              </a:rPr>
              <a:t>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F580811-273A-49C6-A5CD-93C6076F1C0A}"/>
              </a:ext>
            </a:extLst>
          </p:cNvPr>
          <p:cNvSpPr/>
          <p:nvPr/>
        </p:nvSpPr>
        <p:spPr>
          <a:xfrm>
            <a:off x="6913888" y="3349591"/>
            <a:ext cx="4792021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 dolor sit</a:t>
            </a:r>
            <a:endParaRPr lang="ko-KR" altLang="en-US" sz="2800" b="1" dirty="0">
              <a:latin typeface="+mj-lt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499C8F2-A1E1-4DE1-AE72-D5D7B3C7F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1733">
            <a:off x="5484102" y="3570039"/>
            <a:ext cx="549025" cy="268544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4729133-E28D-4FD6-A673-4A5F1671B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1709">
            <a:off x="5281062" y="452388"/>
            <a:ext cx="635556" cy="26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15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7DFDCB14-2769-46B5-B1DE-08F04AA782AA}"/>
              </a:ext>
            </a:extLst>
          </p:cNvPr>
          <p:cNvSpPr txBox="1"/>
          <p:nvPr/>
        </p:nvSpPr>
        <p:spPr>
          <a:xfrm>
            <a:off x="1286317" y="966453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5D1EEA-5711-41CC-9580-DBD3F5C498B5}"/>
              </a:ext>
            </a:extLst>
          </p:cNvPr>
          <p:cNvSpPr txBox="1"/>
          <p:nvPr/>
        </p:nvSpPr>
        <p:spPr>
          <a:xfrm>
            <a:off x="1460917" y="2802966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AFAA390-FFA8-440C-80A4-FF4430CF8AD8}"/>
              </a:ext>
            </a:extLst>
          </p:cNvPr>
          <p:cNvSpPr/>
          <p:nvPr/>
        </p:nvSpPr>
        <p:spPr>
          <a:xfrm>
            <a:off x="1460916" y="2324725"/>
            <a:ext cx="2712833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85CAC4-B9EF-48D9-B61F-60ED795D4E33}"/>
              </a:ext>
            </a:extLst>
          </p:cNvPr>
          <p:cNvSpPr txBox="1"/>
          <p:nvPr/>
        </p:nvSpPr>
        <p:spPr>
          <a:xfrm>
            <a:off x="4460183" y="2802966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486E2AE-CB74-43F2-ADB3-2E0F949F356D}"/>
              </a:ext>
            </a:extLst>
          </p:cNvPr>
          <p:cNvSpPr/>
          <p:nvPr/>
        </p:nvSpPr>
        <p:spPr>
          <a:xfrm>
            <a:off x="4460182" y="2324725"/>
            <a:ext cx="2712833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7DE14F-03EF-4EBC-AEE4-25F2AACE95AE}"/>
              </a:ext>
            </a:extLst>
          </p:cNvPr>
          <p:cNvSpPr txBox="1"/>
          <p:nvPr/>
        </p:nvSpPr>
        <p:spPr>
          <a:xfrm>
            <a:off x="1460917" y="4752662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7E5CDD1-FE0F-4FA5-9994-F1DF4F17E946}"/>
              </a:ext>
            </a:extLst>
          </p:cNvPr>
          <p:cNvSpPr/>
          <p:nvPr/>
        </p:nvSpPr>
        <p:spPr>
          <a:xfrm>
            <a:off x="1460916" y="4274421"/>
            <a:ext cx="2712833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7B122D4-4E05-4413-9E78-D252C9C77C63}"/>
              </a:ext>
            </a:extLst>
          </p:cNvPr>
          <p:cNvSpPr txBox="1"/>
          <p:nvPr/>
        </p:nvSpPr>
        <p:spPr>
          <a:xfrm>
            <a:off x="4460183" y="4752662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8579190-E56A-4C23-8D8B-8FA9A32665E4}"/>
              </a:ext>
            </a:extLst>
          </p:cNvPr>
          <p:cNvSpPr/>
          <p:nvPr/>
        </p:nvSpPr>
        <p:spPr>
          <a:xfrm>
            <a:off x="4460182" y="4274421"/>
            <a:ext cx="2712833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800" b="1" dirty="0">
                <a:latin typeface="+mj-lt"/>
              </a:rPr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4DB686E-ECF9-4F91-BBF9-52A09DD8244F}"/>
              </a:ext>
            </a:extLst>
          </p:cNvPr>
          <p:cNvGrpSpPr/>
          <p:nvPr/>
        </p:nvGrpSpPr>
        <p:grpSpPr>
          <a:xfrm>
            <a:off x="1510115" y="1774646"/>
            <a:ext cx="390525" cy="390525"/>
            <a:chOff x="2801293" y="892968"/>
            <a:chExt cx="390525" cy="390525"/>
          </a:xfrm>
          <a:solidFill>
            <a:srgbClr val="FF394D"/>
          </a:solidFill>
          <a:effectLst/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DAF10CE-3FE3-486C-83AE-9762FCB643C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45B6E64-0F1E-4D24-9CE6-67713BCF6C6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F6E68E4-B411-4A0D-B44B-B0D0C137A2B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2588229-6EE3-442A-A2B3-1E607BFA38DB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BC06313-8EC4-42CF-9558-C1C62E6792B0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F92B584-DF20-4BF3-8C24-51921071A49B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AB2FADE5-CC7B-4534-B0F5-FFB276D04AB8}"/>
              </a:ext>
            </a:extLst>
          </p:cNvPr>
          <p:cNvSpPr/>
          <p:nvPr/>
        </p:nvSpPr>
        <p:spPr>
          <a:xfrm>
            <a:off x="1535040" y="3739731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394D"/>
          </a:solidFill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005AB28-D387-4AE2-86D6-4EAE267DF3CE}"/>
              </a:ext>
            </a:extLst>
          </p:cNvPr>
          <p:cNvGrpSpPr/>
          <p:nvPr/>
        </p:nvGrpSpPr>
        <p:grpSpPr>
          <a:xfrm>
            <a:off x="4550876" y="1794781"/>
            <a:ext cx="390525" cy="390525"/>
            <a:chOff x="4144033" y="2229040"/>
            <a:chExt cx="390525" cy="390525"/>
          </a:xfrm>
          <a:solidFill>
            <a:srgbClr val="FF394D"/>
          </a:solidFill>
          <a:effectLst/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0F9536F-526B-4F9B-97E0-E2487FD29C92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CD44B80-1C2A-4C56-A7DF-679A7849005E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6EBB7A-346F-49E1-971B-5A9D5AE036DE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4C631AD-035C-4C8F-9805-8F46054987CD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9DDB823-C956-4C61-82EB-DB1DB70D9325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CE1A2474-5B8A-4298-A25F-5FD422012CF6}"/>
              </a:ext>
            </a:extLst>
          </p:cNvPr>
          <p:cNvGrpSpPr/>
          <p:nvPr/>
        </p:nvGrpSpPr>
        <p:grpSpPr>
          <a:xfrm>
            <a:off x="4513191" y="3733414"/>
            <a:ext cx="371475" cy="390525"/>
            <a:chOff x="4143556" y="4903660"/>
            <a:chExt cx="371475" cy="390525"/>
          </a:xfrm>
          <a:solidFill>
            <a:srgbClr val="FF394D"/>
          </a:solidFill>
          <a:effectLst/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4DBFBEFA-312A-445D-8FEE-123A1168BDF9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419866F9-2B8A-4DC4-B859-4A644B0F8C4A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1F2B7A21-D0CA-494F-ABB1-4E696897CA5B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0B7D79E2-5242-46FA-925B-81B778904906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7B5E2BA-E38D-4EF9-B779-506B2DE5D4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19908" y="966453"/>
            <a:ext cx="3705292" cy="4925094"/>
          </a:xfrm>
        </p:spPr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ED6B41D0-2A88-445C-8A6C-6DA90854F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28087" y="4881700"/>
            <a:ext cx="1847714" cy="17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2118BED-8104-4AC6-AD00-602BB0CDA988}"/>
              </a:ext>
            </a:extLst>
          </p:cNvPr>
          <p:cNvSpPr/>
          <p:nvPr/>
        </p:nvSpPr>
        <p:spPr>
          <a:xfrm>
            <a:off x="1321701" y="1490068"/>
            <a:ext cx="9548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D40336EC-50CB-4145-BB71-738B237BCC63}"/>
              </a:ext>
            </a:extLst>
          </p:cNvPr>
          <p:cNvCxnSpPr>
            <a:cxnSpLocks/>
          </p:cNvCxnSpPr>
          <p:nvPr/>
        </p:nvCxnSpPr>
        <p:spPr>
          <a:xfrm>
            <a:off x="2101405" y="2933700"/>
            <a:ext cx="7937945" cy="0"/>
          </a:xfrm>
          <a:prstGeom prst="line">
            <a:avLst/>
          </a:prstGeom>
          <a:ln w="127000">
            <a:solidFill>
              <a:srgbClr val="FF3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847BC7C-BF51-49B2-A82F-BF221A5EE601}"/>
              </a:ext>
            </a:extLst>
          </p:cNvPr>
          <p:cNvSpPr txBox="1"/>
          <p:nvPr/>
        </p:nvSpPr>
        <p:spPr>
          <a:xfrm>
            <a:off x="1028701" y="4193700"/>
            <a:ext cx="224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B730665-67D2-47E8-A453-043157594AD8}"/>
              </a:ext>
            </a:extLst>
          </p:cNvPr>
          <p:cNvSpPr/>
          <p:nvPr/>
        </p:nvSpPr>
        <p:spPr>
          <a:xfrm>
            <a:off x="1028700" y="3621741"/>
            <a:ext cx="224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19XX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9D9F-0133-4E6C-9C71-E79CB3C3D378}"/>
              </a:ext>
            </a:extLst>
          </p:cNvPr>
          <p:cNvSpPr txBox="1"/>
          <p:nvPr/>
        </p:nvSpPr>
        <p:spPr>
          <a:xfrm>
            <a:off x="3657601" y="4193700"/>
            <a:ext cx="224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50E35D6-C22F-41FC-815F-F5889A1C2BE1}"/>
              </a:ext>
            </a:extLst>
          </p:cNvPr>
          <p:cNvSpPr/>
          <p:nvPr/>
        </p:nvSpPr>
        <p:spPr>
          <a:xfrm>
            <a:off x="3657600" y="3621741"/>
            <a:ext cx="224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19XX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068C3A-8A32-4C98-A48C-254369C88E46}"/>
              </a:ext>
            </a:extLst>
          </p:cNvPr>
          <p:cNvSpPr txBox="1"/>
          <p:nvPr/>
        </p:nvSpPr>
        <p:spPr>
          <a:xfrm>
            <a:off x="6286501" y="4193700"/>
            <a:ext cx="224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A868DB1-F4CA-459F-856B-291C59B3AE13}"/>
              </a:ext>
            </a:extLst>
          </p:cNvPr>
          <p:cNvSpPr/>
          <p:nvPr/>
        </p:nvSpPr>
        <p:spPr>
          <a:xfrm>
            <a:off x="6286500" y="3621741"/>
            <a:ext cx="224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20XX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2CE0CB-CBC5-4854-9415-FE758595C8A3}"/>
              </a:ext>
            </a:extLst>
          </p:cNvPr>
          <p:cNvSpPr txBox="1"/>
          <p:nvPr/>
        </p:nvSpPr>
        <p:spPr>
          <a:xfrm>
            <a:off x="8915400" y="4193700"/>
            <a:ext cx="224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5751C0A-8C04-4435-A864-A18CD47310B4}"/>
              </a:ext>
            </a:extLst>
          </p:cNvPr>
          <p:cNvSpPr/>
          <p:nvPr/>
        </p:nvSpPr>
        <p:spPr>
          <a:xfrm>
            <a:off x="8915399" y="3621741"/>
            <a:ext cx="224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</a:rPr>
              <a:t>20XX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9C3E875F-952B-4F0A-A9B3-052CF5CE8A8A}"/>
              </a:ext>
            </a:extLst>
          </p:cNvPr>
          <p:cNvSpPr/>
          <p:nvPr/>
        </p:nvSpPr>
        <p:spPr>
          <a:xfrm>
            <a:off x="1949450" y="2730500"/>
            <a:ext cx="406400" cy="406400"/>
          </a:xfrm>
          <a:prstGeom prst="ellipse">
            <a:avLst/>
          </a:prstGeom>
          <a:solidFill>
            <a:srgbClr val="FFD9D9"/>
          </a:solidFill>
          <a:ln w="127000" cap="flat">
            <a:solidFill>
              <a:srgbClr val="FF394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3F4480BF-A321-42E6-A0DD-0FBD485C3112}"/>
              </a:ext>
            </a:extLst>
          </p:cNvPr>
          <p:cNvSpPr/>
          <p:nvPr/>
        </p:nvSpPr>
        <p:spPr>
          <a:xfrm>
            <a:off x="4578350" y="2730500"/>
            <a:ext cx="406400" cy="406400"/>
          </a:xfrm>
          <a:prstGeom prst="ellipse">
            <a:avLst/>
          </a:prstGeom>
          <a:solidFill>
            <a:srgbClr val="FFD9D9"/>
          </a:solidFill>
          <a:ln w="127000" cap="flat">
            <a:solidFill>
              <a:srgbClr val="FF394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A20EF237-341A-410F-AFB1-615C98030ED5}"/>
              </a:ext>
            </a:extLst>
          </p:cNvPr>
          <p:cNvSpPr/>
          <p:nvPr/>
        </p:nvSpPr>
        <p:spPr>
          <a:xfrm>
            <a:off x="7207250" y="2730500"/>
            <a:ext cx="406400" cy="406400"/>
          </a:xfrm>
          <a:prstGeom prst="ellipse">
            <a:avLst/>
          </a:prstGeom>
          <a:solidFill>
            <a:srgbClr val="FFD9D9"/>
          </a:solidFill>
          <a:ln w="127000" cap="flat">
            <a:solidFill>
              <a:srgbClr val="FF394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B280CCE-F7D4-4B78-B0C0-9985F91C0D11}"/>
              </a:ext>
            </a:extLst>
          </p:cNvPr>
          <p:cNvSpPr/>
          <p:nvPr/>
        </p:nvSpPr>
        <p:spPr>
          <a:xfrm>
            <a:off x="9836150" y="2730500"/>
            <a:ext cx="406400" cy="406400"/>
          </a:xfrm>
          <a:prstGeom prst="ellipse">
            <a:avLst/>
          </a:prstGeom>
          <a:solidFill>
            <a:srgbClr val="FFD9D9"/>
          </a:solidFill>
          <a:ln w="127000" cap="flat">
            <a:solidFill>
              <a:srgbClr val="FF394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822212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atic SC - Montserrat Light">
      <a:majorFont>
        <a:latin typeface="Amatic SC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394D"/>
        </a:solidFill>
        <a:ln w="15875" cap="flat">
          <a:noFill/>
          <a:prstDash val="solid"/>
          <a:miter/>
        </a:ln>
        <a:effectLst/>
      </a:spPr>
      <a:bodyPr rtlCol="0" anchor="ctr"/>
      <a:lstStyle>
        <a:defPPr algn="ctr">
          <a:defRPr sz="3200" b="1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3990</TotalTime>
  <Words>1138</Words>
  <Application>Microsoft Office PowerPoint</Application>
  <PresentationFormat>와이드스크린</PresentationFormat>
  <Paragraphs>184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Montserrat Light</vt:lpstr>
      <vt:lpstr>Arial Unicode MS</vt:lpstr>
      <vt:lpstr>Arial</vt:lpstr>
      <vt:lpstr>Amatic SC</vt:lpstr>
      <vt:lpstr>Wingdings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267</cp:revision>
  <dcterms:created xsi:type="dcterms:W3CDTF">2019-04-06T05:20:47Z</dcterms:created>
  <dcterms:modified xsi:type="dcterms:W3CDTF">2022-07-20T00:00:41Z</dcterms:modified>
</cp:coreProperties>
</file>