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5"/>
    <p:sldId id="257" r:id="rId26"/>
    <p:sldId id="258" r:id="rId27"/>
    <p:sldId id="259" r:id="rId28"/>
    <p:sldId id="260" r:id="rId29"/>
    <p:sldId id="261" r:id="rId30"/>
    <p:sldId id="262" r:id="rId31"/>
    <p:sldId id="263" r:id="rId32"/>
    <p:sldId id="264" r:id="rId33"/>
    <p:sldId id="265" r:id="rId34"/>
    <p:sldId id="266" r:id="rId35"/>
    <p:sldId id="267" r:id="rId36"/>
    <p:sldId id="268" r:id="rId37"/>
    <p:sldId id="269" r:id="rId38"/>
    <p:sldId id="270" r:id="rId39"/>
    <p:sldId id="271" r:id="rId40"/>
    <p:sldId id="272" r:id="rId41"/>
    <p:sldId id="273" r:id="rId42"/>
    <p:sldId id="274" r:id="rId43"/>
    <p:sldId id="275" r:id="rId44"/>
    <p:sldId id="276" r:id="rId45"/>
    <p:sldId id="277" r:id="rId46"/>
  </p:sldIdLst>
  <p:sldSz cx="18288000" cy="10287000"/>
  <p:notesSz cx="6858000" cy="9144000"/>
  <p:embeddedFontLst>
    <p:embeddedFont>
      <p:font typeface="Raleway Heavy" charset="1" panose="020B0003030101060003"/>
      <p:regular r:id="rId6"/>
    </p:embeddedFont>
    <p:embeddedFont>
      <p:font typeface="PT Sans" charset="1" panose="020B0503020203020204"/>
      <p:regular r:id="rId7"/>
    </p:embeddedFont>
    <p:embeddedFont>
      <p:font typeface="PT Sans Bold" charset="1" panose="020B0703020203020204"/>
      <p:regular r:id="rId8"/>
    </p:embeddedFont>
    <p:embeddedFont>
      <p:font typeface="PT Sans Italics" charset="1" panose="020B0503020203090204"/>
      <p:regular r:id="rId9"/>
    </p:embeddedFont>
    <p:embeddedFont>
      <p:font typeface="PT Sans Bold Italics" charset="1" panose="020B0703020203090204"/>
      <p:regular r:id="rId10"/>
    </p:embeddedFont>
    <p:embeddedFont>
      <p:font typeface="Arimo" charset="1" panose="020B0604020202020204"/>
      <p:regular r:id="rId11"/>
    </p:embeddedFont>
    <p:embeddedFont>
      <p:font typeface="Arimo Bold" charset="1" panose="020B0704020202020204"/>
      <p:regular r:id="rId12"/>
    </p:embeddedFont>
    <p:embeddedFont>
      <p:font typeface="Arimo Italics" charset="1" panose="020B0604020202090204"/>
      <p:regular r:id="rId13"/>
    </p:embeddedFont>
    <p:embeddedFont>
      <p:font typeface="Arimo Bold Italics" charset="1" panose="020B0704020202090204"/>
      <p:regular r:id="rId14"/>
    </p:embeddedFont>
    <p:embeddedFont>
      <p:font typeface="Assistant Regular" charset="1" panose="00000500000000000000"/>
      <p:regular r:id="rId15"/>
    </p:embeddedFont>
    <p:embeddedFont>
      <p:font typeface="Assistant Regular Bold" charset="1" panose="00000700000000000000"/>
      <p:regular r:id="rId16"/>
    </p:embeddedFont>
    <p:embeddedFont>
      <p:font typeface="Lato" charset="1" panose="020F0502020204030203"/>
      <p:regular r:id="rId17"/>
    </p:embeddedFont>
    <p:embeddedFont>
      <p:font typeface="Lato Bold" charset="1" panose="020F0502020204030203"/>
      <p:regular r:id="rId18"/>
    </p:embeddedFont>
    <p:embeddedFont>
      <p:font typeface="Lato Italics" charset="1" panose="020F0502020204030203"/>
      <p:regular r:id="rId19"/>
    </p:embeddedFont>
    <p:embeddedFont>
      <p:font typeface="Lato Bold Italics" charset="1" panose="020F0502020204030203"/>
      <p:regular r:id="rId20"/>
    </p:embeddedFont>
    <p:embeddedFont>
      <p:font typeface="Open Sauce" charset="1" panose="00000500000000000000"/>
      <p:regular r:id="rId21"/>
    </p:embeddedFont>
    <p:embeddedFont>
      <p:font typeface="Open Sauce Bold" charset="1" panose="00000800000000000000"/>
      <p:regular r:id="rId22"/>
    </p:embeddedFont>
    <p:embeddedFont>
      <p:font typeface="Open Sauce Italics" charset="1" panose="00000500000000000000"/>
      <p:regular r:id="rId23"/>
    </p:embeddedFont>
    <p:embeddedFont>
      <p:font typeface="Open Sauce Bold Italics" charset="1" panose="0000080000000000000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slides/slide1.xml" Type="http://schemas.openxmlformats.org/officeDocument/2006/relationships/slide"/><Relationship Id="rId26" Target="slides/slide2.xml" Type="http://schemas.openxmlformats.org/officeDocument/2006/relationships/slide"/><Relationship Id="rId27" Target="slides/slide3.xml" Type="http://schemas.openxmlformats.org/officeDocument/2006/relationships/slide"/><Relationship Id="rId28" Target="slides/slide4.xml" Type="http://schemas.openxmlformats.org/officeDocument/2006/relationships/slide"/><Relationship Id="rId29" Target="slides/slide5.xml" Type="http://schemas.openxmlformats.org/officeDocument/2006/relationships/slide"/><Relationship Id="rId3" Target="viewProps.xml" Type="http://schemas.openxmlformats.org/officeDocument/2006/relationships/viewProps"/><Relationship Id="rId30" Target="slides/slide6.xml" Type="http://schemas.openxmlformats.org/officeDocument/2006/relationships/slide"/><Relationship Id="rId31" Target="slides/slide7.xml" Type="http://schemas.openxmlformats.org/officeDocument/2006/relationships/slide"/><Relationship Id="rId32" Target="slides/slide8.xml" Type="http://schemas.openxmlformats.org/officeDocument/2006/relationships/slide"/><Relationship Id="rId33" Target="slides/slide9.xml" Type="http://schemas.openxmlformats.org/officeDocument/2006/relationships/slide"/><Relationship Id="rId34" Target="slides/slide10.xml" Type="http://schemas.openxmlformats.org/officeDocument/2006/relationships/slide"/><Relationship Id="rId35" Target="slides/slide11.xml" Type="http://schemas.openxmlformats.org/officeDocument/2006/relationships/slide"/><Relationship Id="rId36" Target="slides/slide12.xml" Type="http://schemas.openxmlformats.org/officeDocument/2006/relationships/slide"/><Relationship Id="rId37" Target="slides/slide13.xml" Type="http://schemas.openxmlformats.org/officeDocument/2006/relationships/slide"/><Relationship Id="rId38" Target="slides/slide14.xml" Type="http://schemas.openxmlformats.org/officeDocument/2006/relationships/slide"/><Relationship Id="rId39" Target="slides/slide15.xml" Type="http://schemas.openxmlformats.org/officeDocument/2006/relationships/slide"/><Relationship Id="rId4" Target="theme/theme1.xml" Type="http://schemas.openxmlformats.org/officeDocument/2006/relationships/theme"/><Relationship Id="rId40" Target="slides/slide16.xml" Type="http://schemas.openxmlformats.org/officeDocument/2006/relationships/slide"/><Relationship Id="rId41" Target="slides/slide17.xml" Type="http://schemas.openxmlformats.org/officeDocument/2006/relationships/slide"/><Relationship Id="rId42" Target="slides/slide18.xml" Type="http://schemas.openxmlformats.org/officeDocument/2006/relationships/slide"/><Relationship Id="rId43" Target="slides/slide19.xml" Type="http://schemas.openxmlformats.org/officeDocument/2006/relationships/slide"/><Relationship Id="rId44" Target="slides/slide20.xml" Type="http://schemas.openxmlformats.org/officeDocument/2006/relationships/slide"/><Relationship Id="rId45" Target="slides/slide21.xml" Type="http://schemas.openxmlformats.org/officeDocument/2006/relationships/slide"/><Relationship Id="rId46" Target="slides/slide22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31.jpeg" Type="http://schemas.openxmlformats.org/officeDocument/2006/relationships/image"/><Relationship Id="rId5" Target="../media/image32.jpeg" Type="http://schemas.openxmlformats.org/officeDocument/2006/relationships/image"/><Relationship Id="rId6" Target="../media/image33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35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Relationship Id="rId3" Target="../media/image36.jpeg" Type="http://schemas.openxmlformats.org/officeDocument/2006/relationships/image"/><Relationship Id="rId4" Target="../media/image37.jpeg" Type="http://schemas.openxmlformats.org/officeDocument/2006/relationships/image"/><Relationship Id="rId5" Target="../media/image38.jpeg" Type="http://schemas.openxmlformats.org/officeDocument/2006/relationships/image"/><Relationship Id="rId6" Target="../media/image31.jpeg" Type="http://schemas.openxmlformats.org/officeDocument/2006/relationships/image"/><Relationship Id="rId7" Target="../media/image39.jpeg" Type="http://schemas.openxmlformats.org/officeDocument/2006/relationships/image"/><Relationship Id="rId8" Target="../media/image33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6.png" Type="http://schemas.openxmlformats.org/officeDocument/2006/relationships/image"/><Relationship Id="rId11" Target="../media/image47.svg" Type="http://schemas.openxmlformats.org/officeDocument/2006/relationships/image"/><Relationship Id="rId12" Target="../media/image48.png" Type="http://schemas.openxmlformats.org/officeDocument/2006/relationships/image"/><Relationship Id="rId13" Target="../media/image49.svg" Type="http://schemas.openxmlformats.org/officeDocument/2006/relationships/image"/><Relationship Id="rId14" Target="../media/image50.png" Type="http://schemas.openxmlformats.org/officeDocument/2006/relationships/image"/><Relationship Id="rId15" Target="../media/image51.svg" Type="http://schemas.openxmlformats.org/officeDocument/2006/relationships/image"/><Relationship Id="rId16" Target="../media/image52.png" Type="http://schemas.openxmlformats.org/officeDocument/2006/relationships/image"/><Relationship Id="rId17" Target="../media/image53.svg" Type="http://schemas.openxmlformats.org/officeDocument/2006/relationships/image"/><Relationship Id="rId18" Target="../media/image54.png" Type="http://schemas.openxmlformats.org/officeDocument/2006/relationships/image"/><Relationship Id="rId19" Target="../media/image55.svg" Type="http://schemas.openxmlformats.org/officeDocument/2006/relationships/image"/><Relationship Id="rId2" Target="../media/image3.png" Type="http://schemas.openxmlformats.org/officeDocument/2006/relationships/image"/><Relationship Id="rId20" Target="../media/image56.png" Type="http://schemas.openxmlformats.org/officeDocument/2006/relationships/image"/><Relationship Id="rId21" Target="../media/image57.svg" Type="http://schemas.openxmlformats.org/officeDocument/2006/relationships/image"/><Relationship Id="rId22" Target="../media/image58.png" Type="http://schemas.openxmlformats.org/officeDocument/2006/relationships/image"/><Relationship Id="rId23" Target="../media/image59.svg" Type="http://schemas.openxmlformats.org/officeDocument/2006/relationships/image"/><Relationship Id="rId24" Target="../media/image60.png" Type="http://schemas.openxmlformats.org/officeDocument/2006/relationships/image"/><Relationship Id="rId25" Target="../media/image61.svg" Type="http://schemas.openxmlformats.org/officeDocument/2006/relationships/image"/><Relationship Id="rId26" Target="../media/image62.png" Type="http://schemas.openxmlformats.org/officeDocument/2006/relationships/image"/><Relationship Id="rId27" Target="../media/image63.svg" Type="http://schemas.openxmlformats.org/officeDocument/2006/relationships/image"/><Relationship Id="rId28" Target="../media/image64.png" Type="http://schemas.openxmlformats.org/officeDocument/2006/relationships/image"/><Relationship Id="rId29" Target="../media/image65.svg" Type="http://schemas.openxmlformats.org/officeDocument/2006/relationships/image"/><Relationship Id="rId3" Target="../media/image4.svg" Type="http://schemas.openxmlformats.org/officeDocument/2006/relationships/image"/><Relationship Id="rId30" Target="../media/image66.png" Type="http://schemas.openxmlformats.org/officeDocument/2006/relationships/image"/><Relationship Id="rId31" Target="../media/image67.svg" Type="http://schemas.openxmlformats.org/officeDocument/2006/relationships/image"/><Relationship Id="rId32" Target="../media/image68.png" Type="http://schemas.openxmlformats.org/officeDocument/2006/relationships/image"/><Relationship Id="rId33" Target="../media/image69.svg" Type="http://schemas.openxmlformats.org/officeDocument/2006/relationships/image"/><Relationship Id="rId34" Target="../media/image70.png" Type="http://schemas.openxmlformats.org/officeDocument/2006/relationships/image"/><Relationship Id="rId35" Target="../media/image71.svg" Type="http://schemas.openxmlformats.org/officeDocument/2006/relationships/image"/><Relationship Id="rId36" Target="../media/image72.png" Type="http://schemas.openxmlformats.org/officeDocument/2006/relationships/image"/><Relationship Id="rId37" Target="../media/image73.svg" Type="http://schemas.openxmlformats.org/officeDocument/2006/relationships/image"/><Relationship Id="rId38" Target="../media/image74.png" Type="http://schemas.openxmlformats.org/officeDocument/2006/relationships/image"/><Relationship Id="rId39" Target="../media/image75.svg" Type="http://schemas.openxmlformats.org/officeDocument/2006/relationships/image"/><Relationship Id="rId4" Target="../media/image40.png" Type="http://schemas.openxmlformats.org/officeDocument/2006/relationships/image"/><Relationship Id="rId40" Target="../media/image76.png" Type="http://schemas.openxmlformats.org/officeDocument/2006/relationships/image"/><Relationship Id="rId41" Target="../media/image77.svg" Type="http://schemas.openxmlformats.org/officeDocument/2006/relationships/image"/><Relationship Id="rId42" Target="../media/image78.png" Type="http://schemas.openxmlformats.org/officeDocument/2006/relationships/image"/><Relationship Id="rId43" Target="../media/image79.svg" Type="http://schemas.openxmlformats.org/officeDocument/2006/relationships/image"/><Relationship Id="rId44" Target="../media/image80.png" Type="http://schemas.openxmlformats.org/officeDocument/2006/relationships/image"/><Relationship Id="rId45" Target="../media/image81.svg" Type="http://schemas.openxmlformats.org/officeDocument/2006/relationships/image"/><Relationship Id="rId46" Target="../media/image82.png" Type="http://schemas.openxmlformats.org/officeDocument/2006/relationships/image"/><Relationship Id="rId47" Target="../media/image83.svg" Type="http://schemas.openxmlformats.org/officeDocument/2006/relationships/image"/><Relationship Id="rId48" Target="../media/image84.png" Type="http://schemas.openxmlformats.org/officeDocument/2006/relationships/image"/><Relationship Id="rId49" Target="../media/image85.svg" Type="http://schemas.openxmlformats.org/officeDocument/2006/relationships/image"/><Relationship Id="rId5" Target="../media/image41.svg" Type="http://schemas.openxmlformats.org/officeDocument/2006/relationships/image"/><Relationship Id="rId50" Target="../media/image86.png" Type="http://schemas.openxmlformats.org/officeDocument/2006/relationships/image"/><Relationship Id="rId51" Target="../media/image87.svg" Type="http://schemas.openxmlformats.org/officeDocument/2006/relationships/image"/><Relationship Id="rId52" Target="../media/image88.png" Type="http://schemas.openxmlformats.org/officeDocument/2006/relationships/image"/><Relationship Id="rId53" Target="../media/image89.svg" Type="http://schemas.openxmlformats.org/officeDocument/2006/relationships/image"/><Relationship Id="rId54" Target="../media/image90.png" Type="http://schemas.openxmlformats.org/officeDocument/2006/relationships/image"/><Relationship Id="rId55" Target="../media/image91.svg" Type="http://schemas.openxmlformats.org/officeDocument/2006/relationships/image"/><Relationship Id="rId56" Target="../media/image92.png" Type="http://schemas.openxmlformats.org/officeDocument/2006/relationships/image"/><Relationship Id="rId57" Target="../media/image93.svg" Type="http://schemas.openxmlformats.org/officeDocument/2006/relationships/image"/><Relationship Id="rId58" Target="../media/image94.png" Type="http://schemas.openxmlformats.org/officeDocument/2006/relationships/image"/><Relationship Id="rId59" Target="../media/image95.svg" Type="http://schemas.openxmlformats.org/officeDocument/2006/relationships/image"/><Relationship Id="rId6" Target="../media/image42.png" Type="http://schemas.openxmlformats.org/officeDocument/2006/relationships/image"/><Relationship Id="rId60" Target="../media/image96.png" Type="http://schemas.openxmlformats.org/officeDocument/2006/relationships/image"/><Relationship Id="rId61" Target="../media/image97.svg" Type="http://schemas.openxmlformats.org/officeDocument/2006/relationships/image"/><Relationship Id="rId62" Target="../media/image98.png" Type="http://schemas.openxmlformats.org/officeDocument/2006/relationships/image"/><Relationship Id="rId63" Target="../media/image99.svg" Type="http://schemas.openxmlformats.org/officeDocument/2006/relationships/image"/><Relationship Id="rId64" Target="../media/image100.png" Type="http://schemas.openxmlformats.org/officeDocument/2006/relationships/image"/><Relationship Id="rId65" Target="../media/image101.svg" Type="http://schemas.openxmlformats.org/officeDocument/2006/relationships/image"/><Relationship Id="rId66" Target="../media/image102.png" Type="http://schemas.openxmlformats.org/officeDocument/2006/relationships/image"/><Relationship Id="rId67" Target="../media/image103.svg" Type="http://schemas.openxmlformats.org/officeDocument/2006/relationships/image"/><Relationship Id="rId68" Target="../media/image104.png" Type="http://schemas.openxmlformats.org/officeDocument/2006/relationships/image"/><Relationship Id="rId69" Target="../media/image105.svg" Type="http://schemas.openxmlformats.org/officeDocument/2006/relationships/image"/><Relationship Id="rId7" Target="../media/image43.svg" Type="http://schemas.openxmlformats.org/officeDocument/2006/relationships/image"/><Relationship Id="rId70" Target="../media/image106.png" Type="http://schemas.openxmlformats.org/officeDocument/2006/relationships/image"/><Relationship Id="rId71" Target="../media/image107.svg" Type="http://schemas.openxmlformats.org/officeDocument/2006/relationships/image"/><Relationship Id="rId72" Target="../media/image108.png" Type="http://schemas.openxmlformats.org/officeDocument/2006/relationships/image"/><Relationship Id="rId73" Target="../media/image109.svg" Type="http://schemas.openxmlformats.org/officeDocument/2006/relationships/image"/><Relationship Id="rId74" Target="../media/image110.png" Type="http://schemas.openxmlformats.org/officeDocument/2006/relationships/image"/><Relationship Id="rId75" Target="../media/image111.svg" Type="http://schemas.openxmlformats.org/officeDocument/2006/relationships/image"/><Relationship Id="rId76" Target="../media/image112.png" Type="http://schemas.openxmlformats.org/officeDocument/2006/relationships/image"/><Relationship Id="rId77" Target="../media/image113.svg" Type="http://schemas.openxmlformats.org/officeDocument/2006/relationships/image"/><Relationship Id="rId78" Target="../media/image114.png" Type="http://schemas.openxmlformats.org/officeDocument/2006/relationships/image"/><Relationship Id="rId79" Target="../media/image115.svg" Type="http://schemas.openxmlformats.org/officeDocument/2006/relationships/image"/><Relationship Id="rId8" Target="../media/image44.png" Type="http://schemas.openxmlformats.org/officeDocument/2006/relationships/image"/><Relationship Id="rId80" Target="../media/image116.png" Type="http://schemas.openxmlformats.org/officeDocument/2006/relationships/image"/><Relationship Id="rId81" Target="../media/image117.svg" Type="http://schemas.openxmlformats.org/officeDocument/2006/relationships/image"/><Relationship Id="rId9" Target="../media/image45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8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png" Type="http://schemas.openxmlformats.org/officeDocument/2006/relationships/image"/><Relationship Id="rId6" Target="../media/image7.png" Type="http://schemas.openxmlformats.org/officeDocument/2006/relationships/image"/><Relationship Id="rId7" Target="../media/image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png" Type="http://schemas.openxmlformats.org/officeDocument/2006/relationships/image"/><Relationship Id="rId6" Target="../media/image7.png" Type="http://schemas.openxmlformats.org/officeDocument/2006/relationships/image"/><Relationship Id="rId7" Target="../media/image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png" Type="http://schemas.openxmlformats.org/officeDocument/2006/relationships/image"/><Relationship Id="rId11" Target="../media/image18.svg" Type="http://schemas.openxmlformats.org/officeDocument/2006/relationships/image"/><Relationship Id="rId12" Target="../media/image19.png" Type="http://schemas.openxmlformats.org/officeDocument/2006/relationships/image"/><Relationship Id="rId13" Target="../media/image20.svg" Type="http://schemas.openxmlformats.org/officeDocument/2006/relationships/image"/><Relationship Id="rId14" Target="../media/image21.png" Type="http://schemas.openxmlformats.org/officeDocument/2006/relationships/image"/><Relationship Id="rId15" Target="../media/image22.svg" Type="http://schemas.openxmlformats.org/officeDocument/2006/relationships/image"/><Relationship Id="rId16" Target="../media/image23.png" Type="http://schemas.openxmlformats.org/officeDocument/2006/relationships/image"/><Relationship Id="rId17" Target="../media/image24.svg" Type="http://schemas.openxmlformats.org/officeDocument/2006/relationships/image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15.png" Type="http://schemas.openxmlformats.org/officeDocument/2006/relationships/image"/><Relationship Id="rId9" Target="../media/image16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jpeg" Type="http://schemas.openxmlformats.org/officeDocument/2006/relationships/image"/><Relationship Id="rId3" Target="../media/image26.jpeg" Type="http://schemas.openxmlformats.org/officeDocument/2006/relationships/image"/><Relationship Id="rId4" Target="../media/image27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28.jpeg" Type="http://schemas.openxmlformats.org/officeDocument/2006/relationships/image"/><Relationship Id="rId5" Target="../media/image5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2395" t="24064" r="7381" b="1850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65BCD">
                <a:alpha val="19608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1427760" y="-1301191"/>
            <a:ext cx="6860240" cy="13636320"/>
            <a:chOff x="0" y="0"/>
            <a:chExt cx="3198876" cy="6358509"/>
          </a:xfrm>
        </p:grpSpPr>
        <p:sp>
          <p:nvSpPr>
            <p:cNvPr name="Freeform 7" id="7"/>
            <p:cNvSpPr/>
            <p:nvPr/>
          </p:nvSpPr>
          <p:spPr>
            <a:xfrm>
              <a:off x="3937" y="3937"/>
              <a:ext cx="3191129" cy="6350635"/>
            </a:xfrm>
            <a:custGeom>
              <a:avLst/>
              <a:gdLst/>
              <a:ahLst/>
              <a:cxnLst/>
              <a:rect r="r" b="b" t="t" l="l"/>
              <a:pathLst>
                <a:path h="6350635" w="3191129">
                  <a:moveTo>
                    <a:pt x="3175254" y="0"/>
                  </a:moveTo>
                  <a:cubicBezTo>
                    <a:pt x="1421638" y="0"/>
                    <a:pt x="0" y="1421638"/>
                    <a:pt x="0" y="3175254"/>
                  </a:cubicBezTo>
                  <a:cubicBezTo>
                    <a:pt x="0" y="4928870"/>
                    <a:pt x="1421638" y="6350635"/>
                    <a:pt x="3175381" y="6350635"/>
                  </a:cubicBezTo>
                  <a:lnTo>
                    <a:pt x="3191129" y="4412361"/>
                  </a:lnTo>
                  <a:cubicBezTo>
                    <a:pt x="2512822" y="4412361"/>
                    <a:pt x="1963039" y="3862578"/>
                    <a:pt x="1963039" y="3184271"/>
                  </a:cubicBezTo>
                  <a:cubicBezTo>
                    <a:pt x="1963039" y="2505964"/>
                    <a:pt x="2512822" y="1956181"/>
                    <a:pt x="3191129" y="1956181"/>
                  </a:cubicBezTo>
                  <a:lnTo>
                    <a:pt x="3175254" y="0"/>
                  </a:lnTo>
                  <a:close/>
                </a:path>
              </a:pathLst>
            </a:custGeom>
            <a:blipFill>
              <a:blip r:embed="rId3"/>
              <a:stretch>
                <a:fillRect l="-125854" r="-125854" t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>
              <a:off x="0" y="0"/>
              <a:ext cx="3198749" cy="6358509"/>
            </a:xfrm>
            <a:custGeom>
              <a:avLst/>
              <a:gdLst/>
              <a:ahLst/>
              <a:cxnLst/>
              <a:rect r="r" b="b" t="t" l="l"/>
              <a:pathLst>
                <a:path h="6358509" w="3198749">
                  <a:moveTo>
                    <a:pt x="3183128" y="6358509"/>
                  </a:moveTo>
                  <a:lnTo>
                    <a:pt x="3179318" y="6358509"/>
                  </a:lnTo>
                  <a:cubicBezTo>
                    <a:pt x="2750185" y="6358509"/>
                    <a:pt x="2333752" y="6274435"/>
                    <a:pt x="1941830" y="6108700"/>
                  </a:cubicBezTo>
                  <a:cubicBezTo>
                    <a:pt x="1563243" y="5948553"/>
                    <a:pt x="1223264" y="5719318"/>
                    <a:pt x="931291" y="5427345"/>
                  </a:cubicBezTo>
                  <a:cubicBezTo>
                    <a:pt x="639318" y="5135372"/>
                    <a:pt x="410083" y="4795393"/>
                    <a:pt x="249936" y="4416806"/>
                  </a:cubicBezTo>
                  <a:cubicBezTo>
                    <a:pt x="84074" y="4024757"/>
                    <a:pt x="0" y="3608451"/>
                    <a:pt x="0" y="3179191"/>
                  </a:cubicBezTo>
                  <a:cubicBezTo>
                    <a:pt x="0" y="2749931"/>
                    <a:pt x="84074" y="2333625"/>
                    <a:pt x="249809" y="1941703"/>
                  </a:cubicBezTo>
                  <a:cubicBezTo>
                    <a:pt x="409956" y="1563116"/>
                    <a:pt x="639191" y="1223137"/>
                    <a:pt x="931164" y="931164"/>
                  </a:cubicBezTo>
                  <a:cubicBezTo>
                    <a:pt x="1223137" y="639191"/>
                    <a:pt x="1563116" y="409956"/>
                    <a:pt x="1941703" y="249809"/>
                  </a:cubicBezTo>
                  <a:cubicBezTo>
                    <a:pt x="2333625" y="84074"/>
                    <a:pt x="2750058" y="0"/>
                    <a:pt x="3179191" y="0"/>
                  </a:cubicBezTo>
                  <a:lnTo>
                    <a:pt x="3183001" y="0"/>
                  </a:lnTo>
                  <a:lnTo>
                    <a:pt x="3183001" y="3810"/>
                  </a:lnTo>
                  <a:lnTo>
                    <a:pt x="3198749" y="1964055"/>
                  </a:lnTo>
                  <a:lnTo>
                    <a:pt x="3194812" y="1964055"/>
                  </a:lnTo>
                  <a:cubicBezTo>
                    <a:pt x="2867787" y="1964055"/>
                    <a:pt x="2560320" y="2091436"/>
                    <a:pt x="2329180" y="2322576"/>
                  </a:cubicBezTo>
                  <a:cubicBezTo>
                    <a:pt x="2097913" y="2553843"/>
                    <a:pt x="1970659" y="2861183"/>
                    <a:pt x="1970659" y="3188208"/>
                  </a:cubicBezTo>
                  <a:cubicBezTo>
                    <a:pt x="1970659" y="3515233"/>
                    <a:pt x="2098040" y="3822700"/>
                    <a:pt x="2329180" y="4053840"/>
                  </a:cubicBezTo>
                  <a:cubicBezTo>
                    <a:pt x="2560447" y="4285107"/>
                    <a:pt x="2867787" y="4412361"/>
                    <a:pt x="3194812" y="4412361"/>
                  </a:cubicBezTo>
                  <a:lnTo>
                    <a:pt x="3198749" y="4412361"/>
                  </a:lnTo>
                  <a:lnTo>
                    <a:pt x="3198749" y="4416298"/>
                  </a:lnTo>
                  <a:lnTo>
                    <a:pt x="3183128" y="6358509"/>
                  </a:lnTo>
                  <a:close/>
                  <a:moveTo>
                    <a:pt x="3175381" y="7747"/>
                  </a:moveTo>
                  <a:cubicBezTo>
                    <a:pt x="2748534" y="8255"/>
                    <a:pt x="2334514" y="92075"/>
                    <a:pt x="1944751" y="256921"/>
                  </a:cubicBezTo>
                  <a:cubicBezTo>
                    <a:pt x="1567053" y="416687"/>
                    <a:pt x="1227963" y="645287"/>
                    <a:pt x="936625" y="936625"/>
                  </a:cubicBezTo>
                  <a:cubicBezTo>
                    <a:pt x="645414" y="1227836"/>
                    <a:pt x="416687" y="1567053"/>
                    <a:pt x="256921" y="1944751"/>
                  </a:cubicBezTo>
                  <a:cubicBezTo>
                    <a:pt x="91567" y="2335784"/>
                    <a:pt x="7747" y="2751074"/>
                    <a:pt x="7747" y="3179191"/>
                  </a:cubicBezTo>
                  <a:cubicBezTo>
                    <a:pt x="7747" y="3607308"/>
                    <a:pt x="91567" y="4022725"/>
                    <a:pt x="256921" y="4413631"/>
                  </a:cubicBezTo>
                  <a:cubicBezTo>
                    <a:pt x="416687" y="4791329"/>
                    <a:pt x="645287" y="5130419"/>
                    <a:pt x="936625" y="5421757"/>
                  </a:cubicBezTo>
                  <a:cubicBezTo>
                    <a:pt x="1227836" y="5712968"/>
                    <a:pt x="1567053" y="5941695"/>
                    <a:pt x="1944751" y="6101461"/>
                  </a:cubicBezTo>
                  <a:cubicBezTo>
                    <a:pt x="2334514" y="6266307"/>
                    <a:pt x="2748534" y="6350127"/>
                    <a:pt x="3175381" y="6350635"/>
                  </a:cubicBezTo>
                  <a:lnTo>
                    <a:pt x="3191129" y="4420108"/>
                  </a:lnTo>
                  <a:cubicBezTo>
                    <a:pt x="2863469" y="4419092"/>
                    <a:pt x="2555621" y="4291076"/>
                    <a:pt x="2323846" y="4059301"/>
                  </a:cubicBezTo>
                  <a:cubicBezTo>
                    <a:pt x="2091182" y="3826637"/>
                    <a:pt x="1963039" y="3517265"/>
                    <a:pt x="1963039" y="3188208"/>
                  </a:cubicBezTo>
                  <a:cubicBezTo>
                    <a:pt x="1963039" y="2859151"/>
                    <a:pt x="2091182" y="2549779"/>
                    <a:pt x="2323846" y="2317115"/>
                  </a:cubicBezTo>
                  <a:cubicBezTo>
                    <a:pt x="2555621" y="2085340"/>
                    <a:pt x="2863469" y="1957324"/>
                    <a:pt x="3191129" y="1956308"/>
                  </a:cubicBezTo>
                  <a:lnTo>
                    <a:pt x="3175381" y="774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028700" y="678485"/>
            <a:ext cx="1027217" cy="1027217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1149334" y="6883452"/>
            <a:ext cx="1789223" cy="1789223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565BCD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0" y="3255875"/>
            <a:ext cx="9008388" cy="4522189"/>
            <a:chOff x="0" y="0"/>
            <a:chExt cx="2372579" cy="1191029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2372580" cy="1191029"/>
            </a:xfrm>
            <a:custGeom>
              <a:avLst/>
              <a:gdLst/>
              <a:ahLst/>
              <a:cxnLst/>
              <a:rect r="r" b="b" t="t" l="l"/>
              <a:pathLst>
                <a:path h="1191029" w="2372580">
                  <a:moveTo>
                    <a:pt x="0" y="0"/>
                  </a:moveTo>
                  <a:lnTo>
                    <a:pt x="2372580" y="0"/>
                  </a:lnTo>
                  <a:lnTo>
                    <a:pt x="2372580" y="1191029"/>
                  </a:lnTo>
                  <a:lnTo>
                    <a:pt x="0" y="1191029"/>
                  </a:lnTo>
                  <a:close/>
                </a:path>
              </a:pathLst>
            </a:custGeom>
            <a:solidFill>
              <a:srgbClr val="565BCD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178903" y="828688"/>
            <a:ext cx="726810" cy="726810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127000" y="60325"/>
              <a:ext cx="558800" cy="625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882160" y="3449533"/>
            <a:ext cx="7979688" cy="3802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5000"/>
              </a:lnSpc>
            </a:pPr>
            <a:r>
              <a:rPr lang="en-US" sz="12500">
                <a:solidFill>
                  <a:srgbClr val="FFFFFF"/>
                </a:solidFill>
                <a:latin typeface="Raleway Heavy"/>
              </a:rPr>
              <a:t>Strategy</a:t>
            </a:r>
          </a:p>
          <a:p>
            <a:pPr algn="just">
              <a:lnSpc>
                <a:spcPts val="15000"/>
              </a:lnSpc>
            </a:pPr>
            <a:r>
              <a:rPr lang="en-US" sz="12500">
                <a:solidFill>
                  <a:srgbClr val="FFFFFF"/>
                </a:solidFill>
                <a:latin typeface="Raleway Heavy"/>
              </a:rPr>
              <a:t>Roadmap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82160" y="8107526"/>
            <a:ext cx="2438064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FF4F63"/>
                </a:solidFill>
                <a:latin typeface="PT Sans Bold"/>
              </a:rPr>
              <a:t>Presentation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549" t="4634" r="0" b="4076"/>
          <a:stretch>
            <a:fillRect/>
          </a:stretch>
        </p:blipFill>
        <p:spPr>
          <a:xfrm flipH="false" flipV="false" rot="-5400000">
            <a:off x="3992807" y="-3988110"/>
            <a:ext cx="10301388" cy="18277609"/>
          </a:xfrm>
          <a:prstGeom prst="rect">
            <a:avLst/>
          </a:prstGeom>
        </p:spPr>
      </p:pic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983855" y="2855758"/>
          <a:ext cx="16275445" cy="6002492"/>
        </p:xfrm>
        <a:graphic>
          <a:graphicData uri="http://schemas.openxmlformats.org/drawingml/2006/table">
            <a:tbl>
              <a:tblPr/>
              <a:tblGrid>
                <a:gridCol w="5425148"/>
                <a:gridCol w="5425148"/>
                <a:gridCol w="5425148"/>
              </a:tblGrid>
              <a:tr h="300124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/>
                      </a:r>
                    </a:p>
                    <a:p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 </a:t>
                      </a:r>
                    </a:p>
                    <a:p>
                      <a:r>
                        <a:rPr lang="en-US" sz="2000">
                          <a:solidFill>
                            <a:srgbClr val="000000"/>
                          </a:solidFill>
                          <a:latin typeface="PT Sans"/>
                        </a:rPr>
                        <a:t>want to discuss.</a:t>
                      </a:r>
                    </a:p>
                  </a:txBody>
                  <a:tcPr>
                    <a:lnL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/>
                      </a:r>
                    </a:p>
                    <a:p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 </a:t>
                      </a:r>
                    </a:p>
                    <a:p>
                      <a:r>
                        <a:rPr lang="en-US" sz="2000">
                          <a:solidFill>
                            <a:srgbClr val="000000"/>
                          </a:solidFill>
                          <a:latin typeface="PT Sans"/>
                        </a:rPr>
                        <a:t>want to discuss.</a:t>
                      </a:r>
                    </a:p>
                  </a:txBody>
                  <a:tcPr>
                    <a:lnL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/>
                      </a:r>
                    </a:p>
                    <a:p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 </a:t>
                      </a:r>
                    </a:p>
                    <a:p>
                      <a:r>
                        <a:rPr lang="en-US" sz="2000">
                          <a:solidFill>
                            <a:srgbClr val="000000"/>
                          </a:solidFill>
                          <a:latin typeface="PT Sans"/>
                        </a:rPr>
                        <a:t>want to discuss.</a:t>
                      </a:r>
                    </a:p>
                  </a:txBody>
                  <a:tcPr>
                    <a:lnL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24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 </a:t>
                      </a:r>
                    </a:p>
                    <a:p>
                      <a:r>
                        <a:rPr lang="en-US" sz="2000">
                          <a:solidFill>
                            <a:srgbClr val="000000"/>
                          </a:solidFill>
                          <a:latin typeface="PT Sans"/>
                        </a:rPr>
                        <a:t>want to discuss.</a:t>
                      </a:r>
                    </a:p>
                  </a:txBody>
                  <a:tcPr>
                    <a:lnL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 </a:t>
                      </a:r>
                    </a:p>
                    <a:p>
                      <a:r>
                        <a:rPr lang="en-US" sz="2000">
                          <a:solidFill>
                            <a:srgbClr val="000000"/>
                          </a:solidFill>
                          <a:latin typeface="PT Sans"/>
                        </a:rPr>
                        <a:t>want to discuss.</a:t>
                      </a:r>
                    </a:p>
                  </a:txBody>
                  <a:tcPr>
                    <a:lnL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 </a:t>
                      </a:r>
                    </a:p>
                    <a:p>
                      <a:r>
                        <a:rPr lang="en-US" sz="2000">
                          <a:solidFill>
                            <a:srgbClr val="000000"/>
                          </a:solidFill>
                          <a:latin typeface="PT Sans"/>
                        </a:rPr>
                        <a:t>want to discuss.</a:t>
                      </a:r>
                    </a:p>
                  </a:txBody>
                  <a:tcPr>
                    <a:lnL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565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4" id="4"/>
          <p:cNvSpPr txBox="true"/>
          <p:nvPr/>
        </p:nvSpPr>
        <p:spPr>
          <a:xfrm rot="0">
            <a:off x="1102296" y="819150"/>
            <a:ext cx="11401882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565BCD"/>
                </a:solidFill>
                <a:latin typeface="Raleway Heavy"/>
              </a:rPr>
              <a:t>Write your topic or idea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3270716" y="3067038"/>
            <a:ext cx="617624" cy="617624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27000" y="60325"/>
              <a:ext cx="558800" cy="625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812765" y="3067038"/>
            <a:ext cx="617624" cy="617624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90500" y="123825"/>
              <a:ext cx="431800" cy="498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4354815" y="3067038"/>
            <a:ext cx="617624" cy="617624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523042" y="124802"/>
                  </a:lnTo>
                  <a:lnTo>
                    <a:pt x="693768" y="119032"/>
                  </a:lnTo>
                  <a:lnTo>
                    <a:pt x="687998" y="289758"/>
                  </a:lnTo>
                  <a:lnTo>
                    <a:pt x="812800" y="406400"/>
                  </a:lnTo>
                  <a:lnTo>
                    <a:pt x="687998" y="523042"/>
                  </a:lnTo>
                  <a:lnTo>
                    <a:pt x="693768" y="693768"/>
                  </a:lnTo>
                  <a:lnTo>
                    <a:pt x="523042" y="687998"/>
                  </a:lnTo>
                  <a:lnTo>
                    <a:pt x="406400" y="812800"/>
                  </a:lnTo>
                  <a:lnTo>
                    <a:pt x="289758" y="687998"/>
                  </a:lnTo>
                  <a:lnTo>
                    <a:pt x="119032" y="693768"/>
                  </a:lnTo>
                  <a:lnTo>
                    <a:pt x="124802" y="523042"/>
                  </a:lnTo>
                  <a:lnTo>
                    <a:pt x="0" y="406400"/>
                  </a:lnTo>
                  <a:lnTo>
                    <a:pt x="124802" y="289758"/>
                  </a:lnTo>
                  <a:lnTo>
                    <a:pt x="119032" y="119032"/>
                  </a:lnTo>
                  <a:lnTo>
                    <a:pt x="289758" y="124802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27000" y="60325"/>
              <a:ext cx="558800" cy="625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3270716" y="6102231"/>
            <a:ext cx="617624" cy="617624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540616" y="82374"/>
                  </a:lnTo>
                  <a:lnTo>
                    <a:pt x="693768" y="119032"/>
                  </a:lnTo>
                  <a:lnTo>
                    <a:pt x="730427" y="272184"/>
                  </a:lnTo>
                  <a:lnTo>
                    <a:pt x="812800" y="406400"/>
                  </a:lnTo>
                  <a:lnTo>
                    <a:pt x="730427" y="540616"/>
                  </a:lnTo>
                  <a:lnTo>
                    <a:pt x="693768" y="693768"/>
                  </a:lnTo>
                  <a:lnTo>
                    <a:pt x="540616" y="730427"/>
                  </a:lnTo>
                  <a:lnTo>
                    <a:pt x="406400" y="812800"/>
                  </a:lnTo>
                  <a:lnTo>
                    <a:pt x="272184" y="730427"/>
                  </a:lnTo>
                  <a:lnTo>
                    <a:pt x="119032" y="693768"/>
                  </a:lnTo>
                  <a:lnTo>
                    <a:pt x="82374" y="540616"/>
                  </a:lnTo>
                  <a:lnTo>
                    <a:pt x="0" y="406400"/>
                  </a:lnTo>
                  <a:lnTo>
                    <a:pt x="82374" y="272184"/>
                  </a:lnTo>
                  <a:lnTo>
                    <a:pt x="119032" y="119032"/>
                  </a:lnTo>
                  <a:lnTo>
                    <a:pt x="272184" y="82374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139700" y="73025"/>
              <a:ext cx="533400" cy="600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812765" y="6102231"/>
            <a:ext cx="617624" cy="617624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45826" y="33348"/>
                  </a:lnTo>
                  <a:lnTo>
                    <a:pt x="491360" y="8881"/>
                  </a:lnTo>
                  <a:lnTo>
                    <a:pt x="522953" y="49652"/>
                  </a:lnTo>
                  <a:lnTo>
                    <a:pt x="572609" y="35135"/>
                  </a:lnTo>
                  <a:lnTo>
                    <a:pt x="594986" y="81548"/>
                  </a:lnTo>
                  <a:lnTo>
                    <a:pt x="646591" y="77616"/>
                  </a:lnTo>
                  <a:lnTo>
                    <a:pt x="658778" y="127641"/>
                  </a:lnTo>
                  <a:lnTo>
                    <a:pt x="710077" y="134465"/>
                  </a:lnTo>
                  <a:lnTo>
                    <a:pt x="711539" y="185918"/>
                  </a:lnTo>
                  <a:lnTo>
                    <a:pt x="760292" y="203200"/>
                  </a:lnTo>
                  <a:lnTo>
                    <a:pt x="750965" y="253830"/>
                  </a:lnTo>
                  <a:lnTo>
                    <a:pt x="795038" y="280816"/>
                  </a:lnTo>
                  <a:lnTo>
                    <a:pt x="775331" y="328411"/>
                  </a:lnTo>
                  <a:lnTo>
                    <a:pt x="812800" y="363920"/>
                  </a:lnTo>
                  <a:lnTo>
                    <a:pt x="783573" y="406400"/>
                  </a:lnTo>
                  <a:lnTo>
                    <a:pt x="812800" y="448880"/>
                  </a:lnTo>
                  <a:lnTo>
                    <a:pt x="775331" y="484389"/>
                  </a:lnTo>
                  <a:lnTo>
                    <a:pt x="795038" y="531984"/>
                  </a:lnTo>
                  <a:lnTo>
                    <a:pt x="750965" y="558970"/>
                  </a:lnTo>
                  <a:lnTo>
                    <a:pt x="760292" y="609600"/>
                  </a:lnTo>
                  <a:lnTo>
                    <a:pt x="711539" y="626882"/>
                  </a:lnTo>
                  <a:lnTo>
                    <a:pt x="710077" y="678335"/>
                  </a:lnTo>
                  <a:lnTo>
                    <a:pt x="658778" y="685159"/>
                  </a:lnTo>
                  <a:lnTo>
                    <a:pt x="646591" y="735184"/>
                  </a:lnTo>
                  <a:lnTo>
                    <a:pt x="594986" y="731252"/>
                  </a:lnTo>
                  <a:lnTo>
                    <a:pt x="572609" y="777665"/>
                  </a:lnTo>
                  <a:lnTo>
                    <a:pt x="522953" y="763148"/>
                  </a:lnTo>
                  <a:lnTo>
                    <a:pt x="491360" y="803919"/>
                  </a:lnTo>
                  <a:lnTo>
                    <a:pt x="445826" y="779452"/>
                  </a:lnTo>
                  <a:lnTo>
                    <a:pt x="406400" y="812800"/>
                  </a:lnTo>
                  <a:lnTo>
                    <a:pt x="366974" y="779452"/>
                  </a:lnTo>
                  <a:lnTo>
                    <a:pt x="321440" y="803919"/>
                  </a:lnTo>
                  <a:lnTo>
                    <a:pt x="289847" y="763148"/>
                  </a:lnTo>
                  <a:lnTo>
                    <a:pt x="240191" y="777665"/>
                  </a:lnTo>
                  <a:lnTo>
                    <a:pt x="217814" y="731252"/>
                  </a:lnTo>
                  <a:lnTo>
                    <a:pt x="166209" y="735184"/>
                  </a:lnTo>
                  <a:lnTo>
                    <a:pt x="154022" y="685159"/>
                  </a:lnTo>
                  <a:lnTo>
                    <a:pt x="102722" y="678335"/>
                  </a:lnTo>
                  <a:lnTo>
                    <a:pt x="101260" y="626882"/>
                  </a:lnTo>
                  <a:lnTo>
                    <a:pt x="52509" y="609600"/>
                  </a:lnTo>
                  <a:lnTo>
                    <a:pt x="61835" y="558970"/>
                  </a:lnTo>
                  <a:lnTo>
                    <a:pt x="17762" y="531984"/>
                  </a:lnTo>
                  <a:lnTo>
                    <a:pt x="37469" y="484389"/>
                  </a:lnTo>
                  <a:lnTo>
                    <a:pt x="0" y="448880"/>
                  </a:lnTo>
                  <a:lnTo>
                    <a:pt x="29227" y="406400"/>
                  </a:lnTo>
                  <a:lnTo>
                    <a:pt x="0" y="363920"/>
                  </a:lnTo>
                  <a:lnTo>
                    <a:pt x="37469" y="328411"/>
                  </a:lnTo>
                  <a:lnTo>
                    <a:pt x="17762" y="280816"/>
                  </a:lnTo>
                  <a:lnTo>
                    <a:pt x="61835" y="253830"/>
                  </a:lnTo>
                  <a:lnTo>
                    <a:pt x="52509" y="203200"/>
                  </a:lnTo>
                  <a:lnTo>
                    <a:pt x="101260" y="185918"/>
                  </a:lnTo>
                  <a:lnTo>
                    <a:pt x="102722" y="134465"/>
                  </a:lnTo>
                  <a:lnTo>
                    <a:pt x="154022" y="127641"/>
                  </a:lnTo>
                  <a:lnTo>
                    <a:pt x="166209" y="77616"/>
                  </a:lnTo>
                  <a:lnTo>
                    <a:pt x="217814" y="81548"/>
                  </a:lnTo>
                  <a:lnTo>
                    <a:pt x="240191" y="35135"/>
                  </a:lnTo>
                  <a:lnTo>
                    <a:pt x="289847" y="49652"/>
                  </a:lnTo>
                  <a:lnTo>
                    <a:pt x="321440" y="8881"/>
                  </a:lnTo>
                  <a:lnTo>
                    <a:pt x="366974" y="33348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152400" y="85725"/>
              <a:ext cx="508000" cy="5746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4354815" y="6102231"/>
            <a:ext cx="617624" cy="617624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310462"/>
                  </a:lnTo>
                  <a:lnTo>
                    <a:pt x="657569" y="812800"/>
                  </a:lnTo>
                  <a:lnTo>
                    <a:pt x="155231" y="812800"/>
                  </a:lnTo>
                  <a:lnTo>
                    <a:pt x="0" y="310462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127000" y="136525"/>
              <a:ext cx="558800" cy="625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7812" r="0" b="781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2741618" y="2423516"/>
            <a:ext cx="12804764" cy="41094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FFFFFF"/>
                </a:solidFill>
                <a:latin typeface="Raleway Heavy"/>
              </a:rPr>
              <a:t>Write an original statement or inspiring quote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2122291" y="1776996"/>
            <a:ext cx="1634535" cy="1634535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2741618" y="7061804"/>
            <a:ext cx="12804764" cy="6002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PT Sans"/>
              </a:rPr>
              <a:t>— Include a credit, citation, or supporting message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549" t="4634" r="0" b="4076"/>
          <a:stretch>
            <a:fillRect/>
          </a:stretch>
        </p:blipFill>
        <p:spPr>
          <a:xfrm flipH="true" flipV="false" rot="-5400000">
            <a:off x="3992807" y="-3988110"/>
            <a:ext cx="10301388" cy="18277609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3103024" y="4007644"/>
            <a:ext cx="2805330" cy="2805319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20254" r="-2109" t="-12869" b="-45361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3290826" y="7224637"/>
            <a:ext cx="2429727" cy="989772"/>
            <a:chOff x="0" y="0"/>
            <a:chExt cx="3239636" cy="1319696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9525"/>
              <a:ext cx="3239636" cy="716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500" spc="175">
                  <a:solidFill>
                    <a:srgbClr val="000000"/>
                  </a:solidFill>
                  <a:latin typeface="PT Sans Bold"/>
                </a:rPr>
                <a:t> Name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833783"/>
              <a:ext cx="3239636" cy="4859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99"/>
                </a:lnSpc>
              </a:pPr>
              <a:r>
                <a:rPr lang="en-US" sz="2499" spc="124">
                  <a:solidFill>
                    <a:srgbClr val="000000"/>
                  </a:solidFill>
                  <a:latin typeface="PT Sans"/>
                </a:rPr>
                <a:t>Title or Position</a:t>
              </a:r>
            </a:p>
          </p:txBody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7177476" y="4007644"/>
            <a:ext cx="2805330" cy="2805319"/>
            <a:chOff x="0" y="0"/>
            <a:chExt cx="6350000" cy="6349975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32492" r="-20222" t="-27954" b="-101118"/>
              </a:stretch>
            </a:blipFill>
          </p:spPr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11251928" y="4007644"/>
            <a:ext cx="2805330" cy="2805319"/>
            <a:chOff x="0" y="0"/>
            <a:chExt cx="6350000" cy="634997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37133" r="-39016" t="-30778" b="-133448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102296" y="819150"/>
            <a:ext cx="12954962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565BCD"/>
                </a:solidFill>
                <a:latin typeface="Raleway Heavy"/>
              </a:rPr>
              <a:t>Add a Team Members Page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02296" y="2106075"/>
            <a:ext cx="8223839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PT Sans"/>
              </a:rPr>
              <a:t>Elaborate on the data you want to discuss. 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4458884" y="-3538632"/>
            <a:ext cx="7881238" cy="7881238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>
              <a:solidFill>
                <a:srgbClr val="FFFFFF"/>
              </a:solidFill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5974759" y="820663"/>
            <a:ext cx="617624" cy="617624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127000" y="60325"/>
              <a:ext cx="558800" cy="625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28700" y="8821849"/>
            <a:ext cx="872901" cy="872901"/>
            <a:chOff x="0" y="0"/>
            <a:chExt cx="1163869" cy="1163869"/>
          </a:xfrm>
        </p:grpSpPr>
        <p:grpSp>
          <p:nvGrpSpPr>
            <p:cNvPr name="Group 21" id="21"/>
            <p:cNvGrpSpPr/>
            <p:nvPr/>
          </p:nvGrpSpPr>
          <p:grpSpPr>
            <a:xfrm rot="0">
              <a:off x="0" y="0"/>
              <a:ext cx="1163869" cy="1163869"/>
              <a:chOff x="0" y="0"/>
              <a:chExt cx="812800" cy="812800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24" id="24"/>
            <p:cNvGrpSpPr/>
            <p:nvPr/>
          </p:nvGrpSpPr>
          <p:grpSpPr>
            <a:xfrm rot="0">
              <a:off x="170185" y="170185"/>
              <a:ext cx="823499" cy="823499"/>
              <a:chOff x="0" y="0"/>
              <a:chExt cx="812800" cy="812800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lnTo>
                      <a:pt x="485289" y="111986"/>
                    </a:lnTo>
                    <a:lnTo>
                      <a:pt x="609600" y="54447"/>
                    </a:lnTo>
                    <a:lnTo>
                      <a:pt x="621927" y="190873"/>
                    </a:lnTo>
                    <a:lnTo>
                      <a:pt x="758353" y="203200"/>
                    </a:lnTo>
                    <a:lnTo>
                      <a:pt x="700814" y="327511"/>
                    </a:lnTo>
                    <a:lnTo>
                      <a:pt x="812800" y="406400"/>
                    </a:lnTo>
                    <a:lnTo>
                      <a:pt x="700814" y="485289"/>
                    </a:lnTo>
                    <a:lnTo>
                      <a:pt x="758353" y="609600"/>
                    </a:lnTo>
                    <a:lnTo>
                      <a:pt x="621927" y="621927"/>
                    </a:lnTo>
                    <a:lnTo>
                      <a:pt x="609600" y="758353"/>
                    </a:lnTo>
                    <a:lnTo>
                      <a:pt x="485289" y="700814"/>
                    </a:lnTo>
                    <a:lnTo>
                      <a:pt x="406400" y="812800"/>
                    </a:lnTo>
                    <a:lnTo>
                      <a:pt x="327511" y="700814"/>
                    </a:lnTo>
                    <a:lnTo>
                      <a:pt x="203200" y="758353"/>
                    </a:lnTo>
                    <a:lnTo>
                      <a:pt x="190873" y="621927"/>
                    </a:lnTo>
                    <a:lnTo>
                      <a:pt x="54447" y="609600"/>
                    </a:lnTo>
                    <a:lnTo>
                      <a:pt x="111986" y="485289"/>
                    </a:lnTo>
                    <a:lnTo>
                      <a:pt x="0" y="406400"/>
                    </a:lnTo>
                    <a:lnTo>
                      <a:pt x="111986" y="327511"/>
                    </a:lnTo>
                    <a:lnTo>
                      <a:pt x="54447" y="203200"/>
                    </a:lnTo>
                    <a:lnTo>
                      <a:pt x="190873" y="190873"/>
                    </a:lnTo>
                    <a:lnTo>
                      <a:pt x="203200" y="54447"/>
                    </a:lnTo>
                    <a:lnTo>
                      <a:pt x="327511" y="111986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127000" y="60325"/>
                <a:ext cx="558800" cy="625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grpSp>
        <p:nvGrpSpPr>
          <p:cNvPr name="Group 27" id="27"/>
          <p:cNvGrpSpPr/>
          <p:nvPr/>
        </p:nvGrpSpPr>
        <p:grpSpPr>
          <a:xfrm rot="0">
            <a:off x="7365277" y="7224637"/>
            <a:ext cx="2429727" cy="989772"/>
            <a:chOff x="0" y="0"/>
            <a:chExt cx="3239636" cy="1319696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0" y="-9525"/>
              <a:ext cx="3239636" cy="716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500" spc="175">
                  <a:solidFill>
                    <a:srgbClr val="000000"/>
                  </a:solidFill>
                  <a:latin typeface="PT Sans Bold"/>
                </a:rPr>
                <a:t> Name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0" y="833783"/>
              <a:ext cx="3239636" cy="4859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99"/>
                </a:lnSpc>
              </a:pPr>
              <a:r>
                <a:rPr lang="en-US" sz="2499" spc="124">
                  <a:solidFill>
                    <a:srgbClr val="000000"/>
                  </a:solidFill>
                  <a:latin typeface="PT Sans"/>
                </a:rPr>
                <a:t>Title or Position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1627531" y="7224637"/>
            <a:ext cx="2429727" cy="989772"/>
            <a:chOff x="0" y="0"/>
            <a:chExt cx="3239636" cy="1319696"/>
          </a:xfrm>
        </p:grpSpPr>
        <p:sp>
          <p:nvSpPr>
            <p:cNvPr name="TextBox 31" id="31"/>
            <p:cNvSpPr txBox="true"/>
            <p:nvPr/>
          </p:nvSpPr>
          <p:spPr>
            <a:xfrm rot="0">
              <a:off x="0" y="-9525"/>
              <a:ext cx="3239636" cy="716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500" spc="175">
                  <a:solidFill>
                    <a:srgbClr val="000000"/>
                  </a:solidFill>
                  <a:latin typeface="PT Sans Bold"/>
                </a:rPr>
                <a:t> Name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0" y="833783"/>
              <a:ext cx="3239636" cy="4859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99"/>
                </a:lnSpc>
              </a:pPr>
              <a:r>
                <a:rPr lang="en-US" sz="2499" spc="124">
                  <a:solidFill>
                    <a:srgbClr val="000000"/>
                  </a:solidFill>
                  <a:latin typeface="PT Sans"/>
                </a:rPr>
                <a:t>Title or Position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549" t="4634" r="0" b="4076"/>
          <a:stretch>
            <a:fillRect/>
          </a:stretch>
        </p:blipFill>
        <p:spPr>
          <a:xfrm flipH="false" flipV="false" rot="-5400000">
            <a:off x="3992807" y="-3988110"/>
            <a:ext cx="10301388" cy="18277609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2005420" y="3598996"/>
            <a:ext cx="5659304" cy="565930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  <a:ln w="133350">
              <a:solidFill>
                <a:srgbClr val="FF4F63"/>
              </a:solidFill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69413" y="6610211"/>
            <a:ext cx="3731317" cy="10614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PT Sans"/>
              </a:rPr>
              <a:t>Elaborate on the </a:t>
            </a:r>
          </a:p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PT Sans"/>
              </a:rPr>
              <a:t>featured statistic.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2399427" y="5066863"/>
            <a:ext cx="4871289" cy="1685594"/>
            <a:chOff x="0" y="0"/>
            <a:chExt cx="1282973" cy="443942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1282973" cy="443942"/>
            </a:xfrm>
            <a:custGeom>
              <a:avLst/>
              <a:gdLst/>
              <a:ahLst/>
              <a:cxnLst/>
              <a:rect r="r" b="b" t="t" l="l"/>
              <a:pathLst>
                <a:path h="443942" w="1282973">
                  <a:moveTo>
                    <a:pt x="0" y="0"/>
                  </a:moveTo>
                  <a:lnTo>
                    <a:pt x="1282973" y="0"/>
                  </a:lnTo>
                  <a:lnTo>
                    <a:pt x="1282973" y="443942"/>
                  </a:lnTo>
                  <a:lnTo>
                    <a:pt x="0" y="44394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228600"/>
              <a:ext cx="812800" cy="10414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11250"/>
                </a:lnSpc>
              </a:pPr>
              <a:r>
                <a:rPr lang="en-US" sz="7500">
                  <a:solidFill>
                    <a:srgbClr val="565BCD"/>
                  </a:solidFill>
                  <a:latin typeface="Raleway Heavy"/>
                </a:rPr>
                <a:t>2 out of 5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0471453" y="2560446"/>
            <a:ext cx="6104878" cy="6104878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  <a:ln w="133350">
              <a:solidFill>
                <a:srgbClr val="FF4F63"/>
              </a:solidFill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0964071" y="4321242"/>
            <a:ext cx="5119642" cy="1859220"/>
            <a:chOff x="0" y="0"/>
            <a:chExt cx="1348383" cy="489671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1348383" cy="489671"/>
            </a:xfrm>
            <a:custGeom>
              <a:avLst/>
              <a:gdLst/>
              <a:ahLst/>
              <a:cxnLst/>
              <a:rect r="r" b="b" t="t" l="l"/>
              <a:pathLst>
                <a:path h="489671" w="1348383">
                  <a:moveTo>
                    <a:pt x="0" y="0"/>
                  </a:moveTo>
                  <a:lnTo>
                    <a:pt x="1348383" y="0"/>
                  </a:lnTo>
                  <a:lnTo>
                    <a:pt x="1348383" y="489671"/>
                  </a:lnTo>
                  <a:lnTo>
                    <a:pt x="0" y="4896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228600"/>
              <a:ext cx="812800" cy="10414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11250"/>
                </a:lnSpc>
              </a:pPr>
              <a:r>
                <a:rPr lang="en-US" sz="7500">
                  <a:solidFill>
                    <a:srgbClr val="565BCD"/>
                  </a:solidFill>
                  <a:latin typeface="Raleway Heavy"/>
                </a:rPr>
                <a:t>12 million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7270717" y="700825"/>
            <a:ext cx="4584332" cy="4584332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565BCD"/>
            </a:solidFill>
            <a:ln w="133350">
              <a:solidFill>
                <a:srgbClr val="FF4F63"/>
              </a:solidFill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7759194" y="2855771"/>
            <a:ext cx="3607377" cy="10614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FFFFFF"/>
                </a:solidFill>
                <a:latin typeface="PT Sans"/>
              </a:rPr>
              <a:t>Elaborate on the </a:t>
            </a:r>
          </a:p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FFFFFF"/>
                </a:solidFill>
                <a:latin typeface="PT Sans"/>
              </a:rPr>
              <a:t>featured statistic.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8398218" y="1166751"/>
            <a:ext cx="2329330" cy="1698545"/>
            <a:chOff x="0" y="0"/>
            <a:chExt cx="613486" cy="447353"/>
          </a:xfrm>
        </p:grpSpPr>
        <p:sp>
          <p:nvSpPr>
            <p:cNvPr name="Freeform 21" id="21"/>
            <p:cNvSpPr/>
            <p:nvPr/>
          </p:nvSpPr>
          <p:spPr>
            <a:xfrm>
              <a:off x="0" y="0"/>
              <a:ext cx="613486" cy="447353"/>
            </a:xfrm>
            <a:custGeom>
              <a:avLst/>
              <a:gdLst/>
              <a:ahLst/>
              <a:cxnLst/>
              <a:rect r="r" b="b" t="t" l="l"/>
              <a:pathLst>
                <a:path h="447353" w="613486">
                  <a:moveTo>
                    <a:pt x="0" y="0"/>
                  </a:moveTo>
                  <a:lnTo>
                    <a:pt x="613486" y="0"/>
                  </a:lnTo>
                  <a:lnTo>
                    <a:pt x="613486" y="447353"/>
                  </a:lnTo>
                  <a:lnTo>
                    <a:pt x="0" y="44735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228600"/>
              <a:ext cx="812800" cy="10414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11250"/>
                </a:lnSpc>
              </a:pPr>
              <a:r>
                <a:rPr lang="en-US" sz="7500">
                  <a:solidFill>
                    <a:srgbClr val="FFFFFF"/>
                  </a:solidFill>
                  <a:latin typeface="Raleway Heavy"/>
                </a:rPr>
                <a:t>95%</a:t>
              </a: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11804323" y="5843111"/>
            <a:ext cx="3731317" cy="10614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PT Sans"/>
              </a:rPr>
              <a:t>Elaborate on the </a:t>
            </a:r>
          </a:p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PT Sans"/>
              </a:rPr>
              <a:t>featured statistic.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15974759" y="820663"/>
            <a:ext cx="617624" cy="617624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127000" y="60325"/>
              <a:ext cx="558800" cy="625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028700" y="8821849"/>
            <a:ext cx="872901" cy="872901"/>
            <a:chOff x="0" y="0"/>
            <a:chExt cx="1163869" cy="1163869"/>
          </a:xfrm>
        </p:grpSpPr>
        <p:grpSp>
          <p:nvGrpSpPr>
            <p:cNvPr name="Group 28" id="28"/>
            <p:cNvGrpSpPr/>
            <p:nvPr/>
          </p:nvGrpSpPr>
          <p:grpSpPr>
            <a:xfrm rot="0">
              <a:off x="0" y="0"/>
              <a:ext cx="1163869" cy="1163869"/>
              <a:chOff x="0" y="0"/>
              <a:chExt cx="812800" cy="812800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0">
              <a:off x="170185" y="170185"/>
              <a:ext cx="823499" cy="823499"/>
              <a:chOff x="0" y="0"/>
              <a:chExt cx="812800" cy="812800"/>
            </a:xfrm>
          </p:grpSpPr>
          <p:sp>
            <p:nvSpPr>
              <p:cNvPr name="Freeform 32" id="3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lnTo>
                      <a:pt x="485289" y="111986"/>
                    </a:lnTo>
                    <a:lnTo>
                      <a:pt x="609600" y="54447"/>
                    </a:lnTo>
                    <a:lnTo>
                      <a:pt x="621927" y="190873"/>
                    </a:lnTo>
                    <a:lnTo>
                      <a:pt x="758353" y="203200"/>
                    </a:lnTo>
                    <a:lnTo>
                      <a:pt x="700814" y="327511"/>
                    </a:lnTo>
                    <a:lnTo>
                      <a:pt x="812800" y="406400"/>
                    </a:lnTo>
                    <a:lnTo>
                      <a:pt x="700814" y="485289"/>
                    </a:lnTo>
                    <a:lnTo>
                      <a:pt x="758353" y="609600"/>
                    </a:lnTo>
                    <a:lnTo>
                      <a:pt x="621927" y="621927"/>
                    </a:lnTo>
                    <a:lnTo>
                      <a:pt x="609600" y="758353"/>
                    </a:lnTo>
                    <a:lnTo>
                      <a:pt x="485289" y="700814"/>
                    </a:lnTo>
                    <a:lnTo>
                      <a:pt x="406400" y="812800"/>
                    </a:lnTo>
                    <a:lnTo>
                      <a:pt x="327511" y="700814"/>
                    </a:lnTo>
                    <a:lnTo>
                      <a:pt x="203200" y="758353"/>
                    </a:lnTo>
                    <a:lnTo>
                      <a:pt x="190873" y="621927"/>
                    </a:lnTo>
                    <a:lnTo>
                      <a:pt x="54447" y="609600"/>
                    </a:lnTo>
                    <a:lnTo>
                      <a:pt x="111986" y="485289"/>
                    </a:lnTo>
                    <a:lnTo>
                      <a:pt x="0" y="406400"/>
                    </a:lnTo>
                    <a:lnTo>
                      <a:pt x="111986" y="327511"/>
                    </a:lnTo>
                    <a:lnTo>
                      <a:pt x="54447" y="203200"/>
                    </a:lnTo>
                    <a:lnTo>
                      <a:pt x="190873" y="190873"/>
                    </a:lnTo>
                    <a:lnTo>
                      <a:pt x="203200" y="54447"/>
                    </a:lnTo>
                    <a:lnTo>
                      <a:pt x="327511" y="111986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127000" y="60325"/>
                <a:ext cx="558800" cy="625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65B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14425" y="827149"/>
            <a:ext cx="3677634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FFFFFF"/>
                </a:solidFill>
                <a:latin typeface="Raleway Heavy"/>
              </a:rPr>
              <a:t>Credits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114425" y="2928398"/>
            <a:ext cx="6129740" cy="170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PT Sans"/>
              </a:rPr>
              <a:t>This presentation template is free for everyone to use thanks to the following: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5892269"/>
            <a:ext cx="6727071" cy="8455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PT Sans"/>
              </a:rPr>
              <a:t>SlidesCarnival for the presentation template</a:t>
            </a:r>
          </a:p>
          <a:p>
            <a:pPr marL="539750" indent="-269875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FFFFFF"/>
                </a:solidFill>
                <a:latin typeface="PT Sans"/>
              </a:rPr>
              <a:t>Pexels for the photos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23950" y="7422292"/>
            <a:ext cx="4111729" cy="574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Raleway Heavy Bold"/>
              </a:rPr>
              <a:t>Happy designing! </a:t>
            </a:r>
          </a:p>
        </p:txBody>
      </p: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8332898" y="759906"/>
            <a:ext cx="8787792" cy="9527094"/>
            <a:chOff x="0" y="0"/>
            <a:chExt cx="5857240" cy="635000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5857240" cy="6350000"/>
            </a:xfrm>
            <a:custGeom>
              <a:avLst/>
              <a:gdLst/>
              <a:ahLst/>
              <a:cxnLst/>
              <a:rect r="r" b="b" t="t" l="l"/>
              <a:pathLst>
                <a:path h="6350000" w="5857240">
                  <a:moveTo>
                    <a:pt x="2928620" y="0"/>
                  </a:moveTo>
                  <a:lnTo>
                    <a:pt x="2928620" y="0"/>
                  </a:lnTo>
                  <a:cubicBezTo>
                    <a:pt x="4546600" y="0"/>
                    <a:pt x="5857240" y="1310640"/>
                    <a:pt x="5857240" y="2928620"/>
                  </a:cubicBezTo>
                  <a:lnTo>
                    <a:pt x="5857240" y="6350000"/>
                  </a:lnTo>
                  <a:lnTo>
                    <a:pt x="5857240" y="6350000"/>
                  </a:lnTo>
                  <a:lnTo>
                    <a:pt x="0" y="6350000"/>
                  </a:lnTo>
                  <a:lnTo>
                    <a:pt x="0" y="6350000"/>
                  </a:lnTo>
                  <a:lnTo>
                    <a:pt x="0" y="2928620"/>
                  </a:lnTo>
                  <a:cubicBezTo>
                    <a:pt x="0" y="1310640"/>
                    <a:pt x="1310640" y="0"/>
                    <a:pt x="2928620" y="0"/>
                  </a:cubicBezTo>
                  <a:close/>
                </a:path>
              </a:pathLst>
            </a:custGeom>
            <a:blipFill>
              <a:blip r:embed="rId2"/>
              <a:stretch>
                <a:fillRect l="-31309" r="-31309" t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4703655" y="415536"/>
            <a:ext cx="2555645" cy="2555645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23950" y="9087825"/>
            <a:ext cx="617624" cy="617624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90500" y="123825"/>
              <a:ext cx="431800" cy="498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549" t="4634" r="0" b="4076"/>
          <a:stretch>
            <a:fillRect/>
          </a:stretch>
        </p:blipFill>
        <p:spPr>
          <a:xfrm flipH="false" flipV="false" rot="-5400000">
            <a:off x="3992807" y="-3988110"/>
            <a:ext cx="10301388" cy="18277609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7760783" y="816733"/>
            <a:ext cx="6325975" cy="230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565BCD"/>
                </a:solidFill>
                <a:latin typeface="Raleway Heavy"/>
              </a:rPr>
              <a:t>Fonts In this Presentation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808408" y="3767358"/>
            <a:ext cx="6752864" cy="1136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PT Sans"/>
              </a:rPr>
              <a:t>This presentation template uses </a:t>
            </a:r>
          </a:p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PT Sans"/>
              </a:rPr>
              <a:t>the following free fonts: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760783" y="5389783"/>
            <a:ext cx="3959199" cy="1276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PT Sans"/>
              </a:rPr>
              <a:t>Titles: </a:t>
            </a:r>
            <a:r>
              <a:rPr lang="en-US" sz="2499">
                <a:solidFill>
                  <a:srgbClr val="000000"/>
                </a:solidFill>
                <a:latin typeface="PT Sans"/>
              </a:rPr>
              <a:t>Raleway Heavy</a:t>
            </a:r>
          </a:p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PT Sans"/>
              </a:rPr>
              <a:t>Headers: PT Sans </a:t>
            </a:r>
          </a:p>
          <a:p>
            <a:pPr marL="539750" indent="-269875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PT Sans"/>
              </a:rPr>
              <a:t>Body Copy: PT Sans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798883" y="7147564"/>
            <a:ext cx="8260759" cy="1146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565BCD"/>
                </a:solidFill>
                <a:latin typeface="Raleway Heavy"/>
              </a:rPr>
              <a:t>You can find these fonts online too. </a:t>
            </a:r>
          </a:p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565BCD"/>
                </a:solidFill>
                <a:latin typeface="Raleway Heavy"/>
              </a:rPr>
              <a:t>Happy designing! </a:t>
            </a:r>
          </a:p>
        </p:txBody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-6924040" y="-1674660"/>
            <a:ext cx="13636375" cy="13636320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18" r="-63969" t="-8524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6235856" y="916520"/>
            <a:ext cx="1100363" cy="1100363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01785" y="7792158"/>
            <a:ext cx="7881238" cy="7881238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>
              <a:solidFill>
                <a:srgbClr val="565BCD"/>
              </a:solidFill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549" t="4634" r="0" b="4076"/>
          <a:stretch>
            <a:fillRect/>
          </a:stretch>
        </p:blipFill>
        <p:spPr>
          <a:xfrm flipH="false" flipV="false" rot="-5400000">
            <a:off x="3992807" y="-3988110"/>
            <a:ext cx="10301388" cy="18277609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3325752"/>
            <a:ext cx="18288000" cy="6961248"/>
            <a:chOff x="0" y="0"/>
            <a:chExt cx="4816593" cy="1833415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816592" cy="1833415"/>
            </a:xfrm>
            <a:custGeom>
              <a:avLst/>
              <a:gdLst/>
              <a:ahLst/>
              <a:cxnLst/>
              <a:rect r="r" b="b" t="t" l="l"/>
              <a:pathLst>
                <a:path h="183341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33415"/>
                  </a:lnTo>
                  <a:lnTo>
                    <a:pt x="0" y="1833415"/>
                  </a:lnTo>
                  <a:close/>
                </a:path>
              </a:pathLst>
            </a:custGeom>
            <a:solidFill>
              <a:srgbClr val="565BCD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AutoShape 6" id="6"/>
          <p:cNvSpPr/>
          <p:nvPr/>
        </p:nvSpPr>
        <p:spPr>
          <a:xfrm rot="0">
            <a:off x="3282539" y="5119688"/>
            <a:ext cx="11561527" cy="0"/>
          </a:xfrm>
          <a:prstGeom prst="line">
            <a:avLst/>
          </a:prstGeom>
          <a:ln cap="flat" w="476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7" id="7"/>
          <p:cNvGrpSpPr/>
          <p:nvPr/>
        </p:nvGrpSpPr>
        <p:grpSpPr>
          <a:xfrm rot="0">
            <a:off x="1257976" y="6452784"/>
            <a:ext cx="3364925" cy="1128095"/>
            <a:chOff x="0" y="0"/>
            <a:chExt cx="4486566" cy="1504127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9525"/>
              <a:ext cx="4486566" cy="517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FFFFFF"/>
                  </a:solidFill>
                  <a:latin typeface="PT Sans Bold"/>
                </a:rPr>
                <a:t>Add a main point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419746" y="606108"/>
              <a:ext cx="3647074" cy="8980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FFFFFF"/>
                  </a:solidFill>
                  <a:latin typeface="PT Sans"/>
                </a:rPr>
                <a:t>E</a:t>
              </a:r>
              <a:r>
                <a:rPr lang="en-US" sz="2000" u="none">
                  <a:solidFill>
                    <a:srgbClr val="FFFFFF"/>
                  </a:solidFill>
                  <a:latin typeface="PT Sans"/>
                </a:rPr>
                <a:t>laborate on what you 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PT Sans"/>
                </a:rPr>
                <a:t>want to discuss. 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2396353" y="4560154"/>
            <a:ext cx="1088171" cy="1088171"/>
            <a:chOff x="0" y="0"/>
            <a:chExt cx="6350000" cy="6350000"/>
          </a:xfrm>
        </p:grpSpPr>
        <p:sp>
          <p:nvSpPr>
            <p:cNvPr name="Freeform 11" id="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4F63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2631626" y="4795427"/>
            <a:ext cx="617624" cy="617624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127000" y="60325"/>
              <a:ext cx="558800" cy="625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102296" y="819150"/>
            <a:ext cx="9771330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565BCD"/>
                </a:solidFill>
                <a:latin typeface="Raleway Heavy"/>
              </a:rPr>
              <a:t>Add a Timeline Page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6439091" y="4560154"/>
            <a:ext cx="1088171" cy="1088171"/>
            <a:chOff x="0" y="0"/>
            <a:chExt cx="6350000" cy="6350000"/>
          </a:xfrm>
        </p:grpSpPr>
        <p:sp>
          <p:nvSpPr>
            <p:cNvPr name="Freeform 17" id="1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4F63"/>
            </a:solid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6674365" y="4795427"/>
            <a:ext cx="617624" cy="617624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523042" y="124802"/>
                  </a:lnTo>
                  <a:lnTo>
                    <a:pt x="693768" y="119032"/>
                  </a:lnTo>
                  <a:lnTo>
                    <a:pt x="687998" y="289758"/>
                  </a:lnTo>
                  <a:lnTo>
                    <a:pt x="812800" y="406400"/>
                  </a:lnTo>
                  <a:lnTo>
                    <a:pt x="687998" y="523042"/>
                  </a:lnTo>
                  <a:lnTo>
                    <a:pt x="693768" y="693768"/>
                  </a:lnTo>
                  <a:lnTo>
                    <a:pt x="523042" y="687998"/>
                  </a:lnTo>
                  <a:lnTo>
                    <a:pt x="406400" y="812800"/>
                  </a:lnTo>
                  <a:lnTo>
                    <a:pt x="289758" y="687998"/>
                  </a:lnTo>
                  <a:lnTo>
                    <a:pt x="119032" y="693768"/>
                  </a:lnTo>
                  <a:lnTo>
                    <a:pt x="124802" y="523042"/>
                  </a:lnTo>
                  <a:lnTo>
                    <a:pt x="0" y="406400"/>
                  </a:lnTo>
                  <a:lnTo>
                    <a:pt x="124802" y="289758"/>
                  </a:lnTo>
                  <a:lnTo>
                    <a:pt x="119032" y="119032"/>
                  </a:lnTo>
                  <a:lnTo>
                    <a:pt x="289758" y="124802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127000" y="60325"/>
              <a:ext cx="558800" cy="625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5300714" y="6452784"/>
            <a:ext cx="3364925" cy="1128095"/>
            <a:chOff x="0" y="0"/>
            <a:chExt cx="4486566" cy="1504127"/>
          </a:xfrm>
        </p:grpSpPr>
        <p:sp>
          <p:nvSpPr>
            <p:cNvPr name="TextBox 22" id="22"/>
            <p:cNvSpPr txBox="true"/>
            <p:nvPr/>
          </p:nvSpPr>
          <p:spPr>
            <a:xfrm rot="0">
              <a:off x="0" y="-9525"/>
              <a:ext cx="4486566" cy="517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FFFFFF"/>
                  </a:solidFill>
                  <a:latin typeface="PT Sans Bold"/>
                </a:rPr>
                <a:t>Add a main point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419746" y="606108"/>
              <a:ext cx="3647074" cy="8980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FFFFFF"/>
                  </a:solidFill>
                  <a:latin typeface="PT Sans"/>
                </a:rPr>
                <a:t>E</a:t>
              </a:r>
              <a:r>
                <a:rPr lang="en-US" sz="2000" u="none">
                  <a:solidFill>
                    <a:srgbClr val="FFFFFF"/>
                  </a:solidFill>
                  <a:latin typeface="PT Sans"/>
                </a:rPr>
                <a:t>laborate on what you 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PT Sans"/>
                </a:rPr>
                <a:t>want to discuss. 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0481829" y="4560154"/>
            <a:ext cx="1088171" cy="1088171"/>
            <a:chOff x="0" y="0"/>
            <a:chExt cx="6350000" cy="6350000"/>
          </a:xfrm>
        </p:grpSpPr>
        <p:sp>
          <p:nvSpPr>
            <p:cNvPr name="Freeform 25" id="2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4F63"/>
            </a:solid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10717103" y="4795427"/>
            <a:ext cx="617624" cy="617624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190500" y="123825"/>
              <a:ext cx="431800" cy="498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9343453" y="6452784"/>
            <a:ext cx="3364925" cy="1128095"/>
            <a:chOff x="0" y="0"/>
            <a:chExt cx="4486566" cy="1504127"/>
          </a:xfrm>
        </p:grpSpPr>
        <p:sp>
          <p:nvSpPr>
            <p:cNvPr name="TextBox 30" id="30"/>
            <p:cNvSpPr txBox="true"/>
            <p:nvPr/>
          </p:nvSpPr>
          <p:spPr>
            <a:xfrm rot="0">
              <a:off x="0" y="-9525"/>
              <a:ext cx="4486566" cy="517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FFFFFF"/>
                  </a:solidFill>
                  <a:latin typeface="PT Sans Bold"/>
                </a:rPr>
                <a:t>Add a main point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419746" y="606108"/>
              <a:ext cx="3647074" cy="8980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FFFFFF"/>
                  </a:solidFill>
                  <a:latin typeface="PT Sans"/>
                </a:rPr>
                <a:t>E</a:t>
              </a:r>
              <a:r>
                <a:rPr lang="en-US" sz="2000" u="none">
                  <a:solidFill>
                    <a:srgbClr val="FFFFFF"/>
                  </a:solidFill>
                  <a:latin typeface="PT Sans"/>
                </a:rPr>
                <a:t>laborate on what you 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PT Sans"/>
                </a:rPr>
                <a:t>want to discuss. 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4524568" y="4560154"/>
            <a:ext cx="1088171" cy="1088171"/>
            <a:chOff x="0" y="0"/>
            <a:chExt cx="6350000" cy="6350000"/>
          </a:xfrm>
        </p:grpSpPr>
        <p:sp>
          <p:nvSpPr>
            <p:cNvPr name="Freeform 33" id="3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4F63"/>
            </a:solidFill>
          </p:spPr>
        </p:sp>
      </p:grpSp>
      <p:grpSp>
        <p:nvGrpSpPr>
          <p:cNvPr name="Group 34" id="34"/>
          <p:cNvGrpSpPr/>
          <p:nvPr/>
        </p:nvGrpSpPr>
        <p:grpSpPr>
          <a:xfrm rot="0">
            <a:off x="14759841" y="4795427"/>
            <a:ext cx="617624" cy="617624"/>
            <a:chOff x="0" y="0"/>
            <a:chExt cx="812800" cy="812800"/>
          </a:xfrm>
        </p:grpSpPr>
        <p:sp>
          <p:nvSpPr>
            <p:cNvPr name="Freeform 35" id="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540616" y="82374"/>
                  </a:lnTo>
                  <a:lnTo>
                    <a:pt x="693768" y="119032"/>
                  </a:lnTo>
                  <a:lnTo>
                    <a:pt x="730427" y="272184"/>
                  </a:lnTo>
                  <a:lnTo>
                    <a:pt x="812800" y="406400"/>
                  </a:lnTo>
                  <a:lnTo>
                    <a:pt x="730427" y="540616"/>
                  </a:lnTo>
                  <a:lnTo>
                    <a:pt x="693768" y="693768"/>
                  </a:lnTo>
                  <a:lnTo>
                    <a:pt x="540616" y="730427"/>
                  </a:lnTo>
                  <a:lnTo>
                    <a:pt x="406400" y="812800"/>
                  </a:lnTo>
                  <a:lnTo>
                    <a:pt x="272184" y="730427"/>
                  </a:lnTo>
                  <a:lnTo>
                    <a:pt x="119032" y="693768"/>
                  </a:lnTo>
                  <a:lnTo>
                    <a:pt x="82374" y="540616"/>
                  </a:lnTo>
                  <a:lnTo>
                    <a:pt x="0" y="406400"/>
                  </a:lnTo>
                  <a:lnTo>
                    <a:pt x="82374" y="272184"/>
                  </a:lnTo>
                  <a:lnTo>
                    <a:pt x="119032" y="119032"/>
                  </a:lnTo>
                  <a:lnTo>
                    <a:pt x="272184" y="82374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139700" y="73025"/>
              <a:ext cx="533400" cy="600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3386191" y="6452784"/>
            <a:ext cx="3364925" cy="1128095"/>
            <a:chOff x="0" y="0"/>
            <a:chExt cx="4486566" cy="1504127"/>
          </a:xfrm>
        </p:grpSpPr>
        <p:sp>
          <p:nvSpPr>
            <p:cNvPr name="TextBox 38" id="38"/>
            <p:cNvSpPr txBox="true"/>
            <p:nvPr/>
          </p:nvSpPr>
          <p:spPr>
            <a:xfrm rot="0">
              <a:off x="0" y="-9525"/>
              <a:ext cx="4486566" cy="517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FFFFFF"/>
                  </a:solidFill>
                  <a:latin typeface="PT Sans Bold"/>
                </a:rPr>
                <a:t>Add a main point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0">
              <a:off x="419746" y="606108"/>
              <a:ext cx="3647074" cy="8980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FFFFFF"/>
                  </a:solidFill>
                  <a:latin typeface="PT Sans"/>
                </a:rPr>
                <a:t>E</a:t>
              </a:r>
              <a:r>
                <a:rPr lang="en-US" sz="2000" u="none">
                  <a:solidFill>
                    <a:srgbClr val="FFFFFF"/>
                  </a:solidFill>
                  <a:latin typeface="PT Sans"/>
                </a:rPr>
                <a:t>laborate on what you 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PT Sans"/>
                </a:rPr>
                <a:t>want to discuss. 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3795966" y="-4059497"/>
            <a:ext cx="7881238" cy="7881238"/>
            <a:chOff x="0" y="0"/>
            <a:chExt cx="812800" cy="812800"/>
          </a:xfrm>
        </p:grpSpPr>
        <p:sp>
          <p:nvSpPr>
            <p:cNvPr name="Freeform 41" id="4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>
              <a:solidFill>
                <a:srgbClr val="565BCD"/>
              </a:solidFill>
            </a:ln>
          </p:spPr>
        </p:sp>
        <p:sp>
          <p:nvSpPr>
            <p:cNvPr name="TextBox 42" id="42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5974759" y="820663"/>
            <a:ext cx="617624" cy="617624"/>
            <a:chOff x="0" y="0"/>
            <a:chExt cx="812800" cy="812800"/>
          </a:xfrm>
        </p:grpSpPr>
        <p:sp>
          <p:nvSpPr>
            <p:cNvPr name="Freeform 44" id="4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127000" y="60325"/>
              <a:ext cx="558800" cy="625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549" t="4634" r="0" b="4076"/>
          <a:stretch>
            <a:fillRect/>
          </a:stretch>
        </p:blipFill>
        <p:spPr>
          <a:xfrm flipH="false" flipV="false" rot="-5400000">
            <a:off x="3992807" y="-3988110"/>
            <a:ext cx="10301388" cy="18277609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2644211" y="1117651"/>
            <a:ext cx="6339139" cy="3877479"/>
            <a:chOff x="0" y="0"/>
            <a:chExt cx="465961" cy="285015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65961" cy="285015"/>
            </a:xfrm>
            <a:custGeom>
              <a:avLst/>
              <a:gdLst/>
              <a:ahLst/>
              <a:cxnLst/>
              <a:rect r="r" b="b" t="t" l="l"/>
              <a:pathLst>
                <a:path h="285015" w="465961">
                  <a:moveTo>
                    <a:pt x="0" y="0"/>
                  </a:moveTo>
                  <a:lnTo>
                    <a:pt x="465961" y="0"/>
                  </a:lnTo>
                  <a:lnTo>
                    <a:pt x="465961" y="285015"/>
                  </a:lnTo>
                  <a:lnTo>
                    <a:pt x="0" y="28501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>
              <a:solidFill>
                <a:srgbClr val="565BCD"/>
              </a:solidFill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812800" cy="8223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50398" y="3048897"/>
            <a:ext cx="2271714" cy="444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565BCD"/>
                </a:solidFill>
                <a:latin typeface="PT Sans Bold"/>
              </a:rPr>
              <a:t>STRENGTHS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950398" y="3589822"/>
            <a:ext cx="3751272" cy="1064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99"/>
              </a:lnSpc>
              <a:spcBef>
                <a:spcPct val="0"/>
              </a:spcBef>
            </a:pPr>
            <a:r>
              <a:rPr lang="en-US" sz="1999">
                <a:solidFill>
                  <a:srgbClr val="565BCD"/>
                </a:solidFill>
                <a:latin typeface="PT Sans"/>
              </a:rPr>
              <a:t>What are you doing well? </a:t>
            </a:r>
          </a:p>
          <a:p>
            <a:pPr>
              <a:lnSpc>
                <a:spcPts val="2999"/>
              </a:lnSpc>
              <a:spcBef>
                <a:spcPct val="0"/>
              </a:spcBef>
            </a:pPr>
            <a:r>
              <a:rPr lang="en-US" sz="1999">
                <a:solidFill>
                  <a:srgbClr val="565BCD"/>
                </a:solidFill>
                <a:latin typeface="PT Sans"/>
              </a:rPr>
              <a:t>What sets you apart? </a:t>
            </a:r>
          </a:p>
          <a:p>
            <a:pPr>
              <a:lnSpc>
                <a:spcPts val="2999"/>
              </a:lnSpc>
              <a:spcBef>
                <a:spcPct val="0"/>
              </a:spcBef>
            </a:pPr>
            <a:r>
              <a:rPr lang="en-US" sz="1999">
                <a:solidFill>
                  <a:srgbClr val="565BCD"/>
                </a:solidFill>
                <a:latin typeface="PT Sans"/>
              </a:rPr>
              <a:t>What are your good qualities?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2950398" y="2897168"/>
            <a:ext cx="5205619" cy="57816"/>
            <a:chOff x="0" y="0"/>
            <a:chExt cx="1129356" cy="12543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1129356" cy="12543"/>
            </a:xfrm>
            <a:custGeom>
              <a:avLst/>
              <a:gdLst/>
              <a:ahLst/>
              <a:cxnLst/>
              <a:rect r="r" b="b" t="t" l="l"/>
              <a:pathLst>
                <a:path h="12543" w="1129356">
                  <a:moveTo>
                    <a:pt x="0" y="0"/>
                  </a:moveTo>
                  <a:lnTo>
                    <a:pt x="1129356" y="0"/>
                  </a:lnTo>
                  <a:lnTo>
                    <a:pt x="112935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565BCD">
                <a:alpha val="49804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2950398" y="1167875"/>
            <a:ext cx="661997" cy="13674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1250"/>
              </a:lnSpc>
              <a:spcBef>
                <a:spcPct val="0"/>
              </a:spcBef>
            </a:pPr>
            <a:r>
              <a:rPr lang="en-US" sz="7500">
                <a:solidFill>
                  <a:srgbClr val="565BCD"/>
                </a:solidFill>
                <a:latin typeface="Raleway Heavy Bold"/>
              </a:rPr>
              <a:t>S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2644211" y="5380821"/>
            <a:ext cx="6339139" cy="3877479"/>
            <a:chOff x="0" y="0"/>
            <a:chExt cx="465961" cy="285015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465961" cy="285015"/>
            </a:xfrm>
            <a:custGeom>
              <a:avLst/>
              <a:gdLst/>
              <a:ahLst/>
              <a:cxnLst/>
              <a:rect r="r" b="b" t="t" l="l"/>
              <a:pathLst>
                <a:path h="285015" w="465961">
                  <a:moveTo>
                    <a:pt x="0" y="0"/>
                  </a:moveTo>
                  <a:lnTo>
                    <a:pt x="465961" y="0"/>
                  </a:lnTo>
                  <a:lnTo>
                    <a:pt x="465961" y="285015"/>
                  </a:lnTo>
                  <a:lnTo>
                    <a:pt x="0" y="28501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>
              <a:solidFill>
                <a:srgbClr val="565BCD"/>
              </a:solidFill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812800" cy="8223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2950398" y="7523967"/>
            <a:ext cx="3190738" cy="444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565BCD"/>
                </a:solidFill>
                <a:latin typeface="PT Sans Bold"/>
              </a:rPr>
              <a:t>OPPORTUNITIES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950398" y="8055367"/>
            <a:ext cx="5323170" cy="70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999"/>
              </a:lnSpc>
            </a:pPr>
            <a:r>
              <a:rPr lang="en-US" sz="1999">
                <a:solidFill>
                  <a:srgbClr val="565BCD"/>
                </a:solidFill>
                <a:latin typeface="Assistant Regular"/>
              </a:rPr>
              <a:t>What are your goals?</a:t>
            </a:r>
            <a:r>
              <a:rPr lang="en-US" sz="1999">
                <a:solidFill>
                  <a:srgbClr val="565BCD"/>
                </a:solidFill>
                <a:latin typeface="Assistant Regular"/>
              </a:rPr>
              <a:t> </a:t>
            </a:r>
          </a:p>
          <a:p>
            <a:pPr algn="just">
              <a:lnSpc>
                <a:spcPts val="2999"/>
              </a:lnSpc>
              <a:spcBef>
                <a:spcPct val="0"/>
              </a:spcBef>
            </a:pPr>
            <a:r>
              <a:rPr lang="en-US" sz="1999">
                <a:solidFill>
                  <a:srgbClr val="565BCD"/>
                </a:solidFill>
                <a:latin typeface="Assistant Regular"/>
              </a:rPr>
              <a:t>Are demands shifting? How can it be improved?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2950398" y="7372238"/>
            <a:ext cx="5205619" cy="57816"/>
            <a:chOff x="0" y="0"/>
            <a:chExt cx="1129356" cy="12543"/>
          </a:xfrm>
        </p:grpSpPr>
        <p:sp>
          <p:nvSpPr>
            <p:cNvPr name="Freeform 18" id="18"/>
            <p:cNvSpPr/>
            <p:nvPr/>
          </p:nvSpPr>
          <p:spPr>
            <a:xfrm>
              <a:off x="0" y="0"/>
              <a:ext cx="1129356" cy="12543"/>
            </a:xfrm>
            <a:custGeom>
              <a:avLst/>
              <a:gdLst/>
              <a:ahLst/>
              <a:cxnLst/>
              <a:rect r="r" b="b" t="t" l="l"/>
              <a:pathLst>
                <a:path h="12543" w="1129356">
                  <a:moveTo>
                    <a:pt x="0" y="0"/>
                  </a:moveTo>
                  <a:lnTo>
                    <a:pt x="1129356" y="0"/>
                  </a:lnTo>
                  <a:lnTo>
                    <a:pt x="112935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565BCD">
                <a:alpha val="49804"/>
              </a:srgbClr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2950398" y="5642829"/>
            <a:ext cx="661997" cy="13674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1250"/>
              </a:lnSpc>
              <a:spcBef>
                <a:spcPct val="0"/>
              </a:spcBef>
            </a:pPr>
            <a:r>
              <a:rPr lang="en-US" sz="7500">
                <a:solidFill>
                  <a:srgbClr val="565BCD"/>
                </a:solidFill>
                <a:latin typeface="Raleway Heavy Bold"/>
              </a:rPr>
              <a:t>O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9304650" y="1117651"/>
            <a:ext cx="6339139" cy="3877479"/>
            <a:chOff x="0" y="0"/>
            <a:chExt cx="465961" cy="285015"/>
          </a:xfrm>
        </p:grpSpPr>
        <p:sp>
          <p:nvSpPr>
            <p:cNvPr name="Freeform 22" id="22"/>
            <p:cNvSpPr/>
            <p:nvPr/>
          </p:nvSpPr>
          <p:spPr>
            <a:xfrm>
              <a:off x="0" y="0"/>
              <a:ext cx="465961" cy="285015"/>
            </a:xfrm>
            <a:custGeom>
              <a:avLst/>
              <a:gdLst/>
              <a:ahLst/>
              <a:cxnLst/>
              <a:rect r="r" b="b" t="t" l="l"/>
              <a:pathLst>
                <a:path h="285015" w="465961">
                  <a:moveTo>
                    <a:pt x="0" y="0"/>
                  </a:moveTo>
                  <a:lnTo>
                    <a:pt x="465961" y="0"/>
                  </a:lnTo>
                  <a:lnTo>
                    <a:pt x="465961" y="285015"/>
                  </a:lnTo>
                  <a:lnTo>
                    <a:pt x="0" y="28501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>
              <a:solidFill>
                <a:srgbClr val="565BCD"/>
              </a:solidFill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9525"/>
              <a:ext cx="812800" cy="8223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9610837" y="3048897"/>
            <a:ext cx="3202301" cy="444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565BCD"/>
                </a:solidFill>
                <a:latin typeface="PT Sans Bold"/>
              </a:rPr>
              <a:t>WEAKNESSES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610837" y="3580297"/>
            <a:ext cx="4063622" cy="14385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99"/>
              </a:lnSpc>
            </a:pPr>
            <a:r>
              <a:rPr lang="en-US" sz="1999">
                <a:solidFill>
                  <a:srgbClr val="565BCD"/>
                </a:solidFill>
                <a:latin typeface="Assistant Regular"/>
              </a:rPr>
              <a:t>Where do you need to improve?</a:t>
            </a:r>
            <a:r>
              <a:rPr lang="en-US" sz="1999">
                <a:solidFill>
                  <a:srgbClr val="565BCD"/>
                </a:solidFill>
                <a:latin typeface="Assistant Regular"/>
              </a:rPr>
              <a:t> </a:t>
            </a:r>
          </a:p>
          <a:p>
            <a:pPr>
              <a:lnSpc>
                <a:spcPts val="2999"/>
              </a:lnSpc>
            </a:pPr>
            <a:r>
              <a:rPr lang="en-US" sz="1999">
                <a:solidFill>
                  <a:srgbClr val="565BCD"/>
                </a:solidFill>
                <a:latin typeface="Assistant Regular"/>
              </a:rPr>
              <a:t>Are resources adequate? </a:t>
            </a:r>
          </a:p>
          <a:p>
            <a:pPr>
              <a:lnSpc>
                <a:spcPts val="2999"/>
              </a:lnSpc>
            </a:pPr>
            <a:r>
              <a:rPr lang="en-US" sz="1999">
                <a:solidFill>
                  <a:srgbClr val="565BCD"/>
                </a:solidFill>
                <a:latin typeface="Assistant Regular"/>
              </a:rPr>
              <a:t>What do others do better than you?</a:t>
            </a:r>
          </a:p>
          <a:p>
            <a:pPr>
              <a:lnSpc>
                <a:spcPts val="2999"/>
              </a:lnSpc>
              <a:spcBef>
                <a:spcPct val="0"/>
              </a:spcBef>
            </a:pPr>
          </a:p>
        </p:txBody>
      </p:sp>
      <p:grpSp>
        <p:nvGrpSpPr>
          <p:cNvPr name="Group 26" id="26"/>
          <p:cNvGrpSpPr/>
          <p:nvPr/>
        </p:nvGrpSpPr>
        <p:grpSpPr>
          <a:xfrm rot="0">
            <a:off x="9610837" y="2897168"/>
            <a:ext cx="5205619" cy="57816"/>
            <a:chOff x="0" y="0"/>
            <a:chExt cx="1129356" cy="12543"/>
          </a:xfrm>
        </p:grpSpPr>
        <p:sp>
          <p:nvSpPr>
            <p:cNvPr name="Freeform 27" id="27"/>
            <p:cNvSpPr/>
            <p:nvPr/>
          </p:nvSpPr>
          <p:spPr>
            <a:xfrm>
              <a:off x="0" y="0"/>
              <a:ext cx="1129356" cy="12543"/>
            </a:xfrm>
            <a:custGeom>
              <a:avLst/>
              <a:gdLst/>
              <a:ahLst/>
              <a:cxnLst/>
              <a:rect r="r" b="b" t="t" l="l"/>
              <a:pathLst>
                <a:path h="12543" w="1129356">
                  <a:moveTo>
                    <a:pt x="0" y="0"/>
                  </a:moveTo>
                  <a:lnTo>
                    <a:pt x="1129356" y="0"/>
                  </a:lnTo>
                  <a:lnTo>
                    <a:pt x="112935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565BCD">
                <a:alpha val="49804"/>
              </a:srgbClr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9610837" y="1167875"/>
            <a:ext cx="661997" cy="13674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1250"/>
              </a:lnSpc>
              <a:spcBef>
                <a:spcPct val="0"/>
              </a:spcBef>
            </a:pPr>
            <a:r>
              <a:rPr lang="en-US" sz="7500">
                <a:solidFill>
                  <a:srgbClr val="565BCD"/>
                </a:solidFill>
                <a:latin typeface="Raleway Heavy Bold"/>
              </a:rPr>
              <a:t>W</a:t>
            </a:r>
          </a:p>
        </p:txBody>
      </p:sp>
      <p:grpSp>
        <p:nvGrpSpPr>
          <p:cNvPr name="Group 30" id="30"/>
          <p:cNvGrpSpPr/>
          <p:nvPr/>
        </p:nvGrpSpPr>
        <p:grpSpPr>
          <a:xfrm rot="0">
            <a:off x="9304650" y="5380821"/>
            <a:ext cx="6339139" cy="3877479"/>
            <a:chOff x="0" y="0"/>
            <a:chExt cx="465961" cy="285015"/>
          </a:xfrm>
        </p:grpSpPr>
        <p:sp>
          <p:nvSpPr>
            <p:cNvPr name="Freeform 31" id="31"/>
            <p:cNvSpPr/>
            <p:nvPr/>
          </p:nvSpPr>
          <p:spPr>
            <a:xfrm>
              <a:off x="0" y="0"/>
              <a:ext cx="465961" cy="285015"/>
            </a:xfrm>
            <a:custGeom>
              <a:avLst/>
              <a:gdLst/>
              <a:ahLst/>
              <a:cxnLst/>
              <a:rect r="r" b="b" t="t" l="l"/>
              <a:pathLst>
                <a:path h="285015" w="465961">
                  <a:moveTo>
                    <a:pt x="0" y="0"/>
                  </a:moveTo>
                  <a:lnTo>
                    <a:pt x="465961" y="0"/>
                  </a:lnTo>
                  <a:lnTo>
                    <a:pt x="465961" y="285015"/>
                  </a:lnTo>
                  <a:lnTo>
                    <a:pt x="0" y="28501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>
              <a:solidFill>
                <a:srgbClr val="565BCD"/>
              </a:solidFill>
            </a:ln>
          </p:spPr>
        </p:sp>
        <p:sp>
          <p:nvSpPr>
            <p:cNvPr name="TextBox 32" id="32"/>
            <p:cNvSpPr txBox="true"/>
            <p:nvPr/>
          </p:nvSpPr>
          <p:spPr>
            <a:xfrm>
              <a:off x="0" y="-9525"/>
              <a:ext cx="812800" cy="8223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</a:p>
          </p:txBody>
        </p:sp>
      </p:grpSp>
      <p:sp>
        <p:nvSpPr>
          <p:cNvPr name="TextBox 33" id="33"/>
          <p:cNvSpPr txBox="true"/>
          <p:nvPr/>
        </p:nvSpPr>
        <p:spPr>
          <a:xfrm rot="0">
            <a:off x="9610837" y="7523967"/>
            <a:ext cx="1687514" cy="444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565BCD"/>
                </a:solidFill>
                <a:latin typeface="PT Sans Bold"/>
              </a:rPr>
              <a:t>THREATS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9610837" y="8055367"/>
            <a:ext cx="4386813" cy="70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99"/>
              </a:lnSpc>
            </a:pPr>
            <a:r>
              <a:rPr lang="en-US" sz="1999">
                <a:solidFill>
                  <a:srgbClr val="565BCD"/>
                </a:solidFill>
                <a:latin typeface="Assistant Regular"/>
              </a:rPr>
              <a:t>What are the blockers you're facing?</a:t>
            </a:r>
            <a:r>
              <a:rPr lang="en-US" sz="1999">
                <a:solidFill>
                  <a:srgbClr val="565BCD"/>
                </a:solidFill>
                <a:latin typeface="Assistant Regular"/>
              </a:rPr>
              <a:t> </a:t>
            </a:r>
          </a:p>
          <a:p>
            <a:pPr>
              <a:lnSpc>
                <a:spcPts val="2999"/>
              </a:lnSpc>
              <a:spcBef>
                <a:spcPct val="0"/>
              </a:spcBef>
            </a:pPr>
            <a:r>
              <a:rPr lang="en-US" sz="1999">
                <a:solidFill>
                  <a:srgbClr val="565BCD"/>
                </a:solidFill>
                <a:latin typeface="Assistant Regular"/>
              </a:rPr>
              <a:t>What are factors outside of your control?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9610837" y="7372238"/>
            <a:ext cx="5205619" cy="57816"/>
            <a:chOff x="0" y="0"/>
            <a:chExt cx="1129356" cy="12543"/>
          </a:xfrm>
        </p:grpSpPr>
        <p:sp>
          <p:nvSpPr>
            <p:cNvPr name="Freeform 36" id="36"/>
            <p:cNvSpPr/>
            <p:nvPr/>
          </p:nvSpPr>
          <p:spPr>
            <a:xfrm>
              <a:off x="0" y="0"/>
              <a:ext cx="1129356" cy="12543"/>
            </a:xfrm>
            <a:custGeom>
              <a:avLst/>
              <a:gdLst/>
              <a:ahLst/>
              <a:cxnLst/>
              <a:rect r="r" b="b" t="t" l="l"/>
              <a:pathLst>
                <a:path h="12543" w="1129356">
                  <a:moveTo>
                    <a:pt x="0" y="0"/>
                  </a:moveTo>
                  <a:lnTo>
                    <a:pt x="1129356" y="0"/>
                  </a:lnTo>
                  <a:lnTo>
                    <a:pt x="112935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565BCD">
                <a:alpha val="49804"/>
              </a:srgbClr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9610837" y="5642829"/>
            <a:ext cx="661997" cy="13674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1250"/>
              </a:lnSpc>
              <a:spcBef>
                <a:spcPct val="0"/>
              </a:spcBef>
            </a:pPr>
            <a:r>
              <a:rPr lang="en-US" sz="7500">
                <a:solidFill>
                  <a:srgbClr val="565BCD"/>
                </a:solidFill>
                <a:latin typeface="Raleway Heavy Bold"/>
              </a:rPr>
              <a:t>T</a:t>
            </a:r>
          </a:p>
        </p:txBody>
      </p:sp>
      <p:grpSp>
        <p:nvGrpSpPr>
          <p:cNvPr name="Group 39" id="39"/>
          <p:cNvGrpSpPr/>
          <p:nvPr/>
        </p:nvGrpSpPr>
        <p:grpSpPr>
          <a:xfrm rot="0">
            <a:off x="16641676" y="778851"/>
            <a:ext cx="617624" cy="617624"/>
            <a:chOff x="0" y="0"/>
            <a:chExt cx="812800" cy="812800"/>
          </a:xfrm>
        </p:grpSpPr>
        <p:sp>
          <p:nvSpPr>
            <p:cNvPr name="Freeform 40" id="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127000" y="60325"/>
              <a:ext cx="558800" cy="625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1299407" y="9258300"/>
            <a:ext cx="617624" cy="617624"/>
            <a:chOff x="0" y="0"/>
            <a:chExt cx="812800" cy="812800"/>
          </a:xfrm>
        </p:grpSpPr>
        <p:sp>
          <p:nvSpPr>
            <p:cNvPr name="Freeform 43" id="4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65BCD"/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190500" y="123825"/>
              <a:ext cx="431800" cy="498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549" t="4634" r="0" b="4076"/>
          <a:stretch>
            <a:fillRect/>
          </a:stretch>
        </p:blipFill>
        <p:spPr>
          <a:xfrm flipH="false" flipV="true" rot="-5400000">
            <a:off x="3992807" y="-3988110"/>
            <a:ext cx="10301388" cy="18277609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123950" y="816475"/>
            <a:ext cx="6346251" cy="230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565BCD"/>
                </a:solidFill>
                <a:latin typeface="Raleway Heavy"/>
              </a:rPr>
              <a:t>Write Your Topic or Idea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123950" y="3395640"/>
            <a:ext cx="4493469" cy="1136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PT Sans"/>
              </a:rPr>
              <a:t>Elaborate on what you </a:t>
            </a:r>
          </a:p>
          <a:p>
            <a:pPr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PT Sans"/>
              </a:rPr>
              <a:t>want to discuss. 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8516239" y="944797"/>
            <a:ext cx="8617614" cy="8397405"/>
            <a:chOff x="0" y="0"/>
            <a:chExt cx="11490153" cy="11196540"/>
          </a:xfrm>
        </p:grpSpPr>
        <p:grpSp>
          <p:nvGrpSpPr>
            <p:cNvPr name="Group 6" id="6"/>
            <p:cNvGrpSpPr>
              <a:grpSpLocks noChangeAspect="true"/>
            </p:cNvGrpSpPr>
            <p:nvPr/>
          </p:nvGrpSpPr>
          <p:grpSpPr>
            <a:xfrm rot="0">
              <a:off x="980385" y="235447"/>
              <a:ext cx="10287000" cy="10287000"/>
              <a:chOff x="0" y="0"/>
              <a:chExt cx="10287000" cy="1028700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-6350" y="0"/>
                <a:ext cx="10299700" cy="10287000"/>
              </a:xfrm>
              <a:custGeom>
                <a:avLst/>
                <a:gdLst/>
                <a:ahLst/>
                <a:cxnLst/>
                <a:rect r="r" b="b" t="t" l="l"/>
                <a:pathLst>
                  <a:path h="10287000" w="10299700">
                    <a:moveTo>
                      <a:pt x="0" y="0"/>
                    </a:moveTo>
                    <a:lnTo>
                      <a:pt x="12700" y="0"/>
                    </a:lnTo>
                    <a:lnTo>
                      <a:pt x="12700" y="10287000"/>
                    </a:lnTo>
                    <a:lnTo>
                      <a:pt x="0" y="10287000"/>
                    </a:lnTo>
                    <a:close/>
                    <a:moveTo>
                      <a:pt x="3429000" y="0"/>
                    </a:moveTo>
                    <a:lnTo>
                      <a:pt x="3441700" y="0"/>
                    </a:lnTo>
                    <a:lnTo>
                      <a:pt x="3441700" y="10287000"/>
                    </a:lnTo>
                    <a:lnTo>
                      <a:pt x="3429000" y="10287000"/>
                    </a:lnTo>
                    <a:close/>
                    <a:moveTo>
                      <a:pt x="6858000" y="0"/>
                    </a:moveTo>
                    <a:lnTo>
                      <a:pt x="6870700" y="0"/>
                    </a:lnTo>
                    <a:lnTo>
                      <a:pt x="6870700" y="10287000"/>
                    </a:lnTo>
                    <a:lnTo>
                      <a:pt x="6858000" y="10287000"/>
                    </a:lnTo>
                    <a:close/>
                    <a:moveTo>
                      <a:pt x="10287000" y="0"/>
                    </a:moveTo>
                    <a:lnTo>
                      <a:pt x="10299700" y="0"/>
                    </a:lnTo>
                    <a:lnTo>
                      <a:pt x="10299700" y="10287000"/>
                    </a:lnTo>
                    <a:lnTo>
                      <a:pt x="10287000" y="10287000"/>
                    </a:lnTo>
                    <a:close/>
                  </a:path>
                </a:pathLst>
              </a:custGeom>
              <a:solidFill>
                <a:srgbClr val="565BCD">
                  <a:alpha val="24706"/>
                </a:srgbClr>
              </a:solidFill>
            </p:spPr>
          </p:sp>
        </p:grpSp>
        <p:sp>
          <p:nvSpPr>
            <p:cNvPr name="TextBox 8" id="8"/>
            <p:cNvSpPr txBox="true"/>
            <p:nvPr/>
          </p:nvSpPr>
          <p:spPr>
            <a:xfrm rot="0">
              <a:off x="869001" y="10678022"/>
              <a:ext cx="222768" cy="5185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565BCD"/>
                  </a:solidFill>
                  <a:latin typeface="PT Sans"/>
                </a:rPr>
                <a:t>0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4186617" y="10678022"/>
              <a:ext cx="445535" cy="5185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565BCD"/>
                  </a:solidFill>
                  <a:latin typeface="PT Sans"/>
                </a:rPr>
                <a:t>10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7615617" y="10678022"/>
              <a:ext cx="445535" cy="5185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565BCD"/>
                  </a:solidFill>
                  <a:latin typeface="PT Sans"/>
                </a:rPr>
                <a:t>20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11044617" y="10678022"/>
              <a:ext cx="445535" cy="5185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565BCD"/>
                  </a:solidFill>
                  <a:latin typeface="PT Sans"/>
                </a:rPr>
                <a:t>30</a:t>
              </a:r>
            </a:p>
          </p:txBody>
        </p:sp>
        <p:grpSp>
          <p:nvGrpSpPr>
            <p:cNvPr name="Group 12" id="12"/>
            <p:cNvGrpSpPr>
              <a:grpSpLocks noChangeAspect="true"/>
            </p:cNvGrpSpPr>
            <p:nvPr/>
          </p:nvGrpSpPr>
          <p:grpSpPr>
            <a:xfrm rot="0">
              <a:off x="980385" y="235447"/>
              <a:ext cx="10287000" cy="10287000"/>
              <a:chOff x="0" y="0"/>
              <a:chExt cx="10287000" cy="1028700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Freeform 18" id="18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565BCD"/>
              </a:solidFill>
            </p:spPr>
          </p:sp>
        </p:grpSp>
        <p:sp>
          <p:nvSpPr>
            <p:cNvPr name="TextBox 19" id="19"/>
            <p:cNvSpPr txBox="true"/>
            <p:nvPr/>
          </p:nvSpPr>
          <p:spPr>
            <a:xfrm rot="0">
              <a:off x="0" y="-47625"/>
              <a:ext cx="777185" cy="5185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565BCD"/>
                  </a:solidFill>
                  <a:latin typeface="PT Sans"/>
                </a:rPr>
                <a:t>250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2009775"/>
              <a:ext cx="777185" cy="5185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565BCD"/>
                  </a:solidFill>
                  <a:latin typeface="PT Sans"/>
                </a:rPr>
                <a:t>200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4067175"/>
              <a:ext cx="777185" cy="5185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565BCD"/>
                  </a:solidFill>
                  <a:latin typeface="PT Sans"/>
                </a:rPr>
                <a:t>150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6124575"/>
              <a:ext cx="777185" cy="5185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565BCD"/>
                  </a:solidFill>
                  <a:latin typeface="PT Sans"/>
                </a:rPr>
                <a:t>100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222595" y="8181975"/>
              <a:ext cx="554590" cy="5185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565BCD"/>
                  </a:solidFill>
                  <a:latin typeface="PT Sans"/>
                </a:rPr>
                <a:t>50 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445363" y="10239375"/>
              <a:ext cx="331822" cy="5185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565BCD"/>
                  </a:solidFill>
                  <a:latin typeface="PT Sans"/>
                </a:rPr>
                <a:t>0 </a:t>
              </a:r>
            </a:p>
          </p:txBody>
        </p:sp>
        <p:grpSp>
          <p:nvGrpSpPr>
            <p:cNvPr name="Group 25" id="25"/>
            <p:cNvGrpSpPr>
              <a:grpSpLocks noChangeAspect="true"/>
            </p:cNvGrpSpPr>
            <p:nvPr/>
          </p:nvGrpSpPr>
          <p:grpSpPr>
            <a:xfrm rot="0">
              <a:off x="1932885" y="570727"/>
              <a:ext cx="8039100" cy="9534144"/>
              <a:chOff x="952500" y="335280"/>
              <a:chExt cx="8039100" cy="9534144"/>
            </a:xfrm>
          </p:grpSpPr>
          <p:sp>
            <p:nvSpPr>
              <p:cNvPr name="Freeform 26" id="26"/>
              <p:cNvSpPr/>
              <p:nvPr/>
            </p:nvSpPr>
            <p:spPr>
              <a:xfrm>
                <a:off x="952500" y="8565221"/>
                <a:ext cx="152400" cy="151719"/>
              </a:xfrm>
              <a:custGeom>
                <a:avLst/>
                <a:gdLst/>
                <a:ahLst/>
                <a:cxnLst/>
                <a:rect r="r" b="b" t="t" l="l"/>
                <a:pathLst>
                  <a:path h="151719" w="152400">
                    <a:moveTo>
                      <a:pt x="152400" y="75859"/>
                    </a:moveTo>
                    <a:cubicBezTo>
                      <a:pt x="152212" y="33908"/>
                      <a:pt x="118152" y="0"/>
                      <a:pt x="76200" y="0"/>
                    </a:cubicBezTo>
                    <a:cubicBezTo>
                      <a:pt x="34248" y="0"/>
                      <a:pt x="188" y="33908"/>
                      <a:pt x="0" y="75859"/>
                    </a:cubicBezTo>
                    <a:cubicBezTo>
                      <a:pt x="188" y="117810"/>
                      <a:pt x="34248" y="151719"/>
                      <a:pt x="76200" y="151719"/>
                    </a:cubicBezTo>
                    <a:cubicBezTo>
                      <a:pt x="118152" y="151719"/>
                      <a:pt x="152212" y="117810"/>
                      <a:pt x="152400" y="75859"/>
                    </a:cubicBez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3352800" y="6590116"/>
                <a:ext cx="152400" cy="151719"/>
              </a:xfrm>
              <a:custGeom>
                <a:avLst/>
                <a:gdLst/>
                <a:ahLst/>
                <a:cxnLst/>
                <a:rect r="r" b="b" t="t" l="l"/>
                <a:pathLst>
                  <a:path h="151719" w="152400">
                    <a:moveTo>
                      <a:pt x="152400" y="75860"/>
                    </a:moveTo>
                    <a:cubicBezTo>
                      <a:pt x="152212" y="33909"/>
                      <a:pt x="118151" y="0"/>
                      <a:pt x="76200" y="0"/>
                    </a:cubicBezTo>
                    <a:cubicBezTo>
                      <a:pt x="34249" y="0"/>
                      <a:pt x="188" y="33909"/>
                      <a:pt x="0" y="75860"/>
                    </a:cubicBezTo>
                    <a:cubicBezTo>
                      <a:pt x="188" y="117811"/>
                      <a:pt x="34249" y="151720"/>
                      <a:pt x="76200" y="151720"/>
                    </a:cubicBezTo>
                    <a:cubicBezTo>
                      <a:pt x="118151" y="151720"/>
                      <a:pt x="152212" y="117811"/>
                      <a:pt x="152400" y="75860"/>
                    </a:cubicBez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3695700" y="6425524"/>
                <a:ext cx="152400" cy="151720"/>
              </a:xfrm>
              <a:custGeom>
                <a:avLst/>
                <a:gdLst/>
                <a:ahLst/>
                <a:cxnLst/>
                <a:rect r="r" b="b" t="t" l="l"/>
                <a:pathLst>
                  <a:path h="151720" w="152400">
                    <a:moveTo>
                      <a:pt x="152400" y="75860"/>
                    </a:moveTo>
                    <a:cubicBezTo>
                      <a:pt x="152212" y="33909"/>
                      <a:pt x="118151" y="0"/>
                      <a:pt x="76200" y="0"/>
                    </a:cubicBezTo>
                    <a:cubicBezTo>
                      <a:pt x="34249" y="0"/>
                      <a:pt x="188" y="33909"/>
                      <a:pt x="0" y="75860"/>
                    </a:cubicBezTo>
                    <a:cubicBezTo>
                      <a:pt x="188" y="117811"/>
                      <a:pt x="34249" y="151720"/>
                      <a:pt x="76200" y="151720"/>
                    </a:cubicBezTo>
                    <a:cubicBezTo>
                      <a:pt x="118151" y="151720"/>
                      <a:pt x="152212" y="117811"/>
                      <a:pt x="152400" y="75860"/>
                    </a:cubicBez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4724400" y="4038940"/>
                <a:ext cx="152400" cy="151720"/>
              </a:xfrm>
              <a:custGeom>
                <a:avLst/>
                <a:gdLst/>
                <a:ahLst/>
                <a:cxnLst/>
                <a:rect r="r" b="b" t="t" l="l"/>
                <a:pathLst>
                  <a:path h="151720" w="152400">
                    <a:moveTo>
                      <a:pt x="152400" y="75860"/>
                    </a:moveTo>
                    <a:cubicBezTo>
                      <a:pt x="152212" y="33909"/>
                      <a:pt x="118151" y="0"/>
                      <a:pt x="76200" y="0"/>
                    </a:cubicBezTo>
                    <a:cubicBezTo>
                      <a:pt x="34249" y="0"/>
                      <a:pt x="188" y="33909"/>
                      <a:pt x="0" y="75860"/>
                    </a:cubicBezTo>
                    <a:cubicBezTo>
                      <a:pt x="188" y="117811"/>
                      <a:pt x="34249" y="151720"/>
                      <a:pt x="76200" y="151720"/>
                    </a:cubicBezTo>
                    <a:cubicBezTo>
                      <a:pt x="118151" y="151720"/>
                      <a:pt x="152212" y="117811"/>
                      <a:pt x="152400" y="75860"/>
                    </a:cubicBez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7124700" y="6343228"/>
                <a:ext cx="152400" cy="151720"/>
              </a:xfrm>
              <a:custGeom>
                <a:avLst/>
                <a:gdLst/>
                <a:ahLst/>
                <a:cxnLst/>
                <a:rect r="r" b="b" t="t" l="l"/>
                <a:pathLst>
                  <a:path h="151720" w="152400">
                    <a:moveTo>
                      <a:pt x="152400" y="75860"/>
                    </a:moveTo>
                    <a:cubicBezTo>
                      <a:pt x="152212" y="33909"/>
                      <a:pt x="118152" y="0"/>
                      <a:pt x="76200" y="0"/>
                    </a:cubicBezTo>
                    <a:cubicBezTo>
                      <a:pt x="34248" y="0"/>
                      <a:pt x="188" y="33909"/>
                      <a:pt x="0" y="75860"/>
                    </a:cubicBezTo>
                    <a:cubicBezTo>
                      <a:pt x="188" y="117811"/>
                      <a:pt x="34248" y="151720"/>
                      <a:pt x="76200" y="151720"/>
                    </a:cubicBezTo>
                    <a:cubicBezTo>
                      <a:pt x="118152" y="151720"/>
                      <a:pt x="152212" y="117811"/>
                      <a:pt x="152400" y="75860"/>
                    </a:cubicBez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8839200" y="6096340"/>
                <a:ext cx="152400" cy="151720"/>
              </a:xfrm>
              <a:custGeom>
                <a:avLst/>
                <a:gdLst/>
                <a:ahLst/>
                <a:cxnLst/>
                <a:rect r="r" b="b" t="t" l="l"/>
                <a:pathLst>
                  <a:path h="151720" w="152400">
                    <a:moveTo>
                      <a:pt x="152400" y="75860"/>
                    </a:moveTo>
                    <a:cubicBezTo>
                      <a:pt x="152212" y="33909"/>
                      <a:pt x="118152" y="0"/>
                      <a:pt x="76200" y="0"/>
                    </a:cubicBezTo>
                    <a:cubicBezTo>
                      <a:pt x="34248" y="0"/>
                      <a:pt x="188" y="33909"/>
                      <a:pt x="0" y="75860"/>
                    </a:cubicBezTo>
                    <a:cubicBezTo>
                      <a:pt x="188" y="117811"/>
                      <a:pt x="34248" y="151720"/>
                      <a:pt x="76200" y="151720"/>
                    </a:cubicBezTo>
                    <a:cubicBezTo>
                      <a:pt x="118152" y="151720"/>
                      <a:pt x="152212" y="117811"/>
                      <a:pt x="152400" y="75860"/>
                    </a:cubicBez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952500" y="9717364"/>
                <a:ext cx="152400" cy="151719"/>
              </a:xfrm>
              <a:custGeom>
                <a:avLst/>
                <a:gdLst/>
                <a:ahLst/>
                <a:cxnLst/>
                <a:rect r="r" b="b" t="t" l="l"/>
                <a:pathLst>
                  <a:path h="151719" w="152400">
                    <a:moveTo>
                      <a:pt x="152400" y="75860"/>
                    </a:moveTo>
                    <a:cubicBezTo>
                      <a:pt x="152212" y="33909"/>
                      <a:pt x="118152" y="0"/>
                      <a:pt x="76200" y="0"/>
                    </a:cubicBezTo>
                    <a:cubicBezTo>
                      <a:pt x="34248" y="0"/>
                      <a:pt x="188" y="33909"/>
                      <a:pt x="0" y="75860"/>
                    </a:cubicBezTo>
                    <a:cubicBezTo>
                      <a:pt x="188" y="117811"/>
                      <a:pt x="34248" y="151720"/>
                      <a:pt x="76200" y="151720"/>
                    </a:cubicBezTo>
                    <a:cubicBezTo>
                      <a:pt x="118152" y="151720"/>
                      <a:pt x="152212" y="117811"/>
                      <a:pt x="152400" y="75860"/>
                    </a:cubicBezTo>
                    <a:close/>
                  </a:path>
                </a:pathLst>
              </a:custGeom>
              <a:solidFill>
                <a:srgbClr val="FF4F63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3352800" y="9593921"/>
                <a:ext cx="152400" cy="151719"/>
              </a:xfrm>
              <a:custGeom>
                <a:avLst/>
                <a:gdLst/>
                <a:ahLst/>
                <a:cxnLst/>
                <a:rect r="r" b="b" t="t" l="l"/>
                <a:pathLst>
                  <a:path h="151719" w="152400">
                    <a:moveTo>
                      <a:pt x="152400" y="75859"/>
                    </a:moveTo>
                    <a:cubicBezTo>
                      <a:pt x="152212" y="33908"/>
                      <a:pt x="118151" y="0"/>
                      <a:pt x="76200" y="0"/>
                    </a:cubicBezTo>
                    <a:cubicBezTo>
                      <a:pt x="34249" y="0"/>
                      <a:pt x="188" y="33908"/>
                      <a:pt x="0" y="75859"/>
                    </a:cubicBezTo>
                    <a:cubicBezTo>
                      <a:pt x="188" y="117810"/>
                      <a:pt x="34249" y="151719"/>
                      <a:pt x="76200" y="151719"/>
                    </a:cubicBezTo>
                    <a:cubicBezTo>
                      <a:pt x="118151" y="151719"/>
                      <a:pt x="152212" y="117810"/>
                      <a:pt x="152400" y="75859"/>
                    </a:cubicBezTo>
                    <a:close/>
                  </a:path>
                </a:pathLst>
              </a:custGeom>
              <a:solidFill>
                <a:srgbClr val="FF4F63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>
                <a:off x="3695700" y="9470476"/>
                <a:ext cx="152400" cy="151719"/>
              </a:xfrm>
              <a:custGeom>
                <a:avLst/>
                <a:gdLst/>
                <a:ahLst/>
                <a:cxnLst/>
                <a:rect r="r" b="b" t="t" l="l"/>
                <a:pathLst>
                  <a:path h="151719" w="152400">
                    <a:moveTo>
                      <a:pt x="152400" y="75860"/>
                    </a:moveTo>
                    <a:cubicBezTo>
                      <a:pt x="152212" y="33909"/>
                      <a:pt x="118151" y="0"/>
                      <a:pt x="76200" y="0"/>
                    </a:cubicBezTo>
                    <a:cubicBezTo>
                      <a:pt x="34249" y="0"/>
                      <a:pt x="188" y="33909"/>
                      <a:pt x="0" y="75860"/>
                    </a:cubicBezTo>
                    <a:cubicBezTo>
                      <a:pt x="188" y="117811"/>
                      <a:pt x="34249" y="151720"/>
                      <a:pt x="76200" y="151720"/>
                    </a:cubicBezTo>
                    <a:cubicBezTo>
                      <a:pt x="118151" y="151720"/>
                      <a:pt x="152212" y="117811"/>
                      <a:pt x="152400" y="75860"/>
                    </a:cubicBezTo>
                    <a:close/>
                  </a:path>
                </a:pathLst>
              </a:custGeom>
              <a:solidFill>
                <a:srgbClr val="FF4F63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>
                <a:off x="4724400" y="8565221"/>
                <a:ext cx="152400" cy="151719"/>
              </a:xfrm>
              <a:custGeom>
                <a:avLst/>
                <a:gdLst/>
                <a:ahLst/>
                <a:cxnLst/>
                <a:rect r="r" b="b" t="t" l="l"/>
                <a:pathLst>
                  <a:path h="151719" w="152400">
                    <a:moveTo>
                      <a:pt x="152400" y="75859"/>
                    </a:moveTo>
                    <a:cubicBezTo>
                      <a:pt x="152212" y="33908"/>
                      <a:pt x="118151" y="0"/>
                      <a:pt x="76200" y="0"/>
                    </a:cubicBezTo>
                    <a:cubicBezTo>
                      <a:pt x="34249" y="0"/>
                      <a:pt x="188" y="33908"/>
                      <a:pt x="0" y="75859"/>
                    </a:cubicBezTo>
                    <a:cubicBezTo>
                      <a:pt x="188" y="117810"/>
                      <a:pt x="34249" y="151719"/>
                      <a:pt x="76200" y="151719"/>
                    </a:cubicBezTo>
                    <a:cubicBezTo>
                      <a:pt x="118151" y="151719"/>
                      <a:pt x="152212" y="117810"/>
                      <a:pt x="152400" y="75859"/>
                    </a:cubicBezTo>
                    <a:close/>
                  </a:path>
                </a:pathLst>
              </a:custGeom>
              <a:solidFill>
                <a:srgbClr val="FF4F63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7124700" y="3915496"/>
                <a:ext cx="152400" cy="151720"/>
              </a:xfrm>
              <a:custGeom>
                <a:avLst/>
                <a:gdLst/>
                <a:ahLst/>
                <a:cxnLst/>
                <a:rect r="r" b="b" t="t" l="l"/>
                <a:pathLst>
                  <a:path h="151720" w="152400">
                    <a:moveTo>
                      <a:pt x="152400" y="75860"/>
                    </a:moveTo>
                    <a:cubicBezTo>
                      <a:pt x="152212" y="33909"/>
                      <a:pt x="118152" y="0"/>
                      <a:pt x="76200" y="0"/>
                    </a:cubicBezTo>
                    <a:cubicBezTo>
                      <a:pt x="34248" y="0"/>
                      <a:pt x="188" y="33909"/>
                      <a:pt x="0" y="75860"/>
                    </a:cubicBezTo>
                    <a:cubicBezTo>
                      <a:pt x="188" y="117811"/>
                      <a:pt x="34248" y="151720"/>
                      <a:pt x="76200" y="151720"/>
                    </a:cubicBezTo>
                    <a:cubicBezTo>
                      <a:pt x="118152" y="151720"/>
                      <a:pt x="152212" y="117811"/>
                      <a:pt x="152400" y="75860"/>
                    </a:cubicBezTo>
                    <a:close/>
                  </a:path>
                </a:pathLst>
              </a:custGeom>
              <a:solidFill>
                <a:srgbClr val="FF4F63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>
                <a:off x="8839200" y="335620"/>
                <a:ext cx="152400" cy="151720"/>
              </a:xfrm>
              <a:custGeom>
                <a:avLst/>
                <a:gdLst/>
                <a:ahLst/>
                <a:cxnLst/>
                <a:rect r="r" b="b" t="t" l="l"/>
                <a:pathLst>
                  <a:path h="151720" w="152400">
                    <a:moveTo>
                      <a:pt x="152400" y="75860"/>
                    </a:moveTo>
                    <a:cubicBezTo>
                      <a:pt x="152212" y="33909"/>
                      <a:pt x="118152" y="0"/>
                      <a:pt x="76200" y="0"/>
                    </a:cubicBezTo>
                    <a:cubicBezTo>
                      <a:pt x="34248" y="0"/>
                      <a:pt x="188" y="33909"/>
                      <a:pt x="0" y="75860"/>
                    </a:cubicBezTo>
                    <a:cubicBezTo>
                      <a:pt x="188" y="117811"/>
                      <a:pt x="34248" y="151720"/>
                      <a:pt x="76200" y="151720"/>
                    </a:cubicBezTo>
                    <a:cubicBezTo>
                      <a:pt x="118152" y="151720"/>
                      <a:pt x="152212" y="117811"/>
                      <a:pt x="152400" y="75860"/>
                    </a:cubicBezTo>
                    <a:close/>
                  </a:path>
                </a:pathLst>
              </a:custGeom>
              <a:solidFill>
                <a:srgbClr val="FF4F63"/>
              </a:solidFill>
            </p:spPr>
          </p:sp>
        </p:grpSp>
      </p:grpSp>
      <p:grpSp>
        <p:nvGrpSpPr>
          <p:cNvPr name="Group 38" id="38"/>
          <p:cNvGrpSpPr/>
          <p:nvPr/>
        </p:nvGrpSpPr>
        <p:grpSpPr>
          <a:xfrm rot="0">
            <a:off x="1028700" y="8665954"/>
            <a:ext cx="872901" cy="872901"/>
            <a:chOff x="0" y="0"/>
            <a:chExt cx="1163869" cy="1163869"/>
          </a:xfrm>
        </p:grpSpPr>
        <p:grpSp>
          <p:nvGrpSpPr>
            <p:cNvPr name="Group 39" id="39"/>
            <p:cNvGrpSpPr/>
            <p:nvPr/>
          </p:nvGrpSpPr>
          <p:grpSpPr>
            <a:xfrm rot="0">
              <a:off x="0" y="0"/>
              <a:ext cx="1163869" cy="1163869"/>
              <a:chOff x="0" y="0"/>
              <a:chExt cx="812800" cy="812800"/>
            </a:xfrm>
          </p:grpSpPr>
          <p:sp>
            <p:nvSpPr>
              <p:cNvPr name="Freeform 40" id="4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TextBox 41" id="41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42" id="42"/>
            <p:cNvGrpSpPr/>
            <p:nvPr/>
          </p:nvGrpSpPr>
          <p:grpSpPr>
            <a:xfrm rot="0">
              <a:off x="170185" y="170185"/>
              <a:ext cx="823499" cy="823499"/>
              <a:chOff x="0" y="0"/>
              <a:chExt cx="812800" cy="812800"/>
            </a:xfrm>
          </p:grpSpPr>
          <p:sp>
            <p:nvSpPr>
              <p:cNvPr name="Freeform 43" id="4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lnTo>
                      <a:pt x="485289" y="111986"/>
                    </a:lnTo>
                    <a:lnTo>
                      <a:pt x="609600" y="54447"/>
                    </a:lnTo>
                    <a:lnTo>
                      <a:pt x="621927" y="190873"/>
                    </a:lnTo>
                    <a:lnTo>
                      <a:pt x="758353" y="203200"/>
                    </a:lnTo>
                    <a:lnTo>
                      <a:pt x="700814" y="327511"/>
                    </a:lnTo>
                    <a:lnTo>
                      <a:pt x="812800" y="406400"/>
                    </a:lnTo>
                    <a:lnTo>
                      <a:pt x="700814" y="485289"/>
                    </a:lnTo>
                    <a:lnTo>
                      <a:pt x="758353" y="609600"/>
                    </a:lnTo>
                    <a:lnTo>
                      <a:pt x="621927" y="621927"/>
                    </a:lnTo>
                    <a:lnTo>
                      <a:pt x="609600" y="758353"/>
                    </a:lnTo>
                    <a:lnTo>
                      <a:pt x="485289" y="700814"/>
                    </a:lnTo>
                    <a:lnTo>
                      <a:pt x="406400" y="812800"/>
                    </a:lnTo>
                    <a:lnTo>
                      <a:pt x="327511" y="700814"/>
                    </a:lnTo>
                    <a:lnTo>
                      <a:pt x="203200" y="758353"/>
                    </a:lnTo>
                    <a:lnTo>
                      <a:pt x="190873" y="621927"/>
                    </a:lnTo>
                    <a:lnTo>
                      <a:pt x="54447" y="609600"/>
                    </a:lnTo>
                    <a:lnTo>
                      <a:pt x="111986" y="485289"/>
                    </a:lnTo>
                    <a:lnTo>
                      <a:pt x="0" y="406400"/>
                    </a:lnTo>
                    <a:lnTo>
                      <a:pt x="111986" y="327511"/>
                    </a:lnTo>
                    <a:lnTo>
                      <a:pt x="54447" y="203200"/>
                    </a:lnTo>
                    <a:lnTo>
                      <a:pt x="190873" y="190873"/>
                    </a:lnTo>
                    <a:lnTo>
                      <a:pt x="203200" y="54447"/>
                    </a:lnTo>
                    <a:lnTo>
                      <a:pt x="327511" y="111986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44" id="44"/>
              <p:cNvSpPr txBox="true"/>
              <p:nvPr/>
            </p:nvSpPr>
            <p:spPr>
              <a:xfrm>
                <a:off x="127000" y="60325"/>
                <a:ext cx="558800" cy="625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grpSp>
        <p:nvGrpSpPr>
          <p:cNvPr name="Group 45" id="45"/>
          <p:cNvGrpSpPr/>
          <p:nvPr/>
        </p:nvGrpSpPr>
        <p:grpSpPr>
          <a:xfrm rot="0">
            <a:off x="17229103" y="627130"/>
            <a:ext cx="635334" cy="635334"/>
            <a:chOff x="0" y="0"/>
            <a:chExt cx="812800" cy="812800"/>
          </a:xfrm>
        </p:grpSpPr>
        <p:sp>
          <p:nvSpPr>
            <p:cNvPr name="Freeform 46" id="4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47" id="47"/>
            <p:cNvSpPr txBox="true"/>
            <p:nvPr/>
          </p:nvSpPr>
          <p:spPr>
            <a:xfrm>
              <a:off x="127000" y="60325"/>
              <a:ext cx="558800" cy="625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65B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181222" y="962025"/>
            <a:ext cx="8567343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Raleway Heavy"/>
              </a:rPr>
              <a:t>Add a Chart Page</a:t>
            </a:r>
          </a:p>
        </p:txBody>
      </p:sp>
      <p:sp>
        <p:nvSpPr>
          <p:cNvPr name="AutoShape 3" id="3"/>
          <p:cNvSpPr/>
          <p:nvPr/>
        </p:nvSpPr>
        <p:spPr>
          <a:xfrm rot="-10800000">
            <a:off x="4762675" y="4952674"/>
            <a:ext cx="7404435" cy="0"/>
          </a:xfrm>
          <a:prstGeom prst="line">
            <a:avLst/>
          </a:prstGeom>
          <a:ln cap="flat" w="28575">
            <a:solidFill>
              <a:srgbClr val="FF4F6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-5365389">
            <a:off x="8421507" y="4697722"/>
            <a:ext cx="490879" cy="0"/>
          </a:xfrm>
          <a:prstGeom prst="line">
            <a:avLst/>
          </a:prstGeom>
          <a:ln cap="flat" w="28575">
            <a:solidFill>
              <a:srgbClr val="FF4F6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-5468555">
            <a:off x="4599106" y="5138468"/>
            <a:ext cx="353229" cy="0"/>
          </a:xfrm>
          <a:prstGeom prst="line">
            <a:avLst/>
          </a:prstGeom>
          <a:ln cap="flat" w="28575">
            <a:solidFill>
              <a:srgbClr val="FF4F6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5400000">
            <a:off x="4585717" y="7018832"/>
            <a:ext cx="387051" cy="0"/>
          </a:xfrm>
          <a:prstGeom prst="line">
            <a:avLst/>
          </a:prstGeom>
          <a:ln cap="flat" w="28575">
            <a:solidFill>
              <a:srgbClr val="FF4F6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-5400000">
            <a:off x="11943798" y="7017174"/>
            <a:ext cx="383735" cy="0"/>
          </a:xfrm>
          <a:prstGeom prst="line">
            <a:avLst/>
          </a:prstGeom>
          <a:ln cap="flat" w="28575">
            <a:solidFill>
              <a:srgbClr val="FF4F63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7809588" y="2785244"/>
            <a:ext cx="1681202" cy="1681195"/>
            <a:chOff x="0" y="0"/>
            <a:chExt cx="6350000" cy="6349975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35529" r="-20461" t="-25960" b="-108027"/>
              </a:stretch>
            </a:blipFill>
          </p:spPr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3935119" y="5234599"/>
            <a:ext cx="1681202" cy="1681195"/>
            <a:chOff x="0" y="0"/>
            <a:chExt cx="6350000" cy="634997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96069" r="-70468" t="-11759" b="-65933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754325" y="3042063"/>
            <a:ext cx="1381614" cy="9086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FFFFFF"/>
                </a:solidFill>
                <a:latin typeface="PT Sans Bold"/>
              </a:rPr>
              <a:t>Name</a:t>
            </a:r>
          </a:p>
          <a:p>
            <a:pPr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FFFFFF"/>
                </a:solidFill>
                <a:latin typeface="PT Sans"/>
              </a:rPr>
              <a:t>Job Title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187433" y="5496319"/>
            <a:ext cx="1381614" cy="9086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FFFFFF"/>
                </a:solidFill>
                <a:latin typeface="PT Sans Bold"/>
              </a:rPr>
              <a:t>Name</a:t>
            </a:r>
          </a:p>
          <a:p>
            <a:pPr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FFFFFF"/>
                </a:solidFill>
                <a:latin typeface="PT Sans"/>
              </a:rPr>
              <a:t>Job Title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858382" y="5496319"/>
            <a:ext cx="1381614" cy="9086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FFFFFF"/>
                </a:solidFill>
                <a:latin typeface="PT Sans Bold"/>
              </a:rPr>
              <a:t>Name</a:t>
            </a:r>
          </a:p>
          <a:p>
            <a:pPr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FFFFFF"/>
                </a:solidFill>
                <a:latin typeface="PT Sans"/>
              </a:rPr>
              <a:t>Job Title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571897" y="7795916"/>
            <a:ext cx="1381614" cy="9086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FFFFFF"/>
                </a:solidFill>
                <a:latin typeface="PT Sans Bold"/>
              </a:rPr>
              <a:t>Name</a:t>
            </a:r>
          </a:p>
          <a:p>
            <a:pPr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FFFFFF"/>
                </a:solidFill>
                <a:latin typeface="PT Sans"/>
              </a:rPr>
              <a:t>Job Title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0445132" y="7199516"/>
            <a:ext cx="3395008" cy="316832"/>
            <a:chOff x="0" y="0"/>
            <a:chExt cx="4526677" cy="422443"/>
          </a:xfrm>
        </p:grpSpPr>
        <p:sp>
          <p:nvSpPr>
            <p:cNvPr name="AutoShape 17" id="17"/>
            <p:cNvSpPr/>
            <p:nvPr/>
          </p:nvSpPr>
          <p:spPr>
            <a:xfrm rot="-10800000">
              <a:off x="0" y="0"/>
              <a:ext cx="4507627" cy="0"/>
            </a:xfrm>
            <a:prstGeom prst="line">
              <a:avLst/>
            </a:prstGeom>
            <a:ln cap="flat" w="38100">
              <a:solidFill>
                <a:srgbClr val="FF4F6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8" id="18"/>
            <p:cNvSpPr/>
            <p:nvPr/>
          </p:nvSpPr>
          <p:spPr>
            <a:xfrm rot="-5400000">
              <a:off x="-188996" y="195346"/>
              <a:ext cx="416093" cy="0"/>
            </a:xfrm>
            <a:prstGeom prst="line">
              <a:avLst/>
            </a:prstGeom>
            <a:ln cap="flat" w="38100">
              <a:solidFill>
                <a:srgbClr val="FF4F6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9" id="19"/>
            <p:cNvSpPr/>
            <p:nvPr/>
          </p:nvSpPr>
          <p:spPr>
            <a:xfrm rot="-5400000">
              <a:off x="4299581" y="188996"/>
              <a:ext cx="416093" cy="0"/>
            </a:xfrm>
            <a:prstGeom prst="line">
              <a:avLst/>
            </a:prstGeom>
            <a:ln cap="flat" w="38100">
              <a:solidFill>
                <a:srgbClr val="FF4F63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TextBox 20" id="20"/>
          <p:cNvSpPr txBox="true"/>
          <p:nvPr/>
        </p:nvSpPr>
        <p:spPr>
          <a:xfrm rot="0">
            <a:off x="14929911" y="7795916"/>
            <a:ext cx="1381614" cy="9086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FFFFFF"/>
                </a:solidFill>
                <a:latin typeface="PT Sans Bold"/>
              </a:rPr>
              <a:t>Name</a:t>
            </a:r>
          </a:p>
          <a:p>
            <a:pPr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FFFFFF"/>
                </a:solidFill>
                <a:latin typeface="PT Sans"/>
              </a:rPr>
              <a:t>Job Title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-3946119" y="7033120"/>
            <a:ext cx="7881238" cy="7881238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>
              <a:solidFill>
                <a:srgbClr val="FFFFFF"/>
              </a:solidFill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3207295" y="7223329"/>
            <a:ext cx="3395008" cy="316832"/>
            <a:chOff x="0" y="0"/>
            <a:chExt cx="4526677" cy="422443"/>
          </a:xfrm>
        </p:grpSpPr>
        <p:sp>
          <p:nvSpPr>
            <p:cNvPr name="AutoShape 25" id="25"/>
            <p:cNvSpPr/>
            <p:nvPr/>
          </p:nvSpPr>
          <p:spPr>
            <a:xfrm rot="-10800000">
              <a:off x="0" y="0"/>
              <a:ext cx="4507627" cy="0"/>
            </a:xfrm>
            <a:prstGeom prst="line">
              <a:avLst/>
            </a:prstGeom>
            <a:ln cap="flat" w="38100">
              <a:solidFill>
                <a:srgbClr val="FF4F6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6" id="26"/>
            <p:cNvSpPr/>
            <p:nvPr/>
          </p:nvSpPr>
          <p:spPr>
            <a:xfrm rot="-5400000">
              <a:off x="-188996" y="195346"/>
              <a:ext cx="416093" cy="0"/>
            </a:xfrm>
            <a:prstGeom prst="line">
              <a:avLst/>
            </a:prstGeom>
            <a:ln cap="flat" w="38100">
              <a:solidFill>
                <a:srgbClr val="FF4F6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7" id="27"/>
            <p:cNvSpPr/>
            <p:nvPr/>
          </p:nvSpPr>
          <p:spPr>
            <a:xfrm rot="-5400000">
              <a:off x="4299581" y="188996"/>
              <a:ext cx="416093" cy="0"/>
            </a:xfrm>
            <a:prstGeom prst="line">
              <a:avLst/>
            </a:prstGeom>
            <a:ln cap="flat" w="38100">
              <a:solidFill>
                <a:srgbClr val="FF4F63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28" id="28"/>
          <p:cNvGrpSpPr>
            <a:grpSpLocks noChangeAspect="true"/>
          </p:cNvGrpSpPr>
          <p:nvPr/>
        </p:nvGrpSpPr>
        <p:grpSpPr>
          <a:xfrm rot="0">
            <a:off x="9671619" y="7481160"/>
            <a:ext cx="1681202" cy="1681195"/>
            <a:chOff x="0" y="0"/>
            <a:chExt cx="6350000" cy="6349975"/>
          </a:xfrm>
        </p:grpSpPr>
        <p:sp>
          <p:nvSpPr>
            <p:cNvPr name="Freeform 29" id="2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71258" r="-48769" t="0" b="-46685"/>
              </a:stretch>
            </a:blipFill>
          </p:spPr>
        </p:sp>
      </p:grpSp>
      <p:grpSp>
        <p:nvGrpSpPr>
          <p:cNvPr name="Group 30" id="30"/>
          <p:cNvGrpSpPr>
            <a:grpSpLocks noChangeAspect="true"/>
          </p:cNvGrpSpPr>
          <p:nvPr/>
        </p:nvGrpSpPr>
        <p:grpSpPr>
          <a:xfrm rot="0">
            <a:off x="2366694" y="7481160"/>
            <a:ext cx="1681202" cy="1681195"/>
            <a:chOff x="0" y="0"/>
            <a:chExt cx="6350000" cy="6349975"/>
          </a:xfrm>
        </p:grpSpPr>
        <p:sp>
          <p:nvSpPr>
            <p:cNvPr name="Freeform 31" id="31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31184" r="-18627" t="0" b="0"/>
              </a:stretch>
            </a:blipFill>
          </p:spPr>
        </p:sp>
      </p:grpSp>
      <p:grpSp>
        <p:nvGrpSpPr>
          <p:cNvPr name="Group 32" id="32"/>
          <p:cNvGrpSpPr>
            <a:grpSpLocks noChangeAspect="true"/>
          </p:cNvGrpSpPr>
          <p:nvPr/>
        </p:nvGrpSpPr>
        <p:grpSpPr>
          <a:xfrm rot="0">
            <a:off x="5761702" y="7481160"/>
            <a:ext cx="1681202" cy="1681195"/>
            <a:chOff x="0" y="0"/>
            <a:chExt cx="6350000" cy="6349975"/>
          </a:xfrm>
        </p:grpSpPr>
        <p:sp>
          <p:nvSpPr>
            <p:cNvPr name="Freeform 33" id="3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34569" r="-14031" t="-15615" b="-76541"/>
              </a:stretch>
            </a:blipFill>
          </p:spPr>
        </p:sp>
      </p:grpSp>
      <p:grpSp>
        <p:nvGrpSpPr>
          <p:cNvPr name="Group 34" id="34"/>
          <p:cNvGrpSpPr>
            <a:grpSpLocks noChangeAspect="true"/>
          </p:cNvGrpSpPr>
          <p:nvPr/>
        </p:nvGrpSpPr>
        <p:grpSpPr>
          <a:xfrm rot="0">
            <a:off x="12990553" y="7481160"/>
            <a:ext cx="1681202" cy="1681195"/>
            <a:chOff x="0" y="0"/>
            <a:chExt cx="6350000" cy="6349975"/>
          </a:xfrm>
        </p:grpSpPr>
        <p:sp>
          <p:nvSpPr>
            <p:cNvPr name="Freeform 35" id="3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7923" r="0" t="-14131" b="-47754"/>
              </a:stretch>
            </a:blipFill>
          </p:spPr>
        </p:sp>
      </p:grpSp>
      <p:sp>
        <p:nvSpPr>
          <p:cNvPr name="TextBox 36" id="36"/>
          <p:cNvSpPr txBox="true"/>
          <p:nvPr/>
        </p:nvSpPr>
        <p:spPr>
          <a:xfrm rot="0">
            <a:off x="7671504" y="7795916"/>
            <a:ext cx="1381614" cy="9086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FFFFFF"/>
                </a:solidFill>
                <a:latin typeface="PT Sans Bold"/>
              </a:rPr>
              <a:t>Name</a:t>
            </a:r>
          </a:p>
          <a:p>
            <a:pPr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FFFFFF"/>
                </a:solidFill>
                <a:latin typeface="PT Sans"/>
              </a:rPr>
              <a:t>Job Title</a:t>
            </a:r>
          </a:p>
        </p:txBody>
      </p:sp>
      <p:sp>
        <p:nvSpPr>
          <p:cNvPr name="AutoShape 37" id="37"/>
          <p:cNvSpPr/>
          <p:nvPr/>
        </p:nvSpPr>
        <p:spPr>
          <a:xfrm rot="-5468555">
            <a:off x="11983828" y="5129538"/>
            <a:ext cx="353229" cy="0"/>
          </a:xfrm>
          <a:prstGeom prst="line">
            <a:avLst/>
          </a:prstGeom>
          <a:ln cap="flat" w="28575">
            <a:solidFill>
              <a:srgbClr val="FF4F63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8" id="38"/>
          <p:cNvGrpSpPr>
            <a:grpSpLocks noChangeAspect="true"/>
          </p:cNvGrpSpPr>
          <p:nvPr/>
        </p:nvGrpSpPr>
        <p:grpSpPr>
          <a:xfrm rot="0">
            <a:off x="11280776" y="5234599"/>
            <a:ext cx="1681202" cy="1681195"/>
            <a:chOff x="0" y="0"/>
            <a:chExt cx="6350000" cy="6349975"/>
          </a:xfrm>
        </p:grpSpPr>
        <p:sp>
          <p:nvSpPr>
            <p:cNvPr name="Freeform 39" id="3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-45132" r="-51042" t="-37483" b="-156779"/>
              </a:stretch>
            </a:blipFill>
          </p:spPr>
        </p:sp>
      </p:grpSp>
      <p:sp>
        <p:nvSpPr>
          <p:cNvPr name="TextBox 40" id="40"/>
          <p:cNvSpPr txBox="true"/>
          <p:nvPr/>
        </p:nvSpPr>
        <p:spPr>
          <a:xfrm rot="0">
            <a:off x="4246739" y="7795916"/>
            <a:ext cx="1381614" cy="9086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FFFFFF"/>
                </a:solidFill>
                <a:latin typeface="PT Sans Bold"/>
              </a:rPr>
              <a:t>Name</a:t>
            </a:r>
          </a:p>
          <a:p>
            <a:pPr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FFFFFF"/>
                </a:solidFill>
                <a:latin typeface="PT Sans"/>
              </a:rPr>
              <a:t>Job Title</a:t>
            </a:r>
          </a:p>
        </p:txBody>
      </p:sp>
      <p:grpSp>
        <p:nvGrpSpPr>
          <p:cNvPr name="Group 41" id="41"/>
          <p:cNvGrpSpPr/>
          <p:nvPr/>
        </p:nvGrpSpPr>
        <p:grpSpPr>
          <a:xfrm rot="0">
            <a:off x="13795966" y="-4059497"/>
            <a:ext cx="7881238" cy="7881238"/>
            <a:chOff x="0" y="0"/>
            <a:chExt cx="812800" cy="812800"/>
          </a:xfrm>
        </p:grpSpPr>
        <p:sp>
          <p:nvSpPr>
            <p:cNvPr name="Freeform 42" id="4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>
              <a:solidFill>
                <a:srgbClr val="FFFFFF"/>
              </a:solidFill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15974759" y="820663"/>
            <a:ext cx="617624" cy="617624"/>
            <a:chOff x="0" y="0"/>
            <a:chExt cx="812800" cy="812800"/>
          </a:xfrm>
        </p:grpSpPr>
        <p:sp>
          <p:nvSpPr>
            <p:cNvPr name="Freeform 45" id="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46" id="46"/>
            <p:cNvSpPr txBox="true"/>
            <p:nvPr/>
          </p:nvSpPr>
          <p:spPr>
            <a:xfrm>
              <a:off x="127000" y="60325"/>
              <a:ext cx="558800" cy="625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924374" y="8815842"/>
            <a:ext cx="693026" cy="693026"/>
            <a:chOff x="0" y="0"/>
            <a:chExt cx="812800" cy="812800"/>
          </a:xfrm>
        </p:grpSpPr>
        <p:sp>
          <p:nvSpPr>
            <p:cNvPr name="Freeform 48" id="4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9" id="49"/>
            <p:cNvSpPr txBox="true"/>
            <p:nvPr/>
          </p:nvSpPr>
          <p:spPr>
            <a:xfrm>
              <a:off x="190500" y="123825"/>
              <a:ext cx="431800" cy="498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549" t="4634" r="0" b="4076"/>
          <a:stretch>
            <a:fillRect/>
          </a:stretch>
        </p:blipFill>
        <p:spPr>
          <a:xfrm flipH="false" flipV="false" rot="-5400000">
            <a:off x="3992807" y="-3988110"/>
            <a:ext cx="10301388" cy="18277609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0"/>
            <a:ext cx="18288000" cy="4103746"/>
            <a:chOff x="0" y="0"/>
            <a:chExt cx="4816593" cy="1080822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816592" cy="1080822"/>
            </a:xfrm>
            <a:custGeom>
              <a:avLst/>
              <a:gdLst/>
              <a:ahLst/>
              <a:cxnLst/>
              <a:rect r="r" b="b" t="t" l="l"/>
              <a:pathLst>
                <a:path h="1080822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080822"/>
                  </a:lnTo>
                  <a:lnTo>
                    <a:pt x="0" y="1080822"/>
                  </a:lnTo>
                  <a:close/>
                </a:path>
              </a:pathLst>
            </a:custGeom>
            <a:solidFill>
              <a:srgbClr val="565BCD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1116" b="0"/>
          <a:stretch>
            <a:fillRect/>
          </a:stretch>
        </p:blipFill>
        <p:spPr>
          <a:xfrm flipH="false" flipV="false" rot="-1471662">
            <a:off x="10175410" y="-645258"/>
            <a:ext cx="7794925" cy="6966581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7211018" y="5759450"/>
            <a:ext cx="4644597" cy="3060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PT Sans"/>
              </a:rPr>
              <a:t>Export this design from Canva as a </a:t>
            </a:r>
            <a:r>
              <a:rPr lang="en-US" sz="2500">
                <a:solidFill>
                  <a:srgbClr val="000000"/>
                </a:solidFill>
                <a:latin typeface="PT Sans Bold"/>
              </a:rPr>
              <a:t>PowerPoint template</a:t>
            </a:r>
            <a:r>
              <a:rPr lang="en-US" sz="2500">
                <a:solidFill>
                  <a:srgbClr val="000000"/>
                </a:solidFill>
                <a:latin typeface="PT Sans"/>
              </a:rPr>
              <a:t>. Open the design in </a:t>
            </a:r>
            <a:r>
              <a:rPr lang="en-US" sz="2500">
                <a:solidFill>
                  <a:srgbClr val="000000"/>
                </a:solidFill>
                <a:latin typeface="PT Sans Bold"/>
              </a:rPr>
              <a:t>Canva</a:t>
            </a:r>
            <a:r>
              <a:rPr lang="en-US" sz="2500">
                <a:solidFill>
                  <a:srgbClr val="000000"/>
                </a:solidFill>
                <a:latin typeface="PT Sans"/>
              </a:rPr>
              <a:t>. This will provide you with all the fonts used and elements used in this presentation as listed on page 21. Learn more on slide 3.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444271" y="5759450"/>
            <a:ext cx="4107322" cy="3060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PT Sans"/>
              </a:rPr>
              <a:t>Export this design from Canva as a </a:t>
            </a:r>
            <a:r>
              <a:rPr lang="en-US" sz="2500">
                <a:solidFill>
                  <a:srgbClr val="000000"/>
                </a:solidFill>
                <a:latin typeface="PT Sans Bold"/>
              </a:rPr>
              <a:t>GoogleSlide template</a:t>
            </a:r>
            <a:r>
              <a:rPr lang="en-US" sz="2500">
                <a:solidFill>
                  <a:srgbClr val="000000"/>
                </a:solidFill>
                <a:latin typeface="PT Sans"/>
              </a:rPr>
              <a:t>. This will provide you with all the fonts used and elements used in this presentation as listed on page 21. Learn more on slide 4.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444271" y="4675246"/>
            <a:ext cx="2664257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PT Sans Bold"/>
              </a:rPr>
              <a:t>GoogleSlides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6094402" y="581035"/>
            <a:ext cx="895331" cy="895331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6225320" y="711953"/>
            <a:ext cx="633494" cy="633494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65BCD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127000" y="60325"/>
              <a:ext cx="558800" cy="625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114425" y="4822068"/>
            <a:ext cx="321432" cy="321432"/>
            <a:chOff x="0" y="0"/>
            <a:chExt cx="614078" cy="614078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614078" cy="614078"/>
            </a:xfrm>
            <a:custGeom>
              <a:avLst/>
              <a:gdLst/>
              <a:ahLst/>
              <a:cxnLst/>
              <a:rect r="r" b="b" t="t" l="l"/>
              <a:pathLst>
                <a:path h="614078" w="614078">
                  <a:moveTo>
                    <a:pt x="0" y="0"/>
                  </a:moveTo>
                  <a:lnTo>
                    <a:pt x="614078" y="0"/>
                  </a:lnTo>
                  <a:lnTo>
                    <a:pt x="614078" y="614078"/>
                  </a:lnTo>
                  <a:lnTo>
                    <a:pt x="0" y="614078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1635882" y="5754746"/>
            <a:ext cx="3943366" cy="2622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PT Sans"/>
              </a:rPr>
              <a:t>Click on the </a:t>
            </a:r>
            <a:r>
              <a:rPr lang="en-US" sz="2500">
                <a:solidFill>
                  <a:srgbClr val="000000"/>
                </a:solidFill>
                <a:latin typeface="PT Sans Bold"/>
              </a:rPr>
              <a:t>"Canva"</a:t>
            </a:r>
            <a:r>
              <a:rPr lang="en-US" sz="2500">
                <a:solidFill>
                  <a:srgbClr val="000000"/>
                </a:solidFill>
                <a:latin typeface="PT Sans"/>
              </a:rPr>
              <a:t> button under this presentation preview. Start editing your presentation. You need to sign in to your Canva account.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635882" y="4656196"/>
            <a:ext cx="2972513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PT Sans Bold"/>
              </a:rPr>
              <a:t>Canva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211018" y="4656196"/>
            <a:ext cx="2570651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PT Sans Bold"/>
              </a:rPr>
              <a:t>PowerPoint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66800" y="823148"/>
            <a:ext cx="7870542" cy="230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FFFFFF"/>
                </a:solidFill>
                <a:latin typeface="Raleway Heavy Bold"/>
              </a:rPr>
              <a:t>How to Use This Presentation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6699086" y="4822068"/>
            <a:ext cx="321432" cy="321432"/>
            <a:chOff x="0" y="0"/>
            <a:chExt cx="614078" cy="614078"/>
          </a:xfrm>
        </p:grpSpPr>
        <p:sp>
          <p:nvSpPr>
            <p:cNvPr name="Freeform 24" id="24"/>
            <p:cNvSpPr/>
            <p:nvPr/>
          </p:nvSpPr>
          <p:spPr>
            <a:xfrm>
              <a:off x="0" y="0"/>
              <a:ext cx="614078" cy="614078"/>
            </a:xfrm>
            <a:custGeom>
              <a:avLst/>
              <a:gdLst/>
              <a:ahLst/>
              <a:cxnLst/>
              <a:rect r="r" b="b" t="t" l="l"/>
              <a:pathLst>
                <a:path h="614078" w="614078">
                  <a:moveTo>
                    <a:pt x="0" y="0"/>
                  </a:moveTo>
                  <a:lnTo>
                    <a:pt x="614078" y="0"/>
                  </a:lnTo>
                  <a:lnTo>
                    <a:pt x="614078" y="614078"/>
                  </a:lnTo>
                  <a:lnTo>
                    <a:pt x="0" y="614078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1884409" y="4822068"/>
            <a:ext cx="321432" cy="321432"/>
            <a:chOff x="0" y="0"/>
            <a:chExt cx="614078" cy="614078"/>
          </a:xfrm>
        </p:grpSpPr>
        <p:sp>
          <p:nvSpPr>
            <p:cNvPr name="Freeform 27" id="27"/>
            <p:cNvSpPr/>
            <p:nvPr/>
          </p:nvSpPr>
          <p:spPr>
            <a:xfrm>
              <a:off x="0" y="0"/>
              <a:ext cx="614078" cy="614078"/>
            </a:xfrm>
            <a:custGeom>
              <a:avLst/>
              <a:gdLst/>
              <a:ahLst/>
              <a:cxnLst/>
              <a:rect r="r" b="b" t="t" l="l"/>
              <a:pathLst>
                <a:path h="614078" w="614078">
                  <a:moveTo>
                    <a:pt x="0" y="0"/>
                  </a:moveTo>
                  <a:lnTo>
                    <a:pt x="614078" y="0"/>
                  </a:lnTo>
                  <a:lnTo>
                    <a:pt x="614078" y="614078"/>
                  </a:lnTo>
                  <a:lnTo>
                    <a:pt x="0" y="614078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549" t="4634" r="0" b="4076"/>
          <a:stretch>
            <a:fillRect/>
          </a:stretch>
        </p:blipFill>
        <p:spPr>
          <a:xfrm flipH="false" flipV="false" rot="-5400000">
            <a:off x="3992807" y="-3988110"/>
            <a:ext cx="10301388" cy="18277609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0"/>
            <a:ext cx="7089413" cy="10287000"/>
            <a:chOff x="0" y="0"/>
            <a:chExt cx="1867171" cy="2709333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1867171" cy="2709333"/>
            </a:xfrm>
            <a:custGeom>
              <a:avLst/>
              <a:gdLst/>
              <a:ahLst/>
              <a:cxnLst/>
              <a:rect r="r" b="b" t="t" l="l"/>
              <a:pathLst>
                <a:path h="2709333" w="1867171">
                  <a:moveTo>
                    <a:pt x="0" y="0"/>
                  </a:moveTo>
                  <a:lnTo>
                    <a:pt x="1867171" y="0"/>
                  </a:lnTo>
                  <a:lnTo>
                    <a:pt x="186717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65BCD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095375" y="821982"/>
            <a:ext cx="5059131" cy="230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Raleway Heavy"/>
              </a:rPr>
              <a:t>Resource </a:t>
            </a:r>
          </a:p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Raleway Heavy"/>
              </a:rPr>
              <a:t>Page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8181368" y="1216368"/>
            <a:ext cx="8856993" cy="2063064"/>
            <a:chOff x="0" y="0"/>
            <a:chExt cx="11809324" cy="2750752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36771"/>
              <a:ext cx="2205110" cy="2713981"/>
              <a:chOff x="0" y="0"/>
              <a:chExt cx="660400" cy="81280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0"/>
                <a:ext cx="6604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60400">
                    <a:moveTo>
                      <a:pt x="220252" y="19070"/>
                    </a:moveTo>
                    <a:cubicBezTo>
                      <a:pt x="254000" y="7556"/>
                      <a:pt x="292600" y="0"/>
                      <a:pt x="330378" y="0"/>
                    </a:cubicBezTo>
                    <a:cubicBezTo>
                      <a:pt x="368157" y="0"/>
                      <a:pt x="404509" y="6476"/>
                      <a:pt x="438009" y="17990"/>
                    </a:cubicBezTo>
                    <a:cubicBezTo>
                      <a:pt x="438723" y="18350"/>
                      <a:pt x="439435" y="18350"/>
                      <a:pt x="440148" y="18710"/>
                    </a:cubicBezTo>
                    <a:cubicBezTo>
                      <a:pt x="565955" y="64765"/>
                      <a:pt x="658618" y="186379"/>
                      <a:pt x="660400" y="328502"/>
                    </a:cubicBezTo>
                    <a:lnTo>
                      <a:pt x="660400" y="812800"/>
                    </a:lnTo>
                    <a:lnTo>
                      <a:pt x="0" y="812800"/>
                    </a:lnTo>
                    <a:lnTo>
                      <a:pt x="0" y="328861"/>
                    </a:lnTo>
                    <a:cubicBezTo>
                      <a:pt x="1782" y="185660"/>
                      <a:pt x="93019" y="64045"/>
                      <a:pt x="220252" y="19070"/>
                    </a:cubicBezTo>
                    <a:close/>
                  </a:path>
                </a:pathLst>
              </a:custGeom>
              <a:solidFill>
                <a:srgbClr val="FF4F63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31750"/>
                <a:ext cx="660400" cy="7810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878"/>
                  </a:lnSpc>
                </a:pPr>
              </a:p>
            </p:txBody>
          </p:sp>
        </p:grpSp>
        <p:grpSp>
          <p:nvGrpSpPr>
            <p:cNvPr name="Group 11" id="11"/>
            <p:cNvGrpSpPr/>
            <p:nvPr/>
          </p:nvGrpSpPr>
          <p:grpSpPr>
            <a:xfrm rot="0">
              <a:off x="6044157" y="36771"/>
              <a:ext cx="2444348" cy="2697212"/>
              <a:chOff x="0" y="0"/>
              <a:chExt cx="736600" cy="812800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0" y="0"/>
                <a:ext cx="7366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736600">
                    <a:moveTo>
                      <a:pt x="736600" y="0"/>
                    </a:moveTo>
                    <a:lnTo>
                      <a:pt x="736600" y="812800"/>
                    </a:lnTo>
                    <a:lnTo>
                      <a:pt x="368300" y="685800"/>
                    </a:lnTo>
                    <a:lnTo>
                      <a:pt x="0" y="812800"/>
                    </a:lnTo>
                    <a:lnTo>
                      <a:pt x="0" y="0"/>
                    </a:lnTo>
                    <a:lnTo>
                      <a:pt x="736600" y="0"/>
                    </a:lnTo>
                    <a:close/>
                  </a:path>
                </a:pathLst>
              </a:custGeom>
              <a:solidFill>
                <a:srgbClr val="FF4F63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0" y="-95250"/>
                <a:ext cx="736600" cy="7810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878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2776027" y="36771"/>
              <a:ext cx="2697212" cy="2697212"/>
              <a:chOff x="0" y="0"/>
              <a:chExt cx="812800" cy="8128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76200" y="-19050"/>
                <a:ext cx="660400" cy="7556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878"/>
                  </a:lnSpc>
                </a:pPr>
              </a:p>
            </p:txBody>
          </p:sp>
        </p:grpSp>
        <p:grpSp>
          <p:nvGrpSpPr>
            <p:cNvPr name="Group 17" id="17"/>
            <p:cNvGrpSpPr>
              <a:grpSpLocks noChangeAspect="true"/>
            </p:cNvGrpSpPr>
            <p:nvPr/>
          </p:nvGrpSpPr>
          <p:grpSpPr>
            <a:xfrm rot="10779982">
              <a:off x="9067359" y="7937"/>
              <a:ext cx="2734028" cy="2734028"/>
              <a:chOff x="0" y="0"/>
              <a:chExt cx="14400530" cy="14400530"/>
            </a:xfrm>
          </p:grpSpPr>
          <p:sp>
            <p:nvSpPr>
              <p:cNvPr name="Freeform 18" id="18"/>
              <p:cNvSpPr/>
              <p:nvPr/>
            </p:nvSpPr>
            <p:spPr>
              <a:xfrm>
                <a:off x="0" y="0"/>
                <a:ext cx="14400530" cy="14399261"/>
              </a:xfrm>
              <a:custGeom>
                <a:avLst/>
                <a:gdLst/>
                <a:ahLst/>
                <a:cxnLst/>
                <a:rect r="r" b="b" t="t" l="l"/>
                <a:pathLst>
                  <a:path h="14399261" w="14400530">
                    <a:moveTo>
                      <a:pt x="7199630" y="0"/>
                    </a:moveTo>
                    <a:cubicBezTo>
                      <a:pt x="3223260" y="0"/>
                      <a:pt x="0" y="3223260"/>
                      <a:pt x="0" y="7199630"/>
                    </a:cubicBezTo>
                    <a:cubicBezTo>
                      <a:pt x="0" y="11176001"/>
                      <a:pt x="3223260" y="14399261"/>
                      <a:pt x="7199630" y="14399261"/>
                    </a:cubicBezTo>
                    <a:lnTo>
                      <a:pt x="14399261" y="14399261"/>
                    </a:lnTo>
                    <a:lnTo>
                      <a:pt x="14399261" y="7199630"/>
                    </a:lnTo>
                    <a:cubicBezTo>
                      <a:pt x="14400530" y="3223260"/>
                      <a:pt x="11176000" y="0"/>
                      <a:pt x="7199630" y="0"/>
                    </a:cubicBezTo>
                    <a:close/>
                  </a:path>
                </a:pathLst>
              </a:custGeom>
              <a:solidFill>
                <a:srgbClr val="565BCD"/>
              </a:solidFill>
            </p:spPr>
          </p:sp>
        </p:grpSp>
      </p:grpSp>
      <p:grpSp>
        <p:nvGrpSpPr>
          <p:cNvPr name="Group 19" id="19"/>
          <p:cNvGrpSpPr/>
          <p:nvPr/>
        </p:nvGrpSpPr>
        <p:grpSpPr>
          <a:xfrm rot="0">
            <a:off x="8245799" y="4157967"/>
            <a:ext cx="8960280" cy="2176656"/>
            <a:chOff x="0" y="0"/>
            <a:chExt cx="11947039" cy="2902208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0" y="216147"/>
              <a:ext cx="2098485" cy="2686061"/>
              <a:chOff x="0" y="0"/>
              <a:chExt cx="635000" cy="812800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0" y="0"/>
                <a:ext cx="6350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635000">
                    <a:moveTo>
                      <a:pt x="635000" y="0"/>
                    </a:moveTo>
                    <a:lnTo>
                      <a:pt x="635000" y="698500"/>
                    </a:lnTo>
                    <a:lnTo>
                      <a:pt x="317500" y="812800"/>
                    </a:lnTo>
                    <a:lnTo>
                      <a:pt x="0" y="698500"/>
                    </a:lnTo>
                    <a:lnTo>
                      <a:pt x="0" y="0"/>
                    </a:lnTo>
                    <a:lnTo>
                      <a:pt x="635000" y="0"/>
                    </a:ln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66675"/>
                <a:ext cx="635000" cy="7651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23" id="23"/>
            <p:cNvGrpSpPr/>
            <p:nvPr/>
          </p:nvGrpSpPr>
          <p:grpSpPr>
            <a:xfrm rot="0">
              <a:off x="9149252" y="0"/>
              <a:ext cx="2797787" cy="2797787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lnTo>
                      <a:pt x="812800" y="310462"/>
                    </a:lnTo>
                    <a:lnTo>
                      <a:pt x="657569" y="812800"/>
                    </a:lnTo>
                    <a:lnTo>
                      <a:pt x="155231" y="812800"/>
                    </a:lnTo>
                    <a:lnTo>
                      <a:pt x="0" y="310462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4F63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127000" y="136525"/>
                <a:ext cx="558800" cy="625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0">
              <a:off x="5970712" y="216147"/>
              <a:ext cx="2581640" cy="2581640"/>
              <a:chOff x="0" y="0"/>
              <a:chExt cx="812800" cy="812800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574675" y="0"/>
                    </a:moveTo>
                    <a:lnTo>
                      <a:pt x="812800" y="238125"/>
                    </a:lnTo>
                    <a:lnTo>
                      <a:pt x="812800" y="574675"/>
                    </a:lnTo>
                    <a:lnTo>
                      <a:pt x="574675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574675" y="0"/>
                    </a:ln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63500" y="-3175"/>
                <a:ext cx="685800" cy="752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29" id="29"/>
            <p:cNvGrpSpPr>
              <a:grpSpLocks noChangeAspect="true"/>
            </p:cNvGrpSpPr>
            <p:nvPr/>
          </p:nvGrpSpPr>
          <p:grpSpPr>
            <a:xfrm rot="0">
              <a:off x="2682685" y="81260"/>
              <a:ext cx="2716527" cy="2716527"/>
              <a:chOff x="0" y="0"/>
              <a:chExt cx="1708150" cy="1708150"/>
            </a:xfrm>
          </p:grpSpPr>
          <p:sp>
            <p:nvSpPr>
              <p:cNvPr name="Freeform 30" id="30"/>
              <p:cNvSpPr/>
              <p:nvPr/>
            </p:nvSpPr>
            <p:spPr>
              <a:xfrm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FF4F63"/>
              </a:solidFill>
            </p:spPr>
          </p:sp>
        </p:grpSp>
      </p:grpSp>
      <p:grpSp>
        <p:nvGrpSpPr>
          <p:cNvPr name="Group 31" id="31"/>
          <p:cNvGrpSpPr/>
          <p:nvPr/>
        </p:nvGrpSpPr>
        <p:grpSpPr>
          <a:xfrm rot="0">
            <a:off x="7905798" y="7118658"/>
            <a:ext cx="9132563" cy="2287409"/>
            <a:chOff x="0" y="0"/>
            <a:chExt cx="12176751" cy="3049879"/>
          </a:xfrm>
        </p:grpSpPr>
        <p:grpSp>
          <p:nvGrpSpPr>
            <p:cNvPr name="Group 32" id="32"/>
            <p:cNvGrpSpPr/>
            <p:nvPr/>
          </p:nvGrpSpPr>
          <p:grpSpPr>
            <a:xfrm rot="0">
              <a:off x="0" y="44724"/>
              <a:ext cx="3005155" cy="3005155"/>
              <a:chOff x="0" y="0"/>
              <a:chExt cx="812800" cy="812800"/>
            </a:xfrm>
          </p:grpSpPr>
          <p:sp>
            <p:nvSpPr>
              <p:cNvPr name="Freeform 33" id="3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lnTo>
                      <a:pt x="535715" y="277085"/>
                    </a:lnTo>
                    <a:lnTo>
                      <a:pt x="812800" y="406400"/>
                    </a:lnTo>
                    <a:lnTo>
                      <a:pt x="535715" y="535715"/>
                    </a:lnTo>
                    <a:lnTo>
                      <a:pt x="406400" y="812800"/>
                    </a:lnTo>
                    <a:lnTo>
                      <a:pt x="277085" y="535715"/>
                    </a:lnTo>
                    <a:lnTo>
                      <a:pt x="0" y="406400"/>
                    </a:lnTo>
                    <a:lnTo>
                      <a:pt x="277085" y="277085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4F63"/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190500" y="123825"/>
                <a:ext cx="431800" cy="498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35" id="35"/>
            <p:cNvGrpSpPr/>
            <p:nvPr/>
          </p:nvGrpSpPr>
          <p:grpSpPr>
            <a:xfrm rot="0">
              <a:off x="3436630" y="247131"/>
              <a:ext cx="2415917" cy="2415917"/>
              <a:chOff x="0" y="0"/>
              <a:chExt cx="812800" cy="812800"/>
            </a:xfrm>
          </p:grpSpPr>
          <p:sp>
            <p:nvSpPr>
              <p:cNvPr name="Freeform 36" id="3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812800" y="0"/>
                    </a:moveTo>
                    <a:lnTo>
                      <a:pt x="0" y="0"/>
                    </a:lnTo>
                    <a:lnTo>
                      <a:pt x="0" y="624840"/>
                    </a:lnTo>
                    <a:lnTo>
                      <a:pt x="157480" y="624840"/>
                    </a:lnTo>
                    <a:lnTo>
                      <a:pt x="157480" y="812800"/>
                    </a:lnTo>
                    <a:lnTo>
                      <a:pt x="463550" y="624840"/>
                    </a:lnTo>
                    <a:lnTo>
                      <a:pt x="812800" y="624840"/>
                    </a:lnTo>
                    <a:lnTo>
                      <a:pt x="812800" y="0"/>
                    </a:ln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TextBox 37" id="37"/>
              <p:cNvSpPr txBox="true"/>
              <p:nvPr/>
            </p:nvSpPr>
            <p:spPr>
              <a:xfrm>
                <a:off x="0" y="-66675"/>
                <a:ext cx="8128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38" id="38"/>
            <p:cNvGrpSpPr/>
            <p:nvPr/>
          </p:nvGrpSpPr>
          <p:grpSpPr>
            <a:xfrm rot="0">
              <a:off x="6467001" y="0"/>
              <a:ext cx="2663048" cy="2663048"/>
              <a:chOff x="0" y="0"/>
              <a:chExt cx="812800" cy="812800"/>
            </a:xfrm>
          </p:grpSpPr>
          <p:sp>
            <p:nvSpPr>
              <p:cNvPr name="Freeform 39" id="3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lnTo>
                      <a:pt x="445826" y="33348"/>
                    </a:lnTo>
                    <a:lnTo>
                      <a:pt x="491360" y="8881"/>
                    </a:lnTo>
                    <a:lnTo>
                      <a:pt x="522953" y="49652"/>
                    </a:lnTo>
                    <a:lnTo>
                      <a:pt x="572609" y="35135"/>
                    </a:lnTo>
                    <a:lnTo>
                      <a:pt x="594986" y="81548"/>
                    </a:lnTo>
                    <a:lnTo>
                      <a:pt x="646591" y="77616"/>
                    </a:lnTo>
                    <a:lnTo>
                      <a:pt x="658778" y="127641"/>
                    </a:lnTo>
                    <a:lnTo>
                      <a:pt x="710077" y="134465"/>
                    </a:lnTo>
                    <a:lnTo>
                      <a:pt x="711539" y="185918"/>
                    </a:lnTo>
                    <a:lnTo>
                      <a:pt x="760292" y="203200"/>
                    </a:lnTo>
                    <a:lnTo>
                      <a:pt x="750965" y="253830"/>
                    </a:lnTo>
                    <a:lnTo>
                      <a:pt x="795038" y="280816"/>
                    </a:lnTo>
                    <a:lnTo>
                      <a:pt x="775331" y="328411"/>
                    </a:lnTo>
                    <a:lnTo>
                      <a:pt x="812800" y="363920"/>
                    </a:lnTo>
                    <a:lnTo>
                      <a:pt x="783573" y="406400"/>
                    </a:lnTo>
                    <a:lnTo>
                      <a:pt x="812800" y="448880"/>
                    </a:lnTo>
                    <a:lnTo>
                      <a:pt x="775331" y="484389"/>
                    </a:lnTo>
                    <a:lnTo>
                      <a:pt x="795038" y="531984"/>
                    </a:lnTo>
                    <a:lnTo>
                      <a:pt x="750965" y="558970"/>
                    </a:lnTo>
                    <a:lnTo>
                      <a:pt x="760292" y="609600"/>
                    </a:lnTo>
                    <a:lnTo>
                      <a:pt x="711539" y="626882"/>
                    </a:lnTo>
                    <a:lnTo>
                      <a:pt x="710077" y="678335"/>
                    </a:lnTo>
                    <a:lnTo>
                      <a:pt x="658778" y="685159"/>
                    </a:lnTo>
                    <a:lnTo>
                      <a:pt x="646591" y="735184"/>
                    </a:lnTo>
                    <a:lnTo>
                      <a:pt x="594986" y="731252"/>
                    </a:lnTo>
                    <a:lnTo>
                      <a:pt x="572609" y="777665"/>
                    </a:lnTo>
                    <a:lnTo>
                      <a:pt x="522953" y="763148"/>
                    </a:lnTo>
                    <a:lnTo>
                      <a:pt x="491360" y="803919"/>
                    </a:lnTo>
                    <a:lnTo>
                      <a:pt x="445826" y="779452"/>
                    </a:lnTo>
                    <a:lnTo>
                      <a:pt x="406400" y="812800"/>
                    </a:lnTo>
                    <a:lnTo>
                      <a:pt x="366974" y="779452"/>
                    </a:lnTo>
                    <a:lnTo>
                      <a:pt x="321440" y="803919"/>
                    </a:lnTo>
                    <a:lnTo>
                      <a:pt x="289847" y="763148"/>
                    </a:lnTo>
                    <a:lnTo>
                      <a:pt x="240191" y="777665"/>
                    </a:lnTo>
                    <a:lnTo>
                      <a:pt x="217814" y="731252"/>
                    </a:lnTo>
                    <a:lnTo>
                      <a:pt x="166209" y="735184"/>
                    </a:lnTo>
                    <a:lnTo>
                      <a:pt x="154022" y="685159"/>
                    </a:lnTo>
                    <a:lnTo>
                      <a:pt x="102722" y="678335"/>
                    </a:lnTo>
                    <a:lnTo>
                      <a:pt x="101260" y="626882"/>
                    </a:lnTo>
                    <a:lnTo>
                      <a:pt x="52509" y="609600"/>
                    </a:lnTo>
                    <a:lnTo>
                      <a:pt x="61835" y="558970"/>
                    </a:lnTo>
                    <a:lnTo>
                      <a:pt x="17762" y="531984"/>
                    </a:lnTo>
                    <a:lnTo>
                      <a:pt x="37469" y="484389"/>
                    </a:lnTo>
                    <a:lnTo>
                      <a:pt x="0" y="448880"/>
                    </a:lnTo>
                    <a:lnTo>
                      <a:pt x="29227" y="406400"/>
                    </a:lnTo>
                    <a:lnTo>
                      <a:pt x="0" y="363920"/>
                    </a:lnTo>
                    <a:lnTo>
                      <a:pt x="37469" y="328411"/>
                    </a:lnTo>
                    <a:lnTo>
                      <a:pt x="17762" y="280816"/>
                    </a:lnTo>
                    <a:lnTo>
                      <a:pt x="61835" y="253830"/>
                    </a:lnTo>
                    <a:lnTo>
                      <a:pt x="52509" y="203200"/>
                    </a:lnTo>
                    <a:lnTo>
                      <a:pt x="101260" y="185918"/>
                    </a:lnTo>
                    <a:lnTo>
                      <a:pt x="102722" y="134465"/>
                    </a:lnTo>
                    <a:lnTo>
                      <a:pt x="154022" y="127641"/>
                    </a:lnTo>
                    <a:lnTo>
                      <a:pt x="166209" y="77616"/>
                    </a:lnTo>
                    <a:lnTo>
                      <a:pt x="217814" y="81548"/>
                    </a:lnTo>
                    <a:lnTo>
                      <a:pt x="240191" y="35135"/>
                    </a:lnTo>
                    <a:lnTo>
                      <a:pt x="289847" y="49652"/>
                    </a:lnTo>
                    <a:lnTo>
                      <a:pt x="321440" y="8881"/>
                    </a:lnTo>
                    <a:lnTo>
                      <a:pt x="366974" y="33348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4F63"/>
              </a:solidFill>
            </p:spPr>
          </p:sp>
          <p:sp>
            <p:nvSpPr>
              <p:cNvPr name="TextBox 40" id="40"/>
              <p:cNvSpPr txBox="true"/>
              <p:nvPr/>
            </p:nvSpPr>
            <p:spPr>
              <a:xfrm>
                <a:off x="152400" y="85725"/>
                <a:ext cx="508000" cy="5746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41" id="41"/>
            <p:cNvGrpSpPr/>
            <p:nvPr/>
          </p:nvGrpSpPr>
          <p:grpSpPr>
            <a:xfrm rot="0">
              <a:off x="9768771" y="59042"/>
              <a:ext cx="2407980" cy="2407980"/>
              <a:chOff x="0" y="0"/>
              <a:chExt cx="812800" cy="812800"/>
            </a:xfrm>
          </p:grpSpPr>
          <p:sp>
            <p:nvSpPr>
              <p:cNvPr name="Freeform 42" id="4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sp>
        <p:nvSpPr>
          <p:cNvPr name="TextBox 44" id="44"/>
          <p:cNvSpPr txBox="true"/>
          <p:nvPr/>
        </p:nvSpPr>
        <p:spPr>
          <a:xfrm rot="0">
            <a:off x="1095375" y="7241761"/>
            <a:ext cx="5224861" cy="20260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249"/>
              </a:lnSpc>
            </a:pPr>
            <a:r>
              <a:rPr lang="en-US" sz="2499">
                <a:solidFill>
                  <a:srgbClr val="FFFFFF"/>
                </a:solidFill>
                <a:latin typeface="PT Sans"/>
              </a:rPr>
              <a:t>Use these design resources in your Canva Presentation. Happy designing! </a:t>
            </a:r>
          </a:p>
          <a:p>
            <a:pPr>
              <a:lnSpc>
                <a:spcPts val="3249"/>
              </a:lnSpc>
            </a:pPr>
          </a:p>
          <a:p>
            <a:pPr>
              <a:lnSpc>
                <a:spcPts val="3249"/>
              </a:lnSpc>
            </a:pPr>
            <a:r>
              <a:rPr lang="en-US" sz="2499">
                <a:solidFill>
                  <a:srgbClr val="FFFFFF"/>
                </a:solidFill>
                <a:latin typeface="PT Sans"/>
              </a:rPr>
              <a:t>Don't forget to delete this page </a:t>
            </a:r>
          </a:p>
          <a:p>
            <a:pPr>
              <a:lnSpc>
                <a:spcPts val="3249"/>
              </a:lnSpc>
            </a:pPr>
            <a:r>
              <a:rPr lang="en-US" sz="2499">
                <a:solidFill>
                  <a:srgbClr val="FFFFFF"/>
                </a:solidFill>
                <a:latin typeface="PT Sans"/>
              </a:rPr>
              <a:t>before presenting.</a:t>
            </a:r>
            <a:r>
              <a:rPr lang="en-US" sz="2499">
                <a:solidFill>
                  <a:srgbClr val="000000"/>
                </a:solidFill>
                <a:latin typeface="PT Sans"/>
              </a:rPr>
              <a:t> 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549" t="4634" r="0" b="4076"/>
          <a:stretch>
            <a:fillRect/>
          </a:stretch>
        </p:blipFill>
        <p:spPr>
          <a:xfrm flipH="false" flipV="false" rot="-5400000">
            <a:off x="3998501" y="-3988110"/>
            <a:ext cx="10301388" cy="1827760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145799" y="1256982"/>
            <a:ext cx="847097" cy="72850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768606" y="1205233"/>
            <a:ext cx="579376" cy="832001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464750" y="1205233"/>
            <a:ext cx="832001" cy="83200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819835" y="1308731"/>
            <a:ext cx="1017021" cy="625006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308710" y="1249554"/>
            <a:ext cx="743360" cy="74336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523924" y="1249554"/>
            <a:ext cx="822632" cy="74336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818411" y="1249554"/>
            <a:ext cx="496024" cy="74336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86289" y="1205233"/>
            <a:ext cx="602067" cy="832001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324756" y="3047338"/>
            <a:ext cx="743360" cy="743360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165118" y="3047338"/>
            <a:ext cx="743360" cy="743360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59967" y="3003017"/>
            <a:ext cx="827463" cy="832001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825142" y="3003017"/>
            <a:ext cx="871621" cy="832001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726623" y="3003017"/>
            <a:ext cx="682241" cy="832001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484394" y="3003017"/>
            <a:ext cx="825951" cy="832001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113041" y="3003017"/>
            <a:ext cx="730649" cy="832001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503709" y="3118573"/>
            <a:ext cx="1010671" cy="600890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672616" y="4800802"/>
            <a:ext cx="832001" cy="832001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165118" y="4800802"/>
            <a:ext cx="967444" cy="832001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044672" y="4800802"/>
            <a:ext cx="832001" cy="832001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416728" y="4800802"/>
            <a:ext cx="830489" cy="832001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87271" y="4800802"/>
            <a:ext cx="904349" cy="832001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31674" y="4804408"/>
            <a:ext cx="665830" cy="824789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503709" y="4943665"/>
            <a:ext cx="950796" cy="546276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109816" y="6604505"/>
            <a:ext cx="931977" cy="832001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500171" y="6598586"/>
            <a:ext cx="601346" cy="824789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559895" y="6608111"/>
            <a:ext cx="773802" cy="824789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792075" y="6660747"/>
            <a:ext cx="525902" cy="719517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776355" y="6737535"/>
            <a:ext cx="940385" cy="565941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175118" y="6660747"/>
            <a:ext cx="911831" cy="719517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45327" y="6660747"/>
            <a:ext cx="719517" cy="719517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23222" y="6660747"/>
            <a:ext cx="719517" cy="719517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19797" y="8475449"/>
            <a:ext cx="703404" cy="814467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321669" y="8402289"/>
            <a:ext cx="744172" cy="960786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250636" y="8402289"/>
            <a:ext cx="517077" cy="960786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877156" y="8475449"/>
            <a:ext cx="410195" cy="814467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841307" y="8582543"/>
            <a:ext cx="600279" cy="600279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95542" y="8582543"/>
            <a:ext cx="733674" cy="600279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83171" y="8582543"/>
            <a:ext cx="857541" cy="600279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94668" y="8475449"/>
            <a:ext cx="712289" cy="814467"/>
          </a:xfrm>
          <a:prstGeom prst="rect">
            <a:avLst/>
          </a:prstGeom>
        </p:spPr>
      </p:pic>
      <p:grpSp>
        <p:nvGrpSpPr>
          <p:cNvPr name="Group 42" id="42"/>
          <p:cNvGrpSpPr/>
          <p:nvPr/>
        </p:nvGrpSpPr>
        <p:grpSpPr>
          <a:xfrm rot="0">
            <a:off x="0" y="0"/>
            <a:ext cx="7089413" cy="10287000"/>
            <a:chOff x="0" y="0"/>
            <a:chExt cx="1867171" cy="2709333"/>
          </a:xfrm>
        </p:grpSpPr>
        <p:sp>
          <p:nvSpPr>
            <p:cNvPr name="Freeform 43" id="43"/>
            <p:cNvSpPr/>
            <p:nvPr/>
          </p:nvSpPr>
          <p:spPr>
            <a:xfrm>
              <a:off x="0" y="0"/>
              <a:ext cx="1867171" cy="2709333"/>
            </a:xfrm>
            <a:custGeom>
              <a:avLst/>
              <a:gdLst/>
              <a:ahLst/>
              <a:cxnLst/>
              <a:rect r="r" b="b" t="t" l="l"/>
              <a:pathLst>
                <a:path h="2709333" w="1867171">
                  <a:moveTo>
                    <a:pt x="0" y="0"/>
                  </a:moveTo>
                  <a:lnTo>
                    <a:pt x="1867171" y="0"/>
                  </a:lnTo>
                  <a:lnTo>
                    <a:pt x="186717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65BCD"/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45" id="45"/>
          <p:cNvSpPr txBox="true"/>
          <p:nvPr/>
        </p:nvSpPr>
        <p:spPr>
          <a:xfrm rot="0">
            <a:off x="1103780" y="823436"/>
            <a:ext cx="5059131" cy="230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Raleway Heavy"/>
              </a:rPr>
              <a:t>Resource </a:t>
            </a:r>
          </a:p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Raleway Heavy"/>
              </a:rPr>
              <a:t>Page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103780" y="7232236"/>
            <a:ext cx="5224861" cy="20260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249"/>
              </a:lnSpc>
            </a:pPr>
            <a:r>
              <a:rPr lang="en-US" sz="2499">
                <a:solidFill>
                  <a:srgbClr val="FFFFFF"/>
                </a:solidFill>
                <a:latin typeface="PT Sans"/>
              </a:rPr>
              <a:t>Use these design resources in your Canva Presentation. Happy designing! </a:t>
            </a:r>
          </a:p>
          <a:p>
            <a:pPr>
              <a:lnSpc>
                <a:spcPts val="3249"/>
              </a:lnSpc>
            </a:pPr>
          </a:p>
          <a:p>
            <a:pPr>
              <a:lnSpc>
                <a:spcPts val="3249"/>
              </a:lnSpc>
            </a:pPr>
            <a:r>
              <a:rPr lang="en-US" sz="2499">
                <a:solidFill>
                  <a:srgbClr val="FFFFFF"/>
                </a:solidFill>
                <a:latin typeface="PT Sans"/>
              </a:rPr>
              <a:t>Don't forget to delete this page </a:t>
            </a:r>
          </a:p>
          <a:p>
            <a:pPr>
              <a:lnSpc>
                <a:spcPts val="3249"/>
              </a:lnSpc>
            </a:pPr>
            <a:r>
              <a:rPr lang="en-US" sz="2499">
                <a:solidFill>
                  <a:srgbClr val="FFFFFF"/>
                </a:solidFill>
                <a:latin typeface="PT Sans"/>
              </a:rPr>
              <a:t>before presenting.</a:t>
            </a:r>
            <a:r>
              <a:rPr lang="en-US" sz="2499">
                <a:solidFill>
                  <a:srgbClr val="000000"/>
                </a:solidFill>
                <a:latin typeface="PT Sans"/>
              </a:rPr>
              <a:t> 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65B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829628" y="2838450"/>
            <a:ext cx="12628744" cy="230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FFFFFF"/>
                </a:solidFill>
                <a:latin typeface="Raleway Heavy"/>
              </a:rPr>
              <a:t>Free templates for all your presentation needs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6978672" y="1215298"/>
            <a:ext cx="3775424" cy="896112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729452" y="7629525"/>
            <a:ext cx="3006331" cy="10933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FFFFFF"/>
                </a:solidFill>
                <a:latin typeface="PT Sans"/>
              </a:rPr>
              <a:t>For PowerPoint, Google Slides, and Canva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2688532" y="5924438"/>
            <a:ext cx="1088171" cy="1088171"/>
            <a:chOff x="0" y="0"/>
            <a:chExt cx="6350000" cy="6350000"/>
          </a:xfrm>
        </p:grpSpPr>
        <p:sp>
          <p:nvSpPr>
            <p:cNvPr name="Freeform 6" id="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4F63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2923806" y="6159712"/>
            <a:ext cx="617624" cy="617624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127000" y="60325"/>
              <a:ext cx="558800" cy="625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5658376" y="7629525"/>
            <a:ext cx="3020940" cy="10933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FFFFFF"/>
                </a:solidFill>
                <a:latin typeface="PT Sans"/>
              </a:rPr>
              <a:t>100% free for personal or commercial use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6604501" y="5924438"/>
            <a:ext cx="1088171" cy="1088171"/>
            <a:chOff x="0" y="0"/>
            <a:chExt cx="6350000" cy="6350000"/>
          </a:xfrm>
        </p:grpSpPr>
        <p:sp>
          <p:nvSpPr>
            <p:cNvPr name="Freeform 12" id="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4F63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6839775" y="6159712"/>
            <a:ext cx="617624" cy="617624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523042" y="124802"/>
                  </a:lnTo>
                  <a:lnTo>
                    <a:pt x="693768" y="119032"/>
                  </a:lnTo>
                  <a:lnTo>
                    <a:pt x="687998" y="289758"/>
                  </a:lnTo>
                  <a:lnTo>
                    <a:pt x="812800" y="406400"/>
                  </a:lnTo>
                  <a:lnTo>
                    <a:pt x="687998" y="523042"/>
                  </a:lnTo>
                  <a:lnTo>
                    <a:pt x="693768" y="693768"/>
                  </a:lnTo>
                  <a:lnTo>
                    <a:pt x="523042" y="687998"/>
                  </a:lnTo>
                  <a:lnTo>
                    <a:pt x="406400" y="812800"/>
                  </a:lnTo>
                  <a:lnTo>
                    <a:pt x="289758" y="687998"/>
                  </a:lnTo>
                  <a:lnTo>
                    <a:pt x="119032" y="693768"/>
                  </a:lnTo>
                  <a:lnTo>
                    <a:pt x="124802" y="523042"/>
                  </a:lnTo>
                  <a:lnTo>
                    <a:pt x="0" y="406400"/>
                  </a:lnTo>
                  <a:lnTo>
                    <a:pt x="124802" y="289758"/>
                  </a:lnTo>
                  <a:lnTo>
                    <a:pt x="119032" y="119032"/>
                  </a:lnTo>
                  <a:lnTo>
                    <a:pt x="289758" y="124802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127000" y="60325"/>
              <a:ext cx="558800" cy="625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9601910" y="7629525"/>
            <a:ext cx="3137812" cy="10933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FFFFFF"/>
                </a:solidFill>
                <a:latin typeface="PT Sans"/>
              </a:rPr>
              <a:t>Ready to use, professional, and customizable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10520470" y="5924438"/>
            <a:ext cx="1088171" cy="1088171"/>
            <a:chOff x="0" y="0"/>
            <a:chExt cx="6350000" cy="6350000"/>
          </a:xfrm>
        </p:grpSpPr>
        <p:sp>
          <p:nvSpPr>
            <p:cNvPr name="Freeform 18" id="1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4F63"/>
            </a:solid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10755744" y="6159712"/>
            <a:ext cx="617624" cy="617624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190500" y="123825"/>
              <a:ext cx="431800" cy="498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13662314" y="7629525"/>
            <a:ext cx="2831024" cy="10933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FFFFFF"/>
                </a:solidFill>
                <a:latin typeface="PT Sans"/>
              </a:rPr>
              <a:t>Blow your audience away with attractive visuals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14436439" y="5924438"/>
            <a:ext cx="1088171" cy="1088171"/>
            <a:chOff x="0" y="0"/>
            <a:chExt cx="6350000" cy="6350000"/>
          </a:xfrm>
        </p:grpSpPr>
        <p:sp>
          <p:nvSpPr>
            <p:cNvPr name="Freeform 24" id="2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4F63"/>
            </a:solid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14671712" y="6159712"/>
            <a:ext cx="617624" cy="617624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540616" y="82374"/>
                  </a:lnTo>
                  <a:lnTo>
                    <a:pt x="693768" y="119032"/>
                  </a:lnTo>
                  <a:lnTo>
                    <a:pt x="730427" y="272184"/>
                  </a:lnTo>
                  <a:lnTo>
                    <a:pt x="812800" y="406400"/>
                  </a:lnTo>
                  <a:lnTo>
                    <a:pt x="730427" y="540616"/>
                  </a:lnTo>
                  <a:lnTo>
                    <a:pt x="693768" y="693768"/>
                  </a:lnTo>
                  <a:lnTo>
                    <a:pt x="540616" y="730427"/>
                  </a:lnTo>
                  <a:lnTo>
                    <a:pt x="406400" y="812800"/>
                  </a:lnTo>
                  <a:lnTo>
                    <a:pt x="272184" y="730427"/>
                  </a:lnTo>
                  <a:lnTo>
                    <a:pt x="119032" y="693768"/>
                  </a:lnTo>
                  <a:lnTo>
                    <a:pt x="82374" y="540616"/>
                  </a:lnTo>
                  <a:lnTo>
                    <a:pt x="0" y="406400"/>
                  </a:lnTo>
                  <a:lnTo>
                    <a:pt x="82374" y="272184"/>
                  </a:lnTo>
                  <a:lnTo>
                    <a:pt x="119032" y="119032"/>
                  </a:lnTo>
                  <a:lnTo>
                    <a:pt x="272184" y="82374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139700" y="73025"/>
              <a:ext cx="533400" cy="600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549" t="4634" r="0" b="4076"/>
          <a:stretch>
            <a:fillRect/>
          </a:stretch>
        </p:blipFill>
        <p:spPr>
          <a:xfrm flipH="false" flipV="false" rot="-5400000">
            <a:off x="3998501" y="-3988110"/>
            <a:ext cx="10301388" cy="18277609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0"/>
            <a:ext cx="18288000" cy="4103746"/>
            <a:chOff x="0" y="0"/>
            <a:chExt cx="4816593" cy="1080822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816592" cy="1080822"/>
            </a:xfrm>
            <a:custGeom>
              <a:avLst/>
              <a:gdLst/>
              <a:ahLst/>
              <a:cxnLst/>
              <a:rect r="r" b="b" t="t" l="l"/>
              <a:pathLst>
                <a:path h="1080822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080822"/>
                  </a:lnTo>
                  <a:lnTo>
                    <a:pt x="0" y="1080822"/>
                  </a:lnTo>
                  <a:close/>
                </a:path>
              </a:pathLst>
            </a:custGeom>
            <a:solidFill>
              <a:srgbClr val="565BCD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1116" b="0"/>
          <a:stretch>
            <a:fillRect/>
          </a:stretch>
        </p:blipFill>
        <p:spPr>
          <a:xfrm flipH="false" flipV="false" rot="-1471662">
            <a:off x="10175410" y="-645258"/>
            <a:ext cx="7794925" cy="6966581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3561094" y="4235801"/>
            <a:ext cx="2664257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PT Sans Bold"/>
              </a:rPr>
              <a:t>3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6094402" y="581035"/>
            <a:ext cx="895331" cy="895331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225320" y="711953"/>
            <a:ext cx="633494" cy="633494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65BCD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27000" y="60325"/>
              <a:ext cx="558800" cy="625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2231249" y="4382623"/>
            <a:ext cx="321432" cy="321432"/>
            <a:chOff x="0" y="0"/>
            <a:chExt cx="614078" cy="614078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614078" cy="614078"/>
            </a:xfrm>
            <a:custGeom>
              <a:avLst/>
              <a:gdLst/>
              <a:ahLst/>
              <a:cxnLst/>
              <a:rect r="r" b="b" t="t" l="l"/>
              <a:pathLst>
                <a:path h="614078" w="614078">
                  <a:moveTo>
                    <a:pt x="0" y="0"/>
                  </a:moveTo>
                  <a:lnTo>
                    <a:pt x="614078" y="0"/>
                  </a:lnTo>
                  <a:lnTo>
                    <a:pt x="614078" y="614078"/>
                  </a:lnTo>
                  <a:lnTo>
                    <a:pt x="0" y="614078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2752705" y="4216751"/>
            <a:ext cx="2972513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PT Sans Bold"/>
              </a:rPr>
              <a:t>1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327841" y="4216751"/>
            <a:ext cx="2570651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PT Sans Bold"/>
              </a:rPr>
              <a:t>2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66800" y="823148"/>
            <a:ext cx="13862975" cy="230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FFFFFF"/>
                </a:solidFill>
                <a:latin typeface="Raleway Heavy Bold"/>
              </a:rPr>
              <a:t>How to Use This Presentation as PowerPoint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7815909" y="4382623"/>
            <a:ext cx="321432" cy="321432"/>
            <a:chOff x="0" y="0"/>
            <a:chExt cx="614078" cy="614078"/>
          </a:xfrm>
        </p:grpSpPr>
        <p:sp>
          <p:nvSpPr>
            <p:cNvPr name="Freeform 21" id="21"/>
            <p:cNvSpPr/>
            <p:nvPr/>
          </p:nvSpPr>
          <p:spPr>
            <a:xfrm>
              <a:off x="0" y="0"/>
              <a:ext cx="614078" cy="614078"/>
            </a:xfrm>
            <a:custGeom>
              <a:avLst/>
              <a:gdLst/>
              <a:ahLst/>
              <a:cxnLst/>
              <a:rect r="r" b="b" t="t" l="l"/>
              <a:pathLst>
                <a:path h="614078" w="614078">
                  <a:moveTo>
                    <a:pt x="0" y="0"/>
                  </a:moveTo>
                  <a:lnTo>
                    <a:pt x="614078" y="0"/>
                  </a:lnTo>
                  <a:lnTo>
                    <a:pt x="614078" y="614078"/>
                  </a:lnTo>
                  <a:lnTo>
                    <a:pt x="0" y="614078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3001233" y="4382623"/>
            <a:ext cx="321432" cy="321432"/>
            <a:chOff x="0" y="0"/>
            <a:chExt cx="614078" cy="614078"/>
          </a:xfrm>
        </p:grpSpPr>
        <p:sp>
          <p:nvSpPr>
            <p:cNvPr name="Freeform 24" id="24"/>
            <p:cNvSpPr/>
            <p:nvPr/>
          </p:nvSpPr>
          <p:spPr>
            <a:xfrm>
              <a:off x="0" y="0"/>
              <a:ext cx="614078" cy="614078"/>
            </a:xfrm>
            <a:custGeom>
              <a:avLst/>
              <a:gdLst/>
              <a:ahLst/>
              <a:cxnLst/>
              <a:rect r="r" b="b" t="t" l="l"/>
              <a:pathLst>
                <a:path h="614078" w="614078">
                  <a:moveTo>
                    <a:pt x="0" y="0"/>
                  </a:moveTo>
                  <a:lnTo>
                    <a:pt x="614078" y="0"/>
                  </a:lnTo>
                  <a:lnTo>
                    <a:pt x="614078" y="614078"/>
                  </a:lnTo>
                  <a:lnTo>
                    <a:pt x="0" y="614078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26" id="2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2231249" y="6881211"/>
            <a:ext cx="3080960" cy="3107368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7815909" y="6385911"/>
            <a:ext cx="2528899" cy="3941784"/>
          </a:xfrm>
          <a:prstGeom prst="rect">
            <a:avLst/>
          </a:prstGeom>
        </p:spPr>
      </p:pic>
      <p:sp>
        <p:nvSpPr>
          <p:cNvPr name="TextBox 28" id="28"/>
          <p:cNvSpPr txBox="true"/>
          <p:nvPr/>
        </p:nvSpPr>
        <p:spPr>
          <a:xfrm rot="0">
            <a:off x="7815909" y="4753326"/>
            <a:ext cx="3760423" cy="148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Click on the "Share" button on the top right corner in Canva and click on "More" at the bottom of the menu.</a:t>
            </a:r>
          </a:p>
        </p:txBody>
      </p:sp>
      <p:pic>
        <p:nvPicPr>
          <p:cNvPr name="Picture 29" id="29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3001233" y="6233511"/>
            <a:ext cx="3002615" cy="1736997"/>
          </a:xfrm>
          <a:prstGeom prst="rect">
            <a:avLst/>
          </a:prstGeom>
        </p:spPr>
      </p:pic>
      <p:sp>
        <p:nvSpPr>
          <p:cNvPr name="TextBox 30" id="30"/>
          <p:cNvSpPr txBox="true"/>
          <p:nvPr/>
        </p:nvSpPr>
        <p:spPr>
          <a:xfrm rot="0">
            <a:off x="2231249" y="4753326"/>
            <a:ext cx="3760423" cy="1851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3001233" y="4753326"/>
            <a:ext cx="3760423" cy="110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Enter "PowerPoint" in the search bar and click on the PowerPoint icon to download.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549" t="4634" r="0" b="4076"/>
          <a:stretch>
            <a:fillRect/>
          </a:stretch>
        </p:blipFill>
        <p:spPr>
          <a:xfrm flipH="false" flipV="false" rot="-5400000">
            <a:off x="3998501" y="-3988110"/>
            <a:ext cx="10301388" cy="18277609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0"/>
            <a:ext cx="18288000" cy="4103746"/>
            <a:chOff x="0" y="0"/>
            <a:chExt cx="4816593" cy="1080822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816592" cy="1080822"/>
            </a:xfrm>
            <a:custGeom>
              <a:avLst/>
              <a:gdLst/>
              <a:ahLst/>
              <a:cxnLst/>
              <a:rect r="r" b="b" t="t" l="l"/>
              <a:pathLst>
                <a:path h="1080822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080822"/>
                  </a:lnTo>
                  <a:lnTo>
                    <a:pt x="0" y="1080822"/>
                  </a:lnTo>
                  <a:close/>
                </a:path>
              </a:pathLst>
            </a:custGeom>
            <a:solidFill>
              <a:srgbClr val="565BCD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1116" b="0"/>
          <a:stretch>
            <a:fillRect/>
          </a:stretch>
        </p:blipFill>
        <p:spPr>
          <a:xfrm flipH="false" flipV="false" rot="-1471662">
            <a:off x="10175410" y="-645258"/>
            <a:ext cx="7794925" cy="6966581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3561094" y="4235801"/>
            <a:ext cx="2664257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PT Sans Bold"/>
              </a:rPr>
              <a:t>3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6094402" y="581035"/>
            <a:ext cx="895331" cy="895331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225320" y="711953"/>
            <a:ext cx="633494" cy="633494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65BCD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27000" y="60325"/>
              <a:ext cx="558800" cy="625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2231249" y="4382623"/>
            <a:ext cx="321432" cy="321432"/>
            <a:chOff x="0" y="0"/>
            <a:chExt cx="614078" cy="614078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614078" cy="614078"/>
            </a:xfrm>
            <a:custGeom>
              <a:avLst/>
              <a:gdLst/>
              <a:ahLst/>
              <a:cxnLst/>
              <a:rect r="r" b="b" t="t" l="l"/>
              <a:pathLst>
                <a:path h="614078" w="614078">
                  <a:moveTo>
                    <a:pt x="0" y="0"/>
                  </a:moveTo>
                  <a:lnTo>
                    <a:pt x="614078" y="0"/>
                  </a:lnTo>
                  <a:lnTo>
                    <a:pt x="614078" y="614078"/>
                  </a:lnTo>
                  <a:lnTo>
                    <a:pt x="0" y="614078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2752705" y="4216751"/>
            <a:ext cx="2972513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PT Sans Bold"/>
              </a:rPr>
              <a:t>1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327841" y="4216751"/>
            <a:ext cx="2570651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PT Sans Bold"/>
              </a:rPr>
              <a:t>2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66800" y="823148"/>
            <a:ext cx="13862975" cy="230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FFFFFF"/>
                </a:solidFill>
                <a:latin typeface="Raleway Heavy Bold"/>
              </a:rPr>
              <a:t>How to Use This Presentation as Google Slide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7815909" y="4382623"/>
            <a:ext cx="321432" cy="321432"/>
            <a:chOff x="0" y="0"/>
            <a:chExt cx="614078" cy="614078"/>
          </a:xfrm>
        </p:grpSpPr>
        <p:sp>
          <p:nvSpPr>
            <p:cNvPr name="Freeform 21" id="21"/>
            <p:cNvSpPr/>
            <p:nvPr/>
          </p:nvSpPr>
          <p:spPr>
            <a:xfrm>
              <a:off x="0" y="0"/>
              <a:ext cx="614078" cy="614078"/>
            </a:xfrm>
            <a:custGeom>
              <a:avLst/>
              <a:gdLst/>
              <a:ahLst/>
              <a:cxnLst/>
              <a:rect r="r" b="b" t="t" l="l"/>
              <a:pathLst>
                <a:path h="614078" w="614078">
                  <a:moveTo>
                    <a:pt x="0" y="0"/>
                  </a:moveTo>
                  <a:lnTo>
                    <a:pt x="614078" y="0"/>
                  </a:lnTo>
                  <a:lnTo>
                    <a:pt x="614078" y="614078"/>
                  </a:lnTo>
                  <a:lnTo>
                    <a:pt x="0" y="614078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3001233" y="4382623"/>
            <a:ext cx="321432" cy="321432"/>
            <a:chOff x="0" y="0"/>
            <a:chExt cx="614078" cy="614078"/>
          </a:xfrm>
        </p:grpSpPr>
        <p:sp>
          <p:nvSpPr>
            <p:cNvPr name="Freeform 24" id="24"/>
            <p:cNvSpPr/>
            <p:nvPr/>
          </p:nvSpPr>
          <p:spPr>
            <a:xfrm>
              <a:off x="0" y="0"/>
              <a:ext cx="614078" cy="614078"/>
            </a:xfrm>
            <a:custGeom>
              <a:avLst/>
              <a:gdLst/>
              <a:ahLst/>
              <a:cxnLst/>
              <a:rect r="r" b="b" t="t" l="l"/>
              <a:pathLst>
                <a:path h="614078" w="614078">
                  <a:moveTo>
                    <a:pt x="0" y="0"/>
                  </a:moveTo>
                  <a:lnTo>
                    <a:pt x="614078" y="0"/>
                  </a:lnTo>
                  <a:lnTo>
                    <a:pt x="614078" y="614078"/>
                  </a:lnTo>
                  <a:lnTo>
                    <a:pt x="0" y="614078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26" id="2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2231249" y="6881211"/>
            <a:ext cx="3080960" cy="3107368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7815909" y="6385911"/>
            <a:ext cx="2528899" cy="3941784"/>
          </a:xfrm>
          <a:prstGeom prst="rect">
            <a:avLst/>
          </a:prstGeom>
        </p:spPr>
      </p:pic>
      <p:sp>
        <p:nvSpPr>
          <p:cNvPr name="TextBox 28" id="28"/>
          <p:cNvSpPr txBox="true"/>
          <p:nvPr/>
        </p:nvSpPr>
        <p:spPr>
          <a:xfrm rot="0">
            <a:off x="7815909" y="4753326"/>
            <a:ext cx="3760423" cy="148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2231249" y="4753326"/>
            <a:ext cx="3760423" cy="1851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3001233" y="4753326"/>
            <a:ext cx="3760423" cy="2594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Lato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  <p:pic>
        <p:nvPicPr>
          <p:cNvPr name="Picture 31" id="31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3001233" y="7578549"/>
            <a:ext cx="3066913" cy="171269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65B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1427760" y="-1301191"/>
            <a:ext cx="13636375" cy="13636320"/>
            <a:chOff x="0" y="0"/>
            <a:chExt cx="6350000" cy="634997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0481" r="-29518" t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149334" y="6883452"/>
            <a:ext cx="1789223" cy="1789223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28700" y="8821849"/>
            <a:ext cx="872901" cy="872901"/>
            <a:chOff x="0" y="0"/>
            <a:chExt cx="1163869" cy="1163869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1163869" cy="1163869"/>
              <a:chOff x="0" y="0"/>
              <a:chExt cx="812800" cy="81280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4F63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11" id="11"/>
            <p:cNvGrpSpPr/>
            <p:nvPr/>
          </p:nvGrpSpPr>
          <p:grpSpPr>
            <a:xfrm rot="0">
              <a:off x="170185" y="170185"/>
              <a:ext cx="823499" cy="823499"/>
              <a:chOff x="0" y="0"/>
              <a:chExt cx="812800" cy="812800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lnTo>
                      <a:pt x="485289" y="111986"/>
                    </a:lnTo>
                    <a:lnTo>
                      <a:pt x="609600" y="54447"/>
                    </a:lnTo>
                    <a:lnTo>
                      <a:pt x="621927" y="190873"/>
                    </a:lnTo>
                    <a:lnTo>
                      <a:pt x="758353" y="203200"/>
                    </a:lnTo>
                    <a:lnTo>
                      <a:pt x="700814" y="327511"/>
                    </a:lnTo>
                    <a:lnTo>
                      <a:pt x="812800" y="406400"/>
                    </a:lnTo>
                    <a:lnTo>
                      <a:pt x="700814" y="485289"/>
                    </a:lnTo>
                    <a:lnTo>
                      <a:pt x="758353" y="609600"/>
                    </a:lnTo>
                    <a:lnTo>
                      <a:pt x="621927" y="621927"/>
                    </a:lnTo>
                    <a:lnTo>
                      <a:pt x="609600" y="758353"/>
                    </a:lnTo>
                    <a:lnTo>
                      <a:pt x="485289" y="700814"/>
                    </a:lnTo>
                    <a:lnTo>
                      <a:pt x="406400" y="812800"/>
                    </a:lnTo>
                    <a:lnTo>
                      <a:pt x="327511" y="700814"/>
                    </a:lnTo>
                    <a:lnTo>
                      <a:pt x="203200" y="758353"/>
                    </a:lnTo>
                    <a:lnTo>
                      <a:pt x="190873" y="621927"/>
                    </a:lnTo>
                    <a:lnTo>
                      <a:pt x="54447" y="609600"/>
                    </a:lnTo>
                    <a:lnTo>
                      <a:pt x="111986" y="485289"/>
                    </a:lnTo>
                    <a:lnTo>
                      <a:pt x="0" y="406400"/>
                    </a:lnTo>
                    <a:lnTo>
                      <a:pt x="111986" y="327511"/>
                    </a:lnTo>
                    <a:lnTo>
                      <a:pt x="54447" y="203200"/>
                    </a:lnTo>
                    <a:lnTo>
                      <a:pt x="190873" y="190873"/>
                    </a:lnTo>
                    <a:lnTo>
                      <a:pt x="203200" y="54447"/>
                    </a:lnTo>
                    <a:lnTo>
                      <a:pt x="327511" y="111986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127000" y="60325"/>
                <a:ext cx="558800" cy="625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sp>
        <p:nvSpPr>
          <p:cNvPr name="TextBox 14" id="14"/>
          <p:cNvSpPr txBox="true"/>
          <p:nvPr/>
        </p:nvSpPr>
        <p:spPr>
          <a:xfrm rot="0">
            <a:off x="1133475" y="831833"/>
            <a:ext cx="10149201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FFFFFF"/>
                </a:solidFill>
                <a:latin typeface="Raleway Heavy"/>
              </a:rPr>
              <a:t>Add an Agenda Page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33475" y="3096453"/>
            <a:ext cx="6587786" cy="4084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971550" indent="-485775" lvl="1">
              <a:lnSpc>
                <a:spcPts val="5400"/>
              </a:lnSpc>
              <a:buFont typeface="Arial"/>
              <a:buChar char="•"/>
            </a:pPr>
            <a:r>
              <a:rPr lang="en-US" sz="4500">
                <a:solidFill>
                  <a:srgbClr val="FFFFFF"/>
                </a:solidFill>
                <a:latin typeface="PT Sans"/>
              </a:rPr>
              <a:t>Write an agenda here.</a:t>
            </a:r>
          </a:p>
          <a:p>
            <a:pPr marL="971550" indent="-485775" lvl="1">
              <a:lnSpc>
                <a:spcPts val="5400"/>
              </a:lnSpc>
              <a:buFont typeface="Arial"/>
              <a:buChar char="•"/>
            </a:pPr>
            <a:r>
              <a:rPr lang="en-US" sz="4500">
                <a:solidFill>
                  <a:srgbClr val="FFFFFF"/>
                </a:solidFill>
                <a:latin typeface="PT Sans"/>
              </a:rPr>
              <a:t>Write an agenda here.</a:t>
            </a:r>
          </a:p>
          <a:p>
            <a:pPr marL="971550" indent="-485775" lvl="1">
              <a:lnSpc>
                <a:spcPts val="5400"/>
              </a:lnSpc>
              <a:buFont typeface="Arial"/>
              <a:buChar char="•"/>
            </a:pPr>
            <a:r>
              <a:rPr lang="en-US" sz="4500">
                <a:solidFill>
                  <a:srgbClr val="FFFFFF"/>
                </a:solidFill>
                <a:latin typeface="PT Sans"/>
              </a:rPr>
              <a:t>Write an agenda here.</a:t>
            </a:r>
          </a:p>
          <a:p>
            <a:pPr marL="971550" indent="-485775" lvl="1">
              <a:lnSpc>
                <a:spcPts val="5400"/>
              </a:lnSpc>
              <a:buFont typeface="Arial"/>
              <a:buChar char="•"/>
            </a:pPr>
            <a:r>
              <a:rPr lang="en-US" sz="4500">
                <a:solidFill>
                  <a:srgbClr val="FFFFFF"/>
                </a:solidFill>
                <a:latin typeface="PT Sans"/>
              </a:rPr>
              <a:t>Write an agenda here.</a:t>
            </a:r>
          </a:p>
          <a:p>
            <a:pPr marL="971550" indent="-485775" lvl="1">
              <a:lnSpc>
                <a:spcPts val="5400"/>
              </a:lnSpc>
              <a:buFont typeface="Arial"/>
              <a:buChar char="•"/>
            </a:pPr>
            <a:r>
              <a:rPr lang="en-US" sz="4500">
                <a:solidFill>
                  <a:srgbClr val="FFFFFF"/>
                </a:solidFill>
                <a:latin typeface="PT Sans"/>
              </a:rPr>
              <a:t>Write an agenda here.</a:t>
            </a:r>
          </a:p>
          <a:p>
            <a:pPr algn="l" marL="971550" indent="-485775" lvl="1">
              <a:lnSpc>
                <a:spcPts val="5400"/>
              </a:lnSpc>
              <a:buFont typeface="Arial"/>
              <a:buChar char="•"/>
            </a:pPr>
            <a:r>
              <a:rPr lang="en-US" sz="4500">
                <a:solidFill>
                  <a:srgbClr val="FFFFFF"/>
                </a:solidFill>
                <a:latin typeface="PT Sans"/>
              </a:rPr>
              <a:t>Write an agenda here.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549" t="4634" r="0" b="4076"/>
          <a:stretch>
            <a:fillRect/>
          </a:stretch>
        </p:blipFill>
        <p:spPr>
          <a:xfrm flipH="false" flipV="false" rot="-5400000">
            <a:off x="3992807" y="-3988110"/>
            <a:ext cx="10301388" cy="18277609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5214215" y="8093627"/>
            <a:ext cx="2901007" cy="1164673"/>
            <a:chOff x="0" y="0"/>
            <a:chExt cx="3868009" cy="1552897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28575"/>
              <a:ext cx="3855309" cy="5273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00000"/>
                  </a:solidFill>
                  <a:latin typeface="PT Sans"/>
                </a:rPr>
                <a:t>Add a main point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12700" y="581347"/>
              <a:ext cx="3855309" cy="971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PT Sans"/>
                </a:rPr>
                <a:t>Elaborate on what you want to discuss. 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649780" y="8093627"/>
            <a:ext cx="2901007" cy="1164673"/>
            <a:chOff x="0" y="0"/>
            <a:chExt cx="3868009" cy="1552897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28575"/>
              <a:ext cx="3855309" cy="5273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00000"/>
                  </a:solidFill>
                  <a:latin typeface="PT Sans"/>
                </a:rPr>
                <a:t>Add a main point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12700" y="581347"/>
              <a:ext cx="3855309" cy="971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PT Sans"/>
                </a:rPr>
                <a:t>Elaborate on what you want to discuss. 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2084187" y="8093627"/>
            <a:ext cx="2901007" cy="1164673"/>
            <a:chOff x="0" y="0"/>
            <a:chExt cx="3868009" cy="1552897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28575"/>
              <a:ext cx="3855309" cy="5273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00000"/>
                  </a:solidFill>
                  <a:latin typeface="PT Sans"/>
                </a:rPr>
                <a:t>Add a main point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12700" y="581347"/>
              <a:ext cx="3855309" cy="971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PT Sans"/>
                </a:rPr>
                <a:t>Elaborate on what you want to discuss. 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102296" y="838200"/>
            <a:ext cx="10317120" cy="1833025"/>
            <a:chOff x="0" y="0"/>
            <a:chExt cx="13756160" cy="2444033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-19050"/>
              <a:ext cx="13756160" cy="15430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9000"/>
                </a:lnSpc>
              </a:pPr>
              <a:r>
                <a:rPr lang="en-US" sz="7500">
                  <a:solidFill>
                    <a:srgbClr val="565BCD"/>
                  </a:solidFill>
                  <a:latin typeface="Raleway Heavy"/>
                </a:rPr>
                <a:t>Add a Roadmap Page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1703200"/>
              <a:ext cx="10965118" cy="740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550"/>
                </a:lnSpc>
              </a:pPr>
              <a:r>
                <a:rPr lang="en-US" sz="3500">
                  <a:solidFill>
                    <a:srgbClr val="000000"/>
                  </a:solidFill>
                  <a:latin typeface="PT Sans"/>
                </a:rPr>
                <a:t>Elaborate on the data you want to discuss. 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028700" y="8665954"/>
            <a:ext cx="872901" cy="872901"/>
            <a:chOff x="0" y="0"/>
            <a:chExt cx="1163869" cy="1163869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0" y="0"/>
              <a:ext cx="1163869" cy="1163869"/>
              <a:chOff x="0" y="0"/>
              <a:chExt cx="812800" cy="81280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19" id="19"/>
            <p:cNvGrpSpPr/>
            <p:nvPr/>
          </p:nvGrpSpPr>
          <p:grpSpPr>
            <a:xfrm rot="0">
              <a:off x="170185" y="170185"/>
              <a:ext cx="823499" cy="823499"/>
              <a:chOff x="0" y="0"/>
              <a:chExt cx="812800" cy="812800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lnTo>
                      <a:pt x="485289" y="111986"/>
                    </a:lnTo>
                    <a:lnTo>
                      <a:pt x="609600" y="54447"/>
                    </a:lnTo>
                    <a:lnTo>
                      <a:pt x="621927" y="190873"/>
                    </a:lnTo>
                    <a:lnTo>
                      <a:pt x="758353" y="203200"/>
                    </a:lnTo>
                    <a:lnTo>
                      <a:pt x="700814" y="327511"/>
                    </a:lnTo>
                    <a:lnTo>
                      <a:pt x="812800" y="406400"/>
                    </a:lnTo>
                    <a:lnTo>
                      <a:pt x="700814" y="485289"/>
                    </a:lnTo>
                    <a:lnTo>
                      <a:pt x="758353" y="609600"/>
                    </a:lnTo>
                    <a:lnTo>
                      <a:pt x="621927" y="621927"/>
                    </a:lnTo>
                    <a:lnTo>
                      <a:pt x="609600" y="758353"/>
                    </a:lnTo>
                    <a:lnTo>
                      <a:pt x="485289" y="700814"/>
                    </a:lnTo>
                    <a:lnTo>
                      <a:pt x="406400" y="812800"/>
                    </a:lnTo>
                    <a:lnTo>
                      <a:pt x="327511" y="700814"/>
                    </a:lnTo>
                    <a:lnTo>
                      <a:pt x="203200" y="758353"/>
                    </a:lnTo>
                    <a:lnTo>
                      <a:pt x="190873" y="621927"/>
                    </a:lnTo>
                    <a:lnTo>
                      <a:pt x="54447" y="609600"/>
                    </a:lnTo>
                    <a:lnTo>
                      <a:pt x="111986" y="485289"/>
                    </a:lnTo>
                    <a:lnTo>
                      <a:pt x="0" y="406400"/>
                    </a:lnTo>
                    <a:lnTo>
                      <a:pt x="111986" y="327511"/>
                    </a:lnTo>
                    <a:lnTo>
                      <a:pt x="54447" y="203200"/>
                    </a:lnTo>
                    <a:lnTo>
                      <a:pt x="190873" y="190873"/>
                    </a:lnTo>
                    <a:lnTo>
                      <a:pt x="203200" y="54447"/>
                    </a:lnTo>
                    <a:lnTo>
                      <a:pt x="327511" y="111986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127000" y="60325"/>
                <a:ext cx="558800" cy="625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grpSp>
        <p:nvGrpSpPr>
          <p:cNvPr name="Group 22" id="22"/>
          <p:cNvGrpSpPr/>
          <p:nvPr/>
        </p:nvGrpSpPr>
        <p:grpSpPr>
          <a:xfrm rot="0">
            <a:off x="16242963" y="1028700"/>
            <a:ext cx="635334" cy="635334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127000" y="60325"/>
              <a:ext cx="558800" cy="625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572808" y="4684473"/>
            <a:ext cx="10268244" cy="3203502"/>
            <a:chOff x="0" y="0"/>
            <a:chExt cx="13690992" cy="4271336"/>
          </a:xfrm>
        </p:grpSpPr>
        <p:pic>
          <p:nvPicPr>
            <p:cNvPr name="Picture 26" id="26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10401" b="0"/>
            <a:stretch>
              <a:fillRect/>
            </a:stretch>
          </p:blipFill>
          <p:spPr>
            <a:xfrm flipH="false" flipV="false" rot="0">
              <a:off x="0" y="596408"/>
              <a:ext cx="3602339" cy="3223732"/>
            </a:xfrm>
            <a:prstGeom prst="rect">
              <a:avLst/>
            </a:prstGeom>
          </p:spPr>
        </p:pic>
        <p:pic>
          <p:nvPicPr>
            <p:cNvPr name="Picture 27" id="27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10401" b="0"/>
            <a:stretch>
              <a:fillRect/>
            </a:stretch>
          </p:blipFill>
          <p:spPr>
            <a:xfrm flipH="false" flipV="false" rot="0">
              <a:off x="4581268" y="596408"/>
              <a:ext cx="3602339" cy="3223732"/>
            </a:xfrm>
            <a:prstGeom prst="rect">
              <a:avLst/>
            </a:prstGeom>
          </p:spPr>
        </p:pic>
        <p:grpSp>
          <p:nvGrpSpPr>
            <p:cNvPr name="Group 28" id="28"/>
            <p:cNvGrpSpPr/>
            <p:nvPr/>
          </p:nvGrpSpPr>
          <p:grpSpPr>
            <a:xfrm rot="0">
              <a:off x="5650679" y="101114"/>
              <a:ext cx="1192816" cy="1192816"/>
              <a:chOff x="0" y="0"/>
              <a:chExt cx="812800" cy="812800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pic>
          <p:nvPicPr>
            <p:cNvPr name="Picture 31" id="31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10401" b="0"/>
            <a:stretch>
              <a:fillRect/>
            </a:stretch>
          </p:blipFill>
          <p:spPr>
            <a:xfrm flipH="false" flipV="false" rot="0">
              <a:off x="9189252" y="596408"/>
              <a:ext cx="3602339" cy="3223732"/>
            </a:xfrm>
            <a:prstGeom prst="rect">
              <a:avLst/>
            </a:prstGeom>
          </p:spPr>
        </p:pic>
        <p:grpSp>
          <p:nvGrpSpPr>
            <p:cNvPr name="Group 32" id="32"/>
            <p:cNvGrpSpPr/>
            <p:nvPr/>
          </p:nvGrpSpPr>
          <p:grpSpPr>
            <a:xfrm rot="0">
              <a:off x="3426552" y="3040420"/>
              <a:ext cx="1192816" cy="1192816"/>
              <a:chOff x="0" y="0"/>
              <a:chExt cx="812800" cy="812800"/>
            </a:xfrm>
          </p:grpSpPr>
          <p:sp>
            <p:nvSpPr>
              <p:cNvPr name="Freeform 33" id="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pic>
          <p:nvPicPr>
            <p:cNvPr name="Picture 35" id="35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5881208" y="303488"/>
              <a:ext cx="731758" cy="698496"/>
            </a:xfrm>
            <a:prstGeom prst="rect">
              <a:avLst/>
            </a:prstGeom>
          </p:spPr>
        </p:pic>
        <p:pic>
          <p:nvPicPr>
            <p:cNvPr name="Picture 36" id="36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3789491" y="3295123"/>
              <a:ext cx="553825" cy="759610"/>
            </a:xfrm>
            <a:prstGeom prst="rect">
              <a:avLst/>
            </a:prstGeom>
          </p:spPr>
        </p:pic>
        <p:grpSp>
          <p:nvGrpSpPr>
            <p:cNvPr name="Group 37" id="37"/>
            <p:cNvGrpSpPr/>
            <p:nvPr/>
          </p:nvGrpSpPr>
          <p:grpSpPr>
            <a:xfrm rot="0">
              <a:off x="1111619" y="0"/>
              <a:ext cx="1192816" cy="1192816"/>
              <a:chOff x="0" y="0"/>
              <a:chExt cx="812800" cy="812800"/>
            </a:xfrm>
          </p:grpSpPr>
          <p:sp>
            <p:nvSpPr>
              <p:cNvPr name="Freeform 38" id="3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pic>
          <p:nvPicPr>
            <p:cNvPr name="Picture 40" id="40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403726" y="203531"/>
              <a:ext cx="608602" cy="785753"/>
            </a:xfrm>
            <a:prstGeom prst="rect">
              <a:avLst/>
            </a:prstGeom>
          </p:spPr>
        </p:pic>
        <p:grpSp>
          <p:nvGrpSpPr>
            <p:cNvPr name="Group 41" id="41"/>
            <p:cNvGrpSpPr/>
            <p:nvPr/>
          </p:nvGrpSpPr>
          <p:grpSpPr>
            <a:xfrm rot="0">
              <a:off x="8013497" y="3040420"/>
              <a:ext cx="1192816" cy="1192816"/>
              <a:chOff x="0" y="0"/>
              <a:chExt cx="812800" cy="812800"/>
            </a:xfrm>
          </p:grpSpPr>
          <p:sp>
            <p:nvSpPr>
              <p:cNvPr name="Freeform 42" id="4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44" id="44"/>
            <p:cNvGrpSpPr/>
            <p:nvPr/>
          </p:nvGrpSpPr>
          <p:grpSpPr>
            <a:xfrm rot="0">
              <a:off x="12498176" y="3078520"/>
              <a:ext cx="1192816" cy="1192816"/>
              <a:chOff x="0" y="0"/>
              <a:chExt cx="812800" cy="812800"/>
            </a:xfrm>
          </p:grpSpPr>
          <p:sp>
            <p:nvSpPr>
              <p:cNvPr name="Freeform 45" id="4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TextBox 46" id="46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pic>
          <p:nvPicPr>
            <p:cNvPr name="Picture 47" id="47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2735433" y="3347587"/>
              <a:ext cx="743701" cy="792705"/>
            </a:xfrm>
            <a:prstGeom prst="rect">
              <a:avLst/>
            </a:prstGeom>
          </p:spPr>
        </p:pic>
        <p:pic>
          <p:nvPicPr>
            <p:cNvPr name="Picture 48" id="48"/>
            <p:cNvPicPr>
              <a:picLocks noChangeAspect="true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8289067" y="3193523"/>
              <a:ext cx="667076" cy="759610"/>
            </a:xfrm>
            <a:prstGeom prst="rect">
              <a:avLst/>
            </a:prstGeom>
          </p:spPr>
        </p:pic>
        <p:grpSp>
          <p:nvGrpSpPr>
            <p:cNvPr name="Group 49" id="49"/>
            <p:cNvGrpSpPr/>
            <p:nvPr/>
          </p:nvGrpSpPr>
          <p:grpSpPr>
            <a:xfrm rot="0">
              <a:off x="10354175" y="101114"/>
              <a:ext cx="1192816" cy="1192816"/>
              <a:chOff x="0" y="0"/>
              <a:chExt cx="812800" cy="812800"/>
            </a:xfrm>
          </p:grpSpPr>
          <p:sp>
            <p:nvSpPr>
              <p:cNvPr name="Freeform 50" id="5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TextBox 51" id="51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grpSp>
        <p:nvGrpSpPr>
          <p:cNvPr name="Group 52" id="52"/>
          <p:cNvGrpSpPr/>
          <p:nvPr/>
        </p:nvGrpSpPr>
        <p:grpSpPr>
          <a:xfrm rot="0">
            <a:off x="3260211" y="3341132"/>
            <a:ext cx="2901007" cy="1164673"/>
            <a:chOff x="0" y="0"/>
            <a:chExt cx="3868009" cy="1552897"/>
          </a:xfrm>
        </p:grpSpPr>
        <p:sp>
          <p:nvSpPr>
            <p:cNvPr name="TextBox 53" id="53"/>
            <p:cNvSpPr txBox="true"/>
            <p:nvPr/>
          </p:nvSpPr>
          <p:spPr>
            <a:xfrm rot="0">
              <a:off x="0" y="-28575"/>
              <a:ext cx="3855309" cy="5273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00000"/>
                  </a:solidFill>
                  <a:latin typeface="PT Sans"/>
                </a:rPr>
                <a:t>Add a main point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0">
              <a:off x="12700" y="581347"/>
              <a:ext cx="3855309" cy="971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PT Sans"/>
                </a:rPr>
                <a:t>Elaborate on what you want to discuss. </a:t>
              </a:r>
            </a:p>
          </p:txBody>
        </p:sp>
      </p:grpSp>
      <p:grpSp>
        <p:nvGrpSpPr>
          <p:cNvPr name="Group 55" id="55"/>
          <p:cNvGrpSpPr/>
          <p:nvPr/>
        </p:nvGrpSpPr>
        <p:grpSpPr>
          <a:xfrm rot="0">
            <a:off x="6916609" y="3341132"/>
            <a:ext cx="2901007" cy="1164673"/>
            <a:chOff x="0" y="0"/>
            <a:chExt cx="3868009" cy="1552897"/>
          </a:xfrm>
        </p:grpSpPr>
        <p:sp>
          <p:nvSpPr>
            <p:cNvPr name="TextBox 56" id="56"/>
            <p:cNvSpPr txBox="true"/>
            <p:nvPr/>
          </p:nvSpPr>
          <p:spPr>
            <a:xfrm rot="0">
              <a:off x="0" y="-28575"/>
              <a:ext cx="3855309" cy="5273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00000"/>
                  </a:solidFill>
                  <a:latin typeface="PT Sans"/>
                </a:rPr>
                <a:t>Add a main point</a:t>
              </a:r>
            </a:p>
          </p:txBody>
        </p:sp>
        <p:sp>
          <p:nvSpPr>
            <p:cNvPr name="TextBox 57" id="57"/>
            <p:cNvSpPr txBox="true"/>
            <p:nvPr/>
          </p:nvSpPr>
          <p:spPr>
            <a:xfrm rot="0">
              <a:off x="12700" y="581347"/>
              <a:ext cx="3855309" cy="971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PT Sans"/>
                </a:rPr>
                <a:t>Elaborate on what you want to discuss. </a:t>
              </a: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10573006" y="3341132"/>
            <a:ext cx="2901007" cy="1164673"/>
            <a:chOff x="0" y="0"/>
            <a:chExt cx="3868009" cy="1552897"/>
          </a:xfrm>
        </p:grpSpPr>
        <p:sp>
          <p:nvSpPr>
            <p:cNvPr name="TextBox 59" id="59"/>
            <p:cNvSpPr txBox="true"/>
            <p:nvPr/>
          </p:nvSpPr>
          <p:spPr>
            <a:xfrm rot="0">
              <a:off x="0" y="-28575"/>
              <a:ext cx="3855309" cy="5273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00000"/>
                  </a:solidFill>
                  <a:latin typeface="PT Sans"/>
                </a:rPr>
                <a:t>Add a main point</a:t>
              </a:r>
            </a:p>
          </p:txBody>
        </p:sp>
        <p:sp>
          <p:nvSpPr>
            <p:cNvPr name="TextBox 60" id="60"/>
            <p:cNvSpPr txBox="true"/>
            <p:nvPr/>
          </p:nvSpPr>
          <p:spPr>
            <a:xfrm rot="0">
              <a:off x="12700" y="581347"/>
              <a:ext cx="3855309" cy="971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PT Sans"/>
                </a:rPr>
                <a:t>Elaborate on what you want to discuss. </a:t>
              </a:r>
            </a:p>
          </p:txBody>
        </p:sp>
      </p:grpSp>
      <p:pic>
        <p:nvPicPr>
          <p:cNvPr name="Picture 61" id="61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96502" y="4875396"/>
            <a:ext cx="398432" cy="55059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65B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2593682" y="3181603"/>
            <a:ext cx="3367631" cy="3650945"/>
            <a:chOff x="0" y="0"/>
            <a:chExt cx="5857240" cy="6350000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5857240" cy="6350000"/>
            </a:xfrm>
            <a:custGeom>
              <a:avLst/>
              <a:gdLst/>
              <a:ahLst/>
              <a:cxnLst/>
              <a:rect r="r" b="b" t="t" l="l"/>
              <a:pathLst>
                <a:path h="6350000" w="5857240">
                  <a:moveTo>
                    <a:pt x="2928620" y="0"/>
                  </a:moveTo>
                  <a:lnTo>
                    <a:pt x="2928620" y="0"/>
                  </a:lnTo>
                  <a:cubicBezTo>
                    <a:pt x="4546600" y="0"/>
                    <a:pt x="5857240" y="1310640"/>
                    <a:pt x="5857240" y="2928620"/>
                  </a:cubicBezTo>
                  <a:lnTo>
                    <a:pt x="5857240" y="6350000"/>
                  </a:lnTo>
                  <a:lnTo>
                    <a:pt x="5857240" y="6350000"/>
                  </a:lnTo>
                  <a:lnTo>
                    <a:pt x="0" y="6350000"/>
                  </a:lnTo>
                  <a:lnTo>
                    <a:pt x="0" y="6350000"/>
                  </a:lnTo>
                  <a:lnTo>
                    <a:pt x="0" y="2928620"/>
                  </a:lnTo>
                  <a:cubicBezTo>
                    <a:pt x="0" y="1310640"/>
                    <a:pt x="1310640" y="0"/>
                    <a:pt x="2928620" y="0"/>
                  </a:cubicBezTo>
                  <a:close/>
                </a:path>
              </a:pathLst>
            </a:custGeom>
            <a:blipFill>
              <a:blip r:embed="rId2"/>
              <a:stretch>
                <a:fillRect l="-31309" r="-31309" t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2593682" y="7080198"/>
            <a:ext cx="3410204" cy="1565222"/>
            <a:chOff x="0" y="0"/>
            <a:chExt cx="4546938" cy="2086962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28382" y="0"/>
              <a:ext cx="4490175" cy="6957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FFFFFF"/>
                  </a:solidFill>
                  <a:latin typeface="PT Sans"/>
                </a:rPr>
                <a:t>Add a main point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975482"/>
              <a:ext cx="4546938" cy="11114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FFFFFF"/>
                  </a:solidFill>
                  <a:latin typeface="PT Sans"/>
                </a:rPr>
                <a:t>Briefly elaborate on what you want to discuss. </a:t>
              </a:r>
            </a:p>
          </p:txBody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7293167" y="3181603"/>
            <a:ext cx="3367631" cy="3650945"/>
            <a:chOff x="0" y="0"/>
            <a:chExt cx="5857240" cy="6350000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5857240" cy="6350000"/>
            </a:xfrm>
            <a:custGeom>
              <a:avLst/>
              <a:gdLst/>
              <a:ahLst/>
              <a:cxnLst/>
              <a:rect r="r" b="b" t="t" l="l"/>
              <a:pathLst>
                <a:path h="6350000" w="5857240">
                  <a:moveTo>
                    <a:pt x="2928620" y="0"/>
                  </a:moveTo>
                  <a:lnTo>
                    <a:pt x="2928620" y="0"/>
                  </a:lnTo>
                  <a:cubicBezTo>
                    <a:pt x="4546600" y="0"/>
                    <a:pt x="5857240" y="1310640"/>
                    <a:pt x="5857240" y="2928620"/>
                  </a:cubicBezTo>
                  <a:lnTo>
                    <a:pt x="5857240" y="6350000"/>
                  </a:lnTo>
                  <a:lnTo>
                    <a:pt x="5857240" y="6350000"/>
                  </a:lnTo>
                  <a:lnTo>
                    <a:pt x="0" y="6350000"/>
                  </a:lnTo>
                  <a:lnTo>
                    <a:pt x="0" y="6350000"/>
                  </a:lnTo>
                  <a:lnTo>
                    <a:pt x="0" y="2928620"/>
                  </a:lnTo>
                  <a:cubicBezTo>
                    <a:pt x="0" y="1310640"/>
                    <a:pt x="1310640" y="0"/>
                    <a:pt x="2928620" y="0"/>
                  </a:cubicBezTo>
                  <a:close/>
                </a:path>
              </a:pathLst>
            </a:custGeom>
            <a:blipFill>
              <a:blip r:embed="rId3"/>
              <a:stretch>
                <a:fillRect l="-31309" r="-31309" t="0" b="0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11988877" y="3181603"/>
            <a:ext cx="3367631" cy="3650945"/>
            <a:chOff x="0" y="0"/>
            <a:chExt cx="5857240" cy="6350000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5857240" cy="6350000"/>
            </a:xfrm>
            <a:custGeom>
              <a:avLst/>
              <a:gdLst/>
              <a:ahLst/>
              <a:cxnLst/>
              <a:rect r="r" b="b" t="t" l="l"/>
              <a:pathLst>
                <a:path h="6350000" w="5857240">
                  <a:moveTo>
                    <a:pt x="2928620" y="0"/>
                  </a:moveTo>
                  <a:lnTo>
                    <a:pt x="2928620" y="0"/>
                  </a:lnTo>
                  <a:cubicBezTo>
                    <a:pt x="4546600" y="0"/>
                    <a:pt x="5857240" y="1310640"/>
                    <a:pt x="5857240" y="2928620"/>
                  </a:cubicBezTo>
                  <a:lnTo>
                    <a:pt x="5857240" y="6350000"/>
                  </a:lnTo>
                  <a:lnTo>
                    <a:pt x="5857240" y="6350000"/>
                  </a:lnTo>
                  <a:lnTo>
                    <a:pt x="0" y="6350000"/>
                  </a:lnTo>
                  <a:lnTo>
                    <a:pt x="0" y="6350000"/>
                  </a:lnTo>
                  <a:lnTo>
                    <a:pt x="0" y="2928620"/>
                  </a:lnTo>
                  <a:cubicBezTo>
                    <a:pt x="0" y="1310640"/>
                    <a:pt x="1310640" y="0"/>
                    <a:pt x="2928620" y="0"/>
                  </a:cubicBezTo>
                  <a:close/>
                </a:path>
              </a:pathLst>
            </a:custGeom>
            <a:blipFill>
              <a:blip r:embed="rId4"/>
              <a:stretch>
                <a:fillRect l="-31309" r="-31309" t="0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9734550" y="3049635"/>
            <a:ext cx="979367" cy="979367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2157231" y="5143500"/>
            <a:ext cx="872901" cy="872901"/>
            <a:chOff x="0" y="0"/>
            <a:chExt cx="1163869" cy="1163869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0"/>
              <a:ext cx="1163869" cy="1163869"/>
              <a:chOff x="0" y="0"/>
              <a:chExt cx="812800" cy="812800"/>
            </a:xfrm>
          </p:grpSpPr>
          <p:sp>
            <p:nvSpPr>
              <p:cNvPr name="Freeform 16" id="1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170185" y="170185"/>
              <a:ext cx="823499" cy="823499"/>
              <a:chOff x="0" y="0"/>
              <a:chExt cx="812800" cy="812800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lnTo>
                      <a:pt x="485289" y="111986"/>
                    </a:lnTo>
                    <a:lnTo>
                      <a:pt x="609600" y="54447"/>
                    </a:lnTo>
                    <a:lnTo>
                      <a:pt x="621927" y="190873"/>
                    </a:lnTo>
                    <a:lnTo>
                      <a:pt x="758353" y="203200"/>
                    </a:lnTo>
                    <a:lnTo>
                      <a:pt x="700814" y="327511"/>
                    </a:lnTo>
                    <a:lnTo>
                      <a:pt x="812800" y="406400"/>
                    </a:lnTo>
                    <a:lnTo>
                      <a:pt x="700814" y="485289"/>
                    </a:lnTo>
                    <a:lnTo>
                      <a:pt x="758353" y="609600"/>
                    </a:lnTo>
                    <a:lnTo>
                      <a:pt x="621927" y="621927"/>
                    </a:lnTo>
                    <a:lnTo>
                      <a:pt x="609600" y="758353"/>
                    </a:lnTo>
                    <a:lnTo>
                      <a:pt x="485289" y="700814"/>
                    </a:lnTo>
                    <a:lnTo>
                      <a:pt x="406400" y="812800"/>
                    </a:lnTo>
                    <a:lnTo>
                      <a:pt x="327511" y="700814"/>
                    </a:lnTo>
                    <a:lnTo>
                      <a:pt x="203200" y="758353"/>
                    </a:lnTo>
                    <a:lnTo>
                      <a:pt x="190873" y="621927"/>
                    </a:lnTo>
                    <a:lnTo>
                      <a:pt x="54447" y="609600"/>
                    </a:lnTo>
                    <a:lnTo>
                      <a:pt x="111986" y="485289"/>
                    </a:lnTo>
                    <a:lnTo>
                      <a:pt x="0" y="406400"/>
                    </a:lnTo>
                    <a:lnTo>
                      <a:pt x="111986" y="327511"/>
                    </a:lnTo>
                    <a:lnTo>
                      <a:pt x="54447" y="203200"/>
                    </a:lnTo>
                    <a:lnTo>
                      <a:pt x="190873" y="190873"/>
                    </a:lnTo>
                    <a:lnTo>
                      <a:pt x="203200" y="54447"/>
                    </a:lnTo>
                    <a:lnTo>
                      <a:pt x="327511" y="111986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127000" y="60325"/>
                <a:ext cx="558800" cy="625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grpSp>
        <p:nvGrpSpPr>
          <p:cNvPr name="Group 21" id="21"/>
          <p:cNvGrpSpPr/>
          <p:nvPr/>
        </p:nvGrpSpPr>
        <p:grpSpPr>
          <a:xfrm rot="0">
            <a:off x="14970144" y="5040610"/>
            <a:ext cx="872901" cy="872901"/>
            <a:chOff x="0" y="0"/>
            <a:chExt cx="1163869" cy="1163869"/>
          </a:xfrm>
        </p:grpSpPr>
        <p:grpSp>
          <p:nvGrpSpPr>
            <p:cNvPr name="Group 22" id="22"/>
            <p:cNvGrpSpPr/>
            <p:nvPr/>
          </p:nvGrpSpPr>
          <p:grpSpPr>
            <a:xfrm rot="0">
              <a:off x="0" y="0"/>
              <a:ext cx="1163869" cy="1163869"/>
              <a:chOff x="0" y="0"/>
              <a:chExt cx="812800" cy="812800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0">
              <a:off x="178726" y="181573"/>
              <a:ext cx="806416" cy="800722"/>
              <a:chOff x="0" y="0"/>
              <a:chExt cx="656208" cy="651575"/>
            </a:xfrm>
          </p:grpSpPr>
          <p:sp>
            <p:nvSpPr>
              <p:cNvPr name="Freeform 26" id="26"/>
              <p:cNvSpPr/>
              <p:nvPr/>
            </p:nvSpPr>
            <p:spPr>
              <a:xfrm>
                <a:off x="0" y="0"/>
                <a:ext cx="656208" cy="651575"/>
              </a:xfrm>
              <a:custGeom>
                <a:avLst/>
                <a:gdLst/>
                <a:ahLst/>
                <a:cxnLst/>
                <a:rect r="r" b="b" t="t" l="l"/>
                <a:pathLst>
                  <a:path h="651575" w="656208">
                    <a:moveTo>
                      <a:pt x="328104" y="0"/>
                    </a:moveTo>
                    <a:lnTo>
                      <a:pt x="432506" y="222123"/>
                    </a:lnTo>
                    <a:lnTo>
                      <a:pt x="656208" y="325787"/>
                    </a:lnTo>
                    <a:lnTo>
                      <a:pt x="432506" y="429452"/>
                    </a:lnTo>
                    <a:lnTo>
                      <a:pt x="328104" y="651575"/>
                    </a:lnTo>
                    <a:lnTo>
                      <a:pt x="223702" y="429452"/>
                    </a:lnTo>
                    <a:lnTo>
                      <a:pt x="0" y="325787"/>
                    </a:lnTo>
                    <a:lnTo>
                      <a:pt x="223702" y="222123"/>
                    </a:lnTo>
                    <a:lnTo>
                      <a:pt x="328104" y="0"/>
                    </a:ln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190500" y="123825"/>
                <a:ext cx="431800" cy="498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sp>
        <p:nvSpPr>
          <p:cNvPr name="TextBox 28" id="28"/>
          <p:cNvSpPr txBox="true"/>
          <p:nvPr/>
        </p:nvSpPr>
        <p:spPr>
          <a:xfrm rot="0">
            <a:off x="1102296" y="819150"/>
            <a:ext cx="11401882" cy="116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Raleway Heavy"/>
              </a:rPr>
              <a:t>Write your topic or idea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7295036" y="7080198"/>
            <a:ext cx="3410204" cy="1565222"/>
            <a:chOff x="0" y="0"/>
            <a:chExt cx="4546938" cy="2086962"/>
          </a:xfrm>
        </p:grpSpPr>
        <p:sp>
          <p:nvSpPr>
            <p:cNvPr name="TextBox 30" id="30"/>
            <p:cNvSpPr txBox="true"/>
            <p:nvPr/>
          </p:nvSpPr>
          <p:spPr>
            <a:xfrm rot="0">
              <a:off x="28382" y="0"/>
              <a:ext cx="4490175" cy="6957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FFFFFF"/>
                  </a:solidFill>
                  <a:latin typeface="PT Sans"/>
                </a:rPr>
                <a:t>Add a main point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0" y="975482"/>
              <a:ext cx="4546938" cy="11114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FFFFFF"/>
                  </a:solidFill>
                  <a:latin typeface="PT Sans"/>
                </a:rPr>
                <a:t>Briefly elaborate on what you want to discuss. 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1996391" y="7080198"/>
            <a:ext cx="3410204" cy="1565222"/>
            <a:chOff x="0" y="0"/>
            <a:chExt cx="4546938" cy="2086962"/>
          </a:xfrm>
        </p:grpSpPr>
        <p:sp>
          <p:nvSpPr>
            <p:cNvPr name="TextBox 33" id="33"/>
            <p:cNvSpPr txBox="true"/>
            <p:nvPr/>
          </p:nvSpPr>
          <p:spPr>
            <a:xfrm rot="0">
              <a:off x="28382" y="0"/>
              <a:ext cx="4490175" cy="6957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FFFFFF"/>
                  </a:solidFill>
                  <a:latin typeface="PT Sans"/>
                </a:rPr>
                <a:t>Add a main point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0" y="975482"/>
              <a:ext cx="4546938" cy="11114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9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FFFFFF"/>
                  </a:solidFill>
                  <a:latin typeface="PT Sans"/>
                </a:rPr>
                <a:t>Briefly elaborate on what you want to discuss. 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549" t="4634" r="0" b="4076"/>
          <a:stretch>
            <a:fillRect/>
          </a:stretch>
        </p:blipFill>
        <p:spPr>
          <a:xfrm flipH="true" flipV="false" rot="-5400000">
            <a:off x="3992807" y="-3988110"/>
            <a:ext cx="10301388" cy="18277609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4153645" y="1206926"/>
            <a:ext cx="9326880" cy="4663440"/>
            <a:chOff x="0" y="0"/>
            <a:chExt cx="6350000" cy="3175000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6350000" cy="3175000"/>
            </a:xfrm>
            <a:custGeom>
              <a:avLst/>
              <a:gdLst/>
              <a:ahLst/>
              <a:cxnLst/>
              <a:rect r="r" b="b" t="t" l="l"/>
              <a:pathLst>
                <a:path h="3175000" w="6350000">
                  <a:moveTo>
                    <a:pt x="6350000" y="3175000"/>
                  </a:moveTo>
                  <a:lnTo>
                    <a:pt x="0" y="3175000"/>
                  </a:lnTo>
                  <a:lnTo>
                    <a:pt x="0" y="1574800"/>
                  </a:lnTo>
                  <a:cubicBezTo>
                    <a:pt x="0" y="704850"/>
                    <a:pt x="704850" y="0"/>
                    <a:pt x="1574800" y="0"/>
                  </a:cubicBezTo>
                  <a:lnTo>
                    <a:pt x="4775200" y="0"/>
                  </a:lnTo>
                  <a:cubicBezTo>
                    <a:pt x="5645150" y="0"/>
                    <a:pt x="6350000" y="704850"/>
                    <a:pt x="6350000" y="1574800"/>
                  </a:cubicBezTo>
                  <a:lnTo>
                    <a:pt x="6350000" y="3175000"/>
                  </a:lnTo>
                  <a:close/>
                </a:path>
              </a:pathLst>
            </a:custGeom>
            <a:blipFill>
              <a:blip r:embed="rId4"/>
              <a:stretch>
                <a:fillRect l="0" r="0" t="-2867" b="-30548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5258593" y="6093776"/>
            <a:ext cx="7325021" cy="13761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565BCD"/>
                </a:solidFill>
                <a:latin typeface="Raleway Heavy"/>
              </a:rPr>
              <a:t>Hello there!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97712" y="7664765"/>
            <a:ext cx="11292576" cy="1136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PT Sans"/>
              </a:rPr>
              <a:t>I'm Rain, and I'll be sharing with you my beautiful ideas. </a:t>
            </a:r>
          </a:p>
          <a:p>
            <a:pPr algn="ctr"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PT Sans"/>
              </a:rPr>
              <a:t>Follow me at @reallygreatsite to learn more.</a:t>
            </a:r>
            <a:r>
              <a:rPr lang="en-US" sz="3500">
                <a:solidFill>
                  <a:srgbClr val="000000"/>
                </a:solidFill>
                <a:latin typeface="PT Sans"/>
              </a:rPr>
              <a:t> 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0367061" y="-1542038"/>
            <a:ext cx="9312136" cy="8229600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2974640" y="9045525"/>
            <a:ext cx="693026" cy="693026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27000" y="60325"/>
              <a:ext cx="558800" cy="625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901646" y="5337368"/>
            <a:ext cx="872901" cy="872901"/>
            <a:chOff x="0" y="0"/>
            <a:chExt cx="1163869" cy="1163869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1163869" cy="1163869"/>
              <a:chOff x="0" y="0"/>
              <a:chExt cx="812800" cy="81280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565BCD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0">
              <a:off x="170185" y="170185"/>
              <a:ext cx="823499" cy="823499"/>
              <a:chOff x="0" y="0"/>
              <a:chExt cx="812800" cy="812800"/>
            </a:xfrm>
          </p:grpSpPr>
          <p:sp>
            <p:nvSpPr>
              <p:cNvPr name="Freeform 16" id="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lnTo>
                      <a:pt x="485289" y="111986"/>
                    </a:lnTo>
                    <a:lnTo>
                      <a:pt x="609600" y="54447"/>
                    </a:lnTo>
                    <a:lnTo>
                      <a:pt x="621927" y="190873"/>
                    </a:lnTo>
                    <a:lnTo>
                      <a:pt x="758353" y="203200"/>
                    </a:lnTo>
                    <a:lnTo>
                      <a:pt x="700814" y="327511"/>
                    </a:lnTo>
                    <a:lnTo>
                      <a:pt x="812800" y="406400"/>
                    </a:lnTo>
                    <a:lnTo>
                      <a:pt x="700814" y="485289"/>
                    </a:lnTo>
                    <a:lnTo>
                      <a:pt x="758353" y="609600"/>
                    </a:lnTo>
                    <a:lnTo>
                      <a:pt x="621927" y="621927"/>
                    </a:lnTo>
                    <a:lnTo>
                      <a:pt x="609600" y="758353"/>
                    </a:lnTo>
                    <a:lnTo>
                      <a:pt x="485289" y="700814"/>
                    </a:lnTo>
                    <a:lnTo>
                      <a:pt x="406400" y="812800"/>
                    </a:lnTo>
                    <a:lnTo>
                      <a:pt x="327511" y="700814"/>
                    </a:lnTo>
                    <a:lnTo>
                      <a:pt x="203200" y="758353"/>
                    </a:lnTo>
                    <a:lnTo>
                      <a:pt x="190873" y="621927"/>
                    </a:lnTo>
                    <a:lnTo>
                      <a:pt x="54447" y="609600"/>
                    </a:lnTo>
                    <a:lnTo>
                      <a:pt x="111986" y="485289"/>
                    </a:lnTo>
                    <a:lnTo>
                      <a:pt x="0" y="406400"/>
                    </a:lnTo>
                    <a:lnTo>
                      <a:pt x="111986" y="327511"/>
                    </a:lnTo>
                    <a:lnTo>
                      <a:pt x="54447" y="203200"/>
                    </a:lnTo>
                    <a:lnTo>
                      <a:pt x="190873" y="190873"/>
                    </a:lnTo>
                    <a:lnTo>
                      <a:pt x="203200" y="54447"/>
                    </a:lnTo>
                    <a:lnTo>
                      <a:pt x="327511" y="111986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127000" y="60325"/>
                <a:ext cx="558800" cy="625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grpSp>
        <p:nvGrpSpPr>
          <p:cNvPr name="Group 18" id="18"/>
          <p:cNvGrpSpPr/>
          <p:nvPr/>
        </p:nvGrpSpPr>
        <p:grpSpPr>
          <a:xfrm rot="0">
            <a:off x="1308588" y="1028700"/>
            <a:ext cx="617624" cy="617624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535715" y="277085"/>
                  </a:lnTo>
                  <a:lnTo>
                    <a:pt x="812800" y="406400"/>
                  </a:lnTo>
                  <a:lnTo>
                    <a:pt x="535715" y="535715"/>
                  </a:lnTo>
                  <a:lnTo>
                    <a:pt x="406400" y="812800"/>
                  </a:lnTo>
                  <a:lnTo>
                    <a:pt x="277085" y="535715"/>
                  </a:lnTo>
                  <a:lnTo>
                    <a:pt x="0" y="406400"/>
                  </a:lnTo>
                  <a:lnTo>
                    <a:pt x="277085" y="277085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65BCD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190500" y="123825"/>
              <a:ext cx="431800" cy="498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65B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-6924040" y="-1674660"/>
            <a:ext cx="13636375" cy="13636320"/>
            <a:chOff x="0" y="0"/>
            <a:chExt cx="6350000" cy="634997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8935" r="-41063" t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108924" y="3354277"/>
            <a:ext cx="1789223" cy="1789223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6155932" y="8665954"/>
            <a:ext cx="872901" cy="872901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6283571" y="8793593"/>
            <a:ext cx="617624" cy="617624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65BCD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127000" y="60325"/>
              <a:ext cx="558800" cy="625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3795966" y="-4059497"/>
            <a:ext cx="7881238" cy="7881238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>
              <a:solidFill>
                <a:srgbClr val="FFFFFF"/>
              </a:solidFill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5974759" y="820663"/>
            <a:ext cx="617624" cy="617624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4F63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127000" y="60325"/>
              <a:ext cx="558800" cy="625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8428859" y="3335227"/>
            <a:ext cx="6472376" cy="230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Raleway Heavy"/>
              </a:rPr>
              <a:t>Write Your Topic or Idea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428859" y="6012451"/>
            <a:ext cx="4537184" cy="1136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FFFFFF"/>
                </a:solidFill>
                <a:latin typeface="PT Sans"/>
              </a:rPr>
              <a:t>Elaborate on what you </a:t>
            </a:r>
          </a:p>
          <a:p>
            <a:pPr>
              <a:lnSpc>
                <a:spcPts val="4550"/>
              </a:lnSpc>
            </a:pPr>
            <a:r>
              <a:rPr lang="en-US" sz="3500">
                <a:solidFill>
                  <a:srgbClr val="FFFFFF"/>
                </a:solidFill>
                <a:latin typeface="PT Sans"/>
              </a:rPr>
              <a:t>want to discuss. 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701785" y="7792158"/>
            <a:ext cx="7881238" cy="7881238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>
              <a:solidFill>
                <a:srgbClr val="FFFFFF"/>
              </a:solidFill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DAFOLxTAnJY</dc:identifier>
  <dcterms:modified xsi:type="dcterms:W3CDTF">2011-08-01T06:04:30Z</dcterms:modified>
  <cp:revision>1</cp:revision>
  <dc:title>Copia de Blue Violet and Pink Simple Strategy Roadmap Presentation</dc:title>
</cp:coreProperties>
</file>