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4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y="5143500" cx="9144000"/>
  <p:notesSz cx="6858000" cy="9144000"/>
  <p:embeddedFontLst>
    <p:embeddedFont>
      <p:font typeface="Pacifico"/>
      <p:regular r:id="rId20"/>
    </p:embeddedFont>
    <p:embeddedFont>
      <p:font typeface="Open Sans"/>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font" Target="fonts/Pacifico-regular.fntdata"/><Relationship Id="rId11" Type="http://schemas.openxmlformats.org/officeDocument/2006/relationships/slide" Target="slides/slide7.xml"/><Relationship Id="rId22" Type="http://schemas.openxmlformats.org/officeDocument/2006/relationships/font" Target="fonts/OpenSans-bold.fntdata"/><Relationship Id="rId10" Type="http://schemas.openxmlformats.org/officeDocument/2006/relationships/slide" Target="slides/slide6.xml"/><Relationship Id="rId21" Type="http://schemas.openxmlformats.org/officeDocument/2006/relationships/font" Target="fonts/OpenSans-regular.fntdata"/><Relationship Id="rId13" Type="http://schemas.openxmlformats.org/officeDocument/2006/relationships/slide" Target="slides/slide9.xml"/><Relationship Id="rId24" Type="http://schemas.openxmlformats.org/officeDocument/2006/relationships/font" Target="fonts/OpenSans-boldItalic.fntdata"/><Relationship Id="rId12" Type="http://schemas.openxmlformats.org/officeDocument/2006/relationships/slide" Target="slides/slide8.xml"/><Relationship Id="rId23" Type="http://schemas.openxmlformats.org/officeDocument/2006/relationships/font" Target="fonts/OpenSans-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 name="Shape 12"/>
        <p:cNvGrpSpPr/>
        <p:nvPr/>
      </p:nvGrpSpPr>
      <p:grpSpPr>
        <a:xfrm>
          <a:off x="0" y="0"/>
          <a:ext cx="0" cy="0"/>
          <a:chOff x="0" y="0"/>
          <a:chExt cx="0" cy="0"/>
        </a:xfrm>
      </p:grpSpPr>
      <p:sp>
        <p:nvSpPr>
          <p:cNvPr id="13" name="Google Shape;13;g1783106cc9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 name="Google Shape;14;g1783106cc9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8" name="Shape 158"/>
        <p:cNvGrpSpPr/>
        <p:nvPr/>
      </p:nvGrpSpPr>
      <p:grpSpPr>
        <a:xfrm>
          <a:off x="0" y="0"/>
          <a:ext cx="0" cy="0"/>
          <a:chOff x="0" y="0"/>
          <a:chExt cx="0" cy="0"/>
        </a:xfrm>
      </p:grpSpPr>
      <p:sp>
        <p:nvSpPr>
          <p:cNvPr id="159" name="Google Shape;159;g178a4dae51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178a4dae51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3" name="Shape 173"/>
        <p:cNvGrpSpPr/>
        <p:nvPr/>
      </p:nvGrpSpPr>
      <p:grpSpPr>
        <a:xfrm>
          <a:off x="0" y="0"/>
          <a:ext cx="0" cy="0"/>
          <a:chOff x="0" y="0"/>
          <a:chExt cx="0" cy="0"/>
        </a:xfrm>
      </p:grpSpPr>
      <p:sp>
        <p:nvSpPr>
          <p:cNvPr id="174" name="Google Shape;174;g178a4dae51_0_2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178a4dae51_0_2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3" name="Shape 193"/>
        <p:cNvGrpSpPr/>
        <p:nvPr/>
      </p:nvGrpSpPr>
      <p:grpSpPr>
        <a:xfrm>
          <a:off x="0" y="0"/>
          <a:ext cx="0" cy="0"/>
          <a:chOff x="0" y="0"/>
          <a:chExt cx="0" cy="0"/>
        </a:xfrm>
      </p:grpSpPr>
      <p:sp>
        <p:nvSpPr>
          <p:cNvPr id="194" name="Google Shape;194;g178a4dae51_0_2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178a4dae51_0_2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1" name="Shape 211"/>
        <p:cNvGrpSpPr/>
        <p:nvPr/>
      </p:nvGrpSpPr>
      <p:grpSpPr>
        <a:xfrm>
          <a:off x="0" y="0"/>
          <a:ext cx="0" cy="0"/>
          <a:chOff x="0" y="0"/>
          <a:chExt cx="0" cy="0"/>
        </a:xfrm>
      </p:grpSpPr>
      <p:sp>
        <p:nvSpPr>
          <p:cNvPr id="212" name="Google Shape;212;g178cbeada4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178cbeada4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3" name="Shape 223"/>
        <p:cNvGrpSpPr/>
        <p:nvPr/>
      </p:nvGrpSpPr>
      <p:grpSpPr>
        <a:xfrm>
          <a:off x="0" y="0"/>
          <a:ext cx="0" cy="0"/>
          <a:chOff x="0" y="0"/>
          <a:chExt cx="0" cy="0"/>
        </a:xfrm>
      </p:grpSpPr>
      <p:sp>
        <p:nvSpPr>
          <p:cNvPr id="224" name="Google Shape;22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8" name="Shape 238"/>
        <p:cNvGrpSpPr/>
        <p:nvPr/>
      </p:nvGrpSpPr>
      <p:grpSpPr>
        <a:xfrm>
          <a:off x="0" y="0"/>
          <a:ext cx="0" cy="0"/>
          <a:chOff x="0" y="0"/>
          <a:chExt cx="0" cy="0"/>
        </a:xfrm>
      </p:grpSpPr>
      <p:sp>
        <p:nvSpPr>
          <p:cNvPr id="239" name="Google Shape;239;g178a4dae51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178a4dae51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 name="Shape 23"/>
        <p:cNvGrpSpPr/>
        <p:nvPr/>
      </p:nvGrpSpPr>
      <p:grpSpPr>
        <a:xfrm>
          <a:off x="0" y="0"/>
          <a:ext cx="0" cy="0"/>
          <a:chOff x="0" y="0"/>
          <a:chExt cx="0" cy="0"/>
        </a:xfrm>
      </p:grpSpPr>
      <p:sp>
        <p:nvSpPr>
          <p:cNvPr id="24" name="Google Shape;24;g1783106cc9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 name="Google Shape;25;g1783106cc9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 name="Shape 38"/>
        <p:cNvGrpSpPr/>
        <p:nvPr/>
      </p:nvGrpSpPr>
      <p:grpSpPr>
        <a:xfrm>
          <a:off x="0" y="0"/>
          <a:ext cx="0" cy="0"/>
          <a:chOff x="0" y="0"/>
          <a:chExt cx="0" cy="0"/>
        </a:xfrm>
      </p:grpSpPr>
      <p:sp>
        <p:nvSpPr>
          <p:cNvPr id="39" name="Google Shape;39;g178a4dae51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 name="Google Shape;40;g178a4dae51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 name="Shape 52"/>
        <p:cNvGrpSpPr/>
        <p:nvPr/>
      </p:nvGrpSpPr>
      <p:grpSpPr>
        <a:xfrm>
          <a:off x="0" y="0"/>
          <a:ext cx="0" cy="0"/>
          <a:chOff x="0" y="0"/>
          <a:chExt cx="0" cy="0"/>
        </a:xfrm>
      </p:grpSpPr>
      <p:sp>
        <p:nvSpPr>
          <p:cNvPr id="53" name="Google Shape;53;g178a4dae51_0_2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 name="Google Shape;54;g178a4dae51_0_2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 name="Shape 65"/>
        <p:cNvGrpSpPr/>
        <p:nvPr/>
      </p:nvGrpSpPr>
      <p:grpSpPr>
        <a:xfrm>
          <a:off x="0" y="0"/>
          <a:ext cx="0" cy="0"/>
          <a:chOff x="0" y="0"/>
          <a:chExt cx="0" cy="0"/>
        </a:xfrm>
      </p:grpSpPr>
      <p:sp>
        <p:nvSpPr>
          <p:cNvPr id="66" name="Google Shape;66;g178a4dae51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178a4dae51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 name="Shape 97"/>
        <p:cNvGrpSpPr/>
        <p:nvPr/>
      </p:nvGrpSpPr>
      <p:grpSpPr>
        <a:xfrm>
          <a:off x="0" y="0"/>
          <a:ext cx="0" cy="0"/>
          <a:chOff x="0" y="0"/>
          <a:chExt cx="0" cy="0"/>
        </a:xfrm>
      </p:grpSpPr>
      <p:sp>
        <p:nvSpPr>
          <p:cNvPr id="98" name="Google Shape;98;g178a4dae51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178a4dae51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3" name="Shape 113"/>
        <p:cNvGrpSpPr/>
        <p:nvPr/>
      </p:nvGrpSpPr>
      <p:grpSpPr>
        <a:xfrm>
          <a:off x="0" y="0"/>
          <a:ext cx="0" cy="0"/>
          <a:chOff x="0" y="0"/>
          <a:chExt cx="0" cy="0"/>
        </a:xfrm>
      </p:grpSpPr>
      <p:sp>
        <p:nvSpPr>
          <p:cNvPr id="114" name="Google Shape;114;g178a4dae51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178a4dae5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8" name="Shape 128"/>
        <p:cNvGrpSpPr/>
        <p:nvPr/>
      </p:nvGrpSpPr>
      <p:grpSpPr>
        <a:xfrm>
          <a:off x="0" y="0"/>
          <a:ext cx="0" cy="0"/>
          <a:chOff x="0" y="0"/>
          <a:chExt cx="0" cy="0"/>
        </a:xfrm>
      </p:grpSpPr>
      <p:sp>
        <p:nvSpPr>
          <p:cNvPr id="129" name="Google Shape;129;g178a4dae5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178a4dae5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3" name="Shape 143"/>
        <p:cNvGrpSpPr/>
        <p:nvPr/>
      </p:nvGrpSpPr>
      <p:grpSpPr>
        <a:xfrm>
          <a:off x="0" y="0"/>
          <a:ext cx="0" cy="0"/>
          <a:chOff x="0" y="0"/>
          <a:chExt cx="0" cy="0"/>
        </a:xfrm>
      </p:grpSpPr>
      <p:sp>
        <p:nvSpPr>
          <p:cNvPr id="144" name="Google Shape;144;g178a4dae51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178a4dae51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pic>
        <p:nvPicPr>
          <p:cNvPr descr="3.png" id="11" name="Google Shape;11;p2"/>
          <p:cNvPicPr preferRelativeResize="0"/>
          <p:nvPr/>
        </p:nvPicPr>
        <p:blipFill>
          <a:blip r:embed="rId2">
            <a:alphaModFix/>
          </a:blip>
          <a:stretch>
            <a:fillRect/>
          </a:stretch>
        </p:blipFill>
        <p:spPr>
          <a:xfrm>
            <a:off x="0" y="202"/>
            <a:ext cx="9144000" cy="5143097"/>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jpg"/><Relationship Id="rId4" Type="http://schemas.openxmlformats.org/officeDocument/2006/relationships/image" Target="../media/image2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0.png"/><Relationship Id="rId4" Type="http://schemas.openxmlformats.org/officeDocument/2006/relationships/image" Target="../media/image18.png"/><Relationship Id="rId5" Type="http://schemas.openxmlformats.org/officeDocument/2006/relationships/image" Target="../media/image17.png"/><Relationship Id="rId6" Type="http://schemas.openxmlformats.org/officeDocument/2006/relationships/image" Target="../media/image2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4.png"/><Relationship Id="rId4" Type="http://schemas.openxmlformats.org/officeDocument/2006/relationships/image" Target="../media/image10.png"/><Relationship Id="rId5" Type="http://schemas.openxmlformats.org/officeDocument/2006/relationships/image" Target="../media/image18.png"/><Relationship Id="rId6" Type="http://schemas.openxmlformats.org/officeDocument/2006/relationships/image" Target="../media/image17.png"/><Relationship Id="rId7" Type="http://schemas.openxmlformats.org/officeDocument/2006/relationships/image" Target="../media/image2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hyperlink" Target="http://creativecommons.org/licenses/by/4.0/"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hyperlink" Target="https://slidesppt.com" TargetMode="External"/><Relationship Id="rId4" Type="http://schemas.openxmlformats.org/officeDocument/2006/relationships/hyperlink" Target="http://www.flaticon.com/" TargetMode="External"/><Relationship Id="rId9" Type="http://schemas.openxmlformats.org/officeDocument/2006/relationships/hyperlink" Target="https://slidesppt.com/events-presentation-template/" TargetMode="External"/><Relationship Id="rId5" Type="http://schemas.openxmlformats.org/officeDocument/2006/relationships/hyperlink" Target="http://www.freepik.es/fotos-vectores-gratis/personas" TargetMode="External"/><Relationship Id="rId6" Type="http://schemas.openxmlformats.org/officeDocument/2006/relationships/hyperlink" Target="http://www.logoopenstock.com/logo/preview/1325/dj-music-logo" TargetMode="External"/><Relationship Id="rId7" Type="http://schemas.openxmlformats.org/officeDocument/2006/relationships/hyperlink" Target="http://www.logoopenstock.com/" TargetMode="External"/><Relationship Id="rId8" Type="http://schemas.openxmlformats.org/officeDocument/2006/relationships/hyperlink" Target="https://www.google.com/fon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3.jpg"/><Relationship Id="rId4" Type="http://schemas.openxmlformats.org/officeDocument/2006/relationships/image" Target="../media/image10.png"/><Relationship Id="rId5" Type="http://schemas.openxmlformats.org/officeDocument/2006/relationships/image" Target="../media/image7.png"/><Relationship Id="rId6" Type="http://schemas.openxmlformats.org/officeDocument/2006/relationships/image" Target="../media/image1.png"/><Relationship Id="rId7"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6.png"/><Relationship Id="rId4"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jpg"/><Relationship Id="rId4" Type="http://schemas.openxmlformats.org/officeDocument/2006/relationships/image" Target="../media/image22.jpg"/><Relationship Id="rId5" Type="http://schemas.openxmlformats.org/officeDocument/2006/relationships/image" Target="../media/image8.jpg"/><Relationship Id="rId6"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 name="Shape 15"/>
        <p:cNvGrpSpPr/>
        <p:nvPr/>
      </p:nvGrpSpPr>
      <p:grpSpPr>
        <a:xfrm>
          <a:off x="0" y="0"/>
          <a:ext cx="0" cy="0"/>
          <a:chOff x="0" y="0"/>
          <a:chExt cx="0" cy="0"/>
        </a:xfrm>
      </p:grpSpPr>
      <p:pic>
        <p:nvPicPr>
          <p:cNvPr descr="1.jpg" id="16" name="Google Shape;16;p3"/>
          <p:cNvPicPr preferRelativeResize="0"/>
          <p:nvPr/>
        </p:nvPicPr>
        <p:blipFill>
          <a:blip r:embed="rId3">
            <a:alphaModFix/>
          </a:blip>
          <a:stretch>
            <a:fillRect/>
          </a:stretch>
        </p:blipFill>
        <p:spPr>
          <a:xfrm>
            <a:off x="0" y="202"/>
            <a:ext cx="9144000" cy="5143097"/>
          </a:xfrm>
          <a:prstGeom prst="rect">
            <a:avLst/>
          </a:prstGeom>
          <a:noFill/>
          <a:ln>
            <a:noFill/>
          </a:ln>
        </p:spPr>
      </p:pic>
      <p:pic>
        <p:nvPicPr>
          <p:cNvPr descr="2.png" id="17" name="Google Shape;17;p3"/>
          <p:cNvPicPr preferRelativeResize="0"/>
          <p:nvPr/>
        </p:nvPicPr>
        <p:blipFill>
          <a:blip r:embed="rId4">
            <a:alphaModFix/>
          </a:blip>
          <a:stretch>
            <a:fillRect/>
          </a:stretch>
        </p:blipFill>
        <p:spPr>
          <a:xfrm>
            <a:off x="0" y="202"/>
            <a:ext cx="9144000" cy="5143097"/>
          </a:xfrm>
          <a:prstGeom prst="rect">
            <a:avLst/>
          </a:prstGeom>
          <a:noFill/>
          <a:ln>
            <a:noFill/>
          </a:ln>
        </p:spPr>
      </p:pic>
      <p:sp>
        <p:nvSpPr>
          <p:cNvPr id="18" name="Google Shape;18;p3"/>
          <p:cNvSpPr txBox="1"/>
          <p:nvPr/>
        </p:nvSpPr>
        <p:spPr>
          <a:xfrm>
            <a:off x="1467000" y="2071550"/>
            <a:ext cx="6210000" cy="731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5000">
                <a:solidFill>
                  <a:srgbClr val="E4196F"/>
                </a:solidFill>
                <a:latin typeface="Pacifico"/>
                <a:ea typeface="Pacifico"/>
                <a:cs typeface="Pacifico"/>
                <a:sym typeface="Pacifico"/>
              </a:rPr>
              <a:t>Events Company</a:t>
            </a:r>
            <a:endParaRPr b="1" sz="5000">
              <a:solidFill>
                <a:srgbClr val="E4196F"/>
              </a:solidFill>
              <a:latin typeface="Pacifico"/>
              <a:ea typeface="Pacifico"/>
              <a:cs typeface="Pacifico"/>
              <a:sym typeface="Pacifico"/>
            </a:endParaRPr>
          </a:p>
        </p:txBody>
      </p:sp>
      <p:sp>
        <p:nvSpPr>
          <p:cNvPr id="19" name="Google Shape;19;p3"/>
          <p:cNvSpPr txBox="1"/>
          <p:nvPr/>
        </p:nvSpPr>
        <p:spPr>
          <a:xfrm>
            <a:off x="2478059" y="2755700"/>
            <a:ext cx="3998100" cy="46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s" sz="1050">
                <a:solidFill>
                  <a:srgbClr val="560D2B"/>
                </a:solidFill>
                <a:latin typeface="Trebuchet MS"/>
                <a:ea typeface="Trebuchet MS"/>
                <a:cs typeface="Trebuchet MS"/>
                <a:sym typeface="Trebuchet MS"/>
              </a:rPr>
              <a:t>Vivamus ornare vehicula porttitor</a:t>
            </a:r>
            <a:endParaRPr i="1">
              <a:solidFill>
                <a:srgbClr val="560D2B"/>
              </a:solidFill>
              <a:latin typeface="Trebuchet MS"/>
              <a:ea typeface="Trebuchet MS"/>
              <a:cs typeface="Trebuchet MS"/>
              <a:sym typeface="Trebuchet MS"/>
            </a:endParaRPr>
          </a:p>
        </p:txBody>
      </p:sp>
      <p:sp>
        <p:nvSpPr>
          <p:cNvPr id="20" name="Google Shape;20;p3"/>
          <p:cNvSpPr/>
          <p:nvPr/>
        </p:nvSpPr>
        <p:spPr>
          <a:xfrm>
            <a:off x="8912700" y="0"/>
            <a:ext cx="231300" cy="5143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3"/>
          <p:cNvSpPr txBox="1"/>
          <p:nvPr/>
        </p:nvSpPr>
        <p:spPr>
          <a:xfrm rot="-5401303">
            <a:off x="7912345" y="562138"/>
            <a:ext cx="23739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E4196F"/>
                </a:solidFill>
                <a:latin typeface="Trebuchet MS"/>
                <a:ea typeface="Trebuchet MS"/>
                <a:cs typeface="Trebuchet MS"/>
                <a:sym typeface="Trebuchet MS"/>
              </a:rPr>
              <a:t>www.eventscompany.com</a:t>
            </a:r>
            <a:endParaRPr i="1" sz="800">
              <a:solidFill>
                <a:srgbClr val="E4196F"/>
              </a:solidFill>
              <a:latin typeface="Trebuchet MS"/>
              <a:ea typeface="Trebuchet MS"/>
              <a:cs typeface="Trebuchet MS"/>
              <a:sym typeface="Trebuchet MS"/>
            </a:endParaRPr>
          </a:p>
        </p:txBody>
      </p:sp>
      <p:sp>
        <p:nvSpPr>
          <p:cNvPr id="22" name="Google Shape;22;p3"/>
          <p:cNvSpPr txBox="1"/>
          <p:nvPr/>
        </p:nvSpPr>
        <p:spPr>
          <a:xfrm rot="-5401752">
            <a:off x="8805007" y="4586775"/>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E4196F"/>
                </a:solidFill>
                <a:latin typeface="Trebuchet MS"/>
                <a:ea typeface="Trebuchet MS"/>
                <a:cs typeface="Trebuchet MS"/>
                <a:sym typeface="Trebuchet MS"/>
              </a:rPr>
              <a:t>Page 1</a:t>
            </a:r>
            <a:endParaRPr i="1" sz="800">
              <a:solidFill>
                <a:srgbClr val="E4196F"/>
              </a:solidFill>
              <a:latin typeface="Trebuchet MS"/>
              <a:ea typeface="Trebuchet MS"/>
              <a:cs typeface="Trebuchet MS"/>
              <a:sym typeface="Trebuchet M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1" name="Shape 161"/>
        <p:cNvGrpSpPr/>
        <p:nvPr/>
      </p:nvGrpSpPr>
      <p:grpSpPr>
        <a:xfrm>
          <a:off x="0" y="0"/>
          <a:ext cx="0" cy="0"/>
          <a:chOff x="0" y="0"/>
          <a:chExt cx="0" cy="0"/>
        </a:xfrm>
      </p:grpSpPr>
      <p:sp>
        <p:nvSpPr>
          <p:cNvPr id="162" name="Google Shape;162;p12"/>
          <p:cNvSpPr/>
          <p:nvPr/>
        </p:nvSpPr>
        <p:spPr>
          <a:xfrm>
            <a:off x="0" y="0"/>
            <a:ext cx="45837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a:t>     </a:t>
            </a:r>
            <a:endParaRPr/>
          </a:p>
        </p:txBody>
      </p:sp>
      <p:sp>
        <p:nvSpPr>
          <p:cNvPr id="163" name="Google Shape;163;p12"/>
          <p:cNvSpPr txBox="1"/>
          <p:nvPr/>
        </p:nvSpPr>
        <p:spPr>
          <a:xfrm>
            <a:off x="257315" y="1112825"/>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3800">
                <a:solidFill>
                  <a:srgbClr val="E4196F"/>
                </a:solidFill>
                <a:latin typeface="Trebuchet MS"/>
                <a:ea typeface="Trebuchet MS"/>
                <a:cs typeface="Trebuchet MS"/>
                <a:sym typeface="Trebuchet MS"/>
              </a:rPr>
              <a:t>COMPUTER</a:t>
            </a:r>
            <a:r>
              <a:rPr b="1" lang="es" sz="3800">
                <a:solidFill>
                  <a:srgbClr val="E4196F"/>
                </a:solidFill>
                <a:latin typeface="Trebuchet MS"/>
                <a:ea typeface="Trebuchet MS"/>
                <a:cs typeface="Trebuchet MS"/>
                <a:sym typeface="Trebuchet MS"/>
              </a:rPr>
              <a:t> Demo</a:t>
            </a:r>
            <a:endParaRPr b="1" sz="3800">
              <a:solidFill>
                <a:srgbClr val="E4196F"/>
              </a:solidFill>
              <a:latin typeface="Trebuchet MS"/>
              <a:ea typeface="Trebuchet MS"/>
              <a:cs typeface="Trebuchet MS"/>
              <a:sym typeface="Trebuchet MS"/>
            </a:endParaRPr>
          </a:p>
        </p:txBody>
      </p:sp>
      <p:sp>
        <p:nvSpPr>
          <p:cNvPr id="164" name="Google Shape;164;p12"/>
          <p:cNvSpPr txBox="1"/>
          <p:nvPr/>
        </p:nvSpPr>
        <p:spPr>
          <a:xfrm>
            <a:off x="292022" y="2358500"/>
            <a:ext cx="2793900" cy="11067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s" sz="1000">
                <a:solidFill>
                  <a:srgbClr val="FFFFFF"/>
                </a:solidFill>
                <a:latin typeface="Trebuchet MS"/>
                <a:ea typeface="Trebuchet MS"/>
                <a:cs typeface="Trebuchet MS"/>
                <a:sym typeface="Trebuchet MS"/>
              </a:rPr>
              <a:t>Lorem ipsum dolor sit amet, consectetur adipiscing elit. Aliquam libero tortor, viverra eu rhoncus quis, vehicula ac lorem. Quisque vulputate lectus nibh, sed dictum diam rhoncus a. Sed in lacus et tortor condimentum dapibus. Fusce facilisis felis porta mi aliquam pretium. </a:t>
            </a:r>
            <a:endParaRPr sz="1000">
              <a:solidFill>
                <a:srgbClr val="FFFFFF"/>
              </a:solidFill>
              <a:latin typeface="Trebuchet MS"/>
              <a:ea typeface="Trebuchet MS"/>
              <a:cs typeface="Trebuchet MS"/>
              <a:sym typeface="Trebuchet MS"/>
            </a:endParaRPr>
          </a:p>
        </p:txBody>
      </p:sp>
      <p:sp>
        <p:nvSpPr>
          <p:cNvPr id="165" name="Google Shape;165;p12"/>
          <p:cNvSpPr/>
          <p:nvPr/>
        </p:nvSpPr>
        <p:spPr>
          <a:xfrm>
            <a:off x="8912700" y="0"/>
            <a:ext cx="231300" cy="5143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2"/>
          <p:cNvSpPr txBox="1"/>
          <p:nvPr/>
        </p:nvSpPr>
        <p:spPr>
          <a:xfrm rot="-5401303">
            <a:off x="7912345" y="562138"/>
            <a:ext cx="23739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E4196F"/>
                </a:solidFill>
                <a:latin typeface="Trebuchet MS"/>
                <a:ea typeface="Trebuchet MS"/>
                <a:cs typeface="Trebuchet MS"/>
                <a:sym typeface="Trebuchet MS"/>
              </a:rPr>
              <a:t>www.eventscompany.com</a:t>
            </a:r>
            <a:endParaRPr i="1" sz="800">
              <a:solidFill>
                <a:srgbClr val="E4196F"/>
              </a:solidFill>
              <a:latin typeface="Trebuchet MS"/>
              <a:ea typeface="Trebuchet MS"/>
              <a:cs typeface="Trebuchet MS"/>
              <a:sym typeface="Trebuchet MS"/>
            </a:endParaRPr>
          </a:p>
        </p:txBody>
      </p:sp>
      <p:sp>
        <p:nvSpPr>
          <p:cNvPr id="167" name="Google Shape;167;p12"/>
          <p:cNvSpPr txBox="1"/>
          <p:nvPr/>
        </p:nvSpPr>
        <p:spPr>
          <a:xfrm rot="-5401752">
            <a:off x="8805007" y="4586775"/>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E4196F"/>
                </a:solidFill>
                <a:latin typeface="Trebuchet MS"/>
                <a:ea typeface="Trebuchet MS"/>
                <a:cs typeface="Trebuchet MS"/>
                <a:sym typeface="Trebuchet MS"/>
              </a:rPr>
              <a:t>Page 1</a:t>
            </a:r>
            <a:endParaRPr i="1" sz="800">
              <a:solidFill>
                <a:srgbClr val="E4196F"/>
              </a:solidFill>
              <a:latin typeface="Trebuchet MS"/>
              <a:ea typeface="Trebuchet MS"/>
              <a:cs typeface="Trebuchet MS"/>
              <a:sym typeface="Trebuchet MS"/>
            </a:endParaRPr>
          </a:p>
        </p:txBody>
      </p:sp>
      <p:pic>
        <p:nvPicPr>
          <p:cNvPr descr="dj.png" id="168" name="Google Shape;168;p12"/>
          <p:cNvPicPr preferRelativeResize="0"/>
          <p:nvPr/>
        </p:nvPicPr>
        <p:blipFill>
          <a:blip r:embed="rId3">
            <a:alphaModFix/>
          </a:blip>
          <a:stretch>
            <a:fillRect/>
          </a:stretch>
        </p:blipFill>
        <p:spPr>
          <a:xfrm>
            <a:off x="99621" y="4414300"/>
            <a:ext cx="635109" cy="588600"/>
          </a:xfrm>
          <a:prstGeom prst="rect">
            <a:avLst/>
          </a:prstGeom>
          <a:noFill/>
          <a:ln>
            <a:noFill/>
          </a:ln>
        </p:spPr>
      </p:pic>
      <p:pic>
        <p:nvPicPr>
          <p:cNvPr descr="computer-screen copia.png" id="169" name="Google Shape;169;p12"/>
          <p:cNvPicPr preferRelativeResize="0"/>
          <p:nvPr/>
        </p:nvPicPr>
        <p:blipFill>
          <a:blip r:embed="rId4">
            <a:alphaModFix/>
          </a:blip>
          <a:stretch>
            <a:fillRect/>
          </a:stretch>
        </p:blipFill>
        <p:spPr>
          <a:xfrm>
            <a:off x="5189837" y="926367"/>
            <a:ext cx="3116724" cy="3116724"/>
          </a:xfrm>
          <a:prstGeom prst="rect">
            <a:avLst/>
          </a:prstGeom>
          <a:noFill/>
          <a:ln>
            <a:noFill/>
          </a:ln>
        </p:spPr>
      </p:pic>
      <p:sp>
        <p:nvSpPr>
          <p:cNvPr id="170" name="Google Shape;170;p12"/>
          <p:cNvSpPr/>
          <p:nvPr/>
        </p:nvSpPr>
        <p:spPr>
          <a:xfrm>
            <a:off x="5363638" y="1337975"/>
            <a:ext cx="2793900" cy="1863300"/>
          </a:xfrm>
          <a:prstGeom prst="rect">
            <a:avLst/>
          </a:prstGeom>
          <a:solidFill>
            <a:srgbClr val="000000">
              <a:alpha val="290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2"/>
          <p:cNvSpPr/>
          <p:nvPr/>
        </p:nvSpPr>
        <p:spPr>
          <a:xfrm>
            <a:off x="6445763" y="1954775"/>
            <a:ext cx="629700" cy="629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12"/>
          <p:cNvSpPr txBox="1"/>
          <p:nvPr/>
        </p:nvSpPr>
        <p:spPr>
          <a:xfrm>
            <a:off x="6303238" y="2007775"/>
            <a:ext cx="914700" cy="54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rgbClr val="FFFFFF"/>
                </a:solidFill>
                <a:latin typeface="Calibri"/>
                <a:ea typeface="Calibri"/>
                <a:cs typeface="Calibri"/>
                <a:sym typeface="Calibri"/>
              </a:rPr>
              <a:t>here your design</a:t>
            </a:r>
            <a:endParaRPr b="1" sz="1000">
              <a:solidFill>
                <a:srgbClr val="FFFFFF"/>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6" name="Shape 176"/>
        <p:cNvGrpSpPr/>
        <p:nvPr/>
      </p:nvGrpSpPr>
      <p:grpSpPr>
        <a:xfrm>
          <a:off x="0" y="0"/>
          <a:ext cx="0" cy="0"/>
          <a:chOff x="0" y="0"/>
          <a:chExt cx="0" cy="0"/>
        </a:xfrm>
      </p:grpSpPr>
      <p:sp>
        <p:nvSpPr>
          <p:cNvPr id="177" name="Google Shape;177;p13"/>
          <p:cNvSpPr/>
          <p:nvPr/>
        </p:nvSpPr>
        <p:spPr>
          <a:xfrm>
            <a:off x="0" y="0"/>
            <a:ext cx="9144000" cy="1785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a:t>     </a:t>
            </a:r>
            <a:endParaRPr/>
          </a:p>
        </p:txBody>
      </p:sp>
      <p:sp>
        <p:nvSpPr>
          <p:cNvPr id="178" name="Google Shape;178;p13"/>
          <p:cNvSpPr txBox="1"/>
          <p:nvPr/>
        </p:nvSpPr>
        <p:spPr>
          <a:xfrm>
            <a:off x="423425" y="187425"/>
            <a:ext cx="5157300" cy="4665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b="1" lang="es" sz="3500">
                <a:solidFill>
                  <a:srgbClr val="E4196F"/>
                </a:solidFill>
                <a:latin typeface="Trebuchet MS"/>
                <a:ea typeface="Trebuchet MS"/>
                <a:cs typeface="Trebuchet MS"/>
                <a:sym typeface="Trebuchet MS"/>
              </a:rPr>
              <a:t>DONEC PLACERAT</a:t>
            </a:r>
            <a:endParaRPr b="1" sz="3500">
              <a:solidFill>
                <a:srgbClr val="E4196F"/>
              </a:solidFill>
              <a:latin typeface="Trebuchet MS"/>
              <a:ea typeface="Trebuchet MS"/>
              <a:cs typeface="Trebuchet MS"/>
              <a:sym typeface="Trebuchet MS"/>
            </a:endParaRPr>
          </a:p>
          <a:p>
            <a:pPr indent="0" lvl="0" marL="0" rtl="0" algn="just">
              <a:spcBef>
                <a:spcPts val="0"/>
              </a:spcBef>
              <a:spcAft>
                <a:spcPts val="0"/>
              </a:spcAft>
              <a:buNone/>
            </a:pPr>
            <a:r>
              <a:rPr b="1" lang="es" sz="3500">
                <a:solidFill>
                  <a:srgbClr val="E4196F"/>
                </a:solidFill>
                <a:latin typeface="Trebuchet MS"/>
                <a:ea typeface="Trebuchet MS"/>
                <a:cs typeface="Trebuchet MS"/>
                <a:sym typeface="Trebuchet MS"/>
              </a:rPr>
              <a:t>SEM TEMPUS</a:t>
            </a:r>
            <a:endParaRPr b="1" sz="3500">
              <a:solidFill>
                <a:srgbClr val="E4196F"/>
              </a:solidFill>
              <a:latin typeface="Trebuchet MS"/>
              <a:ea typeface="Trebuchet MS"/>
              <a:cs typeface="Trebuchet MS"/>
              <a:sym typeface="Trebuchet MS"/>
            </a:endParaRPr>
          </a:p>
        </p:txBody>
      </p:sp>
      <p:sp>
        <p:nvSpPr>
          <p:cNvPr id="179" name="Google Shape;179;p13"/>
          <p:cNvSpPr txBox="1"/>
          <p:nvPr/>
        </p:nvSpPr>
        <p:spPr>
          <a:xfrm>
            <a:off x="4748650" y="263900"/>
            <a:ext cx="3831300" cy="4665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lang="es" sz="1000">
                <a:solidFill>
                  <a:srgbClr val="FFFFFF"/>
                </a:solidFill>
                <a:latin typeface="Trebuchet MS"/>
                <a:ea typeface="Trebuchet MS"/>
                <a:cs typeface="Trebuchet MS"/>
                <a:sym typeface="Trebuchet MS"/>
              </a:rPr>
              <a:t>Nullam nisl odio, mattis vel magna quis, bibendum ornare erat. Nullam accumsan rhoncus ultrices. Aenean in magna lectus. Suspendisse potenti. Nulla pretium tincidunt erat, id ullamcorper nibh pretium at. Donec tempus leo et risus molestie, id sodales ex elementum. Nunc luctus erat a augue accumsan, ut eleifend ex rutrum. </a:t>
            </a:r>
            <a:endParaRPr sz="1000">
              <a:solidFill>
                <a:srgbClr val="FFFFFF"/>
              </a:solidFill>
              <a:latin typeface="Trebuchet MS"/>
              <a:ea typeface="Trebuchet MS"/>
              <a:cs typeface="Trebuchet MS"/>
              <a:sym typeface="Trebuchet MS"/>
            </a:endParaRPr>
          </a:p>
        </p:txBody>
      </p:sp>
      <p:sp>
        <p:nvSpPr>
          <p:cNvPr id="180" name="Google Shape;180;p13"/>
          <p:cNvSpPr txBox="1"/>
          <p:nvPr/>
        </p:nvSpPr>
        <p:spPr>
          <a:xfrm>
            <a:off x="367910" y="3525875"/>
            <a:ext cx="2235000" cy="466500"/>
          </a:xfrm>
          <a:prstGeom prst="rect">
            <a:avLst/>
          </a:prstGeom>
          <a:noFill/>
          <a:ln>
            <a:noFill/>
          </a:ln>
        </p:spPr>
        <p:txBody>
          <a:bodyPr anchorCtr="0" anchor="ctr" bIns="91425" lIns="91425" spcFirstLastPara="1" rIns="91425" wrap="square" tIns="91425">
            <a:noAutofit/>
          </a:bodyPr>
          <a:lstStyle/>
          <a:p>
            <a:pPr indent="0" lvl="0" marL="0" rtl="0" algn="ctr">
              <a:lnSpc>
                <a:spcPct val="130000"/>
              </a:lnSpc>
              <a:spcBef>
                <a:spcPts val="0"/>
              </a:spcBef>
              <a:spcAft>
                <a:spcPts val="0"/>
              </a:spcAft>
              <a:buNone/>
            </a:pPr>
            <a:r>
              <a:rPr b="1" lang="es">
                <a:solidFill>
                  <a:srgbClr val="FFFFFF"/>
                </a:solidFill>
                <a:latin typeface="Trebuchet MS"/>
                <a:ea typeface="Trebuchet MS"/>
                <a:cs typeface="Trebuchet MS"/>
                <a:sym typeface="Trebuchet MS"/>
              </a:rPr>
              <a:t>AENEAN IN MAGNA</a:t>
            </a:r>
            <a:endParaRPr b="1">
              <a:solidFill>
                <a:srgbClr val="FFFFFF"/>
              </a:solidFill>
              <a:latin typeface="Trebuchet MS"/>
              <a:ea typeface="Trebuchet MS"/>
              <a:cs typeface="Trebuchet MS"/>
              <a:sym typeface="Trebuchet MS"/>
            </a:endParaRPr>
          </a:p>
          <a:p>
            <a:pPr indent="0" lvl="0" marL="0" rtl="0" algn="l">
              <a:lnSpc>
                <a:spcPct val="130000"/>
              </a:lnSpc>
              <a:spcBef>
                <a:spcPts val="0"/>
              </a:spcBef>
              <a:spcAft>
                <a:spcPts val="0"/>
              </a:spcAft>
              <a:buClr>
                <a:schemeClr val="dk1"/>
              </a:buClr>
              <a:buSzPts val="1100"/>
              <a:buFont typeface="Arial"/>
              <a:buNone/>
            </a:pPr>
            <a:r>
              <a:rPr lang="es" sz="1000">
                <a:solidFill>
                  <a:srgbClr val="FFFFFF"/>
                </a:solidFill>
                <a:latin typeface="Trebuchet MS"/>
                <a:ea typeface="Trebuchet MS"/>
                <a:cs typeface="Trebuchet MS"/>
                <a:sym typeface="Trebuchet MS"/>
              </a:rPr>
              <a:t>Nullam nisl odio, mattis vel magna quis, bibendum ornare erat. </a:t>
            </a:r>
            <a:endParaRPr b="1">
              <a:solidFill>
                <a:srgbClr val="FFFFFF"/>
              </a:solidFill>
              <a:latin typeface="Trebuchet MS"/>
              <a:ea typeface="Trebuchet MS"/>
              <a:cs typeface="Trebuchet MS"/>
              <a:sym typeface="Trebuchet MS"/>
            </a:endParaRPr>
          </a:p>
        </p:txBody>
      </p:sp>
      <p:sp>
        <p:nvSpPr>
          <p:cNvPr id="181" name="Google Shape;181;p13"/>
          <p:cNvSpPr/>
          <p:nvPr/>
        </p:nvSpPr>
        <p:spPr>
          <a:xfrm>
            <a:off x="8912700" y="0"/>
            <a:ext cx="231300" cy="5143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3"/>
          <p:cNvSpPr txBox="1"/>
          <p:nvPr/>
        </p:nvSpPr>
        <p:spPr>
          <a:xfrm rot="-5401303">
            <a:off x="7912345" y="562138"/>
            <a:ext cx="23739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E4196F"/>
                </a:solidFill>
                <a:latin typeface="Trebuchet MS"/>
                <a:ea typeface="Trebuchet MS"/>
                <a:cs typeface="Trebuchet MS"/>
                <a:sym typeface="Trebuchet MS"/>
              </a:rPr>
              <a:t>www.eventscompany.com</a:t>
            </a:r>
            <a:endParaRPr i="1" sz="800">
              <a:solidFill>
                <a:srgbClr val="E4196F"/>
              </a:solidFill>
              <a:latin typeface="Trebuchet MS"/>
              <a:ea typeface="Trebuchet MS"/>
              <a:cs typeface="Trebuchet MS"/>
              <a:sym typeface="Trebuchet MS"/>
            </a:endParaRPr>
          </a:p>
        </p:txBody>
      </p:sp>
      <p:sp>
        <p:nvSpPr>
          <p:cNvPr id="183" name="Google Shape;183;p13"/>
          <p:cNvSpPr txBox="1"/>
          <p:nvPr/>
        </p:nvSpPr>
        <p:spPr>
          <a:xfrm rot="-5401752">
            <a:off x="8805007" y="4586775"/>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E4196F"/>
                </a:solidFill>
                <a:latin typeface="Trebuchet MS"/>
                <a:ea typeface="Trebuchet MS"/>
                <a:cs typeface="Trebuchet MS"/>
                <a:sym typeface="Trebuchet MS"/>
              </a:rPr>
              <a:t>Page 1</a:t>
            </a:r>
            <a:endParaRPr i="1" sz="800">
              <a:solidFill>
                <a:srgbClr val="E4196F"/>
              </a:solidFill>
              <a:latin typeface="Trebuchet MS"/>
              <a:ea typeface="Trebuchet MS"/>
              <a:cs typeface="Trebuchet MS"/>
              <a:sym typeface="Trebuchet MS"/>
            </a:endParaRPr>
          </a:p>
        </p:txBody>
      </p:sp>
      <p:pic>
        <p:nvPicPr>
          <p:cNvPr descr="dj.png" id="184" name="Google Shape;184;p13"/>
          <p:cNvPicPr preferRelativeResize="0"/>
          <p:nvPr/>
        </p:nvPicPr>
        <p:blipFill>
          <a:blip r:embed="rId3">
            <a:alphaModFix/>
          </a:blip>
          <a:stretch>
            <a:fillRect/>
          </a:stretch>
        </p:blipFill>
        <p:spPr>
          <a:xfrm>
            <a:off x="99621" y="4414300"/>
            <a:ext cx="635109" cy="588600"/>
          </a:xfrm>
          <a:prstGeom prst="rect">
            <a:avLst/>
          </a:prstGeom>
          <a:noFill/>
          <a:ln>
            <a:noFill/>
          </a:ln>
        </p:spPr>
      </p:pic>
      <p:sp>
        <p:nvSpPr>
          <p:cNvPr id="185" name="Google Shape;185;p13"/>
          <p:cNvSpPr/>
          <p:nvPr/>
        </p:nvSpPr>
        <p:spPr>
          <a:xfrm rot="3600464">
            <a:off x="1269956" y="1674956"/>
            <a:ext cx="430901" cy="372703"/>
          </a:xfrm>
          <a:prstGeom prst="triangle">
            <a:avLst>
              <a:gd fmla="val 5000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3"/>
          <p:cNvSpPr/>
          <p:nvPr/>
        </p:nvSpPr>
        <p:spPr>
          <a:xfrm rot="3600464">
            <a:off x="4356556" y="1674956"/>
            <a:ext cx="430901" cy="372703"/>
          </a:xfrm>
          <a:prstGeom prst="triangle">
            <a:avLst>
              <a:gd fmla="val 5000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3"/>
          <p:cNvSpPr/>
          <p:nvPr/>
        </p:nvSpPr>
        <p:spPr>
          <a:xfrm rot="3600464">
            <a:off x="7321231" y="1674956"/>
            <a:ext cx="430901" cy="372703"/>
          </a:xfrm>
          <a:prstGeom prst="triangle">
            <a:avLst>
              <a:gd fmla="val 5000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chat-2.png" id="188" name="Google Shape;188;p13"/>
          <p:cNvPicPr preferRelativeResize="0"/>
          <p:nvPr/>
        </p:nvPicPr>
        <p:blipFill>
          <a:blip r:embed="rId4">
            <a:alphaModFix/>
          </a:blip>
          <a:stretch>
            <a:fillRect/>
          </a:stretch>
        </p:blipFill>
        <p:spPr>
          <a:xfrm>
            <a:off x="4180975" y="2409325"/>
            <a:ext cx="782051" cy="782051"/>
          </a:xfrm>
          <a:prstGeom prst="rect">
            <a:avLst/>
          </a:prstGeom>
          <a:noFill/>
          <a:ln>
            <a:noFill/>
          </a:ln>
        </p:spPr>
      </p:pic>
      <p:pic>
        <p:nvPicPr>
          <p:cNvPr descr="heart.png" id="189" name="Google Shape;189;p13"/>
          <p:cNvPicPr preferRelativeResize="0"/>
          <p:nvPr/>
        </p:nvPicPr>
        <p:blipFill>
          <a:blip r:embed="rId5">
            <a:alphaModFix/>
          </a:blip>
          <a:stretch>
            <a:fillRect/>
          </a:stretch>
        </p:blipFill>
        <p:spPr>
          <a:xfrm>
            <a:off x="7145650" y="2409325"/>
            <a:ext cx="782049" cy="782049"/>
          </a:xfrm>
          <a:prstGeom prst="rect">
            <a:avLst/>
          </a:prstGeom>
          <a:noFill/>
          <a:ln>
            <a:noFill/>
          </a:ln>
        </p:spPr>
      </p:pic>
      <p:pic>
        <p:nvPicPr>
          <p:cNvPr descr="musical-note.png" id="190" name="Google Shape;190;p13"/>
          <p:cNvPicPr preferRelativeResize="0"/>
          <p:nvPr/>
        </p:nvPicPr>
        <p:blipFill>
          <a:blip r:embed="rId6">
            <a:alphaModFix/>
          </a:blip>
          <a:stretch>
            <a:fillRect/>
          </a:stretch>
        </p:blipFill>
        <p:spPr>
          <a:xfrm>
            <a:off x="1015750" y="2409325"/>
            <a:ext cx="782051" cy="782051"/>
          </a:xfrm>
          <a:prstGeom prst="rect">
            <a:avLst/>
          </a:prstGeom>
          <a:noFill/>
          <a:ln>
            <a:noFill/>
          </a:ln>
        </p:spPr>
      </p:pic>
      <p:sp>
        <p:nvSpPr>
          <p:cNvPr id="191" name="Google Shape;191;p13"/>
          <p:cNvSpPr txBox="1"/>
          <p:nvPr/>
        </p:nvSpPr>
        <p:spPr>
          <a:xfrm>
            <a:off x="3454510" y="3525875"/>
            <a:ext cx="2235000" cy="466500"/>
          </a:xfrm>
          <a:prstGeom prst="rect">
            <a:avLst/>
          </a:prstGeom>
          <a:noFill/>
          <a:ln>
            <a:noFill/>
          </a:ln>
        </p:spPr>
        <p:txBody>
          <a:bodyPr anchorCtr="0" anchor="ctr" bIns="91425" lIns="91425" spcFirstLastPara="1" rIns="91425" wrap="square" tIns="91425">
            <a:noAutofit/>
          </a:bodyPr>
          <a:lstStyle/>
          <a:p>
            <a:pPr indent="0" lvl="0" marL="0" rtl="0" algn="ctr">
              <a:lnSpc>
                <a:spcPct val="130000"/>
              </a:lnSpc>
              <a:spcBef>
                <a:spcPts val="0"/>
              </a:spcBef>
              <a:spcAft>
                <a:spcPts val="0"/>
              </a:spcAft>
              <a:buNone/>
            </a:pPr>
            <a:r>
              <a:rPr b="1" lang="es">
                <a:solidFill>
                  <a:srgbClr val="FFFFFF"/>
                </a:solidFill>
                <a:latin typeface="Trebuchet MS"/>
                <a:ea typeface="Trebuchet MS"/>
                <a:cs typeface="Trebuchet MS"/>
                <a:sym typeface="Trebuchet MS"/>
              </a:rPr>
              <a:t>AENEAN IN MAGNA</a:t>
            </a:r>
            <a:endParaRPr b="1">
              <a:solidFill>
                <a:srgbClr val="FFFFFF"/>
              </a:solidFill>
              <a:latin typeface="Trebuchet MS"/>
              <a:ea typeface="Trebuchet MS"/>
              <a:cs typeface="Trebuchet MS"/>
              <a:sym typeface="Trebuchet MS"/>
            </a:endParaRPr>
          </a:p>
          <a:p>
            <a:pPr indent="0" lvl="0" marL="0" rtl="0" algn="l">
              <a:lnSpc>
                <a:spcPct val="130000"/>
              </a:lnSpc>
              <a:spcBef>
                <a:spcPts val="0"/>
              </a:spcBef>
              <a:spcAft>
                <a:spcPts val="0"/>
              </a:spcAft>
              <a:buNone/>
            </a:pPr>
            <a:r>
              <a:rPr lang="es" sz="1000">
                <a:solidFill>
                  <a:srgbClr val="FFFFFF"/>
                </a:solidFill>
                <a:latin typeface="Trebuchet MS"/>
                <a:ea typeface="Trebuchet MS"/>
                <a:cs typeface="Trebuchet MS"/>
                <a:sym typeface="Trebuchet MS"/>
              </a:rPr>
              <a:t>Nullam nisl odio, mattis vel magna quis, bibendum ornare erat. </a:t>
            </a:r>
            <a:endParaRPr b="1">
              <a:solidFill>
                <a:srgbClr val="FFFFFF"/>
              </a:solidFill>
              <a:latin typeface="Trebuchet MS"/>
              <a:ea typeface="Trebuchet MS"/>
              <a:cs typeface="Trebuchet MS"/>
              <a:sym typeface="Trebuchet MS"/>
            </a:endParaRPr>
          </a:p>
        </p:txBody>
      </p:sp>
      <p:sp>
        <p:nvSpPr>
          <p:cNvPr id="192" name="Google Shape;192;p13"/>
          <p:cNvSpPr txBox="1"/>
          <p:nvPr/>
        </p:nvSpPr>
        <p:spPr>
          <a:xfrm>
            <a:off x="6419185" y="3525875"/>
            <a:ext cx="2235000" cy="466500"/>
          </a:xfrm>
          <a:prstGeom prst="rect">
            <a:avLst/>
          </a:prstGeom>
          <a:noFill/>
          <a:ln>
            <a:noFill/>
          </a:ln>
        </p:spPr>
        <p:txBody>
          <a:bodyPr anchorCtr="0" anchor="ctr" bIns="91425" lIns="91425" spcFirstLastPara="1" rIns="91425" wrap="square" tIns="91425">
            <a:noAutofit/>
          </a:bodyPr>
          <a:lstStyle/>
          <a:p>
            <a:pPr indent="0" lvl="0" marL="0" rtl="0" algn="ctr">
              <a:lnSpc>
                <a:spcPct val="130000"/>
              </a:lnSpc>
              <a:spcBef>
                <a:spcPts val="0"/>
              </a:spcBef>
              <a:spcAft>
                <a:spcPts val="0"/>
              </a:spcAft>
              <a:buNone/>
            </a:pPr>
            <a:r>
              <a:rPr b="1" lang="es">
                <a:solidFill>
                  <a:srgbClr val="FFFFFF"/>
                </a:solidFill>
                <a:latin typeface="Trebuchet MS"/>
                <a:ea typeface="Trebuchet MS"/>
                <a:cs typeface="Trebuchet MS"/>
                <a:sym typeface="Trebuchet MS"/>
              </a:rPr>
              <a:t>AENEAN IN MAGNA</a:t>
            </a:r>
            <a:endParaRPr b="1">
              <a:solidFill>
                <a:srgbClr val="FFFFFF"/>
              </a:solidFill>
              <a:latin typeface="Trebuchet MS"/>
              <a:ea typeface="Trebuchet MS"/>
              <a:cs typeface="Trebuchet MS"/>
              <a:sym typeface="Trebuchet MS"/>
            </a:endParaRPr>
          </a:p>
          <a:p>
            <a:pPr indent="0" lvl="0" marL="0" rtl="0" algn="l">
              <a:lnSpc>
                <a:spcPct val="130000"/>
              </a:lnSpc>
              <a:spcBef>
                <a:spcPts val="0"/>
              </a:spcBef>
              <a:spcAft>
                <a:spcPts val="0"/>
              </a:spcAft>
              <a:buNone/>
            </a:pPr>
            <a:r>
              <a:rPr lang="es" sz="1000">
                <a:solidFill>
                  <a:srgbClr val="FFFFFF"/>
                </a:solidFill>
                <a:latin typeface="Trebuchet MS"/>
                <a:ea typeface="Trebuchet MS"/>
                <a:cs typeface="Trebuchet MS"/>
                <a:sym typeface="Trebuchet MS"/>
              </a:rPr>
              <a:t>Nullam nisl odio, mattis vel magna quis, bibendum ornare erat. </a:t>
            </a:r>
            <a:endParaRPr b="1">
              <a:solidFill>
                <a:srgbClr val="FFFFFF"/>
              </a:solidFill>
              <a:latin typeface="Trebuchet MS"/>
              <a:ea typeface="Trebuchet MS"/>
              <a:cs typeface="Trebuchet MS"/>
              <a:sym typeface="Trebuchet M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6" name="Shape 196"/>
        <p:cNvGrpSpPr/>
        <p:nvPr/>
      </p:nvGrpSpPr>
      <p:grpSpPr>
        <a:xfrm>
          <a:off x="0" y="0"/>
          <a:ext cx="0" cy="0"/>
          <a:chOff x="0" y="0"/>
          <a:chExt cx="0" cy="0"/>
        </a:xfrm>
      </p:grpSpPr>
      <p:pic>
        <p:nvPicPr>
          <p:cNvPr descr="Sin título-6.jpg" id="197" name="Google Shape;197;p14"/>
          <p:cNvPicPr preferRelativeResize="0"/>
          <p:nvPr/>
        </p:nvPicPr>
        <p:blipFill rotWithShape="1">
          <a:blip r:embed="rId3">
            <a:alphaModFix/>
          </a:blip>
          <a:srcRect b="3847" l="0" r="0" t="38375"/>
          <a:stretch/>
        </p:blipFill>
        <p:spPr>
          <a:xfrm>
            <a:off x="0" y="1785300"/>
            <a:ext cx="8912700" cy="3432800"/>
          </a:xfrm>
          <a:prstGeom prst="rect">
            <a:avLst/>
          </a:prstGeom>
          <a:noFill/>
          <a:ln>
            <a:noFill/>
          </a:ln>
        </p:spPr>
      </p:pic>
      <p:sp>
        <p:nvSpPr>
          <p:cNvPr id="198" name="Google Shape;198;p14"/>
          <p:cNvSpPr/>
          <p:nvPr/>
        </p:nvSpPr>
        <p:spPr>
          <a:xfrm>
            <a:off x="0" y="0"/>
            <a:ext cx="9144000" cy="1785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a:t>     </a:t>
            </a:r>
            <a:endParaRPr/>
          </a:p>
        </p:txBody>
      </p:sp>
      <p:sp>
        <p:nvSpPr>
          <p:cNvPr id="199" name="Google Shape;199;p14"/>
          <p:cNvSpPr txBox="1"/>
          <p:nvPr/>
        </p:nvSpPr>
        <p:spPr>
          <a:xfrm>
            <a:off x="423425" y="187425"/>
            <a:ext cx="5157300" cy="4665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b="1" lang="es" sz="3500">
                <a:solidFill>
                  <a:srgbClr val="E4196F"/>
                </a:solidFill>
                <a:latin typeface="Trebuchet MS"/>
                <a:ea typeface="Trebuchet MS"/>
                <a:cs typeface="Trebuchet MS"/>
                <a:sym typeface="Trebuchet MS"/>
              </a:rPr>
              <a:t>DONEC PLACERAT</a:t>
            </a:r>
            <a:endParaRPr b="1" sz="3500">
              <a:solidFill>
                <a:srgbClr val="E4196F"/>
              </a:solidFill>
              <a:latin typeface="Trebuchet MS"/>
              <a:ea typeface="Trebuchet MS"/>
              <a:cs typeface="Trebuchet MS"/>
              <a:sym typeface="Trebuchet MS"/>
            </a:endParaRPr>
          </a:p>
          <a:p>
            <a:pPr indent="0" lvl="0" marL="0" rtl="0" algn="just">
              <a:spcBef>
                <a:spcPts val="0"/>
              </a:spcBef>
              <a:spcAft>
                <a:spcPts val="0"/>
              </a:spcAft>
              <a:buNone/>
            </a:pPr>
            <a:r>
              <a:rPr b="1" lang="es" sz="3500">
                <a:solidFill>
                  <a:srgbClr val="E4196F"/>
                </a:solidFill>
                <a:latin typeface="Trebuchet MS"/>
                <a:ea typeface="Trebuchet MS"/>
                <a:cs typeface="Trebuchet MS"/>
                <a:sym typeface="Trebuchet MS"/>
              </a:rPr>
              <a:t>SEM TEMPUS</a:t>
            </a:r>
            <a:endParaRPr b="1" sz="3500">
              <a:solidFill>
                <a:srgbClr val="E4196F"/>
              </a:solidFill>
              <a:latin typeface="Trebuchet MS"/>
              <a:ea typeface="Trebuchet MS"/>
              <a:cs typeface="Trebuchet MS"/>
              <a:sym typeface="Trebuchet MS"/>
            </a:endParaRPr>
          </a:p>
        </p:txBody>
      </p:sp>
      <p:sp>
        <p:nvSpPr>
          <p:cNvPr id="200" name="Google Shape;200;p14"/>
          <p:cNvSpPr txBox="1"/>
          <p:nvPr/>
        </p:nvSpPr>
        <p:spPr>
          <a:xfrm>
            <a:off x="4748650" y="263900"/>
            <a:ext cx="3831300" cy="4665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lang="es" sz="1000">
                <a:solidFill>
                  <a:srgbClr val="FFFFFF"/>
                </a:solidFill>
                <a:latin typeface="Trebuchet MS"/>
                <a:ea typeface="Trebuchet MS"/>
                <a:cs typeface="Trebuchet MS"/>
                <a:sym typeface="Trebuchet MS"/>
              </a:rPr>
              <a:t>Nullam nisl odio, mattis vel magna quis, bibendum ornare erat. Nullam accumsan rhoncus ultrices. Aenean in magna lectus. Suspendisse potenti. Nulla pretium tincidunt erat, id ullamcorper nibh pretium at. Donec tempus leo et risus molestie, id sodales ex elementum. Nunc luctus erat a augue accumsan, ut eleifend ex rutrum. </a:t>
            </a:r>
            <a:endParaRPr sz="1000">
              <a:solidFill>
                <a:srgbClr val="FFFFFF"/>
              </a:solidFill>
              <a:latin typeface="Trebuchet MS"/>
              <a:ea typeface="Trebuchet MS"/>
              <a:cs typeface="Trebuchet MS"/>
              <a:sym typeface="Trebuchet MS"/>
            </a:endParaRPr>
          </a:p>
        </p:txBody>
      </p:sp>
      <p:sp>
        <p:nvSpPr>
          <p:cNvPr id="201" name="Google Shape;201;p14"/>
          <p:cNvSpPr/>
          <p:nvPr/>
        </p:nvSpPr>
        <p:spPr>
          <a:xfrm>
            <a:off x="8912700" y="0"/>
            <a:ext cx="231300" cy="5143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4"/>
          <p:cNvSpPr txBox="1"/>
          <p:nvPr/>
        </p:nvSpPr>
        <p:spPr>
          <a:xfrm rot="-5401303">
            <a:off x="7912345" y="562138"/>
            <a:ext cx="23739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E4196F"/>
                </a:solidFill>
                <a:latin typeface="Trebuchet MS"/>
                <a:ea typeface="Trebuchet MS"/>
                <a:cs typeface="Trebuchet MS"/>
                <a:sym typeface="Trebuchet MS"/>
              </a:rPr>
              <a:t>www.eventscompany.com</a:t>
            </a:r>
            <a:endParaRPr i="1" sz="800">
              <a:solidFill>
                <a:srgbClr val="E4196F"/>
              </a:solidFill>
              <a:latin typeface="Trebuchet MS"/>
              <a:ea typeface="Trebuchet MS"/>
              <a:cs typeface="Trebuchet MS"/>
              <a:sym typeface="Trebuchet MS"/>
            </a:endParaRPr>
          </a:p>
        </p:txBody>
      </p:sp>
      <p:sp>
        <p:nvSpPr>
          <p:cNvPr id="203" name="Google Shape;203;p14"/>
          <p:cNvSpPr txBox="1"/>
          <p:nvPr/>
        </p:nvSpPr>
        <p:spPr>
          <a:xfrm rot="-5401752">
            <a:off x="8805007" y="4586775"/>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E4196F"/>
                </a:solidFill>
                <a:latin typeface="Trebuchet MS"/>
                <a:ea typeface="Trebuchet MS"/>
                <a:cs typeface="Trebuchet MS"/>
                <a:sym typeface="Trebuchet MS"/>
              </a:rPr>
              <a:t>Page 1</a:t>
            </a:r>
            <a:endParaRPr i="1" sz="800">
              <a:solidFill>
                <a:srgbClr val="E4196F"/>
              </a:solidFill>
              <a:latin typeface="Trebuchet MS"/>
              <a:ea typeface="Trebuchet MS"/>
              <a:cs typeface="Trebuchet MS"/>
              <a:sym typeface="Trebuchet MS"/>
            </a:endParaRPr>
          </a:p>
        </p:txBody>
      </p:sp>
      <p:pic>
        <p:nvPicPr>
          <p:cNvPr descr="dj.png" id="204" name="Google Shape;204;p14"/>
          <p:cNvPicPr preferRelativeResize="0"/>
          <p:nvPr/>
        </p:nvPicPr>
        <p:blipFill>
          <a:blip r:embed="rId4">
            <a:alphaModFix/>
          </a:blip>
          <a:stretch>
            <a:fillRect/>
          </a:stretch>
        </p:blipFill>
        <p:spPr>
          <a:xfrm>
            <a:off x="99621" y="4414300"/>
            <a:ext cx="635109" cy="588600"/>
          </a:xfrm>
          <a:prstGeom prst="rect">
            <a:avLst/>
          </a:prstGeom>
          <a:noFill/>
          <a:ln>
            <a:noFill/>
          </a:ln>
        </p:spPr>
      </p:pic>
      <p:pic>
        <p:nvPicPr>
          <p:cNvPr descr="chat-2.png" id="205" name="Google Shape;205;p14"/>
          <p:cNvPicPr preferRelativeResize="0"/>
          <p:nvPr/>
        </p:nvPicPr>
        <p:blipFill>
          <a:blip r:embed="rId5">
            <a:alphaModFix/>
          </a:blip>
          <a:stretch>
            <a:fillRect/>
          </a:stretch>
        </p:blipFill>
        <p:spPr>
          <a:xfrm>
            <a:off x="4180975" y="2028325"/>
            <a:ext cx="782051" cy="782051"/>
          </a:xfrm>
          <a:prstGeom prst="rect">
            <a:avLst/>
          </a:prstGeom>
          <a:noFill/>
          <a:ln>
            <a:noFill/>
          </a:ln>
        </p:spPr>
      </p:pic>
      <p:pic>
        <p:nvPicPr>
          <p:cNvPr descr="heart.png" id="206" name="Google Shape;206;p14"/>
          <p:cNvPicPr preferRelativeResize="0"/>
          <p:nvPr/>
        </p:nvPicPr>
        <p:blipFill>
          <a:blip r:embed="rId6">
            <a:alphaModFix/>
          </a:blip>
          <a:stretch>
            <a:fillRect/>
          </a:stretch>
        </p:blipFill>
        <p:spPr>
          <a:xfrm>
            <a:off x="7145650" y="2028325"/>
            <a:ext cx="782049" cy="782049"/>
          </a:xfrm>
          <a:prstGeom prst="rect">
            <a:avLst/>
          </a:prstGeom>
          <a:noFill/>
          <a:ln>
            <a:noFill/>
          </a:ln>
        </p:spPr>
      </p:pic>
      <p:pic>
        <p:nvPicPr>
          <p:cNvPr descr="musical-note.png" id="207" name="Google Shape;207;p14"/>
          <p:cNvPicPr preferRelativeResize="0"/>
          <p:nvPr/>
        </p:nvPicPr>
        <p:blipFill>
          <a:blip r:embed="rId7">
            <a:alphaModFix/>
          </a:blip>
          <a:stretch>
            <a:fillRect/>
          </a:stretch>
        </p:blipFill>
        <p:spPr>
          <a:xfrm>
            <a:off x="1015750" y="2028325"/>
            <a:ext cx="782051" cy="782051"/>
          </a:xfrm>
          <a:prstGeom prst="rect">
            <a:avLst/>
          </a:prstGeom>
          <a:noFill/>
          <a:ln>
            <a:noFill/>
          </a:ln>
        </p:spPr>
      </p:pic>
      <p:sp>
        <p:nvSpPr>
          <p:cNvPr id="208" name="Google Shape;208;p14"/>
          <p:cNvSpPr txBox="1"/>
          <p:nvPr/>
        </p:nvSpPr>
        <p:spPr>
          <a:xfrm>
            <a:off x="367910" y="3068675"/>
            <a:ext cx="2235000" cy="466500"/>
          </a:xfrm>
          <a:prstGeom prst="rect">
            <a:avLst/>
          </a:prstGeom>
          <a:noFill/>
          <a:ln>
            <a:noFill/>
          </a:ln>
        </p:spPr>
        <p:txBody>
          <a:bodyPr anchorCtr="0" anchor="ctr" bIns="91425" lIns="91425" spcFirstLastPara="1" rIns="91425" wrap="square" tIns="91425">
            <a:noAutofit/>
          </a:bodyPr>
          <a:lstStyle/>
          <a:p>
            <a:pPr indent="0" lvl="0" marL="0" rtl="0" algn="ctr">
              <a:lnSpc>
                <a:spcPct val="130000"/>
              </a:lnSpc>
              <a:spcBef>
                <a:spcPts val="0"/>
              </a:spcBef>
              <a:spcAft>
                <a:spcPts val="0"/>
              </a:spcAft>
              <a:buNone/>
            </a:pPr>
            <a:r>
              <a:rPr b="1" lang="es">
                <a:solidFill>
                  <a:schemeClr val="dk1"/>
                </a:solidFill>
                <a:latin typeface="Trebuchet MS"/>
                <a:ea typeface="Trebuchet MS"/>
                <a:cs typeface="Trebuchet MS"/>
                <a:sym typeface="Trebuchet MS"/>
              </a:rPr>
              <a:t>AENEAN IN MAGNA</a:t>
            </a:r>
            <a:endParaRPr b="1">
              <a:solidFill>
                <a:schemeClr val="dk1"/>
              </a:solidFill>
              <a:latin typeface="Trebuchet MS"/>
              <a:ea typeface="Trebuchet MS"/>
              <a:cs typeface="Trebuchet MS"/>
              <a:sym typeface="Trebuchet MS"/>
            </a:endParaRPr>
          </a:p>
          <a:p>
            <a:pPr indent="0" lvl="0" marL="0" rtl="0" algn="l">
              <a:lnSpc>
                <a:spcPct val="130000"/>
              </a:lnSpc>
              <a:spcBef>
                <a:spcPts val="0"/>
              </a:spcBef>
              <a:spcAft>
                <a:spcPts val="0"/>
              </a:spcAft>
              <a:buClr>
                <a:schemeClr val="dk1"/>
              </a:buClr>
              <a:buSzPts val="1100"/>
              <a:buFont typeface="Arial"/>
              <a:buNone/>
            </a:pPr>
            <a:r>
              <a:rPr lang="es" sz="1000">
                <a:solidFill>
                  <a:schemeClr val="dk1"/>
                </a:solidFill>
                <a:latin typeface="Trebuchet MS"/>
                <a:ea typeface="Trebuchet MS"/>
                <a:cs typeface="Trebuchet MS"/>
                <a:sym typeface="Trebuchet MS"/>
              </a:rPr>
              <a:t>Nullam nisl odio, mattis vel magna quis, bibendum ornare erat. </a:t>
            </a:r>
            <a:endParaRPr b="1">
              <a:solidFill>
                <a:schemeClr val="dk1"/>
              </a:solidFill>
              <a:latin typeface="Trebuchet MS"/>
              <a:ea typeface="Trebuchet MS"/>
              <a:cs typeface="Trebuchet MS"/>
              <a:sym typeface="Trebuchet MS"/>
            </a:endParaRPr>
          </a:p>
        </p:txBody>
      </p:sp>
      <p:sp>
        <p:nvSpPr>
          <p:cNvPr id="209" name="Google Shape;209;p14"/>
          <p:cNvSpPr txBox="1"/>
          <p:nvPr/>
        </p:nvSpPr>
        <p:spPr>
          <a:xfrm>
            <a:off x="3454510" y="3068675"/>
            <a:ext cx="2235000" cy="466500"/>
          </a:xfrm>
          <a:prstGeom prst="rect">
            <a:avLst/>
          </a:prstGeom>
          <a:noFill/>
          <a:ln>
            <a:noFill/>
          </a:ln>
        </p:spPr>
        <p:txBody>
          <a:bodyPr anchorCtr="0" anchor="ctr" bIns="91425" lIns="91425" spcFirstLastPara="1" rIns="91425" wrap="square" tIns="91425">
            <a:noAutofit/>
          </a:bodyPr>
          <a:lstStyle/>
          <a:p>
            <a:pPr indent="0" lvl="0" marL="0" rtl="0" algn="ctr">
              <a:lnSpc>
                <a:spcPct val="130000"/>
              </a:lnSpc>
              <a:spcBef>
                <a:spcPts val="0"/>
              </a:spcBef>
              <a:spcAft>
                <a:spcPts val="0"/>
              </a:spcAft>
              <a:buNone/>
            </a:pPr>
            <a:r>
              <a:rPr b="1" lang="es">
                <a:solidFill>
                  <a:schemeClr val="dk1"/>
                </a:solidFill>
                <a:latin typeface="Trebuchet MS"/>
                <a:ea typeface="Trebuchet MS"/>
                <a:cs typeface="Trebuchet MS"/>
                <a:sym typeface="Trebuchet MS"/>
              </a:rPr>
              <a:t>AENEAN IN MAGNA</a:t>
            </a:r>
            <a:endParaRPr b="1">
              <a:solidFill>
                <a:schemeClr val="dk1"/>
              </a:solidFill>
              <a:latin typeface="Trebuchet MS"/>
              <a:ea typeface="Trebuchet MS"/>
              <a:cs typeface="Trebuchet MS"/>
              <a:sym typeface="Trebuchet MS"/>
            </a:endParaRPr>
          </a:p>
          <a:p>
            <a:pPr indent="0" lvl="0" marL="0" rtl="0" algn="l">
              <a:lnSpc>
                <a:spcPct val="130000"/>
              </a:lnSpc>
              <a:spcBef>
                <a:spcPts val="0"/>
              </a:spcBef>
              <a:spcAft>
                <a:spcPts val="0"/>
              </a:spcAft>
              <a:buNone/>
            </a:pPr>
            <a:r>
              <a:rPr lang="es" sz="1000">
                <a:solidFill>
                  <a:schemeClr val="dk1"/>
                </a:solidFill>
                <a:latin typeface="Trebuchet MS"/>
                <a:ea typeface="Trebuchet MS"/>
                <a:cs typeface="Trebuchet MS"/>
                <a:sym typeface="Trebuchet MS"/>
              </a:rPr>
              <a:t>Nullam nisl odio, mattis vel magna quis, bibendum ornare erat. </a:t>
            </a:r>
            <a:endParaRPr b="1">
              <a:solidFill>
                <a:schemeClr val="dk1"/>
              </a:solidFill>
              <a:latin typeface="Trebuchet MS"/>
              <a:ea typeface="Trebuchet MS"/>
              <a:cs typeface="Trebuchet MS"/>
              <a:sym typeface="Trebuchet MS"/>
            </a:endParaRPr>
          </a:p>
        </p:txBody>
      </p:sp>
      <p:sp>
        <p:nvSpPr>
          <p:cNvPr id="210" name="Google Shape;210;p14"/>
          <p:cNvSpPr txBox="1"/>
          <p:nvPr/>
        </p:nvSpPr>
        <p:spPr>
          <a:xfrm>
            <a:off x="6419185" y="3068675"/>
            <a:ext cx="2235000" cy="466500"/>
          </a:xfrm>
          <a:prstGeom prst="rect">
            <a:avLst/>
          </a:prstGeom>
          <a:noFill/>
          <a:ln>
            <a:noFill/>
          </a:ln>
        </p:spPr>
        <p:txBody>
          <a:bodyPr anchorCtr="0" anchor="ctr" bIns="91425" lIns="91425" spcFirstLastPara="1" rIns="91425" wrap="square" tIns="91425">
            <a:noAutofit/>
          </a:bodyPr>
          <a:lstStyle/>
          <a:p>
            <a:pPr indent="0" lvl="0" marL="0" rtl="0" algn="ctr">
              <a:lnSpc>
                <a:spcPct val="130000"/>
              </a:lnSpc>
              <a:spcBef>
                <a:spcPts val="0"/>
              </a:spcBef>
              <a:spcAft>
                <a:spcPts val="0"/>
              </a:spcAft>
              <a:buNone/>
            </a:pPr>
            <a:r>
              <a:rPr b="1" lang="es">
                <a:solidFill>
                  <a:schemeClr val="dk1"/>
                </a:solidFill>
                <a:latin typeface="Trebuchet MS"/>
                <a:ea typeface="Trebuchet MS"/>
                <a:cs typeface="Trebuchet MS"/>
                <a:sym typeface="Trebuchet MS"/>
              </a:rPr>
              <a:t>AENEAN IN MAGNA</a:t>
            </a:r>
            <a:endParaRPr b="1">
              <a:solidFill>
                <a:schemeClr val="dk1"/>
              </a:solidFill>
              <a:latin typeface="Trebuchet MS"/>
              <a:ea typeface="Trebuchet MS"/>
              <a:cs typeface="Trebuchet MS"/>
              <a:sym typeface="Trebuchet MS"/>
            </a:endParaRPr>
          </a:p>
          <a:p>
            <a:pPr indent="0" lvl="0" marL="0" rtl="0" algn="l">
              <a:lnSpc>
                <a:spcPct val="130000"/>
              </a:lnSpc>
              <a:spcBef>
                <a:spcPts val="0"/>
              </a:spcBef>
              <a:spcAft>
                <a:spcPts val="0"/>
              </a:spcAft>
              <a:buNone/>
            </a:pPr>
            <a:r>
              <a:rPr lang="es" sz="1000">
                <a:solidFill>
                  <a:schemeClr val="dk1"/>
                </a:solidFill>
                <a:latin typeface="Trebuchet MS"/>
                <a:ea typeface="Trebuchet MS"/>
                <a:cs typeface="Trebuchet MS"/>
                <a:sym typeface="Trebuchet MS"/>
              </a:rPr>
              <a:t>Nullam nisl odio, mattis vel magna quis, bibendum ornare erat. </a:t>
            </a:r>
            <a:endParaRPr b="1">
              <a:solidFill>
                <a:schemeClr val="dk1"/>
              </a:solidFill>
              <a:latin typeface="Trebuchet MS"/>
              <a:ea typeface="Trebuchet MS"/>
              <a:cs typeface="Trebuchet MS"/>
              <a:sym typeface="Trebuchet M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4" name="Shape 214"/>
        <p:cNvGrpSpPr/>
        <p:nvPr/>
      </p:nvGrpSpPr>
      <p:grpSpPr>
        <a:xfrm>
          <a:off x="0" y="0"/>
          <a:ext cx="0" cy="0"/>
          <a:chOff x="0" y="0"/>
          <a:chExt cx="0" cy="0"/>
        </a:xfrm>
      </p:grpSpPr>
      <p:sp>
        <p:nvSpPr>
          <p:cNvPr id="215" name="Google Shape;215;p15"/>
          <p:cNvSpPr/>
          <p:nvPr/>
        </p:nvSpPr>
        <p:spPr>
          <a:xfrm>
            <a:off x="4560425" y="0"/>
            <a:ext cx="45837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a:t>     </a:t>
            </a:r>
            <a:endParaRPr/>
          </a:p>
        </p:txBody>
      </p:sp>
      <p:sp>
        <p:nvSpPr>
          <p:cNvPr id="216" name="Google Shape;216;p15"/>
          <p:cNvSpPr txBox="1"/>
          <p:nvPr/>
        </p:nvSpPr>
        <p:spPr>
          <a:xfrm>
            <a:off x="4817740" y="1351375"/>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3800">
                <a:solidFill>
                  <a:srgbClr val="E4196F"/>
                </a:solidFill>
                <a:latin typeface="Trebuchet MS"/>
                <a:ea typeface="Trebuchet MS"/>
                <a:cs typeface="Trebuchet MS"/>
                <a:sym typeface="Trebuchet MS"/>
              </a:rPr>
              <a:t>Statistics</a:t>
            </a:r>
            <a:endParaRPr b="1" sz="3800">
              <a:solidFill>
                <a:srgbClr val="E4196F"/>
              </a:solidFill>
              <a:latin typeface="Trebuchet MS"/>
              <a:ea typeface="Trebuchet MS"/>
              <a:cs typeface="Trebuchet MS"/>
              <a:sym typeface="Trebuchet MS"/>
            </a:endParaRPr>
          </a:p>
        </p:txBody>
      </p:sp>
      <p:sp>
        <p:nvSpPr>
          <p:cNvPr id="217" name="Google Shape;217;p15"/>
          <p:cNvSpPr txBox="1"/>
          <p:nvPr/>
        </p:nvSpPr>
        <p:spPr>
          <a:xfrm>
            <a:off x="4852447" y="2194700"/>
            <a:ext cx="2793900" cy="11067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s" sz="1000">
                <a:solidFill>
                  <a:srgbClr val="FFFFFF"/>
                </a:solidFill>
                <a:latin typeface="Trebuchet MS"/>
                <a:ea typeface="Trebuchet MS"/>
                <a:cs typeface="Trebuchet MS"/>
                <a:sym typeface="Trebuchet MS"/>
              </a:rPr>
              <a:t>Lorem ipsum dolor sit amet, consectetur adipiscing elit. Aliquam libero tortor, viverra eu rhoncus quis, vehicula ac lorem. Quisque vulputate lectus nibh, sed dictum diam rhoncus a. Sed in lacus et tortor condimentum dapibus. Fusce facilisis felis porta mi aliquam pretium. </a:t>
            </a:r>
            <a:endParaRPr sz="1000">
              <a:solidFill>
                <a:srgbClr val="FFFFFF"/>
              </a:solidFill>
              <a:latin typeface="Trebuchet MS"/>
              <a:ea typeface="Trebuchet MS"/>
              <a:cs typeface="Trebuchet MS"/>
              <a:sym typeface="Trebuchet MS"/>
            </a:endParaRPr>
          </a:p>
        </p:txBody>
      </p:sp>
      <p:sp>
        <p:nvSpPr>
          <p:cNvPr id="218" name="Google Shape;218;p15"/>
          <p:cNvSpPr/>
          <p:nvPr/>
        </p:nvSpPr>
        <p:spPr>
          <a:xfrm>
            <a:off x="8912700" y="0"/>
            <a:ext cx="231300" cy="5143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5"/>
          <p:cNvSpPr txBox="1"/>
          <p:nvPr/>
        </p:nvSpPr>
        <p:spPr>
          <a:xfrm rot="-5401303">
            <a:off x="7912345" y="562138"/>
            <a:ext cx="23739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E4196F"/>
                </a:solidFill>
                <a:latin typeface="Trebuchet MS"/>
                <a:ea typeface="Trebuchet MS"/>
                <a:cs typeface="Trebuchet MS"/>
                <a:sym typeface="Trebuchet MS"/>
              </a:rPr>
              <a:t>www.eventscompany.com</a:t>
            </a:r>
            <a:endParaRPr i="1" sz="800">
              <a:solidFill>
                <a:srgbClr val="E4196F"/>
              </a:solidFill>
              <a:latin typeface="Trebuchet MS"/>
              <a:ea typeface="Trebuchet MS"/>
              <a:cs typeface="Trebuchet MS"/>
              <a:sym typeface="Trebuchet MS"/>
            </a:endParaRPr>
          </a:p>
        </p:txBody>
      </p:sp>
      <p:sp>
        <p:nvSpPr>
          <p:cNvPr id="220" name="Google Shape;220;p15"/>
          <p:cNvSpPr txBox="1"/>
          <p:nvPr/>
        </p:nvSpPr>
        <p:spPr>
          <a:xfrm rot="-5401752">
            <a:off x="8805007" y="4586775"/>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E4196F"/>
                </a:solidFill>
                <a:latin typeface="Trebuchet MS"/>
                <a:ea typeface="Trebuchet MS"/>
                <a:cs typeface="Trebuchet MS"/>
                <a:sym typeface="Trebuchet MS"/>
              </a:rPr>
              <a:t>Page 1</a:t>
            </a:r>
            <a:endParaRPr i="1" sz="800">
              <a:solidFill>
                <a:srgbClr val="E4196F"/>
              </a:solidFill>
              <a:latin typeface="Trebuchet MS"/>
              <a:ea typeface="Trebuchet MS"/>
              <a:cs typeface="Trebuchet MS"/>
              <a:sym typeface="Trebuchet MS"/>
            </a:endParaRPr>
          </a:p>
        </p:txBody>
      </p:sp>
      <p:pic>
        <p:nvPicPr>
          <p:cNvPr descr="dj.png" id="221" name="Google Shape;221;p15"/>
          <p:cNvPicPr preferRelativeResize="0"/>
          <p:nvPr/>
        </p:nvPicPr>
        <p:blipFill>
          <a:blip r:embed="rId3">
            <a:alphaModFix/>
          </a:blip>
          <a:stretch>
            <a:fillRect/>
          </a:stretch>
        </p:blipFill>
        <p:spPr>
          <a:xfrm>
            <a:off x="99621" y="4414300"/>
            <a:ext cx="635109" cy="588600"/>
          </a:xfrm>
          <a:prstGeom prst="rect">
            <a:avLst/>
          </a:prstGeom>
          <a:noFill/>
          <a:ln>
            <a:noFill/>
          </a:ln>
        </p:spPr>
      </p:pic>
      <p:pic>
        <p:nvPicPr>
          <p:cNvPr descr="line-chart copia.png" id="222" name="Google Shape;222;p15"/>
          <p:cNvPicPr preferRelativeResize="0"/>
          <p:nvPr/>
        </p:nvPicPr>
        <p:blipFill>
          <a:blip r:embed="rId4">
            <a:alphaModFix/>
          </a:blip>
          <a:stretch>
            <a:fillRect/>
          </a:stretch>
        </p:blipFill>
        <p:spPr>
          <a:xfrm>
            <a:off x="869875" y="1115650"/>
            <a:ext cx="2799400" cy="27994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6" name="Shape 226"/>
        <p:cNvGrpSpPr/>
        <p:nvPr/>
      </p:nvGrpSpPr>
      <p:grpSpPr>
        <a:xfrm>
          <a:off x="0" y="0"/>
          <a:ext cx="0" cy="0"/>
          <a:chOff x="0" y="0"/>
          <a:chExt cx="0" cy="0"/>
        </a:xfrm>
      </p:grpSpPr>
      <p:sp>
        <p:nvSpPr>
          <p:cNvPr id="227" name="Google Shape;227;p16"/>
          <p:cNvSpPr/>
          <p:nvPr/>
        </p:nvSpPr>
        <p:spPr>
          <a:xfrm>
            <a:off x="8912700" y="0"/>
            <a:ext cx="231300" cy="5143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6"/>
          <p:cNvSpPr txBox="1"/>
          <p:nvPr/>
        </p:nvSpPr>
        <p:spPr>
          <a:xfrm rot="-5401303">
            <a:off x="7912345" y="562138"/>
            <a:ext cx="23739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E4196F"/>
                </a:solidFill>
                <a:latin typeface="Trebuchet MS"/>
                <a:ea typeface="Trebuchet MS"/>
                <a:cs typeface="Trebuchet MS"/>
                <a:sym typeface="Trebuchet MS"/>
              </a:rPr>
              <a:t>www.eventscompany.com</a:t>
            </a:r>
            <a:endParaRPr i="1" sz="800">
              <a:solidFill>
                <a:srgbClr val="E4196F"/>
              </a:solidFill>
              <a:latin typeface="Trebuchet MS"/>
              <a:ea typeface="Trebuchet MS"/>
              <a:cs typeface="Trebuchet MS"/>
              <a:sym typeface="Trebuchet MS"/>
            </a:endParaRPr>
          </a:p>
        </p:txBody>
      </p:sp>
      <p:sp>
        <p:nvSpPr>
          <p:cNvPr id="229" name="Google Shape;229;p16"/>
          <p:cNvSpPr txBox="1"/>
          <p:nvPr/>
        </p:nvSpPr>
        <p:spPr>
          <a:xfrm rot="-5401752">
            <a:off x="8805007" y="4586775"/>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E4196F"/>
                </a:solidFill>
                <a:latin typeface="Trebuchet MS"/>
                <a:ea typeface="Trebuchet MS"/>
                <a:cs typeface="Trebuchet MS"/>
                <a:sym typeface="Trebuchet MS"/>
              </a:rPr>
              <a:t>Page 1</a:t>
            </a:r>
            <a:endParaRPr i="1" sz="800">
              <a:solidFill>
                <a:srgbClr val="E4196F"/>
              </a:solidFill>
              <a:latin typeface="Trebuchet MS"/>
              <a:ea typeface="Trebuchet MS"/>
              <a:cs typeface="Trebuchet MS"/>
              <a:sym typeface="Trebuchet MS"/>
            </a:endParaRPr>
          </a:p>
        </p:txBody>
      </p:sp>
      <p:sp>
        <p:nvSpPr>
          <p:cNvPr id="230" name="Google Shape;230;p16"/>
          <p:cNvSpPr txBox="1"/>
          <p:nvPr/>
        </p:nvSpPr>
        <p:spPr>
          <a:xfrm>
            <a:off x="378000" y="4115210"/>
            <a:ext cx="8508900" cy="720300"/>
          </a:xfrm>
          <a:prstGeom prst="rect">
            <a:avLst/>
          </a:prstGeom>
          <a:noFill/>
          <a:ln>
            <a:noFill/>
          </a:ln>
        </p:spPr>
        <p:txBody>
          <a:bodyPr anchorCtr="0" anchor="t" bIns="45700" lIns="91425" spcFirstLastPara="1" rIns="91425" wrap="square" tIns="45700">
            <a:noAutofit/>
          </a:bodyPr>
          <a:lstStyle/>
          <a:p>
            <a:pPr indent="0" lvl="0" marL="0" rtl="0" algn="l">
              <a:spcBef>
                <a:spcPts val="1000"/>
              </a:spcBef>
              <a:spcAft>
                <a:spcPts val="0"/>
              </a:spcAft>
              <a:buClr>
                <a:srgbClr val="000000"/>
              </a:buClr>
              <a:buSzPts val="1100"/>
              <a:buFont typeface="Arial"/>
              <a:buNone/>
            </a:pPr>
            <a:r>
              <a:rPr b="1" lang="es" sz="900">
                <a:solidFill>
                  <a:srgbClr val="FFFFFF"/>
                </a:solidFill>
                <a:latin typeface="Trebuchet MS"/>
                <a:ea typeface="Trebuchet MS"/>
                <a:cs typeface="Trebuchet MS"/>
                <a:sym typeface="Trebuchet MS"/>
              </a:rPr>
              <a:t>Important:</a:t>
            </a:r>
            <a:r>
              <a:rPr lang="es" sz="900">
                <a:solidFill>
                  <a:srgbClr val="FFFFFF"/>
                </a:solidFill>
                <a:latin typeface="Trebuchet MS"/>
                <a:ea typeface="Trebuchet MS"/>
                <a:cs typeface="Trebuchet MS"/>
                <a:sym typeface="Trebuchet MS"/>
              </a:rPr>
              <a:t> All our templates are free to use under </a:t>
            </a:r>
            <a:r>
              <a:rPr lang="es" sz="900" u="sng">
                <a:solidFill>
                  <a:srgbClr val="FFFFFF"/>
                </a:solidFill>
                <a:latin typeface="Trebuchet MS"/>
                <a:ea typeface="Trebuchet MS"/>
                <a:cs typeface="Trebuchet MS"/>
                <a:sym typeface="Trebuchet MS"/>
                <a:hlinkClick r:id="rId3"/>
              </a:rPr>
              <a:t>Creative Commons Attribution License</a:t>
            </a:r>
            <a:r>
              <a:rPr lang="es" sz="900">
                <a:solidFill>
                  <a:srgbClr val="FFFFFF"/>
                </a:solidFill>
                <a:latin typeface="Trebuchet MS"/>
                <a:ea typeface="Trebuchet MS"/>
                <a:cs typeface="Trebuchet MS"/>
                <a:sym typeface="Trebuchet MS"/>
              </a:rPr>
              <a:t>. If you use the graphic assets (photos, icons and typographies) included in this Google Slides Templates you must keep the Credits slide or add all attributions in the last slide notes.</a:t>
            </a:r>
            <a:endParaRPr sz="900">
              <a:solidFill>
                <a:srgbClr val="FFFFFF"/>
              </a:solidFill>
              <a:latin typeface="Trebuchet MS"/>
              <a:ea typeface="Trebuchet MS"/>
              <a:cs typeface="Trebuchet MS"/>
              <a:sym typeface="Trebuchet MS"/>
            </a:endParaRPr>
          </a:p>
          <a:p>
            <a:pPr indent="0" lvl="0" marL="0" marR="0" rtl="0" algn="just">
              <a:lnSpc>
                <a:spcPct val="130000"/>
              </a:lnSpc>
              <a:spcBef>
                <a:spcPts val="1000"/>
              </a:spcBef>
              <a:spcAft>
                <a:spcPts val="0"/>
              </a:spcAft>
              <a:buNone/>
            </a:pPr>
            <a:r>
              <a:t/>
            </a:r>
            <a:endParaRPr sz="900">
              <a:solidFill>
                <a:srgbClr val="FFFFFF"/>
              </a:solidFill>
              <a:latin typeface="Trebuchet MS"/>
              <a:ea typeface="Trebuchet MS"/>
              <a:cs typeface="Trebuchet MS"/>
              <a:sym typeface="Trebuchet MS"/>
            </a:endParaRPr>
          </a:p>
        </p:txBody>
      </p:sp>
      <p:sp>
        <p:nvSpPr>
          <p:cNvPr id="231" name="Google Shape;231;p16"/>
          <p:cNvSpPr txBox="1"/>
          <p:nvPr/>
        </p:nvSpPr>
        <p:spPr>
          <a:xfrm>
            <a:off x="381069" y="1845748"/>
            <a:ext cx="3292500" cy="5709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600"/>
              </a:spcAft>
              <a:buNone/>
            </a:pPr>
            <a:r>
              <a:rPr lang="es" sz="2200">
                <a:solidFill>
                  <a:srgbClr val="FFFFFF"/>
                </a:solidFill>
                <a:latin typeface="Trebuchet MS"/>
                <a:ea typeface="Trebuchet MS"/>
                <a:cs typeface="Trebuchet MS"/>
                <a:sym typeface="Trebuchet MS"/>
              </a:rPr>
              <a:t>Open in Google Slides</a:t>
            </a:r>
            <a:endParaRPr sz="2200">
              <a:solidFill>
                <a:srgbClr val="FFFFFF"/>
              </a:solidFill>
              <a:latin typeface="Trebuchet MS"/>
              <a:ea typeface="Trebuchet MS"/>
              <a:cs typeface="Trebuchet MS"/>
              <a:sym typeface="Trebuchet MS"/>
            </a:endParaRPr>
          </a:p>
        </p:txBody>
      </p:sp>
      <p:sp>
        <p:nvSpPr>
          <p:cNvPr id="232" name="Google Shape;232;p16"/>
          <p:cNvSpPr txBox="1"/>
          <p:nvPr/>
        </p:nvSpPr>
        <p:spPr>
          <a:xfrm>
            <a:off x="4832400" y="1845748"/>
            <a:ext cx="3292500" cy="5709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600"/>
              </a:spcAft>
              <a:buNone/>
            </a:pPr>
            <a:r>
              <a:rPr lang="es" sz="2200">
                <a:solidFill>
                  <a:srgbClr val="FFFFFF"/>
                </a:solidFill>
                <a:latin typeface="Trebuchet MS"/>
                <a:ea typeface="Trebuchet MS"/>
                <a:cs typeface="Trebuchet MS"/>
                <a:sym typeface="Trebuchet MS"/>
              </a:rPr>
              <a:t>Open in PowerPoint®</a:t>
            </a:r>
            <a:endParaRPr sz="2200">
              <a:solidFill>
                <a:srgbClr val="FFFFFF"/>
              </a:solidFill>
              <a:latin typeface="Trebuchet MS"/>
              <a:ea typeface="Trebuchet MS"/>
              <a:cs typeface="Trebuchet MS"/>
              <a:sym typeface="Trebuchet MS"/>
            </a:endParaRPr>
          </a:p>
        </p:txBody>
      </p:sp>
      <p:sp>
        <p:nvSpPr>
          <p:cNvPr id="233" name="Google Shape;233;p16"/>
          <p:cNvSpPr txBox="1"/>
          <p:nvPr/>
        </p:nvSpPr>
        <p:spPr>
          <a:xfrm>
            <a:off x="2889950" y="212750"/>
            <a:ext cx="33642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FFFFFF"/>
                </a:solidFill>
                <a:latin typeface="Trebuchet MS"/>
                <a:ea typeface="Trebuchet MS"/>
                <a:cs typeface="Trebuchet MS"/>
                <a:sym typeface="Trebuchet MS"/>
              </a:rPr>
              <a:t>Instructions</a:t>
            </a:r>
            <a:endParaRPr b="1" sz="3800">
              <a:solidFill>
                <a:srgbClr val="FFFFFF"/>
              </a:solidFill>
              <a:latin typeface="Trebuchet MS"/>
              <a:ea typeface="Trebuchet MS"/>
              <a:cs typeface="Trebuchet MS"/>
              <a:sym typeface="Trebuchet MS"/>
            </a:endParaRPr>
          </a:p>
        </p:txBody>
      </p:sp>
      <p:sp>
        <p:nvSpPr>
          <p:cNvPr id="234" name="Google Shape;234;p16"/>
          <p:cNvSpPr txBox="1"/>
          <p:nvPr/>
        </p:nvSpPr>
        <p:spPr>
          <a:xfrm>
            <a:off x="2249850" y="785460"/>
            <a:ext cx="46443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lang="es" sz="1600">
                <a:solidFill>
                  <a:srgbClr val="FFFFFF"/>
                </a:solidFill>
                <a:latin typeface="Trebuchet MS"/>
                <a:ea typeface="Trebuchet MS"/>
                <a:cs typeface="Trebuchet MS"/>
                <a:sym typeface="Trebuchet MS"/>
              </a:rPr>
              <a:t>How to work with this template?</a:t>
            </a:r>
            <a:endParaRPr sz="1600">
              <a:solidFill>
                <a:srgbClr val="FFFFFF"/>
              </a:solidFill>
              <a:latin typeface="Trebuchet MS"/>
              <a:ea typeface="Trebuchet MS"/>
              <a:cs typeface="Trebuchet MS"/>
              <a:sym typeface="Trebuchet MS"/>
            </a:endParaRPr>
          </a:p>
        </p:txBody>
      </p:sp>
      <p:sp>
        <p:nvSpPr>
          <p:cNvPr id="235" name="Google Shape;235;p16"/>
          <p:cNvSpPr txBox="1"/>
          <p:nvPr/>
        </p:nvSpPr>
        <p:spPr>
          <a:xfrm>
            <a:off x="378000" y="1186673"/>
            <a:ext cx="8388000" cy="57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sz="1200">
                <a:solidFill>
                  <a:srgbClr val="FFFFFF"/>
                </a:solidFill>
                <a:latin typeface="Trebuchet MS"/>
                <a:ea typeface="Trebuchet MS"/>
                <a:cs typeface="Trebuchet MS"/>
                <a:sym typeface="Trebuchet MS"/>
              </a:rPr>
              <a:t>Open the presentation from the Google Slides Viewer (gear icon) or press the button below. </a:t>
            </a:r>
            <a:r>
              <a:rPr b="1" lang="es" sz="1200">
                <a:solidFill>
                  <a:srgbClr val="FFFFFF"/>
                </a:solidFill>
                <a:latin typeface="Trebuchet MS"/>
                <a:ea typeface="Trebuchet MS"/>
                <a:cs typeface="Trebuchet MS"/>
                <a:sym typeface="Trebuchet MS"/>
              </a:rPr>
              <a:t>In order to be able to edit the presentation in Google Slides, you must own a Google® Account and be logged in.</a:t>
            </a:r>
            <a:endParaRPr i="1" sz="2200">
              <a:solidFill>
                <a:srgbClr val="FFFFFF"/>
              </a:solidFill>
              <a:latin typeface="Trebuchet MS"/>
              <a:ea typeface="Trebuchet MS"/>
              <a:cs typeface="Trebuchet MS"/>
              <a:sym typeface="Trebuchet MS"/>
            </a:endParaRPr>
          </a:p>
        </p:txBody>
      </p:sp>
      <p:sp>
        <p:nvSpPr>
          <p:cNvPr id="236" name="Google Shape;236;p16"/>
          <p:cNvSpPr txBox="1"/>
          <p:nvPr/>
        </p:nvSpPr>
        <p:spPr>
          <a:xfrm>
            <a:off x="386837" y="2416648"/>
            <a:ext cx="3999900" cy="1564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s" sz="1200">
                <a:solidFill>
                  <a:srgbClr val="FFFFFF"/>
                </a:solidFill>
                <a:latin typeface="Trebuchet MS"/>
                <a:ea typeface="Trebuchet MS"/>
                <a:cs typeface="Trebuchet MS"/>
                <a:sym typeface="Trebuchet MS"/>
              </a:rPr>
              <a:t>Please navigate to the </a:t>
            </a:r>
            <a:r>
              <a:rPr b="1" lang="es" sz="1200">
                <a:solidFill>
                  <a:srgbClr val="FFFFFF"/>
                </a:solidFill>
                <a:latin typeface="Trebuchet MS"/>
                <a:ea typeface="Trebuchet MS"/>
                <a:cs typeface="Trebuchet MS"/>
                <a:sym typeface="Trebuchet MS"/>
              </a:rPr>
              <a:t>File</a:t>
            </a:r>
            <a:r>
              <a:rPr lang="es" sz="1200">
                <a:solidFill>
                  <a:srgbClr val="FFFFFF"/>
                </a:solidFill>
                <a:latin typeface="Trebuchet MS"/>
                <a:ea typeface="Trebuchet MS"/>
                <a:cs typeface="Trebuchet MS"/>
                <a:sym typeface="Trebuchet MS"/>
              </a:rPr>
              <a:t> menu and select </a:t>
            </a:r>
            <a:r>
              <a:rPr b="1" lang="es" sz="1200">
                <a:solidFill>
                  <a:srgbClr val="FFFFFF"/>
                </a:solidFill>
                <a:latin typeface="Trebuchet MS"/>
                <a:ea typeface="Trebuchet MS"/>
                <a:cs typeface="Trebuchet MS"/>
                <a:sym typeface="Trebuchet MS"/>
              </a:rPr>
              <a:t>Make a copy</a:t>
            </a:r>
            <a:r>
              <a:rPr lang="es" sz="1200">
                <a:solidFill>
                  <a:srgbClr val="FFFFFF"/>
                </a:solidFill>
                <a:latin typeface="Trebuchet MS"/>
                <a:ea typeface="Trebuchet MS"/>
                <a:cs typeface="Trebuchet MS"/>
                <a:sym typeface="Trebuchet MS"/>
              </a:rPr>
              <a:t>. </a:t>
            </a:r>
            <a:endParaRPr sz="1200">
              <a:solidFill>
                <a:srgbClr val="FFFFFF"/>
              </a:solidFill>
              <a:latin typeface="Trebuchet MS"/>
              <a:ea typeface="Trebuchet MS"/>
              <a:cs typeface="Trebuchet MS"/>
              <a:sym typeface="Trebuchet MS"/>
            </a:endParaRPr>
          </a:p>
          <a:p>
            <a:pPr indent="0" lvl="0" marL="0" rtl="0" algn="l">
              <a:lnSpc>
                <a:spcPct val="115000"/>
              </a:lnSpc>
              <a:spcBef>
                <a:spcPts val="1600"/>
              </a:spcBef>
              <a:spcAft>
                <a:spcPts val="0"/>
              </a:spcAft>
              <a:buNone/>
            </a:pPr>
            <a:r>
              <a:rPr lang="es" sz="1200">
                <a:solidFill>
                  <a:srgbClr val="FFFFFF"/>
                </a:solidFill>
                <a:latin typeface="Trebuchet MS"/>
                <a:ea typeface="Trebuchet MS"/>
                <a:cs typeface="Trebuchet MS"/>
                <a:sym typeface="Trebuchet MS"/>
              </a:rPr>
              <a:t>A new Google Slides Editor will open with an editable copy of the template. This copy will be created in your Google Drive® account.</a:t>
            </a:r>
            <a:endParaRPr sz="1200">
              <a:solidFill>
                <a:srgbClr val="FFFFFF"/>
              </a:solidFill>
              <a:latin typeface="Trebuchet MS"/>
              <a:ea typeface="Trebuchet MS"/>
              <a:cs typeface="Trebuchet MS"/>
              <a:sym typeface="Trebuchet MS"/>
            </a:endParaRPr>
          </a:p>
          <a:p>
            <a:pPr indent="0" lvl="0" marL="0" rtl="0" algn="l">
              <a:lnSpc>
                <a:spcPct val="115000"/>
              </a:lnSpc>
              <a:spcBef>
                <a:spcPts val="1600"/>
              </a:spcBef>
              <a:spcAft>
                <a:spcPts val="1600"/>
              </a:spcAft>
              <a:buNone/>
            </a:pPr>
            <a:r>
              <a:t/>
            </a:r>
            <a:endParaRPr sz="1200">
              <a:solidFill>
                <a:srgbClr val="FFFFFF"/>
              </a:solidFill>
              <a:latin typeface="Trebuchet MS"/>
              <a:ea typeface="Trebuchet MS"/>
              <a:cs typeface="Trebuchet MS"/>
              <a:sym typeface="Trebuchet MS"/>
            </a:endParaRPr>
          </a:p>
        </p:txBody>
      </p:sp>
      <p:sp>
        <p:nvSpPr>
          <p:cNvPr id="237" name="Google Shape;237;p16"/>
          <p:cNvSpPr txBox="1"/>
          <p:nvPr/>
        </p:nvSpPr>
        <p:spPr>
          <a:xfrm>
            <a:off x="4832400" y="2416648"/>
            <a:ext cx="3999900" cy="1610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s" sz="1200">
                <a:solidFill>
                  <a:srgbClr val="FFFFFF"/>
                </a:solidFill>
                <a:latin typeface="Trebuchet MS"/>
                <a:ea typeface="Trebuchet MS"/>
                <a:cs typeface="Trebuchet MS"/>
                <a:sym typeface="Trebuchet MS"/>
              </a:rPr>
              <a:t>Navigate to the </a:t>
            </a:r>
            <a:r>
              <a:rPr b="1" lang="es" sz="1200">
                <a:solidFill>
                  <a:srgbClr val="FFFFFF"/>
                </a:solidFill>
                <a:latin typeface="Trebuchet MS"/>
                <a:ea typeface="Trebuchet MS"/>
                <a:cs typeface="Trebuchet MS"/>
                <a:sym typeface="Trebuchet MS"/>
              </a:rPr>
              <a:t>File</a:t>
            </a:r>
            <a:r>
              <a:rPr lang="es" sz="1200">
                <a:solidFill>
                  <a:srgbClr val="FFFFFF"/>
                </a:solidFill>
                <a:latin typeface="Trebuchet MS"/>
                <a:ea typeface="Trebuchet MS"/>
                <a:cs typeface="Trebuchet MS"/>
                <a:sym typeface="Trebuchet MS"/>
              </a:rPr>
              <a:t> menu and select </a:t>
            </a:r>
            <a:r>
              <a:rPr b="1" lang="es" sz="1200">
                <a:solidFill>
                  <a:srgbClr val="FFFFFF"/>
                </a:solidFill>
                <a:latin typeface="Trebuchet MS"/>
                <a:ea typeface="Trebuchet MS"/>
                <a:cs typeface="Trebuchet MS"/>
                <a:sym typeface="Trebuchet MS"/>
              </a:rPr>
              <a:t>Download as Microsoft PowerPoint.</a:t>
            </a:r>
            <a:r>
              <a:rPr lang="es" sz="1200">
                <a:solidFill>
                  <a:srgbClr val="FFFFFF"/>
                </a:solidFill>
                <a:latin typeface="Trebuchet MS"/>
                <a:ea typeface="Trebuchet MS"/>
                <a:cs typeface="Trebuchet MS"/>
                <a:sym typeface="Trebuchet MS"/>
              </a:rPr>
              <a:t> You will download a .</a:t>
            </a:r>
            <a:r>
              <a:rPr b="1" lang="es" sz="1200">
                <a:solidFill>
                  <a:srgbClr val="FFFFFF"/>
                </a:solidFill>
                <a:latin typeface="Trebuchet MS"/>
                <a:ea typeface="Trebuchet MS"/>
                <a:cs typeface="Trebuchet MS"/>
                <a:sym typeface="Trebuchet MS"/>
              </a:rPr>
              <a:t>pptx</a:t>
            </a:r>
            <a:r>
              <a:rPr lang="es" sz="1200">
                <a:solidFill>
                  <a:srgbClr val="FFFFFF"/>
                </a:solidFill>
                <a:latin typeface="Trebuchet MS"/>
                <a:ea typeface="Trebuchet MS"/>
                <a:cs typeface="Trebuchet MS"/>
                <a:sym typeface="Trebuchet MS"/>
              </a:rPr>
              <a:t> file that you can open in PowerPoint.</a:t>
            </a:r>
            <a:endParaRPr sz="1200">
              <a:solidFill>
                <a:srgbClr val="FFFFFF"/>
              </a:solidFill>
              <a:latin typeface="Trebuchet MS"/>
              <a:ea typeface="Trebuchet MS"/>
              <a:cs typeface="Trebuchet MS"/>
              <a:sym typeface="Trebuchet MS"/>
            </a:endParaRPr>
          </a:p>
          <a:p>
            <a:pPr indent="0" lvl="0" marL="0" rtl="0" algn="l">
              <a:lnSpc>
                <a:spcPct val="115000"/>
              </a:lnSpc>
              <a:spcBef>
                <a:spcPts val="1600"/>
              </a:spcBef>
              <a:spcAft>
                <a:spcPts val="1600"/>
              </a:spcAft>
              <a:buNone/>
            </a:pPr>
            <a:r>
              <a:rPr b="1" lang="es" sz="1200">
                <a:solidFill>
                  <a:srgbClr val="FFFFFF"/>
                </a:solidFill>
                <a:latin typeface="Trebuchet MS"/>
                <a:ea typeface="Trebuchet MS"/>
                <a:cs typeface="Trebuchet MS"/>
                <a:sym typeface="Trebuchet MS"/>
              </a:rPr>
              <a:t>Note</a:t>
            </a:r>
            <a:r>
              <a:rPr lang="es" sz="1200">
                <a:solidFill>
                  <a:srgbClr val="FFFFFF"/>
                </a:solidFill>
                <a:latin typeface="Trebuchet MS"/>
                <a:ea typeface="Trebuchet MS"/>
                <a:cs typeface="Trebuchet MS"/>
                <a:sym typeface="Trebuchet MS"/>
              </a:rPr>
              <a:t>: You will need to install the fonts used in this presentation. Links to the fonts are provided at the end of this presentation.</a:t>
            </a:r>
            <a:endParaRPr sz="1200">
              <a:solidFill>
                <a:srgbClr val="FFFFFF"/>
              </a:solidFill>
              <a:latin typeface="Trebuchet MS"/>
              <a:ea typeface="Trebuchet MS"/>
              <a:cs typeface="Trebuchet MS"/>
              <a:sym typeface="Trebuchet M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1" name="Shape 241"/>
        <p:cNvGrpSpPr/>
        <p:nvPr/>
      </p:nvGrpSpPr>
      <p:grpSpPr>
        <a:xfrm>
          <a:off x="0" y="0"/>
          <a:ext cx="0" cy="0"/>
          <a:chOff x="0" y="0"/>
          <a:chExt cx="0" cy="0"/>
        </a:xfrm>
      </p:grpSpPr>
      <p:sp>
        <p:nvSpPr>
          <p:cNvPr id="242" name="Google Shape;242;p17"/>
          <p:cNvSpPr/>
          <p:nvPr/>
        </p:nvSpPr>
        <p:spPr>
          <a:xfrm>
            <a:off x="0" y="3189700"/>
            <a:ext cx="3879600" cy="1980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17"/>
          <p:cNvSpPr txBox="1"/>
          <p:nvPr/>
        </p:nvSpPr>
        <p:spPr>
          <a:xfrm>
            <a:off x="1640550" y="464425"/>
            <a:ext cx="58629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FFFFFF"/>
                </a:solidFill>
                <a:latin typeface="Trebuchet MS"/>
                <a:ea typeface="Trebuchet MS"/>
                <a:cs typeface="Trebuchet MS"/>
                <a:sym typeface="Trebuchet MS"/>
              </a:rPr>
              <a:t>Credits</a:t>
            </a:r>
            <a:endParaRPr b="1" sz="3800">
              <a:solidFill>
                <a:srgbClr val="FFFFFF"/>
              </a:solidFill>
              <a:latin typeface="Trebuchet MS"/>
              <a:ea typeface="Trebuchet MS"/>
              <a:cs typeface="Trebuchet MS"/>
              <a:sym typeface="Trebuchet MS"/>
            </a:endParaRPr>
          </a:p>
        </p:txBody>
      </p:sp>
      <p:sp>
        <p:nvSpPr>
          <p:cNvPr id="244" name="Google Shape;244;p17"/>
          <p:cNvSpPr txBox="1"/>
          <p:nvPr/>
        </p:nvSpPr>
        <p:spPr>
          <a:xfrm>
            <a:off x="1953750" y="1195475"/>
            <a:ext cx="2144700" cy="40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b="1" lang="es" sz="1800">
                <a:solidFill>
                  <a:srgbClr val="FFFFFF"/>
                </a:solidFill>
                <a:latin typeface="Trebuchet MS"/>
                <a:ea typeface="Trebuchet MS"/>
                <a:cs typeface="Trebuchet MS"/>
                <a:sym typeface="Trebuchet MS"/>
              </a:rPr>
              <a:t>Shapes &amp; Icons</a:t>
            </a:r>
            <a:endParaRPr b="1" sz="1800">
              <a:solidFill>
                <a:srgbClr val="FFFFFF"/>
              </a:solidFill>
              <a:latin typeface="Trebuchet MS"/>
              <a:ea typeface="Trebuchet MS"/>
              <a:cs typeface="Trebuchet MS"/>
              <a:sym typeface="Trebuchet MS"/>
            </a:endParaRPr>
          </a:p>
          <a:p>
            <a:pPr indent="0" lvl="0" marL="0" rtl="0" algn="l">
              <a:spcBef>
                <a:spcPts val="1600"/>
              </a:spcBef>
              <a:spcAft>
                <a:spcPts val="0"/>
              </a:spcAft>
              <a:buNone/>
            </a:pPr>
            <a:r>
              <a:t/>
            </a:r>
            <a:endParaRPr b="1" sz="1600">
              <a:solidFill>
                <a:srgbClr val="FFFFFF"/>
              </a:solidFill>
              <a:latin typeface="Trebuchet MS"/>
              <a:ea typeface="Trebuchet MS"/>
              <a:cs typeface="Trebuchet MS"/>
              <a:sym typeface="Trebuchet MS"/>
            </a:endParaRPr>
          </a:p>
        </p:txBody>
      </p:sp>
      <p:sp>
        <p:nvSpPr>
          <p:cNvPr id="245" name="Google Shape;245;p17"/>
          <p:cNvSpPr txBox="1"/>
          <p:nvPr/>
        </p:nvSpPr>
        <p:spPr>
          <a:xfrm>
            <a:off x="1953750" y="1509000"/>
            <a:ext cx="2144700" cy="87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solidFill>
                  <a:srgbClr val="FFFFFF"/>
                </a:solidFill>
                <a:latin typeface="Trebuchet MS"/>
                <a:ea typeface="Trebuchet MS"/>
                <a:cs typeface="Trebuchet MS"/>
                <a:sym typeface="Trebuchet MS"/>
              </a:rPr>
              <a:t>Vectorial Shapes in this Template were created </a:t>
            </a:r>
            <a:r>
              <a:rPr lang="es" sz="900">
                <a:solidFill>
                  <a:schemeClr val="lt1"/>
                </a:solidFill>
                <a:latin typeface="Trebuchet MS"/>
                <a:ea typeface="Trebuchet MS"/>
                <a:cs typeface="Trebuchet MS"/>
                <a:sym typeface="Trebuchet MS"/>
              </a:rPr>
              <a:t>by </a:t>
            </a:r>
            <a:r>
              <a:rPr lang="es" sz="900" u="sng">
                <a:solidFill>
                  <a:schemeClr val="lt1"/>
                </a:solidFill>
                <a:latin typeface="Trebuchet MS"/>
                <a:ea typeface="Trebuchet MS"/>
                <a:cs typeface="Trebuchet MS"/>
                <a:sym typeface="Trebuchet MS"/>
                <a:hlinkClick r:id="rId3"/>
              </a:rPr>
              <a:t>SlidesPPT.com</a:t>
            </a:r>
            <a:r>
              <a:rPr lang="es" sz="900">
                <a:solidFill>
                  <a:srgbClr val="FFFFFF"/>
                </a:solidFill>
                <a:latin typeface="Trebuchet MS"/>
                <a:ea typeface="Trebuchet MS"/>
                <a:cs typeface="Trebuchet MS"/>
                <a:sym typeface="Trebuchet MS"/>
              </a:rPr>
              <a:t>.</a:t>
            </a:r>
            <a:endParaRPr sz="900">
              <a:solidFill>
                <a:srgbClr val="FFFFFF"/>
              </a:solidFill>
              <a:latin typeface="Trebuchet MS"/>
              <a:ea typeface="Trebuchet MS"/>
              <a:cs typeface="Trebuchet MS"/>
              <a:sym typeface="Trebuchet MS"/>
            </a:endParaRPr>
          </a:p>
          <a:p>
            <a:pPr indent="0" lvl="0" marL="0" rtl="0" algn="l">
              <a:spcBef>
                <a:spcPts val="0"/>
              </a:spcBef>
              <a:spcAft>
                <a:spcPts val="0"/>
              </a:spcAft>
              <a:buNone/>
            </a:pPr>
            <a:r>
              <a:t/>
            </a:r>
            <a:endParaRPr sz="900">
              <a:solidFill>
                <a:srgbClr val="FFFFFF"/>
              </a:solidFill>
              <a:latin typeface="Trebuchet MS"/>
              <a:ea typeface="Trebuchet MS"/>
              <a:cs typeface="Trebuchet MS"/>
              <a:sym typeface="Trebuchet MS"/>
            </a:endParaRPr>
          </a:p>
          <a:p>
            <a:pPr indent="0" lvl="0" marL="0" rtl="0" algn="l">
              <a:spcBef>
                <a:spcPts val="0"/>
              </a:spcBef>
              <a:spcAft>
                <a:spcPts val="0"/>
              </a:spcAft>
              <a:buNone/>
            </a:pPr>
            <a:r>
              <a:rPr lang="es" sz="900">
                <a:solidFill>
                  <a:srgbClr val="FFFFFF"/>
                </a:solidFill>
                <a:latin typeface="Trebuchet MS"/>
                <a:ea typeface="Trebuchet MS"/>
                <a:cs typeface="Trebuchet MS"/>
                <a:sym typeface="Trebuchet MS"/>
              </a:rPr>
              <a:t>Icons on this template have been downloaded from </a:t>
            </a:r>
            <a:r>
              <a:rPr lang="es" sz="900" u="sng">
                <a:solidFill>
                  <a:srgbClr val="FFFFFF"/>
                </a:solidFill>
                <a:latin typeface="Trebuchet MS"/>
                <a:ea typeface="Trebuchet MS"/>
                <a:cs typeface="Trebuchet MS"/>
                <a:sym typeface="Trebuchet MS"/>
                <a:hlinkClick r:id="rId4"/>
              </a:rPr>
              <a:t>www.flaticon.com</a:t>
            </a:r>
            <a:endParaRPr sz="900">
              <a:solidFill>
                <a:srgbClr val="FFFFFF"/>
              </a:solidFill>
              <a:latin typeface="Trebuchet MS"/>
              <a:ea typeface="Trebuchet MS"/>
              <a:cs typeface="Trebuchet MS"/>
              <a:sym typeface="Trebuchet MS"/>
            </a:endParaRPr>
          </a:p>
        </p:txBody>
      </p:sp>
      <p:sp>
        <p:nvSpPr>
          <p:cNvPr id="246" name="Google Shape;246;p17"/>
          <p:cNvSpPr txBox="1"/>
          <p:nvPr/>
        </p:nvSpPr>
        <p:spPr>
          <a:xfrm>
            <a:off x="5048050" y="1195475"/>
            <a:ext cx="1734900" cy="40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s" sz="1800">
                <a:solidFill>
                  <a:srgbClr val="FFFFFF"/>
                </a:solidFill>
                <a:latin typeface="Trebuchet MS"/>
                <a:ea typeface="Trebuchet MS"/>
                <a:cs typeface="Trebuchet MS"/>
                <a:sym typeface="Trebuchet MS"/>
              </a:rPr>
              <a:t>Images</a:t>
            </a:r>
            <a:endParaRPr b="1" sz="1800">
              <a:solidFill>
                <a:srgbClr val="FFFFFF"/>
              </a:solidFill>
              <a:latin typeface="Trebuchet MS"/>
              <a:ea typeface="Trebuchet MS"/>
              <a:cs typeface="Trebuchet MS"/>
              <a:sym typeface="Trebuchet MS"/>
            </a:endParaRPr>
          </a:p>
          <a:p>
            <a:pPr indent="0" lvl="0" marL="0" rtl="0" algn="l">
              <a:spcBef>
                <a:spcPts val="1600"/>
              </a:spcBef>
              <a:spcAft>
                <a:spcPts val="0"/>
              </a:spcAft>
              <a:buNone/>
            </a:pPr>
            <a:r>
              <a:t/>
            </a:r>
            <a:endParaRPr b="1" sz="1600">
              <a:solidFill>
                <a:srgbClr val="FFFFFF"/>
              </a:solidFill>
              <a:latin typeface="Trebuchet MS"/>
              <a:ea typeface="Trebuchet MS"/>
              <a:cs typeface="Trebuchet MS"/>
              <a:sym typeface="Trebuchet MS"/>
            </a:endParaRPr>
          </a:p>
        </p:txBody>
      </p:sp>
      <p:sp>
        <p:nvSpPr>
          <p:cNvPr id="247" name="Google Shape;247;p17"/>
          <p:cNvSpPr txBox="1"/>
          <p:nvPr/>
        </p:nvSpPr>
        <p:spPr>
          <a:xfrm>
            <a:off x="5048050" y="1509000"/>
            <a:ext cx="2144700" cy="87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solidFill>
                  <a:srgbClr val="FFFFFF"/>
                </a:solidFill>
                <a:latin typeface="Trebuchet MS"/>
                <a:ea typeface="Trebuchet MS"/>
                <a:cs typeface="Trebuchet MS"/>
                <a:sym typeface="Trebuchet MS"/>
              </a:rPr>
              <a:t>The images have been downloaded from google images labeled for reuse.</a:t>
            </a:r>
            <a:endParaRPr sz="900">
              <a:solidFill>
                <a:srgbClr val="FFFFFF"/>
              </a:solidFill>
              <a:latin typeface="Trebuchet MS"/>
              <a:ea typeface="Trebuchet MS"/>
              <a:cs typeface="Trebuchet MS"/>
              <a:sym typeface="Trebuchet MS"/>
            </a:endParaRPr>
          </a:p>
          <a:p>
            <a:pPr indent="0" lvl="0" marL="0" rtl="0" algn="l">
              <a:spcBef>
                <a:spcPts val="0"/>
              </a:spcBef>
              <a:spcAft>
                <a:spcPts val="0"/>
              </a:spcAft>
              <a:buNone/>
            </a:pPr>
            <a:r>
              <a:t/>
            </a:r>
            <a:endParaRPr sz="900">
              <a:solidFill>
                <a:srgbClr val="FFFFFF"/>
              </a:solidFill>
              <a:latin typeface="Trebuchet MS"/>
              <a:ea typeface="Trebuchet MS"/>
              <a:cs typeface="Trebuchet MS"/>
              <a:sym typeface="Trebuchet MS"/>
            </a:endParaRPr>
          </a:p>
          <a:p>
            <a:pPr indent="0" lvl="0" marL="0" rtl="0" algn="l">
              <a:spcBef>
                <a:spcPts val="0"/>
              </a:spcBef>
              <a:spcAft>
                <a:spcPts val="0"/>
              </a:spcAft>
              <a:buNone/>
            </a:pPr>
            <a:r>
              <a:rPr lang="es" sz="900" u="sng">
                <a:solidFill>
                  <a:srgbClr val="FFFFFF"/>
                </a:solidFill>
                <a:latin typeface="Trebuchet MS"/>
                <a:ea typeface="Trebuchet MS"/>
                <a:cs typeface="Trebuchet MS"/>
                <a:sym typeface="Trebuchet MS"/>
                <a:hlinkClick r:id="rId5"/>
              </a:rPr>
              <a:t>Personas de vector diseñado por Freepik</a:t>
            </a:r>
            <a:endParaRPr sz="900">
              <a:solidFill>
                <a:srgbClr val="FFFFFF"/>
              </a:solidFill>
              <a:latin typeface="Trebuchet MS"/>
              <a:ea typeface="Trebuchet MS"/>
              <a:cs typeface="Trebuchet MS"/>
              <a:sym typeface="Trebuchet MS"/>
            </a:endParaRPr>
          </a:p>
          <a:p>
            <a:pPr indent="0" lvl="0" marL="0" rtl="0" algn="l">
              <a:spcBef>
                <a:spcPts val="0"/>
              </a:spcBef>
              <a:spcAft>
                <a:spcPts val="0"/>
              </a:spcAft>
              <a:buNone/>
            </a:pPr>
            <a:r>
              <a:t/>
            </a:r>
            <a:endParaRPr sz="900">
              <a:solidFill>
                <a:srgbClr val="FFFFFF"/>
              </a:solidFill>
              <a:latin typeface="Trebuchet MS"/>
              <a:ea typeface="Trebuchet MS"/>
              <a:cs typeface="Trebuchet MS"/>
              <a:sym typeface="Trebuchet MS"/>
            </a:endParaRPr>
          </a:p>
          <a:p>
            <a:pPr indent="0" lvl="0" marL="0" rtl="0" algn="l">
              <a:spcBef>
                <a:spcPts val="0"/>
              </a:spcBef>
              <a:spcAft>
                <a:spcPts val="0"/>
              </a:spcAft>
              <a:buNone/>
            </a:pPr>
            <a:r>
              <a:rPr lang="es" sz="900" u="sng">
                <a:solidFill>
                  <a:srgbClr val="FFFFFF"/>
                </a:solidFill>
                <a:latin typeface="Trebuchet MS"/>
                <a:ea typeface="Trebuchet MS"/>
                <a:cs typeface="Trebuchet MS"/>
                <a:sym typeface="Trebuchet MS"/>
                <a:hlinkClick r:id="rId6"/>
              </a:rPr>
              <a:t>DJ Music Logo</a:t>
            </a:r>
            <a:r>
              <a:rPr lang="es" sz="900">
                <a:solidFill>
                  <a:srgbClr val="FFFFFF"/>
                </a:solidFill>
                <a:latin typeface="Trebuchet MS"/>
                <a:ea typeface="Trebuchet MS"/>
                <a:cs typeface="Trebuchet MS"/>
                <a:sym typeface="Trebuchet MS"/>
              </a:rPr>
              <a:t> | Free vector by </a:t>
            </a:r>
            <a:r>
              <a:rPr lang="es" sz="900" u="sng">
                <a:solidFill>
                  <a:srgbClr val="FFFFFF"/>
                </a:solidFill>
                <a:latin typeface="Trebuchet MS"/>
                <a:ea typeface="Trebuchet MS"/>
                <a:cs typeface="Trebuchet MS"/>
                <a:sym typeface="Trebuchet MS"/>
                <a:hlinkClick r:id="rId7"/>
              </a:rPr>
              <a:t>Logo Open Stock</a:t>
            </a:r>
            <a:endParaRPr sz="900">
              <a:solidFill>
                <a:srgbClr val="FFFFFF"/>
              </a:solidFill>
              <a:latin typeface="Trebuchet MS"/>
              <a:ea typeface="Trebuchet MS"/>
              <a:cs typeface="Trebuchet MS"/>
              <a:sym typeface="Trebuchet MS"/>
            </a:endParaRPr>
          </a:p>
          <a:p>
            <a:pPr indent="0" lvl="0" marL="0" rtl="0" algn="l">
              <a:spcBef>
                <a:spcPts val="0"/>
              </a:spcBef>
              <a:spcAft>
                <a:spcPts val="0"/>
              </a:spcAft>
              <a:buNone/>
            </a:pPr>
            <a:r>
              <a:t/>
            </a:r>
            <a:endParaRPr sz="900">
              <a:solidFill>
                <a:srgbClr val="FFFFFF"/>
              </a:solidFill>
              <a:latin typeface="Trebuchet MS"/>
              <a:ea typeface="Trebuchet MS"/>
              <a:cs typeface="Trebuchet MS"/>
              <a:sym typeface="Trebuchet MS"/>
            </a:endParaRPr>
          </a:p>
          <a:p>
            <a:pPr indent="0" lvl="0" marL="0" rtl="0" algn="l">
              <a:spcBef>
                <a:spcPts val="0"/>
              </a:spcBef>
              <a:spcAft>
                <a:spcPts val="0"/>
              </a:spcAft>
              <a:buNone/>
            </a:pPr>
            <a:r>
              <a:t/>
            </a:r>
            <a:endParaRPr sz="900">
              <a:solidFill>
                <a:srgbClr val="FFFFFF"/>
              </a:solidFill>
              <a:latin typeface="Trebuchet MS"/>
              <a:ea typeface="Trebuchet MS"/>
              <a:cs typeface="Trebuchet MS"/>
              <a:sym typeface="Trebuchet MS"/>
            </a:endParaRPr>
          </a:p>
        </p:txBody>
      </p:sp>
      <p:sp>
        <p:nvSpPr>
          <p:cNvPr id="248" name="Google Shape;248;p17"/>
          <p:cNvSpPr txBox="1"/>
          <p:nvPr/>
        </p:nvSpPr>
        <p:spPr>
          <a:xfrm>
            <a:off x="1953750" y="2725300"/>
            <a:ext cx="1734900" cy="40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600">
                <a:solidFill>
                  <a:srgbClr val="FFFFFF"/>
                </a:solidFill>
                <a:latin typeface="Trebuchet MS"/>
                <a:ea typeface="Trebuchet MS"/>
                <a:cs typeface="Trebuchet MS"/>
                <a:sym typeface="Trebuchet MS"/>
              </a:rPr>
              <a:t>COLORS</a:t>
            </a:r>
            <a:endParaRPr b="1" sz="1600">
              <a:solidFill>
                <a:srgbClr val="FFFFFF"/>
              </a:solidFill>
              <a:latin typeface="Trebuchet MS"/>
              <a:ea typeface="Trebuchet MS"/>
              <a:cs typeface="Trebuchet MS"/>
              <a:sym typeface="Trebuchet MS"/>
            </a:endParaRPr>
          </a:p>
        </p:txBody>
      </p:sp>
      <p:sp>
        <p:nvSpPr>
          <p:cNvPr id="249" name="Google Shape;249;p17"/>
          <p:cNvSpPr txBox="1"/>
          <p:nvPr/>
        </p:nvSpPr>
        <p:spPr>
          <a:xfrm>
            <a:off x="2056050" y="3128200"/>
            <a:ext cx="860700" cy="259500"/>
          </a:xfrm>
          <a:prstGeom prst="rect">
            <a:avLst/>
          </a:prstGeom>
          <a:noFill/>
          <a:ln>
            <a:noFill/>
          </a:ln>
        </p:spPr>
        <p:txBody>
          <a:bodyPr anchorCtr="0" anchor="t" bIns="91425" lIns="91425" spcFirstLastPara="1" rIns="91425" wrap="square" tIns="91425">
            <a:noAutofit/>
          </a:bodyPr>
          <a:lstStyle/>
          <a:p>
            <a:pPr indent="0" lvl="0" marL="0" rtl="0" algn="l">
              <a:lnSpc>
                <a:spcPct val="130000"/>
              </a:lnSpc>
              <a:spcBef>
                <a:spcPts val="0"/>
              </a:spcBef>
              <a:spcAft>
                <a:spcPts val="0"/>
              </a:spcAft>
              <a:buNone/>
            </a:pPr>
            <a:r>
              <a:rPr lang="es" sz="1000">
                <a:solidFill>
                  <a:srgbClr val="FFFFFF"/>
                </a:solidFill>
                <a:latin typeface="Trebuchet MS"/>
                <a:ea typeface="Trebuchet MS"/>
                <a:cs typeface="Trebuchet MS"/>
                <a:sym typeface="Trebuchet MS"/>
              </a:rPr>
              <a:t>#000000</a:t>
            </a:r>
            <a:endParaRPr sz="1000">
              <a:solidFill>
                <a:srgbClr val="FFFFFF"/>
              </a:solidFill>
              <a:latin typeface="Trebuchet MS"/>
              <a:ea typeface="Trebuchet MS"/>
              <a:cs typeface="Trebuchet MS"/>
              <a:sym typeface="Trebuchet MS"/>
            </a:endParaRPr>
          </a:p>
        </p:txBody>
      </p:sp>
      <p:sp>
        <p:nvSpPr>
          <p:cNvPr id="250" name="Google Shape;250;p17"/>
          <p:cNvSpPr txBox="1"/>
          <p:nvPr/>
        </p:nvSpPr>
        <p:spPr>
          <a:xfrm>
            <a:off x="5048050" y="3055775"/>
            <a:ext cx="1734900" cy="40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s" sz="1800">
                <a:solidFill>
                  <a:srgbClr val="FFFFFF"/>
                </a:solidFill>
                <a:latin typeface="Trebuchet MS"/>
                <a:ea typeface="Trebuchet MS"/>
                <a:cs typeface="Trebuchet MS"/>
                <a:sym typeface="Trebuchet MS"/>
              </a:rPr>
              <a:t>Fonts</a:t>
            </a:r>
            <a:endParaRPr b="1" sz="1800">
              <a:solidFill>
                <a:srgbClr val="FFFFFF"/>
              </a:solidFill>
              <a:latin typeface="Trebuchet MS"/>
              <a:ea typeface="Trebuchet MS"/>
              <a:cs typeface="Trebuchet MS"/>
              <a:sym typeface="Trebuchet MS"/>
            </a:endParaRPr>
          </a:p>
          <a:p>
            <a:pPr indent="0" lvl="0" marL="0" rtl="0" algn="l">
              <a:spcBef>
                <a:spcPts val="1600"/>
              </a:spcBef>
              <a:spcAft>
                <a:spcPts val="0"/>
              </a:spcAft>
              <a:buNone/>
            </a:pPr>
            <a:r>
              <a:t/>
            </a:r>
            <a:endParaRPr b="1" sz="1600">
              <a:solidFill>
                <a:srgbClr val="FFFFFF"/>
              </a:solidFill>
              <a:latin typeface="Trebuchet MS"/>
              <a:ea typeface="Trebuchet MS"/>
              <a:cs typeface="Trebuchet MS"/>
              <a:sym typeface="Trebuchet MS"/>
            </a:endParaRPr>
          </a:p>
        </p:txBody>
      </p:sp>
      <p:sp>
        <p:nvSpPr>
          <p:cNvPr id="251" name="Google Shape;251;p17"/>
          <p:cNvSpPr txBox="1"/>
          <p:nvPr/>
        </p:nvSpPr>
        <p:spPr>
          <a:xfrm>
            <a:off x="5048050" y="3369300"/>
            <a:ext cx="2363100" cy="87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solidFill>
                  <a:srgbClr val="FFFFFF"/>
                </a:solidFill>
                <a:latin typeface="Trebuchet MS"/>
                <a:ea typeface="Trebuchet MS"/>
                <a:cs typeface="Trebuchet MS"/>
                <a:sym typeface="Trebuchet MS"/>
              </a:rPr>
              <a:t>The fonts used in this template are taken from Google fonts.</a:t>
            </a:r>
            <a:endParaRPr sz="900">
              <a:solidFill>
                <a:srgbClr val="FFFFFF"/>
              </a:solidFill>
              <a:latin typeface="Trebuchet MS"/>
              <a:ea typeface="Trebuchet MS"/>
              <a:cs typeface="Trebuchet MS"/>
              <a:sym typeface="Trebuchet MS"/>
            </a:endParaRPr>
          </a:p>
          <a:p>
            <a:pPr indent="0" lvl="0" marL="0" rtl="0" algn="l">
              <a:spcBef>
                <a:spcPts val="0"/>
              </a:spcBef>
              <a:spcAft>
                <a:spcPts val="0"/>
              </a:spcAft>
              <a:buNone/>
            </a:pPr>
            <a:r>
              <a:rPr lang="es" sz="900">
                <a:solidFill>
                  <a:srgbClr val="FFFFFF"/>
                </a:solidFill>
                <a:latin typeface="Trebuchet MS"/>
                <a:ea typeface="Trebuchet MS"/>
                <a:cs typeface="Trebuchet MS"/>
                <a:sym typeface="Trebuchet MS"/>
              </a:rPr>
              <a:t>( Trebuchet, Pacifico)</a:t>
            </a:r>
            <a:endParaRPr sz="900">
              <a:solidFill>
                <a:srgbClr val="FFFFFF"/>
              </a:solidFill>
              <a:latin typeface="Trebuchet MS"/>
              <a:ea typeface="Trebuchet MS"/>
              <a:cs typeface="Trebuchet MS"/>
              <a:sym typeface="Trebuchet MS"/>
            </a:endParaRPr>
          </a:p>
          <a:p>
            <a:pPr indent="0" lvl="0" marL="0" rtl="0" algn="l">
              <a:spcBef>
                <a:spcPts val="0"/>
              </a:spcBef>
              <a:spcAft>
                <a:spcPts val="0"/>
              </a:spcAft>
              <a:buNone/>
            </a:pPr>
            <a:r>
              <a:t/>
            </a:r>
            <a:endParaRPr sz="900">
              <a:solidFill>
                <a:srgbClr val="FFFFFF"/>
              </a:solidFill>
              <a:latin typeface="Trebuchet MS"/>
              <a:ea typeface="Trebuchet MS"/>
              <a:cs typeface="Trebuchet MS"/>
              <a:sym typeface="Trebuchet MS"/>
            </a:endParaRPr>
          </a:p>
          <a:p>
            <a:pPr indent="0" lvl="0" marL="0" rtl="0" algn="l">
              <a:spcBef>
                <a:spcPts val="0"/>
              </a:spcBef>
              <a:spcAft>
                <a:spcPts val="0"/>
              </a:spcAft>
              <a:buNone/>
            </a:pPr>
            <a:r>
              <a:rPr lang="es" sz="900">
                <a:solidFill>
                  <a:srgbClr val="FFFFFF"/>
                </a:solidFill>
                <a:latin typeface="Trebuchet MS"/>
                <a:ea typeface="Trebuchet MS"/>
                <a:cs typeface="Trebuchet MS"/>
                <a:sym typeface="Trebuchet MS"/>
              </a:rPr>
              <a:t>Download the fonts from the following url: </a:t>
            </a:r>
            <a:r>
              <a:rPr lang="es" sz="900" u="sng">
                <a:solidFill>
                  <a:srgbClr val="FFFFFF"/>
                </a:solidFill>
                <a:latin typeface="Trebuchet MS"/>
                <a:ea typeface="Trebuchet MS"/>
                <a:cs typeface="Trebuchet MS"/>
                <a:sym typeface="Trebuchet MS"/>
                <a:hlinkClick r:id="rId8"/>
              </a:rPr>
              <a:t>https://www.google.com/fonts/</a:t>
            </a:r>
            <a:endParaRPr sz="900">
              <a:solidFill>
                <a:srgbClr val="FFFFFF"/>
              </a:solidFill>
              <a:latin typeface="Trebuchet MS"/>
              <a:ea typeface="Trebuchet MS"/>
              <a:cs typeface="Trebuchet MS"/>
              <a:sym typeface="Trebuchet MS"/>
            </a:endParaRPr>
          </a:p>
          <a:p>
            <a:pPr indent="0" lvl="0" marL="0" rtl="0" algn="l">
              <a:spcBef>
                <a:spcPts val="0"/>
              </a:spcBef>
              <a:spcAft>
                <a:spcPts val="0"/>
              </a:spcAft>
              <a:buNone/>
            </a:pPr>
            <a:r>
              <a:t/>
            </a:r>
            <a:endParaRPr sz="900">
              <a:solidFill>
                <a:srgbClr val="FFFFFF"/>
              </a:solidFill>
              <a:latin typeface="Trebuchet MS"/>
              <a:ea typeface="Trebuchet MS"/>
              <a:cs typeface="Trebuchet MS"/>
              <a:sym typeface="Trebuchet MS"/>
            </a:endParaRPr>
          </a:p>
        </p:txBody>
      </p:sp>
      <p:sp>
        <p:nvSpPr>
          <p:cNvPr id="252" name="Google Shape;252;p17"/>
          <p:cNvSpPr/>
          <p:nvPr/>
        </p:nvSpPr>
        <p:spPr>
          <a:xfrm>
            <a:off x="8912700" y="0"/>
            <a:ext cx="231300" cy="5143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7"/>
          <p:cNvSpPr txBox="1"/>
          <p:nvPr/>
        </p:nvSpPr>
        <p:spPr>
          <a:xfrm rot="-5401303">
            <a:off x="7912345" y="562138"/>
            <a:ext cx="23739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E4196F"/>
                </a:solidFill>
                <a:latin typeface="Trebuchet MS"/>
                <a:ea typeface="Trebuchet MS"/>
                <a:cs typeface="Trebuchet MS"/>
                <a:sym typeface="Trebuchet MS"/>
              </a:rPr>
              <a:t>www.eventscompany.com</a:t>
            </a:r>
            <a:endParaRPr i="1" sz="800">
              <a:solidFill>
                <a:srgbClr val="E4196F"/>
              </a:solidFill>
              <a:latin typeface="Trebuchet MS"/>
              <a:ea typeface="Trebuchet MS"/>
              <a:cs typeface="Trebuchet MS"/>
              <a:sym typeface="Trebuchet MS"/>
            </a:endParaRPr>
          </a:p>
        </p:txBody>
      </p:sp>
      <p:sp>
        <p:nvSpPr>
          <p:cNvPr id="254" name="Google Shape;254;p17"/>
          <p:cNvSpPr txBox="1"/>
          <p:nvPr/>
        </p:nvSpPr>
        <p:spPr>
          <a:xfrm rot="-5401752">
            <a:off x="8805007" y="4586775"/>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E4196F"/>
                </a:solidFill>
                <a:latin typeface="Trebuchet MS"/>
                <a:ea typeface="Trebuchet MS"/>
                <a:cs typeface="Trebuchet MS"/>
                <a:sym typeface="Trebuchet MS"/>
              </a:rPr>
              <a:t>Page 1</a:t>
            </a:r>
            <a:endParaRPr i="1" sz="800">
              <a:solidFill>
                <a:srgbClr val="E4196F"/>
              </a:solidFill>
              <a:latin typeface="Trebuchet MS"/>
              <a:ea typeface="Trebuchet MS"/>
              <a:cs typeface="Trebuchet MS"/>
              <a:sym typeface="Trebuchet MS"/>
            </a:endParaRPr>
          </a:p>
        </p:txBody>
      </p:sp>
      <p:sp>
        <p:nvSpPr>
          <p:cNvPr id="255" name="Google Shape;255;p17"/>
          <p:cNvSpPr/>
          <p:nvPr/>
        </p:nvSpPr>
        <p:spPr>
          <a:xfrm>
            <a:off x="0" y="3409976"/>
            <a:ext cx="3879600" cy="198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7"/>
          <p:cNvSpPr txBox="1"/>
          <p:nvPr/>
        </p:nvSpPr>
        <p:spPr>
          <a:xfrm>
            <a:off x="2056050" y="3348476"/>
            <a:ext cx="860700" cy="259500"/>
          </a:xfrm>
          <a:prstGeom prst="rect">
            <a:avLst/>
          </a:prstGeom>
          <a:noFill/>
          <a:ln>
            <a:noFill/>
          </a:ln>
        </p:spPr>
        <p:txBody>
          <a:bodyPr anchorCtr="0" anchor="t" bIns="91425" lIns="91425" spcFirstLastPara="1" rIns="91425" wrap="square" tIns="91425">
            <a:noAutofit/>
          </a:bodyPr>
          <a:lstStyle/>
          <a:p>
            <a:pPr indent="0" lvl="0" marL="0" rtl="0" algn="l">
              <a:lnSpc>
                <a:spcPct val="130000"/>
              </a:lnSpc>
              <a:spcBef>
                <a:spcPts val="0"/>
              </a:spcBef>
              <a:spcAft>
                <a:spcPts val="0"/>
              </a:spcAft>
              <a:buNone/>
            </a:pPr>
            <a:r>
              <a:rPr lang="es" sz="1000">
                <a:solidFill>
                  <a:srgbClr val="E4196F"/>
                </a:solidFill>
                <a:latin typeface="Trebuchet MS"/>
                <a:ea typeface="Trebuchet MS"/>
                <a:cs typeface="Trebuchet MS"/>
                <a:sym typeface="Trebuchet MS"/>
              </a:rPr>
              <a:t>#ffffff</a:t>
            </a:r>
            <a:endParaRPr sz="1000">
              <a:solidFill>
                <a:srgbClr val="E4196F"/>
              </a:solidFill>
              <a:latin typeface="Trebuchet MS"/>
              <a:ea typeface="Trebuchet MS"/>
              <a:cs typeface="Trebuchet MS"/>
              <a:sym typeface="Trebuchet MS"/>
            </a:endParaRPr>
          </a:p>
        </p:txBody>
      </p:sp>
      <p:sp>
        <p:nvSpPr>
          <p:cNvPr id="257" name="Google Shape;257;p17"/>
          <p:cNvSpPr/>
          <p:nvPr/>
        </p:nvSpPr>
        <p:spPr>
          <a:xfrm>
            <a:off x="0" y="3627828"/>
            <a:ext cx="3879600" cy="198000"/>
          </a:xfrm>
          <a:prstGeom prst="rect">
            <a:avLst/>
          </a:prstGeom>
          <a:solidFill>
            <a:srgbClr val="E419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7"/>
          <p:cNvSpPr txBox="1"/>
          <p:nvPr/>
        </p:nvSpPr>
        <p:spPr>
          <a:xfrm>
            <a:off x="2056050" y="3566328"/>
            <a:ext cx="860700" cy="259500"/>
          </a:xfrm>
          <a:prstGeom prst="rect">
            <a:avLst/>
          </a:prstGeom>
          <a:noFill/>
          <a:ln>
            <a:noFill/>
          </a:ln>
        </p:spPr>
        <p:txBody>
          <a:bodyPr anchorCtr="0" anchor="t" bIns="91425" lIns="91425" spcFirstLastPara="1" rIns="91425" wrap="square" tIns="91425">
            <a:noAutofit/>
          </a:bodyPr>
          <a:lstStyle/>
          <a:p>
            <a:pPr indent="0" lvl="0" marL="0" rtl="0" algn="l">
              <a:lnSpc>
                <a:spcPct val="130000"/>
              </a:lnSpc>
              <a:spcBef>
                <a:spcPts val="0"/>
              </a:spcBef>
              <a:spcAft>
                <a:spcPts val="0"/>
              </a:spcAft>
              <a:buNone/>
            </a:pPr>
            <a:r>
              <a:rPr lang="es" sz="1000">
                <a:solidFill>
                  <a:srgbClr val="FFFFFF"/>
                </a:solidFill>
                <a:latin typeface="Trebuchet MS"/>
                <a:ea typeface="Trebuchet MS"/>
                <a:cs typeface="Trebuchet MS"/>
                <a:sym typeface="Trebuchet MS"/>
              </a:rPr>
              <a:t>#e4196f</a:t>
            </a:r>
            <a:endParaRPr sz="1000">
              <a:solidFill>
                <a:srgbClr val="FFFFFF"/>
              </a:solidFill>
              <a:latin typeface="Trebuchet MS"/>
              <a:ea typeface="Trebuchet MS"/>
              <a:cs typeface="Trebuchet MS"/>
              <a:sym typeface="Trebuchet MS"/>
            </a:endParaRPr>
          </a:p>
        </p:txBody>
      </p:sp>
      <p:sp>
        <p:nvSpPr>
          <p:cNvPr id="259" name="Google Shape;259;p17"/>
          <p:cNvSpPr/>
          <p:nvPr/>
        </p:nvSpPr>
        <p:spPr>
          <a:xfrm>
            <a:off x="0" y="3845681"/>
            <a:ext cx="3879600" cy="198000"/>
          </a:xfrm>
          <a:prstGeom prst="rect">
            <a:avLst/>
          </a:prstGeom>
          <a:solidFill>
            <a:srgbClr val="560D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7"/>
          <p:cNvSpPr txBox="1"/>
          <p:nvPr/>
        </p:nvSpPr>
        <p:spPr>
          <a:xfrm>
            <a:off x="2056050" y="3784181"/>
            <a:ext cx="860700" cy="259500"/>
          </a:xfrm>
          <a:prstGeom prst="rect">
            <a:avLst/>
          </a:prstGeom>
          <a:noFill/>
          <a:ln>
            <a:noFill/>
          </a:ln>
        </p:spPr>
        <p:txBody>
          <a:bodyPr anchorCtr="0" anchor="t" bIns="91425" lIns="91425" spcFirstLastPara="1" rIns="91425" wrap="square" tIns="91425">
            <a:noAutofit/>
          </a:bodyPr>
          <a:lstStyle/>
          <a:p>
            <a:pPr indent="0" lvl="0" marL="0" rtl="0" algn="l">
              <a:lnSpc>
                <a:spcPct val="130000"/>
              </a:lnSpc>
              <a:spcBef>
                <a:spcPts val="0"/>
              </a:spcBef>
              <a:spcAft>
                <a:spcPts val="0"/>
              </a:spcAft>
              <a:buNone/>
            </a:pPr>
            <a:r>
              <a:rPr lang="es" sz="1000">
                <a:solidFill>
                  <a:srgbClr val="FFFFFF"/>
                </a:solidFill>
                <a:latin typeface="Trebuchet MS"/>
                <a:ea typeface="Trebuchet MS"/>
                <a:cs typeface="Trebuchet MS"/>
                <a:sym typeface="Trebuchet MS"/>
              </a:rPr>
              <a:t>#560d2b</a:t>
            </a:r>
            <a:endParaRPr sz="1000">
              <a:solidFill>
                <a:srgbClr val="FFFFFF"/>
              </a:solidFill>
              <a:latin typeface="Trebuchet MS"/>
              <a:ea typeface="Trebuchet MS"/>
              <a:cs typeface="Trebuchet MS"/>
              <a:sym typeface="Trebuchet MS"/>
            </a:endParaRPr>
          </a:p>
        </p:txBody>
      </p:sp>
      <p:sp>
        <p:nvSpPr>
          <p:cNvPr id="261" name="Google Shape;261;p17"/>
          <p:cNvSpPr txBox="1"/>
          <p:nvPr/>
        </p:nvSpPr>
        <p:spPr>
          <a:xfrm>
            <a:off x="2108200" y="4737100"/>
            <a:ext cx="7315200" cy="85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s" sz="1200"/>
              <a:t>presentation template designed by </a:t>
            </a:r>
            <a:r>
              <a:rPr i="1" lang="es" sz="1200" u="sng">
                <a:hlinkClick r:id="rId9"/>
              </a:rPr>
              <a:t>SlidesPPT.com</a:t>
            </a:r>
            <a:endParaRPr i="1" sz="12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 name="Shape 26"/>
        <p:cNvGrpSpPr/>
        <p:nvPr/>
      </p:nvGrpSpPr>
      <p:grpSpPr>
        <a:xfrm>
          <a:off x="0" y="0"/>
          <a:ext cx="0" cy="0"/>
          <a:chOff x="0" y="0"/>
          <a:chExt cx="0" cy="0"/>
        </a:xfrm>
      </p:grpSpPr>
      <p:sp>
        <p:nvSpPr>
          <p:cNvPr id="27" name="Google Shape;27;p4"/>
          <p:cNvSpPr txBox="1"/>
          <p:nvPr/>
        </p:nvSpPr>
        <p:spPr>
          <a:xfrm>
            <a:off x="4817740" y="503225"/>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b="1" lang="es" sz="3800">
                <a:solidFill>
                  <a:srgbClr val="FFFFFF"/>
                </a:solidFill>
                <a:latin typeface="Trebuchet MS"/>
                <a:ea typeface="Trebuchet MS"/>
                <a:cs typeface="Trebuchet MS"/>
                <a:sym typeface="Trebuchet MS"/>
              </a:rPr>
              <a:t>Fusce facilisis</a:t>
            </a:r>
            <a:endParaRPr b="1" sz="3800">
              <a:solidFill>
                <a:srgbClr val="FFFFFF"/>
              </a:solidFill>
              <a:latin typeface="Trebuchet MS"/>
              <a:ea typeface="Trebuchet MS"/>
              <a:cs typeface="Trebuchet MS"/>
              <a:sym typeface="Trebuchet MS"/>
            </a:endParaRPr>
          </a:p>
        </p:txBody>
      </p:sp>
      <p:sp>
        <p:nvSpPr>
          <p:cNvPr id="28" name="Google Shape;28;p4"/>
          <p:cNvSpPr txBox="1"/>
          <p:nvPr/>
        </p:nvSpPr>
        <p:spPr>
          <a:xfrm>
            <a:off x="4852450" y="1215500"/>
            <a:ext cx="3899700" cy="22113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s" sz="1000">
                <a:solidFill>
                  <a:srgbClr val="FFFFFF"/>
                </a:solidFill>
                <a:latin typeface="Trebuchet MS"/>
                <a:ea typeface="Trebuchet MS"/>
                <a:cs typeface="Trebuchet MS"/>
                <a:sym typeface="Trebuchet MS"/>
              </a:rPr>
              <a:t>Lorem ipsum dolor sit amet, consectetur adipiscing elit. Aliquam libero tortor, viverra eu rhoncus quis, vehicula ac lorem. Quisque vulputate lectus nibh, sed dictum diam rhoncus a. Sed in lacus et tortor condimentum dapibus. Fusce facilisis felis porta mi aliquam pretium. </a:t>
            </a:r>
            <a:endParaRPr sz="1000">
              <a:solidFill>
                <a:srgbClr val="FFFFFF"/>
              </a:solidFill>
              <a:latin typeface="Trebuchet MS"/>
              <a:ea typeface="Trebuchet MS"/>
              <a:cs typeface="Trebuchet MS"/>
              <a:sym typeface="Trebuchet MS"/>
            </a:endParaRPr>
          </a:p>
          <a:p>
            <a:pPr indent="0" lvl="0" marL="0" rtl="0" algn="l">
              <a:lnSpc>
                <a:spcPct val="120000"/>
              </a:lnSpc>
              <a:spcBef>
                <a:spcPts val="0"/>
              </a:spcBef>
              <a:spcAft>
                <a:spcPts val="0"/>
              </a:spcAft>
              <a:buNone/>
            </a:pPr>
            <a:r>
              <a:t/>
            </a:r>
            <a:endParaRPr sz="1000">
              <a:solidFill>
                <a:srgbClr val="FFFFFF"/>
              </a:solidFill>
              <a:latin typeface="Trebuchet MS"/>
              <a:ea typeface="Trebuchet MS"/>
              <a:cs typeface="Trebuchet MS"/>
              <a:sym typeface="Trebuchet MS"/>
            </a:endParaRPr>
          </a:p>
          <a:p>
            <a:pPr indent="0" lvl="0" marL="0" rtl="0" algn="l">
              <a:lnSpc>
                <a:spcPct val="120000"/>
              </a:lnSpc>
              <a:spcBef>
                <a:spcPts val="0"/>
              </a:spcBef>
              <a:spcAft>
                <a:spcPts val="0"/>
              </a:spcAft>
              <a:buClr>
                <a:schemeClr val="dk1"/>
              </a:buClr>
              <a:buSzPts val="1100"/>
              <a:buFont typeface="Arial"/>
              <a:buNone/>
            </a:pPr>
            <a:r>
              <a:rPr lang="es" sz="1000">
                <a:solidFill>
                  <a:schemeClr val="lt1"/>
                </a:solidFill>
                <a:latin typeface="Trebuchet MS"/>
                <a:ea typeface="Trebuchet MS"/>
                <a:cs typeface="Trebuchet MS"/>
                <a:sym typeface="Trebuchet MS"/>
              </a:rPr>
              <a:t>Quisque vulputate lectus nibh, sed dictum diam rhoncus a. Sed in lacus et tortor condimentum dapibus. Fusce facilisis felis porta mi aliquam pretium. </a:t>
            </a:r>
            <a:endParaRPr sz="1000">
              <a:solidFill>
                <a:srgbClr val="FFFFFF"/>
              </a:solidFill>
              <a:latin typeface="Trebuchet MS"/>
              <a:ea typeface="Trebuchet MS"/>
              <a:cs typeface="Trebuchet MS"/>
              <a:sym typeface="Trebuchet MS"/>
            </a:endParaRPr>
          </a:p>
        </p:txBody>
      </p:sp>
      <p:sp>
        <p:nvSpPr>
          <p:cNvPr id="29" name="Google Shape;29;p4"/>
          <p:cNvSpPr/>
          <p:nvPr/>
        </p:nvSpPr>
        <p:spPr>
          <a:xfrm>
            <a:off x="8912700" y="0"/>
            <a:ext cx="231300" cy="5143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4"/>
          <p:cNvSpPr txBox="1"/>
          <p:nvPr/>
        </p:nvSpPr>
        <p:spPr>
          <a:xfrm rot="-5401303">
            <a:off x="7912345" y="562138"/>
            <a:ext cx="23739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E4196F"/>
                </a:solidFill>
                <a:latin typeface="Trebuchet MS"/>
                <a:ea typeface="Trebuchet MS"/>
                <a:cs typeface="Trebuchet MS"/>
                <a:sym typeface="Trebuchet MS"/>
              </a:rPr>
              <a:t>www.eventscompany.com</a:t>
            </a:r>
            <a:endParaRPr i="1" sz="800">
              <a:solidFill>
                <a:srgbClr val="E4196F"/>
              </a:solidFill>
              <a:latin typeface="Trebuchet MS"/>
              <a:ea typeface="Trebuchet MS"/>
              <a:cs typeface="Trebuchet MS"/>
              <a:sym typeface="Trebuchet MS"/>
            </a:endParaRPr>
          </a:p>
        </p:txBody>
      </p:sp>
      <p:sp>
        <p:nvSpPr>
          <p:cNvPr id="31" name="Google Shape;31;p4"/>
          <p:cNvSpPr txBox="1"/>
          <p:nvPr/>
        </p:nvSpPr>
        <p:spPr>
          <a:xfrm rot="-5401752">
            <a:off x="8805007" y="4586775"/>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E4196F"/>
                </a:solidFill>
                <a:latin typeface="Trebuchet MS"/>
                <a:ea typeface="Trebuchet MS"/>
                <a:cs typeface="Trebuchet MS"/>
                <a:sym typeface="Trebuchet MS"/>
              </a:rPr>
              <a:t>Page 1</a:t>
            </a:r>
            <a:endParaRPr i="1" sz="800">
              <a:solidFill>
                <a:srgbClr val="E4196F"/>
              </a:solidFill>
              <a:latin typeface="Trebuchet MS"/>
              <a:ea typeface="Trebuchet MS"/>
              <a:cs typeface="Trebuchet MS"/>
              <a:sym typeface="Trebuchet MS"/>
            </a:endParaRPr>
          </a:p>
        </p:txBody>
      </p:sp>
      <p:pic>
        <p:nvPicPr>
          <p:cNvPr descr="lights-party-dancing-music.jpg" id="32" name="Google Shape;32;p4"/>
          <p:cNvPicPr preferRelativeResize="0"/>
          <p:nvPr/>
        </p:nvPicPr>
        <p:blipFill rotWithShape="1">
          <a:blip r:embed="rId3">
            <a:alphaModFix/>
          </a:blip>
          <a:srcRect b="0" l="0" r="36435" t="0"/>
          <a:stretch/>
        </p:blipFill>
        <p:spPr>
          <a:xfrm>
            <a:off x="75" y="0"/>
            <a:ext cx="4560350" cy="5143500"/>
          </a:xfrm>
          <a:prstGeom prst="rect">
            <a:avLst/>
          </a:prstGeom>
          <a:noFill/>
          <a:ln>
            <a:noFill/>
          </a:ln>
        </p:spPr>
      </p:pic>
      <p:pic>
        <p:nvPicPr>
          <p:cNvPr descr="dj.png" id="33" name="Google Shape;33;p4"/>
          <p:cNvPicPr preferRelativeResize="0"/>
          <p:nvPr/>
        </p:nvPicPr>
        <p:blipFill>
          <a:blip r:embed="rId4">
            <a:alphaModFix/>
          </a:blip>
          <a:stretch>
            <a:fillRect/>
          </a:stretch>
        </p:blipFill>
        <p:spPr>
          <a:xfrm>
            <a:off x="99621" y="4414300"/>
            <a:ext cx="635109" cy="588600"/>
          </a:xfrm>
          <a:prstGeom prst="rect">
            <a:avLst/>
          </a:prstGeom>
          <a:noFill/>
          <a:ln>
            <a:noFill/>
          </a:ln>
        </p:spPr>
      </p:pic>
      <p:pic>
        <p:nvPicPr>
          <p:cNvPr descr="1.png" id="34" name="Google Shape;34;p4"/>
          <p:cNvPicPr preferRelativeResize="0"/>
          <p:nvPr/>
        </p:nvPicPr>
        <p:blipFill>
          <a:blip r:embed="rId5">
            <a:alphaModFix/>
          </a:blip>
          <a:stretch>
            <a:fillRect/>
          </a:stretch>
        </p:blipFill>
        <p:spPr>
          <a:xfrm>
            <a:off x="4935275" y="3230625"/>
            <a:ext cx="1026630" cy="820196"/>
          </a:xfrm>
          <a:prstGeom prst="rect">
            <a:avLst/>
          </a:prstGeom>
          <a:noFill/>
          <a:ln>
            <a:noFill/>
          </a:ln>
        </p:spPr>
      </p:pic>
      <p:pic>
        <p:nvPicPr>
          <p:cNvPr descr="2.png" id="35" name="Google Shape;35;p4"/>
          <p:cNvPicPr preferRelativeResize="0"/>
          <p:nvPr/>
        </p:nvPicPr>
        <p:blipFill>
          <a:blip r:embed="rId6">
            <a:alphaModFix/>
          </a:blip>
          <a:stretch>
            <a:fillRect/>
          </a:stretch>
        </p:blipFill>
        <p:spPr>
          <a:xfrm>
            <a:off x="6418417" y="3230625"/>
            <a:ext cx="636280" cy="820197"/>
          </a:xfrm>
          <a:prstGeom prst="rect">
            <a:avLst/>
          </a:prstGeom>
          <a:noFill/>
          <a:ln>
            <a:noFill/>
          </a:ln>
        </p:spPr>
      </p:pic>
      <p:pic>
        <p:nvPicPr>
          <p:cNvPr descr="3.png" id="36" name="Google Shape;36;p4"/>
          <p:cNvPicPr preferRelativeResize="0"/>
          <p:nvPr/>
        </p:nvPicPr>
        <p:blipFill>
          <a:blip r:embed="rId7">
            <a:alphaModFix/>
          </a:blip>
          <a:stretch>
            <a:fillRect/>
          </a:stretch>
        </p:blipFill>
        <p:spPr>
          <a:xfrm>
            <a:off x="7563078" y="3230628"/>
            <a:ext cx="990747" cy="820197"/>
          </a:xfrm>
          <a:prstGeom prst="rect">
            <a:avLst/>
          </a:prstGeom>
          <a:noFill/>
          <a:ln>
            <a:noFill/>
          </a:ln>
        </p:spPr>
      </p:pic>
      <p:sp>
        <p:nvSpPr>
          <p:cNvPr id="37" name="Google Shape;37;p4"/>
          <p:cNvSpPr txBox="1"/>
          <p:nvPr/>
        </p:nvSpPr>
        <p:spPr>
          <a:xfrm>
            <a:off x="4779551" y="4462775"/>
            <a:ext cx="3998100" cy="46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FFFFFF"/>
                </a:solidFill>
                <a:latin typeface="Trebuchet MS"/>
                <a:ea typeface="Trebuchet MS"/>
                <a:cs typeface="Trebuchet MS"/>
                <a:sym typeface="Trebuchet MS"/>
              </a:rPr>
              <a:t>656 656 656 - 955 556 655</a:t>
            </a:r>
            <a:endParaRPr b="1">
              <a:solidFill>
                <a:srgbClr val="FFFFFF"/>
              </a:solidFill>
              <a:latin typeface="Trebuchet MS"/>
              <a:ea typeface="Trebuchet MS"/>
              <a:cs typeface="Trebuchet MS"/>
              <a:sym typeface="Trebuchet MS"/>
            </a:endParaRPr>
          </a:p>
          <a:p>
            <a:pPr indent="0" lvl="0" marL="0" rtl="0" algn="ctr">
              <a:spcBef>
                <a:spcPts val="0"/>
              </a:spcBef>
              <a:spcAft>
                <a:spcPts val="0"/>
              </a:spcAft>
              <a:buNone/>
            </a:pPr>
            <a:r>
              <a:rPr b="1" lang="es">
                <a:solidFill>
                  <a:srgbClr val="FFFFFF"/>
                </a:solidFill>
                <a:latin typeface="Trebuchet MS"/>
                <a:ea typeface="Trebuchet MS"/>
                <a:cs typeface="Trebuchet MS"/>
                <a:sym typeface="Trebuchet MS"/>
              </a:rPr>
              <a:t>INFO@EVENTSCOMPANY.COM</a:t>
            </a:r>
            <a:endParaRPr b="1">
              <a:solidFill>
                <a:srgbClr val="FFFFFF"/>
              </a:solidFill>
              <a:latin typeface="Trebuchet MS"/>
              <a:ea typeface="Trebuchet MS"/>
              <a:cs typeface="Trebuchet MS"/>
              <a:sym typeface="Trebuchet MS"/>
            </a:endParaRPr>
          </a:p>
          <a:p>
            <a:pPr indent="0" lvl="0" marL="0" rtl="0" algn="l">
              <a:spcBef>
                <a:spcPts val="0"/>
              </a:spcBef>
              <a:spcAft>
                <a:spcPts val="0"/>
              </a:spcAft>
              <a:buNone/>
            </a:pPr>
            <a:r>
              <a:t/>
            </a:r>
            <a:endParaRPr b="1">
              <a:solidFill>
                <a:srgbClr val="FFFFFF"/>
              </a:solidFill>
              <a:latin typeface="Trebuchet MS"/>
              <a:ea typeface="Trebuchet MS"/>
              <a:cs typeface="Trebuchet MS"/>
              <a:sym typeface="Trebuchet M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 name="Shape 41"/>
        <p:cNvGrpSpPr/>
        <p:nvPr/>
      </p:nvGrpSpPr>
      <p:grpSpPr>
        <a:xfrm>
          <a:off x="0" y="0"/>
          <a:ext cx="0" cy="0"/>
          <a:chOff x="0" y="0"/>
          <a:chExt cx="0" cy="0"/>
        </a:xfrm>
      </p:grpSpPr>
      <p:sp>
        <p:nvSpPr>
          <p:cNvPr id="42" name="Google Shape;42;p5"/>
          <p:cNvSpPr/>
          <p:nvPr/>
        </p:nvSpPr>
        <p:spPr>
          <a:xfrm>
            <a:off x="1886" y="0"/>
            <a:ext cx="1659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5"/>
          <p:cNvSpPr/>
          <p:nvPr/>
        </p:nvSpPr>
        <p:spPr>
          <a:xfrm>
            <a:off x="1667827" y="0"/>
            <a:ext cx="1659000" cy="5143500"/>
          </a:xfrm>
          <a:prstGeom prst="rect">
            <a:avLst/>
          </a:prstGeom>
          <a:solidFill>
            <a:srgbClr val="EEEEEE"/>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5"/>
          <p:cNvSpPr txBox="1"/>
          <p:nvPr/>
        </p:nvSpPr>
        <p:spPr>
          <a:xfrm rot="-5400000">
            <a:off x="-1800498" y="1852250"/>
            <a:ext cx="3998100" cy="466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s" sz="5000">
                <a:solidFill>
                  <a:srgbClr val="E4196F"/>
                </a:solidFill>
                <a:latin typeface="Open Sans"/>
                <a:ea typeface="Open Sans"/>
                <a:cs typeface="Open Sans"/>
                <a:sym typeface="Open Sans"/>
              </a:rPr>
              <a:t>PLACERAT</a:t>
            </a:r>
            <a:endParaRPr b="1" sz="5000">
              <a:solidFill>
                <a:srgbClr val="E4196F"/>
              </a:solidFill>
              <a:latin typeface="Open Sans"/>
              <a:ea typeface="Open Sans"/>
              <a:cs typeface="Open Sans"/>
              <a:sym typeface="Open Sans"/>
            </a:endParaRPr>
          </a:p>
          <a:p>
            <a:pPr indent="0" lvl="0" marL="0" rtl="0" algn="r">
              <a:spcBef>
                <a:spcPts val="0"/>
              </a:spcBef>
              <a:spcAft>
                <a:spcPts val="0"/>
              </a:spcAft>
              <a:buNone/>
            </a:pPr>
            <a:r>
              <a:rPr b="1" lang="es" sz="5000">
                <a:solidFill>
                  <a:srgbClr val="E4196F"/>
                </a:solidFill>
                <a:latin typeface="Open Sans"/>
                <a:ea typeface="Open Sans"/>
                <a:cs typeface="Open Sans"/>
                <a:sym typeface="Open Sans"/>
              </a:rPr>
              <a:t>SEM</a:t>
            </a:r>
            <a:endParaRPr b="1" sz="5000">
              <a:solidFill>
                <a:srgbClr val="E4196F"/>
              </a:solidFill>
            </a:endParaRPr>
          </a:p>
        </p:txBody>
      </p:sp>
      <p:sp>
        <p:nvSpPr>
          <p:cNvPr id="45" name="Google Shape;45;p5"/>
          <p:cNvSpPr txBox="1"/>
          <p:nvPr/>
        </p:nvSpPr>
        <p:spPr>
          <a:xfrm>
            <a:off x="5890200" y="1872350"/>
            <a:ext cx="2335800" cy="16782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lang="es" sz="1000">
                <a:solidFill>
                  <a:srgbClr val="FFFFFF"/>
                </a:solidFill>
                <a:latin typeface="Trebuchet MS"/>
                <a:ea typeface="Trebuchet MS"/>
                <a:cs typeface="Trebuchet MS"/>
                <a:sym typeface="Trebuchet MS"/>
              </a:rPr>
              <a:t>Lorem ipsum dolor sit amet, consectetur adipiscing elit. Etiam egestas mollis velit. Quisque id tincidunt justo, nec fringilla massa. Phasellus aliquam et lectus at mollis. Ut id sodales est. Sed posuere malesuada rutrum.</a:t>
            </a:r>
            <a:endParaRPr sz="1000">
              <a:solidFill>
                <a:srgbClr val="FFFFFF"/>
              </a:solidFill>
              <a:latin typeface="Trebuchet MS"/>
              <a:ea typeface="Trebuchet MS"/>
              <a:cs typeface="Trebuchet MS"/>
              <a:sym typeface="Trebuchet MS"/>
            </a:endParaRPr>
          </a:p>
          <a:p>
            <a:pPr indent="0" lvl="0" marL="0" rtl="0" algn="l">
              <a:lnSpc>
                <a:spcPct val="121000"/>
              </a:lnSpc>
              <a:spcBef>
                <a:spcPts val="0"/>
              </a:spcBef>
              <a:spcAft>
                <a:spcPts val="0"/>
              </a:spcAft>
              <a:buNone/>
            </a:pPr>
            <a:r>
              <a:t/>
            </a:r>
            <a:endParaRPr sz="1000">
              <a:solidFill>
                <a:srgbClr val="FFFFFF"/>
              </a:solidFill>
              <a:latin typeface="Trebuchet MS"/>
              <a:ea typeface="Trebuchet MS"/>
              <a:cs typeface="Trebuchet MS"/>
              <a:sym typeface="Trebuchet MS"/>
            </a:endParaRPr>
          </a:p>
          <a:p>
            <a:pPr indent="0" lvl="0" marL="0" rtl="0" algn="l">
              <a:lnSpc>
                <a:spcPct val="121000"/>
              </a:lnSpc>
              <a:spcBef>
                <a:spcPts val="0"/>
              </a:spcBef>
              <a:spcAft>
                <a:spcPts val="0"/>
              </a:spcAft>
              <a:buClr>
                <a:schemeClr val="dk1"/>
              </a:buClr>
              <a:buSzPts val="1100"/>
              <a:buFont typeface="Arial"/>
              <a:buNone/>
            </a:pPr>
            <a:r>
              <a:rPr lang="es" sz="1000">
                <a:solidFill>
                  <a:srgbClr val="FFFFFF"/>
                </a:solidFill>
                <a:latin typeface="Trebuchet MS"/>
                <a:ea typeface="Trebuchet MS"/>
                <a:cs typeface="Trebuchet MS"/>
                <a:sym typeface="Trebuchet MS"/>
              </a:rPr>
              <a:t>Phasellus aliquam et lectus at mollis. Ut id sodales est. Sed posuere malesuada rutrum. </a:t>
            </a:r>
            <a:endParaRPr sz="1000">
              <a:solidFill>
                <a:srgbClr val="FFFFFF"/>
              </a:solidFill>
              <a:latin typeface="Trebuchet MS"/>
              <a:ea typeface="Trebuchet MS"/>
              <a:cs typeface="Trebuchet MS"/>
              <a:sym typeface="Trebuchet MS"/>
            </a:endParaRPr>
          </a:p>
        </p:txBody>
      </p:sp>
      <p:sp>
        <p:nvSpPr>
          <p:cNvPr id="46" name="Google Shape;46;p5"/>
          <p:cNvSpPr txBox="1"/>
          <p:nvPr/>
        </p:nvSpPr>
        <p:spPr>
          <a:xfrm>
            <a:off x="5911024" y="353691"/>
            <a:ext cx="2397600" cy="10758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Clr>
                <a:srgbClr val="000000"/>
              </a:buClr>
              <a:buSzPts val="1100"/>
              <a:buFont typeface="Arial"/>
              <a:buNone/>
            </a:pPr>
            <a:r>
              <a:rPr b="1" i="1" lang="es" sz="2500">
                <a:solidFill>
                  <a:srgbClr val="FFFFFF"/>
                </a:solidFill>
                <a:latin typeface="Trebuchet MS"/>
                <a:ea typeface="Trebuchet MS"/>
                <a:cs typeface="Trebuchet MS"/>
                <a:sym typeface="Trebuchet MS"/>
              </a:rPr>
              <a:t>Quisque id tincidunt justo, nec </a:t>
            </a:r>
            <a:endParaRPr b="1" i="1" sz="2500">
              <a:solidFill>
                <a:srgbClr val="FFFFFF"/>
              </a:solidFill>
              <a:latin typeface="Trebuchet MS"/>
              <a:ea typeface="Trebuchet MS"/>
              <a:cs typeface="Trebuchet MS"/>
              <a:sym typeface="Trebuchet MS"/>
            </a:endParaRPr>
          </a:p>
        </p:txBody>
      </p:sp>
      <p:sp>
        <p:nvSpPr>
          <p:cNvPr id="47" name="Google Shape;47;p5"/>
          <p:cNvSpPr txBox="1"/>
          <p:nvPr/>
        </p:nvSpPr>
        <p:spPr>
          <a:xfrm>
            <a:off x="46667" y="3685526"/>
            <a:ext cx="1588200" cy="10758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b="1" i="1" lang="es" sz="1200">
                <a:solidFill>
                  <a:srgbClr val="FFFFFF"/>
                </a:solidFill>
                <a:latin typeface="Open Sans"/>
                <a:ea typeface="Open Sans"/>
                <a:cs typeface="Open Sans"/>
                <a:sym typeface="Open Sans"/>
              </a:rPr>
              <a:t>Quisque id tincidunt justo, nec fringilla massa. </a:t>
            </a:r>
            <a:endParaRPr b="1" i="1" sz="1200">
              <a:solidFill>
                <a:srgbClr val="FFFFFF"/>
              </a:solidFill>
            </a:endParaRPr>
          </a:p>
        </p:txBody>
      </p:sp>
      <p:sp>
        <p:nvSpPr>
          <p:cNvPr id="48" name="Google Shape;48;p5"/>
          <p:cNvSpPr/>
          <p:nvPr/>
        </p:nvSpPr>
        <p:spPr>
          <a:xfrm>
            <a:off x="8912700" y="0"/>
            <a:ext cx="231300" cy="5143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5"/>
          <p:cNvSpPr txBox="1"/>
          <p:nvPr/>
        </p:nvSpPr>
        <p:spPr>
          <a:xfrm rot="-5401303">
            <a:off x="7912345" y="562138"/>
            <a:ext cx="23739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E4196F"/>
                </a:solidFill>
                <a:latin typeface="Trebuchet MS"/>
                <a:ea typeface="Trebuchet MS"/>
                <a:cs typeface="Trebuchet MS"/>
                <a:sym typeface="Trebuchet MS"/>
              </a:rPr>
              <a:t>www.eventscompany.com</a:t>
            </a:r>
            <a:endParaRPr i="1" sz="800">
              <a:solidFill>
                <a:srgbClr val="E4196F"/>
              </a:solidFill>
              <a:latin typeface="Trebuchet MS"/>
              <a:ea typeface="Trebuchet MS"/>
              <a:cs typeface="Trebuchet MS"/>
              <a:sym typeface="Trebuchet MS"/>
            </a:endParaRPr>
          </a:p>
        </p:txBody>
      </p:sp>
      <p:sp>
        <p:nvSpPr>
          <p:cNvPr id="50" name="Google Shape;50;p5"/>
          <p:cNvSpPr txBox="1"/>
          <p:nvPr/>
        </p:nvSpPr>
        <p:spPr>
          <a:xfrm rot="-5401752">
            <a:off x="8805007" y="4586775"/>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E4196F"/>
                </a:solidFill>
                <a:latin typeface="Trebuchet MS"/>
                <a:ea typeface="Trebuchet MS"/>
                <a:cs typeface="Trebuchet MS"/>
                <a:sym typeface="Trebuchet MS"/>
              </a:rPr>
              <a:t>Page 1</a:t>
            </a:r>
            <a:endParaRPr i="1" sz="800">
              <a:solidFill>
                <a:srgbClr val="E4196F"/>
              </a:solidFill>
              <a:latin typeface="Trebuchet MS"/>
              <a:ea typeface="Trebuchet MS"/>
              <a:cs typeface="Trebuchet MS"/>
              <a:sym typeface="Trebuchet MS"/>
            </a:endParaRPr>
          </a:p>
        </p:txBody>
      </p:sp>
      <p:pic>
        <p:nvPicPr>
          <p:cNvPr descr="4.png" id="51" name="Google Shape;51;p5"/>
          <p:cNvPicPr preferRelativeResize="0"/>
          <p:nvPr/>
        </p:nvPicPr>
        <p:blipFill>
          <a:blip r:embed="rId3">
            <a:alphaModFix/>
          </a:blip>
          <a:stretch>
            <a:fillRect/>
          </a:stretch>
        </p:blipFill>
        <p:spPr>
          <a:xfrm>
            <a:off x="1118700" y="0"/>
            <a:ext cx="5143500" cy="5143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5" name="Shape 55"/>
        <p:cNvGrpSpPr/>
        <p:nvPr/>
      </p:nvGrpSpPr>
      <p:grpSpPr>
        <a:xfrm>
          <a:off x="0" y="0"/>
          <a:ext cx="0" cy="0"/>
          <a:chOff x="0" y="0"/>
          <a:chExt cx="0" cy="0"/>
        </a:xfrm>
      </p:grpSpPr>
      <p:sp>
        <p:nvSpPr>
          <p:cNvPr id="56" name="Google Shape;56;p6"/>
          <p:cNvSpPr/>
          <p:nvPr/>
        </p:nvSpPr>
        <p:spPr>
          <a:xfrm>
            <a:off x="0" y="0"/>
            <a:ext cx="9141675" cy="5143500"/>
          </a:xfrm>
          <a:custGeom>
            <a:rect b="b" l="l" r="r" t="t"/>
            <a:pathLst>
              <a:path extrusionOk="0" h="205740" w="365667">
                <a:moveTo>
                  <a:pt x="0" y="205740"/>
                </a:moveTo>
                <a:lnTo>
                  <a:pt x="365667" y="278"/>
                </a:lnTo>
                <a:lnTo>
                  <a:pt x="278" y="0"/>
                </a:lnTo>
                <a:close/>
              </a:path>
            </a:pathLst>
          </a:custGeom>
          <a:solidFill>
            <a:srgbClr val="000000"/>
          </a:solidFill>
          <a:ln cap="flat" cmpd="sng" w="9525">
            <a:solidFill>
              <a:schemeClr val="dk2"/>
            </a:solidFill>
            <a:prstDash val="solid"/>
            <a:round/>
            <a:headEnd len="med" w="med" type="none"/>
            <a:tailEnd len="med" w="med" type="none"/>
          </a:ln>
        </p:spPr>
      </p:sp>
      <p:pic>
        <p:nvPicPr>
          <p:cNvPr descr="4.png" id="57" name="Google Shape;57;p6"/>
          <p:cNvPicPr preferRelativeResize="0"/>
          <p:nvPr/>
        </p:nvPicPr>
        <p:blipFill>
          <a:blip r:embed="rId3">
            <a:alphaModFix/>
          </a:blip>
          <a:stretch>
            <a:fillRect/>
          </a:stretch>
        </p:blipFill>
        <p:spPr>
          <a:xfrm>
            <a:off x="-200150" y="0"/>
            <a:ext cx="5143500" cy="5143500"/>
          </a:xfrm>
          <a:prstGeom prst="rect">
            <a:avLst/>
          </a:prstGeom>
          <a:noFill/>
          <a:ln>
            <a:noFill/>
          </a:ln>
        </p:spPr>
      </p:pic>
      <p:sp>
        <p:nvSpPr>
          <p:cNvPr id="58" name="Google Shape;58;p6"/>
          <p:cNvSpPr txBox="1"/>
          <p:nvPr/>
        </p:nvSpPr>
        <p:spPr>
          <a:xfrm>
            <a:off x="3837540" y="2178075"/>
            <a:ext cx="4909500" cy="5727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s" sz="3800">
                <a:solidFill>
                  <a:srgbClr val="FFFFFF"/>
                </a:solidFill>
                <a:latin typeface="Trebuchet MS"/>
                <a:ea typeface="Trebuchet MS"/>
                <a:cs typeface="Trebuchet MS"/>
                <a:sym typeface="Trebuchet MS"/>
              </a:rPr>
              <a:t>Etiam gravida</a:t>
            </a:r>
            <a:endParaRPr b="1" sz="3800">
              <a:solidFill>
                <a:srgbClr val="FFFFFF"/>
              </a:solidFill>
              <a:latin typeface="Trebuchet MS"/>
              <a:ea typeface="Trebuchet MS"/>
              <a:cs typeface="Trebuchet MS"/>
              <a:sym typeface="Trebuchet MS"/>
            </a:endParaRPr>
          </a:p>
          <a:p>
            <a:pPr indent="0" lvl="0" marL="0" rtl="0" algn="r">
              <a:spcBef>
                <a:spcPts val="0"/>
              </a:spcBef>
              <a:spcAft>
                <a:spcPts val="0"/>
              </a:spcAft>
              <a:buNone/>
            </a:pPr>
            <a:r>
              <a:rPr b="1" lang="es" sz="3800">
                <a:solidFill>
                  <a:srgbClr val="FFFFFF"/>
                </a:solidFill>
                <a:latin typeface="Trebuchet MS"/>
                <a:ea typeface="Trebuchet MS"/>
                <a:cs typeface="Trebuchet MS"/>
                <a:sym typeface="Trebuchet MS"/>
              </a:rPr>
              <a:t>sed eget suscipit id</a:t>
            </a:r>
            <a:endParaRPr b="1" sz="3800">
              <a:solidFill>
                <a:srgbClr val="FFFFFF"/>
              </a:solidFill>
              <a:latin typeface="Trebuchet MS"/>
              <a:ea typeface="Trebuchet MS"/>
              <a:cs typeface="Trebuchet MS"/>
              <a:sym typeface="Trebuchet MS"/>
            </a:endParaRPr>
          </a:p>
        </p:txBody>
      </p:sp>
      <p:pic>
        <p:nvPicPr>
          <p:cNvPr descr="headphones.png" id="59" name="Google Shape;59;p6"/>
          <p:cNvPicPr preferRelativeResize="0"/>
          <p:nvPr/>
        </p:nvPicPr>
        <p:blipFill>
          <a:blip r:embed="rId4">
            <a:alphaModFix/>
          </a:blip>
          <a:stretch>
            <a:fillRect/>
          </a:stretch>
        </p:blipFill>
        <p:spPr>
          <a:xfrm>
            <a:off x="4271183" y="3497075"/>
            <a:ext cx="1124826" cy="1124826"/>
          </a:xfrm>
          <a:prstGeom prst="rect">
            <a:avLst/>
          </a:prstGeom>
          <a:noFill/>
          <a:ln>
            <a:noFill/>
          </a:ln>
        </p:spPr>
      </p:pic>
      <p:pic>
        <p:nvPicPr>
          <p:cNvPr descr="phone-call.png" id="60" name="Google Shape;60;p6"/>
          <p:cNvPicPr preferRelativeResize="0"/>
          <p:nvPr/>
        </p:nvPicPr>
        <p:blipFill>
          <a:blip r:embed="rId5">
            <a:alphaModFix/>
          </a:blip>
          <a:stretch>
            <a:fillRect/>
          </a:stretch>
        </p:blipFill>
        <p:spPr>
          <a:xfrm>
            <a:off x="5837133" y="3504325"/>
            <a:ext cx="1124826" cy="1124826"/>
          </a:xfrm>
          <a:prstGeom prst="rect">
            <a:avLst/>
          </a:prstGeom>
          <a:noFill/>
          <a:ln>
            <a:noFill/>
          </a:ln>
        </p:spPr>
      </p:pic>
      <p:pic>
        <p:nvPicPr>
          <p:cNvPr descr="envelope.png" id="61" name="Google Shape;61;p6"/>
          <p:cNvPicPr preferRelativeResize="0"/>
          <p:nvPr/>
        </p:nvPicPr>
        <p:blipFill>
          <a:blip r:embed="rId6">
            <a:alphaModFix/>
          </a:blip>
          <a:stretch>
            <a:fillRect/>
          </a:stretch>
        </p:blipFill>
        <p:spPr>
          <a:xfrm>
            <a:off x="7410158" y="3501825"/>
            <a:ext cx="1279725" cy="1279725"/>
          </a:xfrm>
          <a:prstGeom prst="rect">
            <a:avLst/>
          </a:prstGeom>
          <a:noFill/>
          <a:ln>
            <a:noFill/>
          </a:ln>
        </p:spPr>
      </p:pic>
      <p:sp>
        <p:nvSpPr>
          <p:cNvPr id="62" name="Google Shape;62;p6"/>
          <p:cNvSpPr/>
          <p:nvPr/>
        </p:nvSpPr>
        <p:spPr>
          <a:xfrm>
            <a:off x="8912700" y="0"/>
            <a:ext cx="231300" cy="5143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6"/>
          <p:cNvSpPr txBox="1"/>
          <p:nvPr/>
        </p:nvSpPr>
        <p:spPr>
          <a:xfrm rot="-5401303">
            <a:off x="7912345" y="562138"/>
            <a:ext cx="23739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E4196F"/>
                </a:solidFill>
                <a:latin typeface="Trebuchet MS"/>
                <a:ea typeface="Trebuchet MS"/>
                <a:cs typeface="Trebuchet MS"/>
                <a:sym typeface="Trebuchet MS"/>
              </a:rPr>
              <a:t>www.eventscompany.com</a:t>
            </a:r>
            <a:endParaRPr i="1" sz="800">
              <a:solidFill>
                <a:srgbClr val="E4196F"/>
              </a:solidFill>
              <a:latin typeface="Trebuchet MS"/>
              <a:ea typeface="Trebuchet MS"/>
              <a:cs typeface="Trebuchet MS"/>
              <a:sym typeface="Trebuchet MS"/>
            </a:endParaRPr>
          </a:p>
        </p:txBody>
      </p:sp>
      <p:sp>
        <p:nvSpPr>
          <p:cNvPr id="64" name="Google Shape;64;p6"/>
          <p:cNvSpPr txBox="1"/>
          <p:nvPr/>
        </p:nvSpPr>
        <p:spPr>
          <a:xfrm rot="-5401752">
            <a:off x="8805007" y="4586775"/>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E4196F"/>
                </a:solidFill>
                <a:latin typeface="Trebuchet MS"/>
                <a:ea typeface="Trebuchet MS"/>
                <a:cs typeface="Trebuchet MS"/>
                <a:sym typeface="Trebuchet MS"/>
              </a:rPr>
              <a:t>Page 1</a:t>
            </a:r>
            <a:endParaRPr i="1" sz="800">
              <a:solidFill>
                <a:srgbClr val="E4196F"/>
              </a:solidFill>
              <a:latin typeface="Trebuchet MS"/>
              <a:ea typeface="Trebuchet MS"/>
              <a:cs typeface="Trebuchet MS"/>
              <a:sym typeface="Trebuchet M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8" name="Shape 68"/>
        <p:cNvGrpSpPr/>
        <p:nvPr/>
      </p:nvGrpSpPr>
      <p:grpSpPr>
        <a:xfrm>
          <a:off x="0" y="0"/>
          <a:ext cx="0" cy="0"/>
          <a:chOff x="0" y="0"/>
          <a:chExt cx="0" cy="0"/>
        </a:xfrm>
      </p:grpSpPr>
      <p:pic>
        <p:nvPicPr>
          <p:cNvPr descr="P!nk_Live_2013.jpg" id="69" name="Google Shape;69;p7"/>
          <p:cNvPicPr preferRelativeResize="0"/>
          <p:nvPr/>
        </p:nvPicPr>
        <p:blipFill rotWithShape="1">
          <a:blip r:embed="rId3">
            <a:alphaModFix/>
          </a:blip>
          <a:srcRect b="28920" l="0" r="1156" t="11708"/>
          <a:stretch/>
        </p:blipFill>
        <p:spPr>
          <a:xfrm>
            <a:off x="2970900" y="0"/>
            <a:ext cx="2970900" cy="2582150"/>
          </a:xfrm>
          <a:prstGeom prst="rect">
            <a:avLst/>
          </a:prstGeom>
          <a:noFill/>
          <a:ln>
            <a:noFill/>
          </a:ln>
        </p:spPr>
      </p:pic>
      <p:pic>
        <p:nvPicPr>
          <p:cNvPr descr="Shiloh_Bounce_4.jpg" id="70" name="Google Shape;70;p7"/>
          <p:cNvPicPr preferRelativeResize="0"/>
          <p:nvPr/>
        </p:nvPicPr>
        <p:blipFill rotWithShape="1">
          <a:blip r:embed="rId4">
            <a:alphaModFix/>
          </a:blip>
          <a:srcRect b="12747" l="0" r="0" t="0"/>
          <a:stretch/>
        </p:blipFill>
        <p:spPr>
          <a:xfrm>
            <a:off x="0" y="2582152"/>
            <a:ext cx="2970900" cy="2561049"/>
          </a:xfrm>
          <a:prstGeom prst="rect">
            <a:avLst/>
          </a:prstGeom>
          <a:noFill/>
          <a:ln>
            <a:noFill/>
          </a:ln>
        </p:spPr>
      </p:pic>
      <p:sp>
        <p:nvSpPr>
          <p:cNvPr id="71" name="Google Shape;71;p7"/>
          <p:cNvSpPr/>
          <p:nvPr/>
        </p:nvSpPr>
        <p:spPr>
          <a:xfrm>
            <a:off x="8912700" y="0"/>
            <a:ext cx="231300" cy="5143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tockvault-girl-playing-guitar132401.jpg" id="72" name="Google Shape;72;p7"/>
          <p:cNvPicPr preferRelativeResize="0"/>
          <p:nvPr/>
        </p:nvPicPr>
        <p:blipFill rotWithShape="1">
          <a:blip r:embed="rId5">
            <a:alphaModFix/>
          </a:blip>
          <a:srcRect b="31305" l="0" r="0" t="10753"/>
          <a:stretch/>
        </p:blipFill>
        <p:spPr>
          <a:xfrm>
            <a:off x="5941800" y="2582150"/>
            <a:ext cx="2970900" cy="2582149"/>
          </a:xfrm>
          <a:prstGeom prst="rect">
            <a:avLst/>
          </a:prstGeom>
          <a:noFill/>
          <a:ln>
            <a:noFill/>
          </a:ln>
        </p:spPr>
      </p:pic>
      <p:sp>
        <p:nvSpPr>
          <p:cNvPr id="73" name="Google Shape;73;p7"/>
          <p:cNvSpPr txBox="1"/>
          <p:nvPr/>
        </p:nvSpPr>
        <p:spPr>
          <a:xfrm rot="-5401303">
            <a:off x="7912345" y="562138"/>
            <a:ext cx="23739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E4196F"/>
                </a:solidFill>
                <a:latin typeface="Trebuchet MS"/>
                <a:ea typeface="Trebuchet MS"/>
                <a:cs typeface="Trebuchet MS"/>
                <a:sym typeface="Trebuchet MS"/>
              </a:rPr>
              <a:t>www.eventscompany.com</a:t>
            </a:r>
            <a:endParaRPr i="1" sz="800">
              <a:solidFill>
                <a:srgbClr val="E4196F"/>
              </a:solidFill>
              <a:latin typeface="Trebuchet MS"/>
              <a:ea typeface="Trebuchet MS"/>
              <a:cs typeface="Trebuchet MS"/>
              <a:sym typeface="Trebuchet MS"/>
            </a:endParaRPr>
          </a:p>
        </p:txBody>
      </p:sp>
      <p:sp>
        <p:nvSpPr>
          <p:cNvPr id="74" name="Google Shape;74;p7"/>
          <p:cNvSpPr txBox="1"/>
          <p:nvPr/>
        </p:nvSpPr>
        <p:spPr>
          <a:xfrm rot="-5401752">
            <a:off x="8805007" y="4586775"/>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E4196F"/>
                </a:solidFill>
                <a:latin typeface="Trebuchet MS"/>
                <a:ea typeface="Trebuchet MS"/>
                <a:cs typeface="Trebuchet MS"/>
                <a:sym typeface="Trebuchet MS"/>
              </a:rPr>
              <a:t>Page 1</a:t>
            </a:r>
            <a:endParaRPr i="1" sz="800">
              <a:solidFill>
                <a:srgbClr val="E4196F"/>
              </a:solidFill>
              <a:latin typeface="Trebuchet MS"/>
              <a:ea typeface="Trebuchet MS"/>
              <a:cs typeface="Trebuchet MS"/>
              <a:sym typeface="Trebuchet MS"/>
            </a:endParaRPr>
          </a:p>
        </p:txBody>
      </p:sp>
      <p:grpSp>
        <p:nvGrpSpPr>
          <p:cNvPr id="75" name="Google Shape;75;p7"/>
          <p:cNvGrpSpPr/>
          <p:nvPr/>
        </p:nvGrpSpPr>
        <p:grpSpPr>
          <a:xfrm>
            <a:off x="0" y="0"/>
            <a:ext cx="2970900" cy="2944357"/>
            <a:chOff x="0" y="0"/>
            <a:chExt cx="2970900" cy="2944357"/>
          </a:xfrm>
        </p:grpSpPr>
        <p:sp>
          <p:nvSpPr>
            <p:cNvPr id="76" name="Google Shape;76;p7"/>
            <p:cNvSpPr/>
            <p:nvPr/>
          </p:nvSpPr>
          <p:spPr>
            <a:xfrm>
              <a:off x="0" y="0"/>
              <a:ext cx="2970900" cy="2571600"/>
            </a:xfrm>
            <a:prstGeom prst="rect">
              <a:avLst/>
            </a:prstGeom>
            <a:solidFill>
              <a:srgbClr val="E419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7"/>
            <p:cNvSpPr/>
            <p:nvPr/>
          </p:nvSpPr>
          <p:spPr>
            <a:xfrm rot="3600464">
              <a:off x="1269956" y="2478256"/>
              <a:ext cx="430901" cy="372703"/>
            </a:xfrm>
            <a:prstGeom prst="triangle">
              <a:avLst>
                <a:gd fmla="val 50000" name="adj"/>
              </a:avLst>
            </a:prstGeom>
            <a:solidFill>
              <a:srgbClr val="E419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descr="dj.png" id="78" name="Google Shape;78;p7"/>
          <p:cNvPicPr preferRelativeResize="0"/>
          <p:nvPr/>
        </p:nvPicPr>
        <p:blipFill>
          <a:blip r:embed="rId6">
            <a:alphaModFix/>
          </a:blip>
          <a:stretch>
            <a:fillRect/>
          </a:stretch>
        </p:blipFill>
        <p:spPr>
          <a:xfrm>
            <a:off x="99621" y="4414300"/>
            <a:ext cx="635109" cy="588600"/>
          </a:xfrm>
          <a:prstGeom prst="rect">
            <a:avLst/>
          </a:prstGeom>
          <a:noFill/>
          <a:ln>
            <a:noFill/>
          </a:ln>
        </p:spPr>
      </p:pic>
      <p:sp>
        <p:nvSpPr>
          <p:cNvPr id="79" name="Google Shape;79;p7"/>
          <p:cNvSpPr txBox="1"/>
          <p:nvPr/>
        </p:nvSpPr>
        <p:spPr>
          <a:xfrm>
            <a:off x="38718" y="576033"/>
            <a:ext cx="2554500" cy="1235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3000">
                <a:solidFill>
                  <a:srgbClr val="FFFFFF"/>
                </a:solidFill>
                <a:latin typeface="Trebuchet MS"/>
                <a:ea typeface="Trebuchet MS"/>
                <a:cs typeface="Trebuchet MS"/>
                <a:sym typeface="Trebuchet MS"/>
              </a:rPr>
              <a:t>13</a:t>
            </a:r>
            <a:endParaRPr b="1" sz="13000">
              <a:solidFill>
                <a:srgbClr val="FFFFFF"/>
              </a:solidFill>
              <a:latin typeface="Trebuchet MS"/>
              <a:ea typeface="Trebuchet MS"/>
              <a:cs typeface="Trebuchet MS"/>
              <a:sym typeface="Trebuchet MS"/>
            </a:endParaRPr>
          </a:p>
        </p:txBody>
      </p:sp>
      <p:sp>
        <p:nvSpPr>
          <p:cNvPr id="80" name="Google Shape;80;p7"/>
          <p:cNvSpPr txBox="1"/>
          <p:nvPr/>
        </p:nvSpPr>
        <p:spPr>
          <a:xfrm>
            <a:off x="1982768" y="535283"/>
            <a:ext cx="713400" cy="4821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b="1" lang="es" sz="3500">
                <a:solidFill>
                  <a:srgbClr val="FFFFFF"/>
                </a:solidFill>
              </a:rPr>
              <a:t>F</a:t>
            </a:r>
            <a:endParaRPr b="1" sz="3500">
              <a:solidFill>
                <a:srgbClr val="FFFFFF"/>
              </a:solidFill>
              <a:latin typeface="Trebuchet MS"/>
              <a:ea typeface="Trebuchet MS"/>
              <a:cs typeface="Trebuchet MS"/>
              <a:sym typeface="Trebuchet MS"/>
            </a:endParaRPr>
          </a:p>
        </p:txBody>
      </p:sp>
      <p:sp>
        <p:nvSpPr>
          <p:cNvPr id="81" name="Google Shape;81;p7"/>
          <p:cNvSpPr txBox="1"/>
          <p:nvPr/>
        </p:nvSpPr>
        <p:spPr>
          <a:xfrm>
            <a:off x="1996651" y="953694"/>
            <a:ext cx="713400" cy="4821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b="1" lang="es" sz="3500">
                <a:solidFill>
                  <a:srgbClr val="FFFFFF"/>
                </a:solidFill>
              </a:rPr>
              <a:t>E</a:t>
            </a:r>
            <a:endParaRPr b="1" sz="3500">
              <a:solidFill>
                <a:srgbClr val="FFFFFF"/>
              </a:solidFill>
              <a:latin typeface="Trebuchet MS"/>
              <a:ea typeface="Trebuchet MS"/>
              <a:cs typeface="Trebuchet MS"/>
              <a:sym typeface="Trebuchet MS"/>
            </a:endParaRPr>
          </a:p>
        </p:txBody>
      </p:sp>
      <p:grpSp>
        <p:nvGrpSpPr>
          <p:cNvPr id="82" name="Google Shape;82;p7"/>
          <p:cNvGrpSpPr/>
          <p:nvPr/>
        </p:nvGrpSpPr>
        <p:grpSpPr>
          <a:xfrm>
            <a:off x="2970900" y="2214100"/>
            <a:ext cx="2970900" cy="2928257"/>
            <a:chOff x="0" y="2214100"/>
            <a:chExt cx="2970900" cy="2928257"/>
          </a:xfrm>
        </p:grpSpPr>
        <p:sp>
          <p:nvSpPr>
            <p:cNvPr id="83" name="Google Shape;83;p7"/>
            <p:cNvSpPr/>
            <p:nvPr/>
          </p:nvSpPr>
          <p:spPr>
            <a:xfrm rot="10800000">
              <a:off x="0" y="2570757"/>
              <a:ext cx="2970900" cy="2571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7"/>
            <p:cNvSpPr/>
            <p:nvPr/>
          </p:nvSpPr>
          <p:spPr>
            <a:xfrm rot="-7199536">
              <a:off x="1270043" y="2307498"/>
              <a:ext cx="430901" cy="372703"/>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5" name="Google Shape;85;p7"/>
          <p:cNvSpPr txBox="1"/>
          <p:nvPr/>
        </p:nvSpPr>
        <p:spPr>
          <a:xfrm>
            <a:off x="2010533" y="1372098"/>
            <a:ext cx="713400" cy="4821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b="1" lang="es" sz="3500">
                <a:solidFill>
                  <a:srgbClr val="FFFFFF"/>
                </a:solidFill>
              </a:rPr>
              <a:t>B</a:t>
            </a:r>
            <a:endParaRPr b="1" sz="3500">
              <a:solidFill>
                <a:srgbClr val="FFFFFF"/>
              </a:solidFill>
              <a:latin typeface="Trebuchet MS"/>
              <a:ea typeface="Trebuchet MS"/>
              <a:cs typeface="Trebuchet MS"/>
              <a:sym typeface="Trebuchet MS"/>
            </a:endParaRPr>
          </a:p>
        </p:txBody>
      </p:sp>
      <p:sp>
        <p:nvSpPr>
          <p:cNvPr id="86" name="Google Shape;86;p7"/>
          <p:cNvSpPr txBox="1"/>
          <p:nvPr/>
        </p:nvSpPr>
        <p:spPr>
          <a:xfrm>
            <a:off x="3028404" y="3238695"/>
            <a:ext cx="2554500" cy="1235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3000">
                <a:solidFill>
                  <a:srgbClr val="E4196F"/>
                </a:solidFill>
                <a:latin typeface="Trebuchet MS"/>
                <a:ea typeface="Trebuchet MS"/>
                <a:cs typeface="Trebuchet MS"/>
                <a:sym typeface="Trebuchet MS"/>
              </a:rPr>
              <a:t>20</a:t>
            </a:r>
            <a:endParaRPr b="1" sz="13000">
              <a:solidFill>
                <a:srgbClr val="E4196F"/>
              </a:solidFill>
              <a:latin typeface="Trebuchet MS"/>
              <a:ea typeface="Trebuchet MS"/>
              <a:cs typeface="Trebuchet MS"/>
              <a:sym typeface="Trebuchet MS"/>
            </a:endParaRPr>
          </a:p>
        </p:txBody>
      </p:sp>
      <p:sp>
        <p:nvSpPr>
          <p:cNvPr id="87" name="Google Shape;87;p7"/>
          <p:cNvSpPr txBox="1"/>
          <p:nvPr/>
        </p:nvSpPr>
        <p:spPr>
          <a:xfrm>
            <a:off x="5048654" y="3197945"/>
            <a:ext cx="713400" cy="4821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b="1" lang="es" sz="3500">
                <a:solidFill>
                  <a:srgbClr val="E4196F"/>
                </a:solidFill>
              </a:rPr>
              <a:t>F</a:t>
            </a:r>
            <a:endParaRPr b="1" sz="3500">
              <a:solidFill>
                <a:srgbClr val="E4196F"/>
              </a:solidFill>
              <a:latin typeface="Trebuchet MS"/>
              <a:ea typeface="Trebuchet MS"/>
              <a:cs typeface="Trebuchet MS"/>
              <a:sym typeface="Trebuchet MS"/>
            </a:endParaRPr>
          </a:p>
        </p:txBody>
      </p:sp>
      <p:grpSp>
        <p:nvGrpSpPr>
          <p:cNvPr id="88" name="Google Shape;88;p7"/>
          <p:cNvGrpSpPr/>
          <p:nvPr/>
        </p:nvGrpSpPr>
        <p:grpSpPr>
          <a:xfrm>
            <a:off x="5941800" y="0"/>
            <a:ext cx="2970900" cy="2944357"/>
            <a:chOff x="0" y="0"/>
            <a:chExt cx="2970900" cy="2944357"/>
          </a:xfrm>
        </p:grpSpPr>
        <p:sp>
          <p:nvSpPr>
            <p:cNvPr id="89" name="Google Shape;89;p7"/>
            <p:cNvSpPr/>
            <p:nvPr/>
          </p:nvSpPr>
          <p:spPr>
            <a:xfrm>
              <a:off x="0" y="0"/>
              <a:ext cx="2970900" cy="2571600"/>
            </a:xfrm>
            <a:prstGeom prst="rect">
              <a:avLst/>
            </a:prstGeom>
            <a:solidFill>
              <a:srgbClr val="FFAB4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7"/>
            <p:cNvSpPr/>
            <p:nvPr/>
          </p:nvSpPr>
          <p:spPr>
            <a:xfrm rot="3600464">
              <a:off x="1269956" y="2478256"/>
              <a:ext cx="430901" cy="372703"/>
            </a:xfrm>
            <a:prstGeom prst="triangle">
              <a:avLst>
                <a:gd fmla="val 50000" name="adj"/>
              </a:avLst>
            </a:prstGeom>
            <a:solidFill>
              <a:srgbClr val="FFAB4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1" name="Google Shape;91;p7"/>
          <p:cNvSpPr txBox="1"/>
          <p:nvPr/>
        </p:nvSpPr>
        <p:spPr>
          <a:xfrm>
            <a:off x="5062537" y="3616356"/>
            <a:ext cx="713400" cy="4821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b="1" lang="es" sz="3500">
                <a:solidFill>
                  <a:srgbClr val="E4196F"/>
                </a:solidFill>
              </a:rPr>
              <a:t>E</a:t>
            </a:r>
            <a:endParaRPr b="1" sz="3500">
              <a:solidFill>
                <a:srgbClr val="E4196F"/>
              </a:solidFill>
              <a:latin typeface="Trebuchet MS"/>
              <a:ea typeface="Trebuchet MS"/>
              <a:cs typeface="Trebuchet MS"/>
              <a:sym typeface="Trebuchet MS"/>
            </a:endParaRPr>
          </a:p>
        </p:txBody>
      </p:sp>
      <p:sp>
        <p:nvSpPr>
          <p:cNvPr id="92" name="Google Shape;92;p7"/>
          <p:cNvSpPr txBox="1"/>
          <p:nvPr/>
        </p:nvSpPr>
        <p:spPr>
          <a:xfrm>
            <a:off x="5076419" y="4034760"/>
            <a:ext cx="713400" cy="4821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b="1" lang="es" sz="3500">
                <a:solidFill>
                  <a:srgbClr val="E4196F"/>
                </a:solidFill>
              </a:rPr>
              <a:t>B</a:t>
            </a:r>
            <a:endParaRPr b="1" sz="3500">
              <a:solidFill>
                <a:srgbClr val="E4196F"/>
              </a:solidFill>
              <a:latin typeface="Trebuchet MS"/>
              <a:ea typeface="Trebuchet MS"/>
              <a:cs typeface="Trebuchet MS"/>
              <a:sym typeface="Trebuchet MS"/>
            </a:endParaRPr>
          </a:p>
        </p:txBody>
      </p:sp>
      <p:sp>
        <p:nvSpPr>
          <p:cNvPr id="93" name="Google Shape;93;p7"/>
          <p:cNvSpPr txBox="1"/>
          <p:nvPr/>
        </p:nvSpPr>
        <p:spPr>
          <a:xfrm>
            <a:off x="5856043" y="667091"/>
            <a:ext cx="2554500" cy="1235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3000">
                <a:solidFill>
                  <a:srgbClr val="FFFFFF"/>
                </a:solidFill>
                <a:latin typeface="Trebuchet MS"/>
                <a:ea typeface="Trebuchet MS"/>
                <a:cs typeface="Trebuchet MS"/>
                <a:sym typeface="Trebuchet MS"/>
              </a:rPr>
              <a:t>05</a:t>
            </a:r>
            <a:endParaRPr b="1" sz="13000">
              <a:solidFill>
                <a:srgbClr val="FFFFFF"/>
              </a:solidFill>
              <a:latin typeface="Trebuchet MS"/>
              <a:ea typeface="Trebuchet MS"/>
              <a:cs typeface="Trebuchet MS"/>
              <a:sym typeface="Trebuchet MS"/>
            </a:endParaRPr>
          </a:p>
        </p:txBody>
      </p:sp>
      <p:sp>
        <p:nvSpPr>
          <p:cNvPr id="94" name="Google Shape;94;p7"/>
          <p:cNvSpPr txBox="1"/>
          <p:nvPr/>
        </p:nvSpPr>
        <p:spPr>
          <a:xfrm>
            <a:off x="7952493" y="626341"/>
            <a:ext cx="713400" cy="4821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b="1" lang="es" sz="3500">
                <a:solidFill>
                  <a:srgbClr val="FFFFFF"/>
                </a:solidFill>
              </a:rPr>
              <a:t>M</a:t>
            </a:r>
            <a:endParaRPr b="1" sz="3500">
              <a:solidFill>
                <a:srgbClr val="FFFFFF"/>
              </a:solidFill>
              <a:latin typeface="Trebuchet MS"/>
              <a:ea typeface="Trebuchet MS"/>
              <a:cs typeface="Trebuchet MS"/>
              <a:sym typeface="Trebuchet MS"/>
            </a:endParaRPr>
          </a:p>
        </p:txBody>
      </p:sp>
      <p:sp>
        <p:nvSpPr>
          <p:cNvPr id="95" name="Google Shape;95;p7"/>
          <p:cNvSpPr txBox="1"/>
          <p:nvPr/>
        </p:nvSpPr>
        <p:spPr>
          <a:xfrm>
            <a:off x="7966376" y="1044753"/>
            <a:ext cx="713400" cy="4821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b="1" lang="es" sz="3500">
                <a:solidFill>
                  <a:srgbClr val="FFFFFF"/>
                </a:solidFill>
              </a:rPr>
              <a:t>A</a:t>
            </a:r>
            <a:endParaRPr b="1" sz="3500">
              <a:solidFill>
                <a:srgbClr val="FFFFFF"/>
              </a:solidFill>
              <a:latin typeface="Trebuchet MS"/>
              <a:ea typeface="Trebuchet MS"/>
              <a:cs typeface="Trebuchet MS"/>
              <a:sym typeface="Trebuchet MS"/>
            </a:endParaRPr>
          </a:p>
        </p:txBody>
      </p:sp>
      <p:sp>
        <p:nvSpPr>
          <p:cNvPr id="96" name="Google Shape;96;p7"/>
          <p:cNvSpPr txBox="1"/>
          <p:nvPr/>
        </p:nvSpPr>
        <p:spPr>
          <a:xfrm>
            <a:off x="7980258" y="1463156"/>
            <a:ext cx="713400" cy="4821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b="1" lang="es" sz="3500">
                <a:solidFill>
                  <a:srgbClr val="FFFFFF"/>
                </a:solidFill>
              </a:rPr>
              <a:t>R</a:t>
            </a:r>
            <a:endParaRPr b="1" sz="3500">
              <a:solidFill>
                <a:srgbClr val="FFFFFF"/>
              </a:solidFill>
              <a:latin typeface="Trebuchet MS"/>
              <a:ea typeface="Trebuchet MS"/>
              <a:cs typeface="Trebuchet MS"/>
              <a:sym typeface="Trebuchet M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0" name="Shape 100"/>
        <p:cNvGrpSpPr/>
        <p:nvPr/>
      </p:nvGrpSpPr>
      <p:grpSpPr>
        <a:xfrm>
          <a:off x="0" y="0"/>
          <a:ext cx="0" cy="0"/>
          <a:chOff x="0" y="0"/>
          <a:chExt cx="0" cy="0"/>
        </a:xfrm>
      </p:grpSpPr>
      <p:sp>
        <p:nvSpPr>
          <p:cNvPr id="101" name="Google Shape;101;p8"/>
          <p:cNvSpPr/>
          <p:nvPr/>
        </p:nvSpPr>
        <p:spPr>
          <a:xfrm>
            <a:off x="0" y="0"/>
            <a:ext cx="9141675" cy="5143500"/>
          </a:xfrm>
          <a:custGeom>
            <a:rect b="b" l="l" r="r" t="t"/>
            <a:pathLst>
              <a:path extrusionOk="0" h="205740" w="365667">
                <a:moveTo>
                  <a:pt x="0" y="205740"/>
                </a:moveTo>
                <a:lnTo>
                  <a:pt x="365667" y="278"/>
                </a:lnTo>
                <a:lnTo>
                  <a:pt x="278" y="0"/>
                </a:lnTo>
                <a:close/>
              </a:path>
            </a:pathLst>
          </a:custGeom>
          <a:solidFill>
            <a:srgbClr val="000000"/>
          </a:solidFill>
          <a:ln cap="flat" cmpd="sng" w="9525">
            <a:solidFill>
              <a:schemeClr val="dk2"/>
            </a:solidFill>
            <a:prstDash val="solid"/>
            <a:round/>
            <a:headEnd len="med" w="med" type="none"/>
            <a:tailEnd len="med" w="med" type="none"/>
          </a:ln>
        </p:spPr>
      </p:sp>
      <p:sp>
        <p:nvSpPr>
          <p:cNvPr id="102" name="Google Shape;102;p8"/>
          <p:cNvSpPr txBox="1"/>
          <p:nvPr/>
        </p:nvSpPr>
        <p:spPr>
          <a:xfrm>
            <a:off x="199840" y="387225"/>
            <a:ext cx="49095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E4196F"/>
                </a:solidFill>
                <a:latin typeface="Trebuchet MS"/>
                <a:ea typeface="Trebuchet MS"/>
                <a:cs typeface="Trebuchet MS"/>
                <a:sym typeface="Trebuchet MS"/>
              </a:rPr>
              <a:t>Etiam gravida sed</a:t>
            </a:r>
            <a:endParaRPr b="1" sz="3800">
              <a:solidFill>
                <a:srgbClr val="E4196F"/>
              </a:solidFill>
              <a:latin typeface="Trebuchet MS"/>
              <a:ea typeface="Trebuchet MS"/>
              <a:cs typeface="Trebuchet MS"/>
              <a:sym typeface="Trebuchet MS"/>
            </a:endParaRPr>
          </a:p>
        </p:txBody>
      </p:sp>
      <p:sp>
        <p:nvSpPr>
          <p:cNvPr id="103" name="Google Shape;103;p8"/>
          <p:cNvSpPr txBox="1"/>
          <p:nvPr/>
        </p:nvSpPr>
        <p:spPr>
          <a:xfrm>
            <a:off x="-630469" y="959925"/>
            <a:ext cx="46443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Clr>
                <a:srgbClr val="000000"/>
              </a:buClr>
              <a:buSzPts val="1100"/>
              <a:buFont typeface="Arial"/>
              <a:buNone/>
            </a:pPr>
            <a:r>
              <a:rPr lang="es" sz="1600">
                <a:solidFill>
                  <a:srgbClr val="FFFFFF"/>
                </a:solidFill>
                <a:latin typeface="Trebuchet MS"/>
                <a:ea typeface="Trebuchet MS"/>
                <a:cs typeface="Trebuchet MS"/>
                <a:sym typeface="Trebuchet MS"/>
              </a:rPr>
              <a:t>Nulla et velit vel nulla</a:t>
            </a:r>
            <a:endParaRPr sz="1600">
              <a:solidFill>
                <a:srgbClr val="FFFFFF"/>
              </a:solidFill>
              <a:latin typeface="Trebuchet MS"/>
              <a:ea typeface="Trebuchet MS"/>
              <a:cs typeface="Trebuchet MS"/>
              <a:sym typeface="Trebuchet MS"/>
            </a:endParaRPr>
          </a:p>
        </p:txBody>
      </p:sp>
      <p:sp>
        <p:nvSpPr>
          <p:cNvPr id="104" name="Google Shape;104;p8"/>
          <p:cNvSpPr txBox="1"/>
          <p:nvPr/>
        </p:nvSpPr>
        <p:spPr>
          <a:xfrm>
            <a:off x="611880" y="1429075"/>
            <a:ext cx="3768300" cy="10692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s" sz="1000">
                <a:solidFill>
                  <a:srgbClr val="FFFFFF"/>
                </a:solidFill>
                <a:latin typeface="Trebuchet MS"/>
                <a:ea typeface="Trebuchet MS"/>
                <a:cs typeface="Trebuchet MS"/>
                <a:sym typeface="Trebuchet MS"/>
              </a:rPr>
              <a:t>Lorem ipsum dolor sit amet, consectetur adipiscing elit. Integer non est in enim placerat varius. Maecenas tempus massa eget ex consequat, ut rhoncus urna dignissim. Nulla et velit vel nulla suscipit ultricies id vitae est. In felis arcu, pellentesqu eget pulvinar iaculis, posuere in est. Etiam gravida sed nisi sed pellentesque. Donec placerat sem</a:t>
            </a:r>
            <a:endParaRPr sz="1000">
              <a:solidFill>
                <a:srgbClr val="FFFFFF"/>
              </a:solidFill>
              <a:latin typeface="Trebuchet MS"/>
              <a:ea typeface="Trebuchet MS"/>
              <a:cs typeface="Trebuchet MS"/>
              <a:sym typeface="Trebuchet MS"/>
            </a:endParaRPr>
          </a:p>
          <a:p>
            <a:pPr indent="0" lvl="0" marL="0" rtl="0" algn="just">
              <a:spcBef>
                <a:spcPts val="0"/>
              </a:spcBef>
              <a:spcAft>
                <a:spcPts val="0"/>
              </a:spcAft>
              <a:buNone/>
            </a:pPr>
            <a:r>
              <a:rPr lang="es" sz="1000">
                <a:solidFill>
                  <a:srgbClr val="FFFFFF"/>
                </a:solidFill>
                <a:latin typeface="Trebuchet MS"/>
                <a:ea typeface="Trebuchet MS"/>
                <a:cs typeface="Trebuchet MS"/>
                <a:sym typeface="Trebuchet MS"/>
              </a:rPr>
              <a:t>nisi, eget tempus arcu iaculis quis. Nulla facilisi.</a:t>
            </a:r>
            <a:endParaRPr sz="1000">
              <a:solidFill>
                <a:srgbClr val="FFFFFF"/>
              </a:solidFill>
              <a:latin typeface="Trebuchet MS"/>
              <a:ea typeface="Trebuchet MS"/>
              <a:cs typeface="Trebuchet MS"/>
              <a:sym typeface="Trebuchet MS"/>
            </a:endParaRPr>
          </a:p>
          <a:p>
            <a:pPr indent="0" lvl="0" marL="0" rtl="0" algn="just">
              <a:spcBef>
                <a:spcPts val="0"/>
              </a:spcBef>
              <a:spcAft>
                <a:spcPts val="0"/>
              </a:spcAft>
              <a:buNone/>
            </a:pPr>
            <a:r>
              <a:rPr lang="es" sz="1000">
                <a:solidFill>
                  <a:srgbClr val="FFFFFF"/>
                </a:solidFill>
                <a:latin typeface="Trebuchet MS"/>
                <a:ea typeface="Trebuchet MS"/>
                <a:cs typeface="Trebuchet MS"/>
                <a:sym typeface="Trebuchet MS"/>
              </a:rPr>
              <a:t>Cras felis turpis, malesuada vitae purus</a:t>
            </a:r>
            <a:endParaRPr sz="1000">
              <a:solidFill>
                <a:srgbClr val="FFFFFF"/>
              </a:solidFill>
              <a:latin typeface="Trebuchet MS"/>
              <a:ea typeface="Trebuchet MS"/>
              <a:cs typeface="Trebuchet MS"/>
              <a:sym typeface="Trebuchet MS"/>
            </a:endParaRPr>
          </a:p>
          <a:p>
            <a:pPr indent="0" lvl="0" marL="0" rtl="0" algn="just">
              <a:spcBef>
                <a:spcPts val="0"/>
              </a:spcBef>
              <a:spcAft>
                <a:spcPts val="0"/>
              </a:spcAft>
              <a:buNone/>
            </a:pPr>
            <a:r>
              <a:rPr lang="es" sz="1000">
                <a:solidFill>
                  <a:srgbClr val="FFFFFF"/>
                </a:solidFill>
                <a:latin typeface="Trebuchet MS"/>
                <a:ea typeface="Trebuchet MS"/>
                <a:cs typeface="Trebuchet MS"/>
                <a:sym typeface="Trebuchet MS"/>
              </a:rPr>
              <a:t>quis, tempus scelerisque nibh.</a:t>
            </a:r>
            <a:endParaRPr sz="1000">
              <a:solidFill>
                <a:srgbClr val="FFFFFF"/>
              </a:solidFill>
              <a:latin typeface="Trebuchet MS"/>
              <a:ea typeface="Trebuchet MS"/>
              <a:cs typeface="Trebuchet MS"/>
              <a:sym typeface="Trebuchet MS"/>
            </a:endParaRPr>
          </a:p>
          <a:p>
            <a:pPr indent="0" lvl="0" marL="0" rtl="0" algn="just">
              <a:spcBef>
                <a:spcPts val="0"/>
              </a:spcBef>
              <a:spcAft>
                <a:spcPts val="0"/>
              </a:spcAft>
              <a:buNone/>
            </a:pPr>
            <a:r>
              <a:rPr lang="es" sz="1000">
                <a:solidFill>
                  <a:srgbClr val="FFFFFF"/>
                </a:solidFill>
                <a:latin typeface="Trebuchet MS"/>
                <a:ea typeface="Trebuchet MS"/>
                <a:cs typeface="Trebuchet MS"/>
                <a:sym typeface="Trebuchet MS"/>
              </a:rPr>
              <a:t>Nulla fermentum turpis et</a:t>
            </a:r>
            <a:endParaRPr sz="1000">
              <a:solidFill>
                <a:srgbClr val="FFFFFF"/>
              </a:solidFill>
              <a:latin typeface="Trebuchet MS"/>
              <a:ea typeface="Trebuchet MS"/>
              <a:cs typeface="Trebuchet MS"/>
              <a:sym typeface="Trebuchet MS"/>
            </a:endParaRPr>
          </a:p>
          <a:p>
            <a:pPr indent="0" lvl="0" marL="0" rtl="0" algn="just">
              <a:spcBef>
                <a:spcPts val="0"/>
              </a:spcBef>
              <a:spcAft>
                <a:spcPts val="0"/>
              </a:spcAft>
              <a:buNone/>
            </a:pPr>
            <a:r>
              <a:rPr lang="es" sz="1000">
                <a:solidFill>
                  <a:srgbClr val="FFFFFF"/>
                </a:solidFill>
                <a:latin typeface="Trebuchet MS"/>
                <a:ea typeface="Trebuchet MS"/>
                <a:cs typeface="Trebuchet MS"/>
                <a:sym typeface="Trebuchet MS"/>
              </a:rPr>
              <a:t>dui elementum.</a:t>
            </a:r>
            <a:endParaRPr sz="1000">
              <a:solidFill>
                <a:srgbClr val="FFFFFF"/>
              </a:solidFill>
              <a:latin typeface="Trebuchet MS"/>
              <a:ea typeface="Trebuchet MS"/>
              <a:cs typeface="Trebuchet MS"/>
              <a:sym typeface="Trebuchet MS"/>
            </a:endParaRPr>
          </a:p>
        </p:txBody>
      </p:sp>
      <p:pic>
        <p:nvPicPr>
          <p:cNvPr descr="dj.png" id="105" name="Google Shape;105;p8"/>
          <p:cNvPicPr preferRelativeResize="0"/>
          <p:nvPr/>
        </p:nvPicPr>
        <p:blipFill>
          <a:blip r:embed="rId3">
            <a:alphaModFix/>
          </a:blip>
          <a:stretch>
            <a:fillRect/>
          </a:stretch>
        </p:blipFill>
        <p:spPr>
          <a:xfrm>
            <a:off x="99621" y="4414300"/>
            <a:ext cx="635109" cy="588600"/>
          </a:xfrm>
          <a:prstGeom prst="rect">
            <a:avLst/>
          </a:prstGeom>
          <a:noFill/>
          <a:ln>
            <a:noFill/>
          </a:ln>
        </p:spPr>
      </p:pic>
      <p:sp>
        <p:nvSpPr>
          <p:cNvPr id="106" name="Google Shape;106;p8"/>
          <p:cNvSpPr txBox="1"/>
          <p:nvPr/>
        </p:nvSpPr>
        <p:spPr>
          <a:xfrm>
            <a:off x="3837540" y="2178075"/>
            <a:ext cx="4909500" cy="5727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s" sz="3800">
                <a:solidFill>
                  <a:srgbClr val="FFFFFF"/>
                </a:solidFill>
                <a:latin typeface="Trebuchet MS"/>
                <a:ea typeface="Trebuchet MS"/>
                <a:cs typeface="Trebuchet MS"/>
                <a:sym typeface="Trebuchet MS"/>
              </a:rPr>
              <a:t>Etiam gravida</a:t>
            </a:r>
            <a:endParaRPr b="1" sz="3800">
              <a:solidFill>
                <a:srgbClr val="FFFFFF"/>
              </a:solidFill>
              <a:latin typeface="Trebuchet MS"/>
              <a:ea typeface="Trebuchet MS"/>
              <a:cs typeface="Trebuchet MS"/>
              <a:sym typeface="Trebuchet MS"/>
            </a:endParaRPr>
          </a:p>
          <a:p>
            <a:pPr indent="0" lvl="0" marL="0" rtl="0" algn="r">
              <a:spcBef>
                <a:spcPts val="0"/>
              </a:spcBef>
              <a:spcAft>
                <a:spcPts val="0"/>
              </a:spcAft>
              <a:buNone/>
            </a:pPr>
            <a:r>
              <a:rPr b="1" lang="es" sz="3800">
                <a:solidFill>
                  <a:srgbClr val="FFFFFF"/>
                </a:solidFill>
                <a:latin typeface="Trebuchet MS"/>
                <a:ea typeface="Trebuchet MS"/>
                <a:cs typeface="Trebuchet MS"/>
                <a:sym typeface="Trebuchet MS"/>
              </a:rPr>
              <a:t>sed eget suscipit id</a:t>
            </a:r>
            <a:endParaRPr b="1" sz="3800">
              <a:solidFill>
                <a:srgbClr val="FFFFFF"/>
              </a:solidFill>
              <a:latin typeface="Trebuchet MS"/>
              <a:ea typeface="Trebuchet MS"/>
              <a:cs typeface="Trebuchet MS"/>
              <a:sym typeface="Trebuchet MS"/>
            </a:endParaRPr>
          </a:p>
        </p:txBody>
      </p:sp>
      <p:pic>
        <p:nvPicPr>
          <p:cNvPr descr="headphones.png" id="107" name="Google Shape;107;p8"/>
          <p:cNvPicPr preferRelativeResize="0"/>
          <p:nvPr/>
        </p:nvPicPr>
        <p:blipFill>
          <a:blip r:embed="rId4">
            <a:alphaModFix/>
          </a:blip>
          <a:stretch>
            <a:fillRect/>
          </a:stretch>
        </p:blipFill>
        <p:spPr>
          <a:xfrm>
            <a:off x="4271183" y="3497075"/>
            <a:ext cx="1124826" cy="1124826"/>
          </a:xfrm>
          <a:prstGeom prst="rect">
            <a:avLst/>
          </a:prstGeom>
          <a:noFill/>
          <a:ln>
            <a:noFill/>
          </a:ln>
        </p:spPr>
      </p:pic>
      <p:pic>
        <p:nvPicPr>
          <p:cNvPr descr="phone-call.png" id="108" name="Google Shape;108;p8"/>
          <p:cNvPicPr preferRelativeResize="0"/>
          <p:nvPr/>
        </p:nvPicPr>
        <p:blipFill>
          <a:blip r:embed="rId5">
            <a:alphaModFix/>
          </a:blip>
          <a:stretch>
            <a:fillRect/>
          </a:stretch>
        </p:blipFill>
        <p:spPr>
          <a:xfrm>
            <a:off x="5837133" y="3504325"/>
            <a:ext cx="1124826" cy="1124826"/>
          </a:xfrm>
          <a:prstGeom prst="rect">
            <a:avLst/>
          </a:prstGeom>
          <a:noFill/>
          <a:ln>
            <a:noFill/>
          </a:ln>
        </p:spPr>
      </p:pic>
      <p:pic>
        <p:nvPicPr>
          <p:cNvPr descr="envelope.png" id="109" name="Google Shape;109;p8"/>
          <p:cNvPicPr preferRelativeResize="0"/>
          <p:nvPr/>
        </p:nvPicPr>
        <p:blipFill>
          <a:blip r:embed="rId6">
            <a:alphaModFix/>
          </a:blip>
          <a:stretch>
            <a:fillRect/>
          </a:stretch>
        </p:blipFill>
        <p:spPr>
          <a:xfrm>
            <a:off x="7410158" y="3501825"/>
            <a:ext cx="1279725" cy="1279725"/>
          </a:xfrm>
          <a:prstGeom prst="rect">
            <a:avLst/>
          </a:prstGeom>
          <a:noFill/>
          <a:ln>
            <a:noFill/>
          </a:ln>
        </p:spPr>
      </p:pic>
      <p:sp>
        <p:nvSpPr>
          <p:cNvPr id="110" name="Google Shape;110;p8"/>
          <p:cNvSpPr/>
          <p:nvPr/>
        </p:nvSpPr>
        <p:spPr>
          <a:xfrm>
            <a:off x="8912700" y="0"/>
            <a:ext cx="231300" cy="5143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8"/>
          <p:cNvSpPr txBox="1"/>
          <p:nvPr/>
        </p:nvSpPr>
        <p:spPr>
          <a:xfrm rot="-5401303">
            <a:off x="7912345" y="562138"/>
            <a:ext cx="23739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E4196F"/>
                </a:solidFill>
                <a:latin typeface="Trebuchet MS"/>
                <a:ea typeface="Trebuchet MS"/>
                <a:cs typeface="Trebuchet MS"/>
                <a:sym typeface="Trebuchet MS"/>
              </a:rPr>
              <a:t>www.eventscompany.com</a:t>
            </a:r>
            <a:endParaRPr i="1" sz="800">
              <a:solidFill>
                <a:srgbClr val="E4196F"/>
              </a:solidFill>
              <a:latin typeface="Trebuchet MS"/>
              <a:ea typeface="Trebuchet MS"/>
              <a:cs typeface="Trebuchet MS"/>
              <a:sym typeface="Trebuchet MS"/>
            </a:endParaRPr>
          </a:p>
        </p:txBody>
      </p:sp>
      <p:sp>
        <p:nvSpPr>
          <p:cNvPr id="112" name="Google Shape;112;p8"/>
          <p:cNvSpPr txBox="1"/>
          <p:nvPr/>
        </p:nvSpPr>
        <p:spPr>
          <a:xfrm rot="-5401752">
            <a:off x="8805007" y="4586775"/>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E4196F"/>
                </a:solidFill>
                <a:latin typeface="Trebuchet MS"/>
                <a:ea typeface="Trebuchet MS"/>
                <a:cs typeface="Trebuchet MS"/>
                <a:sym typeface="Trebuchet MS"/>
              </a:rPr>
              <a:t>Page 1</a:t>
            </a:r>
            <a:endParaRPr i="1" sz="800">
              <a:solidFill>
                <a:srgbClr val="E4196F"/>
              </a:solidFill>
              <a:latin typeface="Trebuchet MS"/>
              <a:ea typeface="Trebuchet MS"/>
              <a:cs typeface="Trebuchet MS"/>
              <a:sym typeface="Trebuchet M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6" name="Shape 116"/>
        <p:cNvGrpSpPr/>
        <p:nvPr/>
      </p:nvGrpSpPr>
      <p:grpSpPr>
        <a:xfrm>
          <a:off x="0" y="0"/>
          <a:ext cx="0" cy="0"/>
          <a:chOff x="0" y="0"/>
          <a:chExt cx="0" cy="0"/>
        </a:xfrm>
      </p:grpSpPr>
      <p:sp>
        <p:nvSpPr>
          <p:cNvPr id="117" name="Google Shape;117;p9"/>
          <p:cNvSpPr/>
          <p:nvPr/>
        </p:nvSpPr>
        <p:spPr>
          <a:xfrm>
            <a:off x="4560425" y="0"/>
            <a:ext cx="45837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a:t>     </a:t>
            </a:r>
            <a:endParaRPr/>
          </a:p>
        </p:txBody>
      </p:sp>
      <p:sp>
        <p:nvSpPr>
          <p:cNvPr id="118" name="Google Shape;118;p9"/>
          <p:cNvSpPr txBox="1"/>
          <p:nvPr/>
        </p:nvSpPr>
        <p:spPr>
          <a:xfrm>
            <a:off x="4817740" y="1265225"/>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3800">
                <a:solidFill>
                  <a:srgbClr val="E4196F"/>
                </a:solidFill>
                <a:latin typeface="Trebuchet MS"/>
                <a:ea typeface="Trebuchet MS"/>
                <a:cs typeface="Trebuchet MS"/>
                <a:sym typeface="Trebuchet MS"/>
              </a:rPr>
              <a:t>ANDROID</a:t>
            </a:r>
            <a:endParaRPr b="1" sz="3800">
              <a:solidFill>
                <a:srgbClr val="E4196F"/>
              </a:solidFill>
              <a:latin typeface="Trebuchet MS"/>
              <a:ea typeface="Trebuchet MS"/>
              <a:cs typeface="Trebuchet MS"/>
              <a:sym typeface="Trebuchet MS"/>
            </a:endParaRPr>
          </a:p>
          <a:p>
            <a:pPr indent="0" lvl="0" marL="0" rtl="0" algn="l">
              <a:spcBef>
                <a:spcPts val="0"/>
              </a:spcBef>
              <a:spcAft>
                <a:spcPts val="0"/>
              </a:spcAft>
              <a:buNone/>
            </a:pPr>
            <a:r>
              <a:rPr b="1" lang="es" sz="3800">
                <a:solidFill>
                  <a:srgbClr val="E4196F"/>
                </a:solidFill>
                <a:latin typeface="Trebuchet MS"/>
                <a:ea typeface="Trebuchet MS"/>
                <a:cs typeface="Trebuchet MS"/>
                <a:sym typeface="Trebuchet MS"/>
              </a:rPr>
              <a:t>Demo</a:t>
            </a:r>
            <a:endParaRPr b="1" sz="3800">
              <a:solidFill>
                <a:srgbClr val="E4196F"/>
              </a:solidFill>
              <a:latin typeface="Trebuchet MS"/>
              <a:ea typeface="Trebuchet MS"/>
              <a:cs typeface="Trebuchet MS"/>
              <a:sym typeface="Trebuchet MS"/>
            </a:endParaRPr>
          </a:p>
        </p:txBody>
      </p:sp>
      <p:sp>
        <p:nvSpPr>
          <p:cNvPr id="119" name="Google Shape;119;p9"/>
          <p:cNvSpPr txBox="1"/>
          <p:nvPr/>
        </p:nvSpPr>
        <p:spPr>
          <a:xfrm>
            <a:off x="4852447" y="2587100"/>
            <a:ext cx="2793900" cy="11067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s" sz="1000">
                <a:solidFill>
                  <a:srgbClr val="FFFFFF"/>
                </a:solidFill>
                <a:latin typeface="Trebuchet MS"/>
                <a:ea typeface="Trebuchet MS"/>
                <a:cs typeface="Trebuchet MS"/>
                <a:sym typeface="Trebuchet MS"/>
              </a:rPr>
              <a:t>Lorem ipsum dolor sit amet, consectetur adipiscing elit. Aliquam libero tortor, viverra eu rhoncus quis, vehicula ac lorem. Quisque vulputate lectus nibh, sed dictum diam rhoncus a. Sed in lacus et tortor condimentum dapibus. Fusce facilisis felis porta mi aliquam pretium. </a:t>
            </a:r>
            <a:endParaRPr sz="1000">
              <a:solidFill>
                <a:srgbClr val="FFFFFF"/>
              </a:solidFill>
              <a:latin typeface="Trebuchet MS"/>
              <a:ea typeface="Trebuchet MS"/>
              <a:cs typeface="Trebuchet MS"/>
              <a:sym typeface="Trebuchet MS"/>
            </a:endParaRPr>
          </a:p>
        </p:txBody>
      </p:sp>
      <p:sp>
        <p:nvSpPr>
          <p:cNvPr id="120" name="Google Shape;120;p9"/>
          <p:cNvSpPr/>
          <p:nvPr/>
        </p:nvSpPr>
        <p:spPr>
          <a:xfrm>
            <a:off x="8912700" y="0"/>
            <a:ext cx="231300" cy="5143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9"/>
          <p:cNvSpPr txBox="1"/>
          <p:nvPr/>
        </p:nvSpPr>
        <p:spPr>
          <a:xfrm rot="-5401303">
            <a:off x="7912345" y="562138"/>
            <a:ext cx="23739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E4196F"/>
                </a:solidFill>
                <a:latin typeface="Trebuchet MS"/>
                <a:ea typeface="Trebuchet MS"/>
                <a:cs typeface="Trebuchet MS"/>
                <a:sym typeface="Trebuchet MS"/>
              </a:rPr>
              <a:t>www.eventscompany.com</a:t>
            </a:r>
            <a:endParaRPr i="1" sz="800">
              <a:solidFill>
                <a:srgbClr val="E4196F"/>
              </a:solidFill>
              <a:latin typeface="Trebuchet MS"/>
              <a:ea typeface="Trebuchet MS"/>
              <a:cs typeface="Trebuchet MS"/>
              <a:sym typeface="Trebuchet MS"/>
            </a:endParaRPr>
          </a:p>
        </p:txBody>
      </p:sp>
      <p:sp>
        <p:nvSpPr>
          <p:cNvPr id="122" name="Google Shape;122;p9"/>
          <p:cNvSpPr txBox="1"/>
          <p:nvPr/>
        </p:nvSpPr>
        <p:spPr>
          <a:xfrm rot="-5401752">
            <a:off x="8805007" y="4586775"/>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E4196F"/>
                </a:solidFill>
                <a:latin typeface="Trebuchet MS"/>
                <a:ea typeface="Trebuchet MS"/>
                <a:cs typeface="Trebuchet MS"/>
                <a:sym typeface="Trebuchet MS"/>
              </a:rPr>
              <a:t>Page 1</a:t>
            </a:r>
            <a:endParaRPr i="1" sz="800">
              <a:solidFill>
                <a:srgbClr val="E4196F"/>
              </a:solidFill>
              <a:latin typeface="Trebuchet MS"/>
              <a:ea typeface="Trebuchet MS"/>
              <a:cs typeface="Trebuchet MS"/>
              <a:sym typeface="Trebuchet MS"/>
            </a:endParaRPr>
          </a:p>
        </p:txBody>
      </p:sp>
      <p:pic>
        <p:nvPicPr>
          <p:cNvPr descr="dj.png" id="123" name="Google Shape;123;p9"/>
          <p:cNvPicPr preferRelativeResize="0"/>
          <p:nvPr/>
        </p:nvPicPr>
        <p:blipFill>
          <a:blip r:embed="rId3">
            <a:alphaModFix/>
          </a:blip>
          <a:stretch>
            <a:fillRect/>
          </a:stretch>
        </p:blipFill>
        <p:spPr>
          <a:xfrm>
            <a:off x="99621" y="4414300"/>
            <a:ext cx="635109" cy="588600"/>
          </a:xfrm>
          <a:prstGeom prst="rect">
            <a:avLst/>
          </a:prstGeom>
          <a:noFill/>
          <a:ln>
            <a:noFill/>
          </a:ln>
        </p:spPr>
      </p:pic>
      <p:pic>
        <p:nvPicPr>
          <p:cNvPr descr="samsung-galaxy.png" id="124" name="Google Shape;124;p9"/>
          <p:cNvPicPr preferRelativeResize="0"/>
          <p:nvPr/>
        </p:nvPicPr>
        <p:blipFill>
          <a:blip r:embed="rId4">
            <a:alphaModFix/>
          </a:blip>
          <a:stretch>
            <a:fillRect/>
          </a:stretch>
        </p:blipFill>
        <p:spPr>
          <a:xfrm>
            <a:off x="768175" y="1078895"/>
            <a:ext cx="2897225" cy="2897225"/>
          </a:xfrm>
          <a:prstGeom prst="rect">
            <a:avLst/>
          </a:prstGeom>
          <a:noFill/>
          <a:ln>
            <a:noFill/>
          </a:ln>
        </p:spPr>
      </p:pic>
      <p:sp>
        <p:nvSpPr>
          <p:cNvPr id="125" name="Google Shape;125;p9"/>
          <p:cNvSpPr/>
          <p:nvPr/>
        </p:nvSpPr>
        <p:spPr>
          <a:xfrm>
            <a:off x="1564250" y="1391922"/>
            <a:ext cx="1299000" cy="2293500"/>
          </a:xfrm>
          <a:prstGeom prst="rect">
            <a:avLst/>
          </a:prstGeom>
          <a:solidFill>
            <a:srgbClr val="000000">
              <a:alpha val="290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9"/>
          <p:cNvSpPr/>
          <p:nvPr/>
        </p:nvSpPr>
        <p:spPr>
          <a:xfrm>
            <a:off x="1898925" y="2223825"/>
            <a:ext cx="629700" cy="629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9"/>
          <p:cNvSpPr txBox="1"/>
          <p:nvPr/>
        </p:nvSpPr>
        <p:spPr>
          <a:xfrm>
            <a:off x="1756400" y="2276825"/>
            <a:ext cx="914700" cy="54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rgbClr val="FFFFFF"/>
                </a:solidFill>
                <a:latin typeface="Calibri"/>
                <a:ea typeface="Calibri"/>
                <a:cs typeface="Calibri"/>
                <a:sym typeface="Calibri"/>
              </a:rPr>
              <a:t>here your design</a:t>
            </a:r>
            <a:endParaRPr b="1" sz="1000">
              <a:solidFill>
                <a:srgbClr val="FFFFFF"/>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1" name="Shape 131"/>
        <p:cNvGrpSpPr/>
        <p:nvPr/>
      </p:nvGrpSpPr>
      <p:grpSpPr>
        <a:xfrm>
          <a:off x="0" y="0"/>
          <a:ext cx="0" cy="0"/>
          <a:chOff x="0" y="0"/>
          <a:chExt cx="0" cy="0"/>
        </a:xfrm>
      </p:grpSpPr>
      <p:sp>
        <p:nvSpPr>
          <p:cNvPr id="132" name="Google Shape;132;p10"/>
          <p:cNvSpPr/>
          <p:nvPr/>
        </p:nvSpPr>
        <p:spPr>
          <a:xfrm>
            <a:off x="0" y="0"/>
            <a:ext cx="45837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a:t>     </a:t>
            </a:r>
            <a:endParaRPr/>
          </a:p>
        </p:txBody>
      </p:sp>
      <p:sp>
        <p:nvSpPr>
          <p:cNvPr id="133" name="Google Shape;133;p10"/>
          <p:cNvSpPr txBox="1"/>
          <p:nvPr/>
        </p:nvSpPr>
        <p:spPr>
          <a:xfrm>
            <a:off x="257315" y="1646225"/>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3800">
                <a:solidFill>
                  <a:srgbClr val="E4196F"/>
                </a:solidFill>
                <a:latin typeface="Trebuchet MS"/>
                <a:ea typeface="Trebuchet MS"/>
                <a:cs typeface="Trebuchet MS"/>
                <a:sym typeface="Trebuchet MS"/>
              </a:rPr>
              <a:t>IPHONE Demo</a:t>
            </a:r>
            <a:endParaRPr b="1" sz="3800">
              <a:solidFill>
                <a:srgbClr val="E4196F"/>
              </a:solidFill>
              <a:latin typeface="Trebuchet MS"/>
              <a:ea typeface="Trebuchet MS"/>
              <a:cs typeface="Trebuchet MS"/>
              <a:sym typeface="Trebuchet MS"/>
            </a:endParaRPr>
          </a:p>
        </p:txBody>
      </p:sp>
      <p:sp>
        <p:nvSpPr>
          <p:cNvPr id="134" name="Google Shape;134;p10"/>
          <p:cNvSpPr txBox="1"/>
          <p:nvPr/>
        </p:nvSpPr>
        <p:spPr>
          <a:xfrm>
            <a:off x="292022" y="2358500"/>
            <a:ext cx="2793900" cy="11067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s" sz="1000">
                <a:solidFill>
                  <a:srgbClr val="FFFFFF"/>
                </a:solidFill>
                <a:latin typeface="Trebuchet MS"/>
                <a:ea typeface="Trebuchet MS"/>
                <a:cs typeface="Trebuchet MS"/>
                <a:sym typeface="Trebuchet MS"/>
              </a:rPr>
              <a:t>Lorem ipsum dolor sit amet, consectetur adipiscing elit. Aliquam libero tortor, viverra eu rhoncus quis, vehicula ac lorem. Quisque vulputate lectus nibh, sed dictum diam rhoncus a. Sed in lacus et tortor condimentum dapibus. Fusce facilisis felis porta mi aliquam pretium. </a:t>
            </a:r>
            <a:endParaRPr sz="1000">
              <a:solidFill>
                <a:srgbClr val="FFFFFF"/>
              </a:solidFill>
              <a:latin typeface="Trebuchet MS"/>
              <a:ea typeface="Trebuchet MS"/>
              <a:cs typeface="Trebuchet MS"/>
              <a:sym typeface="Trebuchet MS"/>
            </a:endParaRPr>
          </a:p>
        </p:txBody>
      </p:sp>
      <p:sp>
        <p:nvSpPr>
          <p:cNvPr id="135" name="Google Shape;135;p10"/>
          <p:cNvSpPr/>
          <p:nvPr/>
        </p:nvSpPr>
        <p:spPr>
          <a:xfrm>
            <a:off x="8912700" y="0"/>
            <a:ext cx="231300" cy="5143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10"/>
          <p:cNvSpPr txBox="1"/>
          <p:nvPr/>
        </p:nvSpPr>
        <p:spPr>
          <a:xfrm rot="-5401303">
            <a:off x="7912345" y="562138"/>
            <a:ext cx="23739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E4196F"/>
                </a:solidFill>
                <a:latin typeface="Trebuchet MS"/>
                <a:ea typeface="Trebuchet MS"/>
                <a:cs typeface="Trebuchet MS"/>
                <a:sym typeface="Trebuchet MS"/>
              </a:rPr>
              <a:t>www.eventscompany.com</a:t>
            </a:r>
            <a:endParaRPr i="1" sz="800">
              <a:solidFill>
                <a:srgbClr val="E4196F"/>
              </a:solidFill>
              <a:latin typeface="Trebuchet MS"/>
              <a:ea typeface="Trebuchet MS"/>
              <a:cs typeface="Trebuchet MS"/>
              <a:sym typeface="Trebuchet MS"/>
            </a:endParaRPr>
          </a:p>
        </p:txBody>
      </p:sp>
      <p:sp>
        <p:nvSpPr>
          <p:cNvPr id="137" name="Google Shape;137;p10"/>
          <p:cNvSpPr txBox="1"/>
          <p:nvPr/>
        </p:nvSpPr>
        <p:spPr>
          <a:xfrm rot="-5401752">
            <a:off x="8805007" y="4586775"/>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E4196F"/>
                </a:solidFill>
                <a:latin typeface="Trebuchet MS"/>
                <a:ea typeface="Trebuchet MS"/>
                <a:cs typeface="Trebuchet MS"/>
                <a:sym typeface="Trebuchet MS"/>
              </a:rPr>
              <a:t>Page 1</a:t>
            </a:r>
            <a:endParaRPr i="1" sz="800">
              <a:solidFill>
                <a:srgbClr val="E4196F"/>
              </a:solidFill>
              <a:latin typeface="Trebuchet MS"/>
              <a:ea typeface="Trebuchet MS"/>
              <a:cs typeface="Trebuchet MS"/>
              <a:sym typeface="Trebuchet MS"/>
            </a:endParaRPr>
          </a:p>
        </p:txBody>
      </p:sp>
      <p:pic>
        <p:nvPicPr>
          <p:cNvPr descr="dj.png" id="138" name="Google Shape;138;p10"/>
          <p:cNvPicPr preferRelativeResize="0"/>
          <p:nvPr/>
        </p:nvPicPr>
        <p:blipFill>
          <a:blip r:embed="rId3">
            <a:alphaModFix/>
          </a:blip>
          <a:stretch>
            <a:fillRect/>
          </a:stretch>
        </p:blipFill>
        <p:spPr>
          <a:xfrm>
            <a:off x="99621" y="4414300"/>
            <a:ext cx="635109" cy="588600"/>
          </a:xfrm>
          <a:prstGeom prst="rect">
            <a:avLst/>
          </a:prstGeom>
          <a:noFill/>
          <a:ln>
            <a:noFill/>
          </a:ln>
        </p:spPr>
      </p:pic>
      <p:pic>
        <p:nvPicPr>
          <p:cNvPr descr="ipone copia.png" id="139" name="Google Shape;139;p10"/>
          <p:cNvPicPr preferRelativeResize="0"/>
          <p:nvPr/>
        </p:nvPicPr>
        <p:blipFill>
          <a:blip r:embed="rId4">
            <a:alphaModFix/>
          </a:blip>
          <a:stretch>
            <a:fillRect/>
          </a:stretch>
        </p:blipFill>
        <p:spPr>
          <a:xfrm>
            <a:off x="5983146" y="904822"/>
            <a:ext cx="1645100" cy="3227150"/>
          </a:xfrm>
          <a:prstGeom prst="rect">
            <a:avLst/>
          </a:prstGeom>
          <a:noFill/>
          <a:ln>
            <a:noFill/>
          </a:ln>
        </p:spPr>
      </p:pic>
      <p:sp>
        <p:nvSpPr>
          <p:cNvPr id="140" name="Google Shape;140;p10"/>
          <p:cNvSpPr/>
          <p:nvPr/>
        </p:nvSpPr>
        <p:spPr>
          <a:xfrm>
            <a:off x="6184125" y="1451575"/>
            <a:ext cx="1252800" cy="2140800"/>
          </a:xfrm>
          <a:prstGeom prst="rect">
            <a:avLst/>
          </a:prstGeom>
          <a:solidFill>
            <a:srgbClr val="000000">
              <a:alpha val="290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10"/>
          <p:cNvSpPr/>
          <p:nvPr/>
        </p:nvSpPr>
        <p:spPr>
          <a:xfrm>
            <a:off x="6490875" y="2203550"/>
            <a:ext cx="629700" cy="629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10"/>
          <p:cNvSpPr txBox="1"/>
          <p:nvPr/>
        </p:nvSpPr>
        <p:spPr>
          <a:xfrm>
            <a:off x="6348350" y="2256550"/>
            <a:ext cx="914700" cy="54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rgbClr val="FFFFFF"/>
                </a:solidFill>
                <a:latin typeface="Calibri"/>
                <a:ea typeface="Calibri"/>
                <a:cs typeface="Calibri"/>
                <a:sym typeface="Calibri"/>
              </a:rPr>
              <a:t>here your design</a:t>
            </a:r>
            <a:endParaRPr b="1" sz="1000">
              <a:solidFill>
                <a:srgbClr val="FFFFFF"/>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6" name="Shape 146"/>
        <p:cNvGrpSpPr/>
        <p:nvPr/>
      </p:nvGrpSpPr>
      <p:grpSpPr>
        <a:xfrm>
          <a:off x="0" y="0"/>
          <a:ext cx="0" cy="0"/>
          <a:chOff x="0" y="0"/>
          <a:chExt cx="0" cy="0"/>
        </a:xfrm>
      </p:grpSpPr>
      <p:sp>
        <p:nvSpPr>
          <p:cNvPr id="147" name="Google Shape;147;p11"/>
          <p:cNvSpPr/>
          <p:nvPr/>
        </p:nvSpPr>
        <p:spPr>
          <a:xfrm>
            <a:off x="4560425" y="0"/>
            <a:ext cx="45837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a:t>     </a:t>
            </a:r>
            <a:endParaRPr/>
          </a:p>
        </p:txBody>
      </p:sp>
      <p:sp>
        <p:nvSpPr>
          <p:cNvPr id="148" name="Google Shape;148;p11"/>
          <p:cNvSpPr txBox="1"/>
          <p:nvPr/>
        </p:nvSpPr>
        <p:spPr>
          <a:xfrm>
            <a:off x="4817740" y="1646225"/>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3800">
                <a:solidFill>
                  <a:srgbClr val="E4196F"/>
                </a:solidFill>
                <a:latin typeface="Trebuchet MS"/>
                <a:ea typeface="Trebuchet MS"/>
                <a:cs typeface="Trebuchet MS"/>
                <a:sym typeface="Trebuchet MS"/>
              </a:rPr>
              <a:t>TABLET</a:t>
            </a:r>
            <a:r>
              <a:rPr b="1" lang="es" sz="3800">
                <a:solidFill>
                  <a:srgbClr val="E4196F"/>
                </a:solidFill>
                <a:latin typeface="Trebuchet MS"/>
                <a:ea typeface="Trebuchet MS"/>
                <a:cs typeface="Trebuchet MS"/>
                <a:sym typeface="Trebuchet MS"/>
              </a:rPr>
              <a:t> Demo</a:t>
            </a:r>
            <a:endParaRPr b="1" sz="3800">
              <a:solidFill>
                <a:srgbClr val="E4196F"/>
              </a:solidFill>
              <a:latin typeface="Trebuchet MS"/>
              <a:ea typeface="Trebuchet MS"/>
              <a:cs typeface="Trebuchet MS"/>
              <a:sym typeface="Trebuchet MS"/>
            </a:endParaRPr>
          </a:p>
        </p:txBody>
      </p:sp>
      <p:sp>
        <p:nvSpPr>
          <p:cNvPr id="149" name="Google Shape;149;p11"/>
          <p:cNvSpPr txBox="1"/>
          <p:nvPr/>
        </p:nvSpPr>
        <p:spPr>
          <a:xfrm>
            <a:off x="4852447" y="2358500"/>
            <a:ext cx="2793900" cy="11067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s" sz="1000">
                <a:solidFill>
                  <a:srgbClr val="FFFFFF"/>
                </a:solidFill>
                <a:latin typeface="Trebuchet MS"/>
                <a:ea typeface="Trebuchet MS"/>
                <a:cs typeface="Trebuchet MS"/>
                <a:sym typeface="Trebuchet MS"/>
              </a:rPr>
              <a:t>Lorem ipsum dolor sit amet, consectetur adipiscing elit. Aliquam libero tortor, viverra eu rhoncus quis, vehicula ac lorem. Quisque vulputate lectus nibh, sed dictum diam rhoncus a. Sed in lacus et tortor condimentum dapibus. Fusce facilisis felis porta mi aliquam pretium. </a:t>
            </a:r>
            <a:endParaRPr sz="1000">
              <a:solidFill>
                <a:srgbClr val="FFFFFF"/>
              </a:solidFill>
              <a:latin typeface="Trebuchet MS"/>
              <a:ea typeface="Trebuchet MS"/>
              <a:cs typeface="Trebuchet MS"/>
              <a:sym typeface="Trebuchet MS"/>
            </a:endParaRPr>
          </a:p>
        </p:txBody>
      </p:sp>
      <p:sp>
        <p:nvSpPr>
          <p:cNvPr id="150" name="Google Shape;150;p11"/>
          <p:cNvSpPr/>
          <p:nvPr/>
        </p:nvSpPr>
        <p:spPr>
          <a:xfrm>
            <a:off x="8912700" y="0"/>
            <a:ext cx="231300" cy="5143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1"/>
          <p:cNvSpPr txBox="1"/>
          <p:nvPr/>
        </p:nvSpPr>
        <p:spPr>
          <a:xfrm rot="-5401303">
            <a:off x="7912345" y="562138"/>
            <a:ext cx="23739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E4196F"/>
                </a:solidFill>
                <a:latin typeface="Trebuchet MS"/>
                <a:ea typeface="Trebuchet MS"/>
                <a:cs typeface="Trebuchet MS"/>
                <a:sym typeface="Trebuchet MS"/>
              </a:rPr>
              <a:t>www.eventscompany.com</a:t>
            </a:r>
            <a:endParaRPr i="1" sz="800">
              <a:solidFill>
                <a:srgbClr val="E4196F"/>
              </a:solidFill>
              <a:latin typeface="Trebuchet MS"/>
              <a:ea typeface="Trebuchet MS"/>
              <a:cs typeface="Trebuchet MS"/>
              <a:sym typeface="Trebuchet MS"/>
            </a:endParaRPr>
          </a:p>
        </p:txBody>
      </p:sp>
      <p:sp>
        <p:nvSpPr>
          <p:cNvPr id="152" name="Google Shape;152;p11"/>
          <p:cNvSpPr txBox="1"/>
          <p:nvPr/>
        </p:nvSpPr>
        <p:spPr>
          <a:xfrm rot="-5401752">
            <a:off x="8805007" y="4586775"/>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E4196F"/>
                </a:solidFill>
                <a:latin typeface="Trebuchet MS"/>
                <a:ea typeface="Trebuchet MS"/>
                <a:cs typeface="Trebuchet MS"/>
                <a:sym typeface="Trebuchet MS"/>
              </a:rPr>
              <a:t>Page 1</a:t>
            </a:r>
            <a:endParaRPr i="1" sz="800">
              <a:solidFill>
                <a:srgbClr val="E4196F"/>
              </a:solidFill>
              <a:latin typeface="Trebuchet MS"/>
              <a:ea typeface="Trebuchet MS"/>
              <a:cs typeface="Trebuchet MS"/>
              <a:sym typeface="Trebuchet MS"/>
            </a:endParaRPr>
          </a:p>
        </p:txBody>
      </p:sp>
      <p:pic>
        <p:nvPicPr>
          <p:cNvPr descr="dj.png" id="153" name="Google Shape;153;p11"/>
          <p:cNvPicPr preferRelativeResize="0"/>
          <p:nvPr/>
        </p:nvPicPr>
        <p:blipFill>
          <a:blip r:embed="rId3">
            <a:alphaModFix/>
          </a:blip>
          <a:stretch>
            <a:fillRect/>
          </a:stretch>
        </p:blipFill>
        <p:spPr>
          <a:xfrm>
            <a:off x="99621" y="4414300"/>
            <a:ext cx="635109" cy="588600"/>
          </a:xfrm>
          <a:prstGeom prst="rect">
            <a:avLst/>
          </a:prstGeom>
          <a:noFill/>
          <a:ln>
            <a:noFill/>
          </a:ln>
        </p:spPr>
      </p:pic>
      <p:pic>
        <p:nvPicPr>
          <p:cNvPr descr="computer-tablet copia.png" id="154" name="Google Shape;154;p11"/>
          <p:cNvPicPr preferRelativeResize="0"/>
          <p:nvPr/>
        </p:nvPicPr>
        <p:blipFill>
          <a:blip r:embed="rId4">
            <a:alphaModFix/>
          </a:blip>
          <a:stretch>
            <a:fillRect/>
          </a:stretch>
        </p:blipFill>
        <p:spPr>
          <a:xfrm>
            <a:off x="811075" y="959607"/>
            <a:ext cx="3050476" cy="3050476"/>
          </a:xfrm>
          <a:prstGeom prst="rect">
            <a:avLst/>
          </a:prstGeom>
          <a:noFill/>
          <a:ln>
            <a:noFill/>
          </a:ln>
        </p:spPr>
      </p:pic>
      <p:sp>
        <p:nvSpPr>
          <p:cNvPr id="155" name="Google Shape;155;p11"/>
          <p:cNvSpPr/>
          <p:nvPr/>
        </p:nvSpPr>
        <p:spPr>
          <a:xfrm>
            <a:off x="1371950" y="1232850"/>
            <a:ext cx="1948800" cy="2227200"/>
          </a:xfrm>
          <a:prstGeom prst="roundRect">
            <a:avLst>
              <a:gd fmla="val 1700" name="adj"/>
            </a:avLst>
          </a:prstGeom>
          <a:solidFill>
            <a:srgbClr val="000000">
              <a:alpha val="290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1"/>
          <p:cNvSpPr/>
          <p:nvPr/>
        </p:nvSpPr>
        <p:spPr>
          <a:xfrm>
            <a:off x="2021488" y="2169988"/>
            <a:ext cx="629700" cy="629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1"/>
          <p:cNvSpPr txBox="1"/>
          <p:nvPr/>
        </p:nvSpPr>
        <p:spPr>
          <a:xfrm>
            <a:off x="1878963" y="2222988"/>
            <a:ext cx="914700" cy="54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rgbClr val="FFFFFF"/>
                </a:solidFill>
                <a:latin typeface="Calibri"/>
                <a:ea typeface="Calibri"/>
                <a:cs typeface="Calibri"/>
                <a:sym typeface="Calibri"/>
              </a:rPr>
              <a:t>here your design</a:t>
            </a:r>
            <a:endParaRPr b="1" sz="1000">
              <a:solidFill>
                <a:srgbClr val="FFFFFF"/>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