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387" r:id="rId4"/>
    <p:sldId id="389" r:id="rId5"/>
    <p:sldId id="390" r:id="rId6"/>
    <p:sldId id="391" r:id="rId7"/>
    <p:sldId id="448" r:id="rId8"/>
    <p:sldId id="452" r:id="rId9"/>
    <p:sldId id="454" r:id="rId10"/>
    <p:sldId id="450" r:id="rId11"/>
    <p:sldId id="449" r:id="rId12"/>
    <p:sldId id="455" r:id="rId13"/>
    <p:sldId id="456" r:id="rId14"/>
    <p:sldId id="392" r:id="rId15"/>
    <p:sldId id="451" r:id="rId16"/>
    <p:sldId id="453" r:id="rId17"/>
    <p:sldId id="457" r:id="rId18"/>
    <p:sldId id="292" r:id="rId19"/>
    <p:sldId id="287" r:id="rId20"/>
    <p:sldId id="288" r:id="rId21"/>
    <p:sldId id="458" r:id="rId22"/>
    <p:sldId id="45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Poppins Light" panose="00000400000000000000" pitchFamily="2" charset="0"/>
      <p:regular r:id="rId31"/>
      <p:italic r:id="rId32"/>
    </p:embeddedFont>
    <p:embeddedFont>
      <p:font typeface="Poppins SemiBold" panose="00000700000000000000" pitchFamily="2" charset="0"/>
      <p:bold r:id="rId33"/>
      <p:bold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3DA3"/>
    <a:srgbClr val="FF7375"/>
    <a:srgbClr val="9DCDFF"/>
    <a:srgbClr val="6860FF"/>
    <a:srgbClr val="FF4558"/>
    <a:srgbClr val="0A9EF9"/>
    <a:srgbClr val="FFC7B0"/>
    <a:srgbClr val="131D4F"/>
    <a:srgbClr val="FCC200"/>
    <a:srgbClr val="FFA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158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13CF7DF3-5A06-416E-8B21-DC6A8DF83AAB}"/>
              </a:ext>
            </a:extLst>
          </p:cNvPr>
          <p:cNvGrpSpPr/>
          <p:nvPr userDrawn="1"/>
        </p:nvGrpSpPr>
        <p:grpSpPr>
          <a:xfrm>
            <a:off x="11329120" y="5143500"/>
            <a:ext cx="857250" cy="1714500"/>
            <a:chOff x="9427288" y="3232702"/>
            <a:chExt cx="1314450" cy="2628900"/>
          </a:xfrm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3A800F87-C7DC-4FE0-935A-91B08C9921F6}"/>
                </a:ext>
              </a:extLst>
            </p:cNvPr>
            <p:cNvSpPr/>
            <p:nvPr userDrawn="1"/>
          </p:nvSpPr>
          <p:spPr>
            <a:xfrm rot="5400000">
              <a:off x="8770063" y="3889927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A6992E8E-DA12-4595-933B-7CADDE23F69E}"/>
                </a:ext>
              </a:extLst>
            </p:cNvPr>
            <p:cNvSpPr/>
            <p:nvPr userDrawn="1"/>
          </p:nvSpPr>
          <p:spPr>
            <a:xfrm rot="5400000">
              <a:off x="9098449" y="4218313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pic>
        <p:nvPicPr>
          <p:cNvPr id="17" name="Graphic 3">
            <a:hlinkClick r:id="rId2"/>
            <a:extLst>
              <a:ext uri="{FF2B5EF4-FFF2-40B4-BE49-F238E27FC236}">
                <a16:creationId xmlns:a16="http://schemas.microsoft.com/office/drawing/2014/main" id="{5905CBE2-9FF1-43C0-89D6-1661095439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id="{A672D662-70A1-4C5A-AA45-F86F16A5AF3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38E27247-35C1-4B78-BF42-B616F39CF784}"/>
              </a:ext>
            </a:extLst>
          </p:cNvPr>
          <p:cNvGrpSpPr/>
          <p:nvPr userDrawn="1"/>
        </p:nvGrpSpPr>
        <p:grpSpPr>
          <a:xfrm>
            <a:off x="8754556" y="6000750"/>
            <a:ext cx="1714500" cy="857250"/>
            <a:chOff x="4261893" y="495300"/>
            <a:chExt cx="2628900" cy="1314450"/>
          </a:xfrm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ADF3BF9C-07F9-423D-BD57-6956F9318AE7}"/>
                </a:ext>
              </a:extLst>
            </p:cNvPr>
            <p:cNvSpPr/>
            <p:nvPr userDrawn="1"/>
          </p:nvSpPr>
          <p:spPr>
            <a:xfrm>
              <a:off x="4261893" y="495300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E6664980-32EC-486F-87CD-9F92AE87294B}"/>
                </a:ext>
              </a:extLst>
            </p:cNvPr>
            <p:cNvSpPr/>
            <p:nvPr userDrawn="1"/>
          </p:nvSpPr>
          <p:spPr>
            <a:xfrm>
              <a:off x="4918665" y="115207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28EE4258-A0D5-475E-9A83-8DFFF6098800}"/>
              </a:ext>
            </a:extLst>
          </p:cNvPr>
          <p:cNvGrpSpPr/>
          <p:nvPr userDrawn="1"/>
        </p:nvGrpSpPr>
        <p:grpSpPr>
          <a:xfrm>
            <a:off x="10468588" y="5143500"/>
            <a:ext cx="858434" cy="1714500"/>
            <a:chOff x="6920048" y="495300"/>
            <a:chExt cx="1316265" cy="2628900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E89A014-2D19-4480-B919-7DC7D28280ED}"/>
                </a:ext>
              </a:extLst>
            </p:cNvPr>
            <p:cNvSpPr/>
            <p:nvPr userDrawn="1"/>
          </p:nvSpPr>
          <p:spPr>
            <a:xfrm flipV="1">
              <a:off x="6920956" y="49530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67414D4-99E8-46AB-80E7-2E79E46F0C7B}"/>
                </a:ext>
              </a:extLst>
            </p:cNvPr>
            <p:cNvSpPr/>
            <p:nvPr userDrawn="1"/>
          </p:nvSpPr>
          <p:spPr>
            <a:xfrm flipV="1">
              <a:off x="6920956" y="1152979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1B26D459-33A6-4F02-8276-2763A7AD8CE1}"/>
                </a:ext>
              </a:extLst>
            </p:cNvPr>
            <p:cNvSpPr/>
            <p:nvPr userDrawn="1"/>
          </p:nvSpPr>
          <p:spPr>
            <a:xfrm flipV="1">
              <a:off x="6920956" y="180975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B6BC8ED7-32A4-4DD6-9A8A-930EA900E26C}"/>
                </a:ext>
              </a:extLst>
            </p:cNvPr>
            <p:cNvSpPr/>
            <p:nvPr userDrawn="1"/>
          </p:nvSpPr>
          <p:spPr>
            <a:xfrm flipV="1">
              <a:off x="6920956" y="246652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E61FF0DB-43A2-4513-B030-6F98E59C671D}"/>
                </a:ext>
              </a:extLst>
            </p:cNvPr>
            <p:cNvSpPr/>
            <p:nvPr userDrawn="1"/>
          </p:nvSpPr>
          <p:spPr>
            <a:xfrm>
              <a:off x="6920048" y="1152070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B4F233E1-C5AA-4E37-BCB3-3A3965C56AC6}"/>
                </a:ext>
              </a:extLst>
            </p:cNvPr>
            <p:cNvSpPr/>
            <p:nvPr userDrawn="1"/>
          </p:nvSpPr>
          <p:spPr>
            <a:xfrm>
              <a:off x="6920048" y="1807483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82B1A768-8072-46AB-AD84-FD455D591538}"/>
              </a:ext>
            </a:extLst>
          </p:cNvPr>
          <p:cNvGrpSpPr/>
          <p:nvPr userDrawn="1"/>
        </p:nvGrpSpPr>
        <p:grpSpPr>
          <a:xfrm>
            <a:off x="8750854" y="1714500"/>
            <a:ext cx="1715387" cy="1714500"/>
            <a:chOff x="8986278" y="603802"/>
            <a:chExt cx="2630260" cy="2628900"/>
          </a:xfrm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684B01D9-7F29-4A7D-BD27-107239F4145E}"/>
                </a:ext>
              </a:extLst>
            </p:cNvPr>
            <p:cNvSpPr/>
            <p:nvPr userDrawn="1"/>
          </p:nvSpPr>
          <p:spPr>
            <a:xfrm rot="16200000">
              <a:off x="8330413" y="1261027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A9840BF4-8B6D-4FD7-87AE-B1A339F36A22}"/>
                </a:ext>
              </a:extLst>
            </p:cNvPr>
            <p:cNvSpPr/>
            <p:nvPr userDrawn="1"/>
          </p:nvSpPr>
          <p:spPr>
            <a:xfrm rot="16200000" flipV="1">
              <a:off x="9973249" y="1589413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A58DCCC-F5AD-4F1A-979E-292DDCB0142B}"/>
                </a:ext>
              </a:extLst>
            </p:cNvPr>
            <p:cNvSpPr/>
            <p:nvPr userDrawn="1"/>
          </p:nvSpPr>
          <p:spPr>
            <a:xfrm flipV="1">
              <a:off x="8986278" y="1918252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6AB0ABCA-B214-4638-B812-02C7955C8FD1}"/>
                </a:ext>
              </a:extLst>
            </p:cNvPr>
            <p:cNvSpPr/>
            <p:nvPr userDrawn="1"/>
          </p:nvSpPr>
          <p:spPr>
            <a:xfrm>
              <a:off x="9644410" y="1260574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04647A62-C6E9-4191-BBF4-6E4596EEE42B}"/>
                </a:ext>
              </a:extLst>
            </p:cNvPr>
            <p:cNvSpPr/>
            <p:nvPr userDrawn="1"/>
          </p:nvSpPr>
          <p:spPr>
            <a:xfrm>
              <a:off x="8987638" y="603802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208ADB39-D25E-43A1-A946-4170E66B82D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427288" y="1043116"/>
              <a:ext cx="1749600" cy="1750272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C6B40C6C-AFD0-429D-8B82-8131E05844D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208108" y="823852"/>
              <a:ext cx="2187960" cy="21888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1E90AAE8-8D70-43C2-B899-571A2B42B6FB}"/>
              </a:ext>
            </a:extLst>
          </p:cNvPr>
          <p:cNvGrpSpPr/>
          <p:nvPr userDrawn="1"/>
        </p:nvGrpSpPr>
        <p:grpSpPr>
          <a:xfrm>
            <a:off x="8751741" y="3429000"/>
            <a:ext cx="1714500" cy="1714500"/>
            <a:chOff x="2397838" y="3429000"/>
            <a:chExt cx="2628900" cy="2628900"/>
          </a:xfrm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EB2C68A-7325-425E-A7D2-067D002C362D}"/>
                </a:ext>
              </a:extLst>
            </p:cNvPr>
            <p:cNvSpPr/>
            <p:nvPr userDrawn="1"/>
          </p:nvSpPr>
          <p:spPr>
            <a:xfrm rot="5400000">
              <a:off x="1741067" y="40862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773A6B6D-7210-47EC-9649-9A09379DEC8B}"/>
                </a:ext>
              </a:extLst>
            </p:cNvPr>
            <p:cNvSpPr/>
            <p:nvPr userDrawn="1"/>
          </p:nvSpPr>
          <p:spPr>
            <a:xfrm rot="5400000">
              <a:off x="3055063" y="40862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43897C76-B213-4888-9167-8AC4F231AEB5}"/>
                </a:ext>
              </a:extLst>
            </p:cNvPr>
            <p:cNvSpPr/>
            <p:nvPr userDrawn="1"/>
          </p:nvSpPr>
          <p:spPr>
            <a:xfrm rot="16200000" flipH="1">
              <a:off x="2726678" y="441461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5" name="타원 64">
              <a:extLst>
                <a:ext uri="{FF2B5EF4-FFF2-40B4-BE49-F238E27FC236}">
                  <a16:creationId xmlns:a16="http://schemas.microsoft.com/office/drawing/2014/main" id="{B5A857FE-B2C2-4903-8491-169372810CE5}"/>
                </a:ext>
              </a:extLst>
            </p:cNvPr>
            <p:cNvSpPr/>
            <p:nvPr userDrawn="1"/>
          </p:nvSpPr>
          <p:spPr>
            <a:xfrm>
              <a:off x="2397838" y="3429000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9DB227C-8D54-4608-84B7-ADEA9E83E873}"/>
              </a:ext>
            </a:extLst>
          </p:cNvPr>
          <p:cNvGrpSpPr/>
          <p:nvPr userDrawn="1"/>
        </p:nvGrpSpPr>
        <p:grpSpPr>
          <a:xfrm>
            <a:off x="10477499" y="1714500"/>
            <a:ext cx="1714500" cy="1714500"/>
            <a:chOff x="11918514" y="1043116"/>
            <a:chExt cx="2628900" cy="2628900"/>
          </a:xfrm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E8CB0359-0263-4931-B3E6-9FCFFF4806F6}"/>
                </a:ext>
              </a:extLst>
            </p:cNvPr>
            <p:cNvSpPr/>
            <p:nvPr userDrawn="1"/>
          </p:nvSpPr>
          <p:spPr>
            <a:xfrm rot="5400000">
              <a:off x="12575739" y="1700341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7" name="타원 66">
              <a:extLst>
                <a:ext uri="{FF2B5EF4-FFF2-40B4-BE49-F238E27FC236}">
                  <a16:creationId xmlns:a16="http://schemas.microsoft.com/office/drawing/2014/main" id="{3BE6CFA8-5DAD-4C8B-8808-AC3603640D8B}"/>
                </a:ext>
              </a:extLst>
            </p:cNvPr>
            <p:cNvSpPr/>
            <p:nvPr userDrawn="1"/>
          </p:nvSpPr>
          <p:spPr>
            <a:xfrm>
              <a:off x="11918514" y="1043116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2FCD8A7-96C8-4B2F-A4C3-B5FF55345598}"/>
              </a:ext>
            </a:extLst>
          </p:cNvPr>
          <p:cNvGrpSpPr/>
          <p:nvPr userDrawn="1"/>
        </p:nvGrpSpPr>
        <p:grpSpPr>
          <a:xfrm>
            <a:off x="10474684" y="3429000"/>
            <a:ext cx="1715387" cy="1714500"/>
            <a:chOff x="11136411" y="4229100"/>
            <a:chExt cx="2630260" cy="2628900"/>
          </a:xfrm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6B96026-1631-4F69-BA79-5BE83D2A9793}"/>
                </a:ext>
              </a:extLst>
            </p:cNvPr>
            <p:cNvSpPr/>
            <p:nvPr userDrawn="1"/>
          </p:nvSpPr>
          <p:spPr>
            <a:xfrm rot="5400000" flipH="1">
              <a:off x="11793636" y="48863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7DFBE52E-D6A6-4116-B1C4-1C106940A1C5}"/>
                </a:ext>
              </a:extLst>
            </p:cNvPr>
            <p:cNvSpPr/>
            <p:nvPr userDrawn="1"/>
          </p:nvSpPr>
          <p:spPr>
            <a:xfrm rot="5400000" flipH="1" flipV="1">
              <a:off x="11464343" y="521471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4F7FCC4D-59B0-4915-BE25-507E2D770CA0}"/>
                </a:ext>
              </a:extLst>
            </p:cNvPr>
            <p:cNvSpPr/>
            <p:nvPr userDrawn="1"/>
          </p:nvSpPr>
          <p:spPr>
            <a:xfrm flipH="1" flipV="1">
              <a:off x="12451314" y="554355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71" name="타원 70">
              <a:extLst>
                <a:ext uri="{FF2B5EF4-FFF2-40B4-BE49-F238E27FC236}">
                  <a16:creationId xmlns:a16="http://schemas.microsoft.com/office/drawing/2014/main" id="{5CC02460-F89A-4631-AFFC-0CF4BFB9108C}"/>
                </a:ext>
              </a:extLst>
            </p:cNvPr>
            <p:cNvSpPr/>
            <p:nvPr userDrawn="1"/>
          </p:nvSpPr>
          <p:spPr>
            <a:xfrm flipH="1">
              <a:off x="11793182" y="4885872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72" name="타원 71">
              <a:extLst>
                <a:ext uri="{FF2B5EF4-FFF2-40B4-BE49-F238E27FC236}">
                  <a16:creationId xmlns:a16="http://schemas.microsoft.com/office/drawing/2014/main" id="{691CFD72-E000-4CCF-8AD5-32139D52E282}"/>
                </a:ext>
              </a:extLst>
            </p:cNvPr>
            <p:cNvSpPr/>
            <p:nvPr userDrawn="1"/>
          </p:nvSpPr>
          <p:spPr>
            <a:xfrm flipH="1">
              <a:off x="11136411" y="4229100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73" name="타원 72">
              <a:extLst>
                <a:ext uri="{FF2B5EF4-FFF2-40B4-BE49-F238E27FC236}">
                  <a16:creationId xmlns:a16="http://schemas.microsoft.com/office/drawing/2014/main" id="{F8397CFD-71E0-42D4-B42F-014862BD799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76061" y="4668414"/>
              <a:ext cx="1749600" cy="1750272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74" name="타원 73">
              <a:extLst>
                <a:ext uri="{FF2B5EF4-FFF2-40B4-BE49-F238E27FC236}">
                  <a16:creationId xmlns:a16="http://schemas.microsoft.com/office/drawing/2014/main" id="{6B48129A-D81A-4BA7-98E7-936DE1AF0E1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356881" y="4449150"/>
              <a:ext cx="2187960" cy="21888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89DBEBFD-7355-42C2-8B44-C6C101D5D5DD}"/>
              </a:ext>
            </a:extLst>
          </p:cNvPr>
          <p:cNvGrpSpPr/>
          <p:nvPr userDrawn="1"/>
        </p:nvGrpSpPr>
        <p:grpSpPr>
          <a:xfrm>
            <a:off x="10474684" y="0"/>
            <a:ext cx="1717315" cy="1714500"/>
            <a:chOff x="7943347" y="-2137000"/>
            <a:chExt cx="2633215" cy="2628900"/>
          </a:xfrm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5C9E14E0-C202-4E4B-AEDE-B1F68299036D}"/>
                </a:ext>
              </a:extLst>
            </p:cNvPr>
            <p:cNvSpPr/>
            <p:nvPr userDrawn="1"/>
          </p:nvSpPr>
          <p:spPr>
            <a:xfrm rot="16200000">
              <a:off x="7287482" y="-147977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0F513047-0AAD-4C37-8B88-0974D7BA661A}"/>
                </a:ext>
              </a:extLst>
            </p:cNvPr>
            <p:cNvSpPr/>
            <p:nvPr userDrawn="1"/>
          </p:nvSpPr>
          <p:spPr>
            <a:xfrm flipV="1">
              <a:off x="7943347" y="-82255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41C0CA4-78D9-4B04-A152-1BA279F7DD99}"/>
                </a:ext>
              </a:extLst>
            </p:cNvPr>
            <p:cNvSpPr/>
            <p:nvPr userDrawn="1"/>
          </p:nvSpPr>
          <p:spPr>
            <a:xfrm rot="5400000">
              <a:off x="8604887" y="-147977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B1DC50B1-3020-4DA9-9E5F-2DC9BE75CC57}"/>
                </a:ext>
              </a:extLst>
            </p:cNvPr>
            <p:cNvSpPr/>
            <p:nvPr userDrawn="1"/>
          </p:nvSpPr>
          <p:spPr>
            <a:xfrm rot="5400000">
              <a:off x="8933273" y="-1151389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C4766E4F-0289-4406-8A01-EC7D822D0504}"/>
              </a:ext>
            </a:extLst>
          </p:cNvPr>
          <p:cNvGrpSpPr/>
          <p:nvPr userDrawn="1"/>
        </p:nvGrpSpPr>
        <p:grpSpPr>
          <a:xfrm>
            <a:off x="8758777" y="0"/>
            <a:ext cx="1714500" cy="1714500"/>
            <a:chOff x="5576343" y="3429000"/>
            <a:chExt cx="2628900" cy="2628900"/>
          </a:xfrm>
        </p:grpSpPr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6EEA70AB-6647-46D2-9CE4-4CC35A2E075B}"/>
                </a:ext>
              </a:extLst>
            </p:cNvPr>
            <p:cNvSpPr/>
            <p:nvPr userDrawn="1"/>
          </p:nvSpPr>
          <p:spPr>
            <a:xfrm rot="16200000" flipH="1">
              <a:off x="4919572" y="40862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379B38E7-28C7-4BC0-A0FF-BFA66F8DAAD2}"/>
                </a:ext>
              </a:extLst>
            </p:cNvPr>
            <p:cNvSpPr/>
            <p:nvPr userDrawn="1"/>
          </p:nvSpPr>
          <p:spPr>
            <a:xfrm rot="16200000" flipH="1">
              <a:off x="6233568" y="40862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5E00D548-617E-4B85-9CA2-2C01038051E7}"/>
                </a:ext>
              </a:extLst>
            </p:cNvPr>
            <p:cNvSpPr/>
            <p:nvPr userDrawn="1"/>
          </p:nvSpPr>
          <p:spPr>
            <a:xfrm rot="16200000" flipH="1">
              <a:off x="7218725" y="441461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87" name="타원 86">
              <a:extLst>
                <a:ext uri="{FF2B5EF4-FFF2-40B4-BE49-F238E27FC236}">
                  <a16:creationId xmlns:a16="http://schemas.microsoft.com/office/drawing/2014/main" id="{598B018D-1563-460C-A033-C8ACF4068377}"/>
                </a:ext>
              </a:extLst>
            </p:cNvPr>
            <p:cNvSpPr/>
            <p:nvPr userDrawn="1"/>
          </p:nvSpPr>
          <p:spPr>
            <a:xfrm>
              <a:off x="5576343" y="3429000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038D7B4F-C254-4435-9D29-FE96A09CA9B9}"/>
              </a:ext>
            </a:extLst>
          </p:cNvPr>
          <p:cNvGrpSpPr/>
          <p:nvPr userDrawn="1"/>
        </p:nvGrpSpPr>
        <p:grpSpPr>
          <a:xfrm rot="16200000">
            <a:off x="8751741" y="5143500"/>
            <a:ext cx="1714500" cy="1714500"/>
            <a:chOff x="11918514" y="1043116"/>
            <a:chExt cx="2628900" cy="2628900"/>
          </a:xfrm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63DF6958-F6FA-4501-8264-A214B048809B}"/>
                </a:ext>
              </a:extLst>
            </p:cNvPr>
            <p:cNvSpPr/>
            <p:nvPr userDrawn="1"/>
          </p:nvSpPr>
          <p:spPr>
            <a:xfrm rot="5400000">
              <a:off x="12575739" y="1700341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137" name="타원 136">
              <a:extLst>
                <a:ext uri="{FF2B5EF4-FFF2-40B4-BE49-F238E27FC236}">
                  <a16:creationId xmlns:a16="http://schemas.microsoft.com/office/drawing/2014/main" id="{C029D226-E739-4C75-974E-C0B49049B105}"/>
                </a:ext>
              </a:extLst>
            </p:cNvPr>
            <p:cNvSpPr/>
            <p:nvPr userDrawn="1"/>
          </p:nvSpPr>
          <p:spPr>
            <a:xfrm>
              <a:off x="11918514" y="1043116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9233EA9B-4CB0-4EC8-819C-3D795A54FAA1}"/>
              </a:ext>
            </a:extLst>
          </p:cNvPr>
          <p:cNvGrpSpPr/>
          <p:nvPr userDrawn="1"/>
        </p:nvGrpSpPr>
        <p:grpSpPr>
          <a:xfrm flipV="1">
            <a:off x="0" y="5143500"/>
            <a:ext cx="858434" cy="1714500"/>
            <a:chOff x="6544" y="5142614"/>
            <a:chExt cx="858434" cy="1714500"/>
          </a:xfrm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293D51B1-8A61-4F81-8529-D42EAFDD1490}"/>
                </a:ext>
              </a:extLst>
            </p:cNvPr>
            <p:cNvSpPr/>
            <p:nvPr userDrawn="1"/>
          </p:nvSpPr>
          <p:spPr>
            <a:xfrm flipV="1">
              <a:off x="7136" y="5142614"/>
              <a:ext cx="857842" cy="428921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05756941-E1A8-498A-97B8-C15C8555E8A2}"/>
                </a:ext>
              </a:extLst>
            </p:cNvPr>
            <p:cNvSpPr/>
            <p:nvPr userDrawn="1"/>
          </p:nvSpPr>
          <p:spPr>
            <a:xfrm flipV="1">
              <a:off x="7136" y="5571535"/>
              <a:ext cx="857842" cy="428921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397148D0-9B16-4983-8AC1-EEF7247947C0}"/>
                </a:ext>
              </a:extLst>
            </p:cNvPr>
            <p:cNvSpPr/>
            <p:nvPr userDrawn="1"/>
          </p:nvSpPr>
          <p:spPr>
            <a:xfrm flipV="1">
              <a:off x="7136" y="5999864"/>
              <a:ext cx="857842" cy="428921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D223AD40-5A99-4B40-849A-025D44789E22}"/>
                </a:ext>
              </a:extLst>
            </p:cNvPr>
            <p:cNvSpPr/>
            <p:nvPr userDrawn="1"/>
          </p:nvSpPr>
          <p:spPr>
            <a:xfrm flipV="1">
              <a:off x="7136" y="6428193"/>
              <a:ext cx="857842" cy="428921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152" name="타원 151">
              <a:extLst>
                <a:ext uri="{FF2B5EF4-FFF2-40B4-BE49-F238E27FC236}">
                  <a16:creationId xmlns:a16="http://schemas.microsoft.com/office/drawing/2014/main" id="{843C4FE7-6E88-45EA-BB33-0BCE5E4171B8}"/>
                </a:ext>
              </a:extLst>
            </p:cNvPr>
            <p:cNvSpPr/>
            <p:nvPr userDrawn="1"/>
          </p:nvSpPr>
          <p:spPr>
            <a:xfrm>
              <a:off x="6544" y="5570942"/>
              <a:ext cx="857842" cy="857842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153" name="타원 152">
              <a:extLst>
                <a:ext uri="{FF2B5EF4-FFF2-40B4-BE49-F238E27FC236}">
                  <a16:creationId xmlns:a16="http://schemas.microsoft.com/office/drawing/2014/main" id="{BDA35DC9-8DA1-42AF-96FA-604D6E67B35B}"/>
                </a:ext>
              </a:extLst>
            </p:cNvPr>
            <p:cNvSpPr/>
            <p:nvPr userDrawn="1"/>
          </p:nvSpPr>
          <p:spPr>
            <a:xfrm>
              <a:off x="6544" y="5998386"/>
              <a:ext cx="857842" cy="857842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38E9AE1-A1E0-41B3-9729-EB20125CA7DB}"/>
              </a:ext>
            </a:extLst>
          </p:cNvPr>
          <p:cNvSpPr/>
          <p:nvPr userDrawn="1"/>
        </p:nvSpPr>
        <p:spPr>
          <a:xfrm rot="5400000">
            <a:off x="-214460" y="214461"/>
            <a:ext cx="857842" cy="428921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3A3DA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C73D4CC-A501-4C9B-B346-030C0151323C}"/>
              </a:ext>
            </a:extLst>
          </p:cNvPr>
          <p:cNvGrpSpPr/>
          <p:nvPr userDrawn="1"/>
        </p:nvGrpSpPr>
        <p:grpSpPr>
          <a:xfrm>
            <a:off x="0" y="4752705"/>
            <a:ext cx="1053191" cy="1052647"/>
            <a:chOff x="11136411" y="4229100"/>
            <a:chExt cx="2630260" cy="2628900"/>
          </a:xfrm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1B01CB3-FBF0-4B5F-BD91-0EFDB0B059CA}"/>
                </a:ext>
              </a:extLst>
            </p:cNvPr>
            <p:cNvSpPr/>
            <p:nvPr userDrawn="1"/>
          </p:nvSpPr>
          <p:spPr>
            <a:xfrm rot="5400000" flipH="1">
              <a:off x="11793636" y="48863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744B2F1-CFB1-4471-AF92-5F0A63A107EB}"/>
                </a:ext>
              </a:extLst>
            </p:cNvPr>
            <p:cNvSpPr/>
            <p:nvPr userDrawn="1"/>
          </p:nvSpPr>
          <p:spPr>
            <a:xfrm rot="5400000" flipH="1" flipV="1">
              <a:off x="11464343" y="521471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1B26CA72-8EBE-4CC0-AF59-F01346C59CFA}"/>
                </a:ext>
              </a:extLst>
            </p:cNvPr>
            <p:cNvSpPr/>
            <p:nvPr userDrawn="1"/>
          </p:nvSpPr>
          <p:spPr>
            <a:xfrm flipH="1" flipV="1">
              <a:off x="12451314" y="554355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4A7DF705-6C27-4D90-B13E-5114C1C1381B}"/>
                </a:ext>
              </a:extLst>
            </p:cNvPr>
            <p:cNvSpPr/>
            <p:nvPr userDrawn="1"/>
          </p:nvSpPr>
          <p:spPr>
            <a:xfrm flipH="1">
              <a:off x="11793182" y="4885872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729DEEE7-DEE7-4B68-A1A4-79E4C29AD193}"/>
                </a:ext>
              </a:extLst>
            </p:cNvPr>
            <p:cNvSpPr/>
            <p:nvPr userDrawn="1"/>
          </p:nvSpPr>
          <p:spPr>
            <a:xfrm flipH="1">
              <a:off x="11136411" y="4229100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13058C4E-ED81-482F-B672-8C897226288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76061" y="4668414"/>
              <a:ext cx="1749600" cy="1750272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C31B2638-CCFC-4417-BBEC-E77DE16837E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356881" y="4449150"/>
              <a:ext cx="2187960" cy="21888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98DC6E16-FAD1-4264-A8CC-C4268F285A4F}"/>
              </a:ext>
            </a:extLst>
          </p:cNvPr>
          <p:cNvGrpSpPr/>
          <p:nvPr userDrawn="1"/>
        </p:nvGrpSpPr>
        <p:grpSpPr>
          <a:xfrm>
            <a:off x="0" y="5805353"/>
            <a:ext cx="1052647" cy="1052647"/>
            <a:chOff x="2397838" y="3429000"/>
            <a:chExt cx="2628900" cy="2628900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96B2917-1A68-4C24-A3D3-5AA9703F3EF7}"/>
                </a:ext>
              </a:extLst>
            </p:cNvPr>
            <p:cNvSpPr/>
            <p:nvPr userDrawn="1"/>
          </p:nvSpPr>
          <p:spPr>
            <a:xfrm rot="5400000">
              <a:off x="1741067" y="40862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30A1F8C-859A-4FB4-971B-5CFD17C64D04}"/>
                </a:ext>
              </a:extLst>
            </p:cNvPr>
            <p:cNvSpPr/>
            <p:nvPr userDrawn="1"/>
          </p:nvSpPr>
          <p:spPr>
            <a:xfrm rot="5400000">
              <a:off x="3055063" y="40862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F5F23735-8114-4126-BDC6-3994823F27BA}"/>
                </a:ext>
              </a:extLst>
            </p:cNvPr>
            <p:cNvSpPr/>
            <p:nvPr userDrawn="1"/>
          </p:nvSpPr>
          <p:spPr>
            <a:xfrm rot="16200000" flipH="1">
              <a:off x="2726678" y="441461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485AB3A4-9A8A-4B21-838C-97B2D4D9B74A}"/>
                </a:ext>
              </a:extLst>
            </p:cNvPr>
            <p:cNvSpPr/>
            <p:nvPr userDrawn="1"/>
          </p:nvSpPr>
          <p:spPr>
            <a:xfrm>
              <a:off x="2397838" y="3429000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3FBB306-FC11-4CB9-AE7D-E6981E23915D}"/>
              </a:ext>
            </a:extLst>
          </p:cNvPr>
          <p:cNvGrpSpPr/>
          <p:nvPr userDrawn="1"/>
        </p:nvGrpSpPr>
        <p:grpSpPr>
          <a:xfrm rot="16200000" flipH="1">
            <a:off x="11139353" y="0"/>
            <a:ext cx="1052647" cy="1052647"/>
            <a:chOff x="11918514" y="1043116"/>
            <a:chExt cx="2628900" cy="2628900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AC04687-A833-4291-B869-EB41221D286B}"/>
                </a:ext>
              </a:extLst>
            </p:cNvPr>
            <p:cNvSpPr/>
            <p:nvPr userDrawn="1"/>
          </p:nvSpPr>
          <p:spPr>
            <a:xfrm rot="5400000">
              <a:off x="12575739" y="1700341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A64A6464-8F6D-4E2C-9C10-ECD7D28D96E5}"/>
                </a:ext>
              </a:extLst>
            </p:cNvPr>
            <p:cNvSpPr/>
            <p:nvPr userDrawn="1"/>
          </p:nvSpPr>
          <p:spPr>
            <a:xfrm>
              <a:off x="11918514" y="1043116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C2ACCEF0-234E-4866-9B81-3F4F42844834}"/>
              </a:ext>
            </a:extLst>
          </p:cNvPr>
          <p:cNvGrpSpPr/>
          <p:nvPr userDrawn="1"/>
        </p:nvGrpSpPr>
        <p:grpSpPr>
          <a:xfrm rot="16200000">
            <a:off x="11137628" y="527779"/>
            <a:ext cx="1053191" cy="1052647"/>
            <a:chOff x="8986278" y="603802"/>
            <a:chExt cx="2630260" cy="2628900"/>
          </a:xfrm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6BACFF83-8962-4EF8-BD14-92CE6F250CA0}"/>
                </a:ext>
              </a:extLst>
            </p:cNvPr>
            <p:cNvSpPr/>
            <p:nvPr userDrawn="1"/>
          </p:nvSpPr>
          <p:spPr>
            <a:xfrm rot="16200000">
              <a:off x="8330413" y="1261027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E37F6F6E-A260-45A7-A9E1-B88E0E36E77A}"/>
                </a:ext>
              </a:extLst>
            </p:cNvPr>
            <p:cNvSpPr/>
            <p:nvPr userDrawn="1"/>
          </p:nvSpPr>
          <p:spPr>
            <a:xfrm rot="16200000" flipV="1">
              <a:off x="9973249" y="1589413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2AD080C5-FAF6-492E-AD9B-2D8C5FCB035A}"/>
                </a:ext>
              </a:extLst>
            </p:cNvPr>
            <p:cNvSpPr/>
            <p:nvPr userDrawn="1"/>
          </p:nvSpPr>
          <p:spPr>
            <a:xfrm flipV="1">
              <a:off x="8986278" y="1918252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DEF10DBA-303C-4A4D-B383-32241DD2DBF0}"/>
                </a:ext>
              </a:extLst>
            </p:cNvPr>
            <p:cNvSpPr/>
            <p:nvPr userDrawn="1"/>
          </p:nvSpPr>
          <p:spPr>
            <a:xfrm>
              <a:off x="9644410" y="1260574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9D8C5B0D-9AF5-44BD-9160-42B2A8C440B3}"/>
                </a:ext>
              </a:extLst>
            </p:cNvPr>
            <p:cNvSpPr/>
            <p:nvPr userDrawn="1"/>
          </p:nvSpPr>
          <p:spPr>
            <a:xfrm>
              <a:off x="8987638" y="603802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01C135FC-9FE4-412D-A594-A5105B2D840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427288" y="1043116"/>
              <a:ext cx="1749600" cy="1750272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C7A6B0B6-7639-4622-B553-C9C3207AE48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208108" y="823852"/>
              <a:ext cx="2187960" cy="21888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6DAF9211-95EA-4F5B-97A2-3D29F674D0F3}"/>
              </a:ext>
            </a:extLst>
          </p:cNvPr>
          <p:cNvGrpSpPr/>
          <p:nvPr userDrawn="1"/>
        </p:nvGrpSpPr>
        <p:grpSpPr>
          <a:xfrm rot="16200000" flipH="1">
            <a:off x="11402515" y="-263162"/>
            <a:ext cx="526323" cy="1052647"/>
            <a:chOff x="168988" y="3232702"/>
            <a:chExt cx="1314450" cy="2628900"/>
          </a:xfrm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218E60A-A11E-4684-BF2F-19BE9692AE73}"/>
                </a:ext>
              </a:extLst>
            </p:cNvPr>
            <p:cNvSpPr/>
            <p:nvPr userDrawn="1"/>
          </p:nvSpPr>
          <p:spPr>
            <a:xfrm rot="5400000">
              <a:off x="-488237" y="3889927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753F914-4E95-496B-8346-573E8BB9A4F7}"/>
                </a:ext>
              </a:extLst>
            </p:cNvPr>
            <p:cNvSpPr/>
            <p:nvPr userDrawn="1"/>
          </p:nvSpPr>
          <p:spPr>
            <a:xfrm rot="5400000">
              <a:off x="-159851" y="4218313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62281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220FC841-636D-48FD-B30D-4D66C2FEE4BB}"/>
              </a:ext>
            </a:extLst>
          </p:cNvPr>
          <p:cNvGrpSpPr/>
          <p:nvPr userDrawn="1"/>
        </p:nvGrpSpPr>
        <p:grpSpPr>
          <a:xfrm>
            <a:off x="11139353" y="5805353"/>
            <a:ext cx="526323" cy="1052647"/>
            <a:chOff x="168988" y="3232702"/>
            <a:chExt cx="1314450" cy="2628900"/>
          </a:xfrm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78303E7-39C7-47FC-A6D0-62B68E1C2569}"/>
                </a:ext>
              </a:extLst>
            </p:cNvPr>
            <p:cNvSpPr/>
            <p:nvPr userDrawn="1"/>
          </p:nvSpPr>
          <p:spPr>
            <a:xfrm rot="5400000">
              <a:off x="-488237" y="3889927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0191427-8037-4E24-9842-702F45B4017A}"/>
                </a:ext>
              </a:extLst>
            </p:cNvPr>
            <p:cNvSpPr/>
            <p:nvPr userDrawn="1"/>
          </p:nvSpPr>
          <p:spPr>
            <a:xfrm rot="5400000">
              <a:off x="-159851" y="4218313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02FDA9D-24BC-4F3C-AD74-92D239B1F1F1}"/>
              </a:ext>
            </a:extLst>
          </p:cNvPr>
          <p:cNvGrpSpPr/>
          <p:nvPr userDrawn="1"/>
        </p:nvGrpSpPr>
        <p:grpSpPr>
          <a:xfrm>
            <a:off x="11139353" y="5805353"/>
            <a:ext cx="1052647" cy="1052647"/>
            <a:chOff x="11918514" y="1043116"/>
            <a:chExt cx="2628900" cy="2628900"/>
          </a:xfrm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C791D65-4456-4251-B245-FAC475831F89}"/>
                </a:ext>
              </a:extLst>
            </p:cNvPr>
            <p:cNvSpPr/>
            <p:nvPr userDrawn="1"/>
          </p:nvSpPr>
          <p:spPr>
            <a:xfrm rot="5400000">
              <a:off x="12575739" y="1700341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864753BD-297C-4E92-91F6-6DDCC763BEC8}"/>
                </a:ext>
              </a:extLst>
            </p:cNvPr>
            <p:cNvSpPr/>
            <p:nvPr userDrawn="1"/>
          </p:nvSpPr>
          <p:spPr>
            <a:xfrm>
              <a:off x="11918514" y="1043116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C73D4CC-A501-4C9B-B346-030C0151323C}"/>
              </a:ext>
            </a:extLst>
          </p:cNvPr>
          <p:cNvGrpSpPr/>
          <p:nvPr userDrawn="1"/>
        </p:nvGrpSpPr>
        <p:grpSpPr>
          <a:xfrm>
            <a:off x="0" y="0"/>
            <a:ext cx="1053191" cy="1052647"/>
            <a:chOff x="11136411" y="4229100"/>
            <a:chExt cx="2630260" cy="2628900"/>
          </a:xfrm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1B01CB3-FBF0-4B5F-BD91-0EFDB0B059CA}"/>
                </a:ext>
              </a:extLst>
            </p:cNvPr>
            <p:cNvSpPr/>
            <p:nvPr userDrawn="1"/>
          </p:nvSpPr>
          <p:spPr>
            <a:xfrm rot="5400000" flipH="1">
              <a:off x="11793636" y="48863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744B2F1-CFB1-4471-AF92-5F0A63A107EB}"/>
                </a:ext>
              </a:extLst>
            </p:cNvPr>
            <p:cNvSpPr/>
            <p:nvPr userDrawn="1"/>
          </p:nvSpPr>
          <p:spPr>
            <a:xfrm rot="5400000" flipH="1" flipV="1">
              <a:off x="11464343" y="521471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1B26CA72-8EBE-4CC0-AF59-F01346C59CFA}"/>
                </a:ext>
              </a:extLst>
            </p:cNvPr>
            <p:cNvSpPr/>
            <p:nvPr userDrawn="1"/>
          </p:nvSpPr>
          <p:spPr>
            <a:xfrm flipH="1" flipV="1">
              <a:off x="12451314" y="554355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4A7DF705-6C27-4D90-B13E-5114C1C1381B}"/>
                </a:ext>
              </a:extLst>
            </p:cNvPr>
            <p:cNvSpPr/>
            <p:nvPr userDrawn="1"/>
          </p:nvSpPr>
          <p:spPr>
            <a:xfrm flipH="1">
              <a:off x="11793182" y="4885872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729DEEE7-DEE7-4B68-A1A4-79E4C29AD193}"/>
                </a:ext>
              </a:extLst>
            </p:cNvPr>
            <p:cNvSpPr/>
            <p:nvPr userDrawn="1"/>
          </p:nvSpPr>
          <p:spPr>
            <a:xfrm flipH="1">
              <a:off x="11136411" y="4229100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13058C4E-ED81-482F-B672-8C897226288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76061" y="4668414"/>
              <a:ext cx="1749600" cy="1750272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C31B2638-CCFC-4417-BBEC-E77DE16837E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356881" y="4449150"/>
              <a:ext cx="2187960" cy="21888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9AA418D5-3616-4094-BF87-D3510FE9B5F1}"/>
              </a:ext>
            </a:extLst>
          </p:cNvPr>
          <p:cNvGrpSpPr/>
          <p:nvPr userDrawn="1"/>
        </p:nvGrpSpPr>
        <p:grpSpPr>
          <a:xfrm>
            <a:off x="11139353" y="0"/>
            <a:ext cx="1054375" cy="1052647"/>
            <a:chOff x="7943346" y="-2136998"/>
            <a:chExt cx="2633215" cy="2628901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A4DA6D8-EED6-4B67-B05F-377A96AD415F}"/>
                </a:ext>
              </a:extLst>
            </p:cNvPr>
            <p:cNvSpPr/>
            <p:nvPr userDrawn="1"/>
          </p:nvSpPr>
          <p:spPr>
            <a:xfrm rot="16200000">
              <a:off x="7287481" y="-1479774"/>
              <a:ext cx="2628900" cy="1314451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0195716-57B1-4683-B969-1CB9CA3DB776}"/>
                </a:ext>
              </a:extLst>
            </p:cNvPr>
            <p:cNvSpPr/>
            <p:nvPr userDrawn="1"/>
          </p:nvSpPr>
          <p:spPr>
            <a:xfrm flipV="1">
              <a:off x="7943346" y="-822551"/>
              <a:ext cx="1315358" cy="65768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5B19F31-3C7F-4037-B903-A28B24D099CA}"/>
                </a:ext>
              </a:extLst>
            </p:cNvPr>
            <p:cNvSpPr/>
            <p:nvPr userDrawn="1"/>
          </p:nvSpPr>
          <p:spPr>
            <a:xfrm rot="5400000">
              <a:off x="8604886" y="-1479773"/>
              <a:ext cx="2628900" cy="1314451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4BCB4F4-A219-407F-BFA7-619CCA6C7420}"/>
                </a:ext>
              </a:extLst>
            </p:cNvPr>
            <p:cNvSpPr/>
            <p:nvPr userDrawn="1"/>
          </p:nvSpPr>
          <p:spPr>
            <a:xfrm rot="5400000">
              <a:off x="8933273" y="-1151389"/>
              <a:ext cx="1315358" cy="65768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9BF8AD86-5EEB-49C5-BDF1-41DC66BEEBC2}"/>
              </a:ext>
            </a:extLst>
          </p:cNvPr>
          <p:cNvGrpSpPr/>
          <p:nvPr userDrawn="1"/>
        </p:nvGrpSpPr>
        <p:grpSpPr>
          <a:xfrm>
            <a:off x="0" y="1052647"/>
            <a:ext cx="1052647" cy="1052647"/>
            <a:chOff x="8112838" y="3232702"/>
            <a:chExt cx="2628900" cy="2628900"/>
          </a:xfrm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AE03C16-0808-4D1B-A675-576DC9FD7E6E}"/>
                </a:ext>
              </a:extLst>
            </p:cNvPr>
            <p:cNvSpPr/>
            <p:nvPr userDrawn="1"/>
          </p:nvSpPr>
          <p:spPr>
            <a:xfrm rot="5400000">
              <a:off x="8770063" y="3889927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479EE76-56F5-4C00-A4CE-97713D07426F}"/>
                </a:ext>
              </a:extLst>
            </p:cNvPr>
            <p:cNvSpPr/>
            <p:nvPr userDrawn="1"/>
          </p:nvSpPr>
          <p:spPr>
            <a:xfrm rot="5400000">
              <a:off x="9098449" y="4218313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3A675013-06FB-4D01-B1DB-6233B238A9D8}"/>
                </a:ext>
              </a:extLst>
            </p:cNvPr>
            <p:cNvSpPr/>
            <p:nvPr userDrawn="1"/>
          </p:nvSpPr>
          <p:spPr>
            <a:xfrm>
              <a:off x="8112838" y="3232702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61864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3A3D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202A80B-1196-4E0A-A835-7F31A172692D}"/>
              </a:ext>
            </a:extLst>
          </p:cNvPr>
          <p:cNvGrpSpPr/>
          <p:nvPr userDrawn="1"/>
        </p:nvGrpSpPr>
        <p:grpSpPr>
          <a:xfrm flipH="1" flipV="1">
            <a:off x="10133892" y="5486400"/>
            <a:ext cx="2058108" cy="1371600"/>
            <a:chOff x="1" y="-1054099"/>
            <a:chExt cx="1579514" cy="1052647"/>
          </a:xfrm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78303E7-39C7-47FC-A6D0-62B68E1C2569}"/>
                </a:ext>
              </a:extLst>
            </p:cNvPr>
            <p:cNvSpPr/>
            <p:nvPr userDrawn="1"/>
          </p:nvSpPr>
          <p:spPr>
            <a:xfrm rot="5400000">
              <a:off x="-263161" y="-790937"/>
              <a:ext cx="1052647" cy="52632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0191427-8037-4E24-9842-702F45B4017A}"/>
                </a:ext>
              </a:extLst>
            </p:cNvPr>
            <p:cNvSpPr/>
            <p:nvPr userDrawn="1"/>
          </p:nvSpPr>
          <p:spPr>
            <a:xfrm rot="5400000">
              <a:off x="-131671" y="-659447"/>
              <a:ext cx="526687" cy="26334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C791D65-4456-4251-B245-FAC475831F89}"/>
                </a:ext>
              </a:extLst>
            </p:cNvPr>
            <p:cNvSpPr/>
            <p:nvPr userDrawn="1"/>
          </p:nvSpPr>
          <p:spPr>
            <a:xfrm rot="5400000">
              <a:off x="263163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864753BD-297C-4E92-91F6-6DDCC763BEC8}"/>
                </a:ext>
              </a:extLst>
            </p:cNvPr>
            <p:cNvSpPr/>
            <p:nvPr userDrawn="1"/>
          </p:nvSpPr>
          <p:spPr>
            <a:xfrm>
              <a:off x="1" y="-1054099"/>
              <a:ext cx="1052647" cy="1052647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1B01CB3-FBF0-4B5F-BD91-0EFDB0B059CA}"/>
                </a:ext>
              </a:extLst>
            </p:cNvPr>
            <p:cNvSpPr/>
            <p:nvPr userDrawn="1"/>
          </p:nvSpPr>
          <p:spPr>
            <a:xfrm rot="5400000" flipH="1">
              <a:off x="789485" y="-790937"/>
              <a:ext cx="1052647" cy="52632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744B2F1-CFB1-4471-AF92-5F0A63A107EB}"/>
                </a:ext>
              </a:extLst>
            </p:cNvPr>
            <p:cNvSpPr/>
            <p:nvPr userDrawn="1"/>
          </p:nvSpPr>
          <p:spPr>
            <a:xfrm rot="5400000" flipH="1" flipV="1">
              <a:off x="657632" y="-659447"/>
              <a:ext cx="526687" cy="26334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1B26CA72-8EBE-4CC0-AF59-F01346C59CFA}"/>
                </a:ext>
              </a:extLst>
            </p:cNvPr>
            <p:cNvSpPr/>
            <p:nvPr userDrawn="1"/>
          </p:nvSpPr>
          <p:spPr>
            <a:xfrm flipH="1" flipV="1">
              <a:off x="1052829" y="-527776"/>
              <a:ext cx="526686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4A7DF705-6C27-4D90-B13E-5114C1C1381B}"/>
                </a:ext>
              </a:extLst>
            </p:cNvPr>
            <p:cNvSpPr/>
            <p:nvPr userDrawn="1"/>
          </p:nvSpPr>
          <p:spPr>
            <a:xfrm flipH="1">
              <a:off x="789304" y="-791119"/>
              <a:ext cx="526686" cy="526687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729DEEE7-DEE7-4B68-A1A4-79E4C29AD193}"/>
                </a:ext>
              </a:extLst>
            </p:cNvPr>
            <p:cNvSpPr/>
            <p:nvPr userDrawn="1"/>
          </p:nvSpPr>
          <p:spPr>
            <a:xfrm flipH="1">
              <a:off x="526324" y="-1054099"/>
              <a:ext cx="1052646" cy="1052647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13058C4E-ED81-482F-B672-8C897226288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702366" y="-878192"/>
              <a:ext cx="700563" cy="700833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C31B2638-CCFC-4417-BBEC-E77DE16837E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4603" y="-965988"/>
              <a:ext cx="876088" cy="876425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D96B2917-1A68-4C24-A3D3-5AA9703F3EF7}"/>
              </a:ext>
            </a:extLst>
          </p:cNvPr>
          <p:cNvSpPr/>
          <p:nvPr userDrawn="1"/>
        </p:nvSpPr>
        <p:spPr>
          <a:xfrm rot="5400000" flipH="1" flipV="1">
            <a:off x="347573" y="342899"/>
            <a:ext cx="1371600" cy="685801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B30A1F8C-859A-4FB4-971B-5CFD17C64D04}"/>
              </a:ext>
            </a:extLst>
          </p:cNvPr>
          <p:cNvSpPr/>
          <p:nvPr userDrawn="1"/>
        </p:nvSpPr>
        <p:spPr>
          <a:xfrm rot="5400000" flipH="1" flipV="1">
            <a:off x="-337990" y="342899"/>
            <a:ext cx="1371600" cy="685801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9DCD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F5F23735-8114-4126-BDC6-3994823F27BA}"/>
              </a:ext>
            </a:extLst>
          </p:cNvPr>
          <p:cNvSpPr/>
          <p:nvPr userDrawn="1"/>
        </p:nvSpPr>
        <p:spPr>
          <a:xfrm rot="16200000" flipV="1">
            <a:off x="518668" y="514230"/>
            <a:ext cx="686273" cy="343137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FF737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485AB3A4-9A8A-4B21-838C-97B2D4D9B74A}"/>
              </a:ext>
            </a:extLst>
          </p:cNvPr>
          <p:cNvSpPr/>
          <p:nvPr userDrawn="1"/>
        </p:nvSpPr>
        <p:spPr>
          <a:xfrm flipH="1" flipV="1">
            <a:off x="4910" y="0"/>
            <a:ext cx="1371600" cy="1371600"/>
          </a:xfrm>
          <a:prstGeom prst="ellipse">
            <a:avLst/>
          </a:prstGeom>
          <a:noFill/>
          <a:ln w="127" cap="flat">
            <a:solidFill>
              <a:srgbClr val="FF737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8B66DA3C-29DD-4FF4-918B-192A33B0498D}"/>
              </a:ext>
            </a:extLst>
          </p:cNvPr>
          <p:cNvSpPr/>
          <p:nvPr userDrawn="1"/>
        </p:nvSpPr>
        <p:spPr>
          <a:xfrm flipH="1">
            <a:off x="10128744" y="1028464"/>
            <a:ext cx="686272" cy="343137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67ED9934-CDB8-4CDE-AF27-2F8E7FAA46FE}"/>
              </a:ext>
            </a:extLst>
          </p:cNvPr>
          <p:cNvSpPr/>
          <p:nvPr userDrawn="1"/>
        </p:nvSpPr>
        <p:spPr>
          <a:xfrm flipH="1">
            <a:off x="10128744" y="685326"/>
            <a:ext cx="686272" cy="343137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9DCD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F0F2714E-28AD-47C5-9186-4BD5B4DB8BE6}"/>
              </a:ext>
            </a:extLst>
          </p:cNvPr>
          <p:cNvSpPr/>
          <p:nvPr userDrawn="1"/>
        </p:nvSpPr>
        <p:spPr>
          <a:xfrm flipH="1">
            <a:off x="10128744" y="342664"/>
            <a:ext cx="686272" cy="343137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ABF8C4B8-1A40-4DED-9A4C-0BCF3EE50CBB}"/>
              </a:ext>
            </a:extLst>
          </p:cNvPr>
          <p:cNvSpPr/>
          <p:nvPr userDrawn="1"/>
        </p:nvSpPr>
        <p:spPr>
          <a:xfrm flipH="1">
            <a:off x="10128744" y="1"/>
            <a:ext cx="686272" cy="343137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FF737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D3BF3192-6F49-4331-9C4D-BA1FCDF0ECB4}"/>
              </a:ext>
            </a:extLst>
          </p:cNvPr>
          <p:cNvSpPr/>
          <p:nvPr userDrawn="1"/>
        </p:nvSpPr>
        <p:spPr>
          <a:xfrm flipH="1" flipV="1">
            <a:off x="10129218" y="342664"/>
            <a:ext cx="686272" cy="686273"/>
          </a:xfrm>
          <a:prstGeom prst="ellipse">
            <a:avLst/>
          </a:prstGeom>
          <a:noFill/>
          <a:ln w="127" cap="flat">
            <a:solidFill>
              <a:srgbClr val="FF737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3A4C8947-92F2-4974-ADF1-9D629C650B37}"/>
              </a:ext>
            </a:extLst>
          </p:cNvPr>
          <p:cNvSpPr/>
          <p:nvPr userDrawn="1"/>
        </p:nvSpPr>
        <p:spPr>
          <a:xfrm flipH="1" flipV="1">
            <a:off x="10129218" y="710"/>
            <a:ext cx="686272" cy="686273"/>
          </a:xfrm>
          <a:prstGeom prst="ellipse">
            <a:avLst/>
          </a:prstGeom>
          <a:noFill/>
          <a:ln w="127" cap="flat">
            <a:solidFill>
              <a:srgbClr val="FF737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8" name="그림 개체 틀 4">
            <a:extLst>
              <a:ext uri="{FF2B5EF4-FFF2-40B4-BE49-F238E27FC236}">
                <a16:creationId xmlns:a16="http://schemas.microsoft.com/office/drawing/2014/main" id="{E60EB03C-8507-4AF2-814B-B16FB100B0E4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7719806" y="1371600"/>
            <a:ext cx="3095684" cy="41148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3548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9D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E36BE1E0-C02E-4B75-B4DA-4A1642859D35}"/>
              </a:ext>
            </a:extLst>
          </p:cNvPr>
          <p:cNvGrpSpPr/>
          <p:nvPr userDrawn="1"/>
        </p:nvGrpSpPr>
        <p:grpSpPr>
          <a:xfrm flipH="1" flipV="1">
            <a:off x="10612666" y="0"/>
            <a:ext cx="1579334" cy="1052647"/>
            <a:chOff x="1578106" y="-1054099"/>
            <a:chExt cx="1579334" cy="1052647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A4DA6D8-EED6-4B67-B05F-377A96AD415F}"/>
                </a:ext>
              </a:extLst>
            </p:cNvPr>
            <p:cNvSpPr/>
            <p:nvPr userDrawn="1"/>
          </p:nvSpPr>
          <p:spPr>
            <a:xfrm rot="16200000">
              <a:off x="1315489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0195716-57B1-4683-B969-1CB9CA3DB776}"/>
                </a:ext>
              </a:extLst>
            </p:cNvPr>
            <p:cNvSpPr/>
            <p:nvPr userDrawn="1"/>
          </p:nvSpPr>
          <p:spPr>
            <a:xfrm flipV="1">
              <a:off x="1578106" y="-527776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5B19F31-3C7F-4037-B903-A28B24D099CA}"/>
                </a:ext>
              </a:extLst>
            </p:cNvPr>
            <p:cNvSpPr/>
            <p:nvPr userDrawn="1"/>
          </p:nvSpPr>
          <p:spPr>
            <a:xfrm rot="5400000">
              <a:off x="1842996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4BCB4F4-A219-407F-BFA7-619CCA6C7420}"/>
                </a:ext>
              </a:extLst>
            </p:cNvPr>
            <p:cNvSpPr/>
            <p:nvPr userDrawn="1"/>
          </p:nvSpPr>
          <p:spPr>
            <a:xfrm rot="5400000">
              <a:off x="1974486" y="-659447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AE03C16-0808-4D1B-A675-576DC9FD7E6E}"/>
                </a:ext>
              </a:extLst>
            </p:cNvPr>
            <p:cNvSpPr/>
            <p:nvPr userDrawn="1"/>
          </p:nvSpPr>
          <p:spPr>
            <a:xfrm rot="5400000">
              <a:off x="2367954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479EE76-56F5-4C00-A4CE-97713D07426F}"/>
                </a:ext>
              </a:extLst>
            </p:cNvPr>
            <p:cNvSpPr/>
            <p:nvPr userDrawn="1"/>
          </p:nvSpPr>
          <p:spPr>
            <a:xfrm rot="5400000">
              <a:off x="2499444" y="-659447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3A675013-06FB-4D01-B1DB-6233B238A9D8}"/>
                </a:ext>
              </a:extLst>
            </p:cNvPr>
            <p:cNvSpPr/>
            <p:nvPr userDrawn="1"/>
          </p:nvSpPr>
          <p:spPr>
            <a:xfrm>
              <a:off x="2104792" y="-1054099"/>
              <a:ext cx="1052647" cy="105264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0C0B7222-E6EE-442F-AE67-734CF736F8CA}"/>
              </a:ext>
            </a:extLst>
          </p:cNvPr>
          <p:cNvGrpSpPr/>
          <p:nvPr userDrawn="1"/>
        </p:nvGrpSpPr>
        <p:grpSpPr>
          <a:xfrm rot="16200000" flipH="1" flipV="1">
            <a:off x="-263299" y="5540601"/>
            <a:ext cx="1580698" cy="1054100"/>
            <a:chOff x="7857908" y="-1054100"/>
            <a:chExt cx="1580698" cy="1054100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AC04687-A833-4291-B869-EB41221D286B}"/>
                </a:ext>
              </a:extLst>
            </p:cNvPr>
            <p:cNvSpPr/>
            <p:nvPr userDrawn="1"/>
          </p:nvSpPr>
          <p:spPr>
            <a:xfrm rot="16200000" flipH="1">
              <a:off x="8122797" y="-789485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A64A6464-8F6D-4E2C-9C10-ECD7D28D96E5}"/>
                </a:ext>
              </a:extLst>
            </p:cNvPr>
            <p:cNvSpPr/>
            <p:nvPr userDrawn="1"/>
          </p:nvSpPr>
          <p:spPr>
            <a:xfrm flipH="1">
              <a:off x="8385959" y="-1052647"/>
              <a:ext cx="1052647" cy="105264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6BACFF83-8962-4EF8-BD14-92CE6F250CA0}"/>
                </a:ext>
              </a:extLst>
            </p:cNvPr>
            <p:cNvSpPr/>
            <p:nvPr userDrawn="1"/>
          </p:nvSpPr>
          <p:spPr>
            <a:xfrm rot="16200000">
              <a:off x="7595291" y="-790938"/>
              <a:ext cx="1052647" cy="52632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E37F6F6E-A260-45A7-A9E1-B88E0E36E77A}"/>
                </a:ext>
              </a:extLst>
            </p:cNvPr>
            <p:cNvSpPr/>
            <p:nvPr userDrawn="1"/>
          </p:nvSpPr>
          <p:spPr>
            <a:xfrm rot="16200000" flipV="1">
              <a:off x="8253104" y="-659448"/>
              <a:ext cx="526687" cy="26334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2AD080C5-FAF6-492E-AD9B-2D8C5FCB035A}"/>
                </a:ext>
              </a:extLst>
            </p:cNvPr>
            <p:cNvSpPr/>
            <p:nvPr userDrawn="1"/>
          </p:nvSpPr>
          <p:spPr>
            <a:xfrm flipV="1">
              <a:off x="7857908" y="-527777"/>
              <a:ext cx="526686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DEF10DBA-303C-4A4D-B383-32241DD2DBF0}"/>
                </a:ext>
              </a:extLst>
            </p:cNvPr>
            <p:cNvSpPr/>
            <p:nvPr userDrawn="1"/>
          </p:nvSpPr>
          <p:spPr>
            <a:xfrm>
              <a:off x="8121433" y="-791120"/>
              <a:ext cx="526686" cy="52668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9D8C5B0D-9AF5-44BD-9160-42B2A8C440B3}"/>
                </a:ext>
              </a:extLst>
            </p:cNvPr>
            <p:cNvSpPr/>
            <p:nvPr userDrawn="1"/>
          </p:nvSpPr>
          <p:spPr>
            <a:xfrm>
              <a:off x="7858453" y="-1054100"/>
              <a:ext cx="1052646" cy="105264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01C135FC-9FE4-412D-A594-A5105B2D840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034494" y="-878193"/>
              <a:ext cx="700563" cy="700833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C7A6B0B6-7639-4622-B553-C9C3207AE48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46732" y="-965989"/>
              <a:ext cx="876088" cy="876425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218E60A-A11E-4684-BF2F-19BE9692AE73}"/>
                </a:ext>
              </a:extLst>
            </p:cNvPr>
            <p:cNvSpPr/>
            <p:nvPr userDrawn="1"/>
          </p:nvSpPr>
          <p:spPr>
            <a:xfrm rot="16200000" flipH="1">
              <a:off x="8649121" y="-789485"/>
              <a:ext cx="1052647" cy="52632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753F914-4E95-496B-8346-573E8BB9A4F7}"/>
                </a:ext>
              </a:extLst>
            </p:cNvPr>
            <p:cNvSpPr/>
            <p:nvPr userDrawn="1"/>
          </p:nvSpPr>
          <p:spPr>
            <a:xfrm rot="16200000" flipH="1">
              <a:off x="9043591" y="-657995"/>
              <a:ext cx="526687" cy="26334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7F9FF48F-9290-4B9E-A7E4-AA1AAE51252C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008357" y="21113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그림 개체 틀 4">
            <a:extLst>
              <a:ext uri="{FF2B5EF4-FFF2-40B4-BE49-F238E27FC236}">
                <a16:creationId xmlns:a16="http://schemas.microsoft.com/office/drawing/2014/main" id="{E58E7099-D6BA-41EF-B963-85A59B1C42A5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6326481" y="21113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8792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0681ADD6-1EE1-4CD9-BA04-C6E682112BC6}"/>
              </a:ext>
            </a:extLst>
          </p:cNvPr>
          <p:cNvGrpSpPr/>
          <p:nvPr userDrawn="1"/>
        </p:nvGrpSpPr>
        <p:grpSpPr>
          <a:xfrm flipV="1">
            <a:off x="0" y="0"/>
            <a:ext cx="2106158" cy="1052647"/>
            <a:chOff x="526324" y="-1054099"/>
            <a:chExt cx="2106158" cy="1052647"/>
          </a:xfrm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C791D65-4456-4251-B245-FAC475831F89}"/>
                </a:ext>
              </a:extLst>
            </p:cNvPr>
            <p:cNvSpPr/>
            <p:nvPr userDrawn="1"/>
          </p:nvSpPr>
          <p:spPr>
            <a:xfrm rot="5400000">
              <a:off x="263163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1B01CB3-FBF0-4B5F-BD91-0EFDB0B059CA}"/>
                </a:ext>
              </a:extLst>
            </p:cNvPr>
            <p:cNvSpPr/>
            <p:nvPr userDrawn="1"/>
          </p:nvSpPr>
          <p:spPr>
            <a:xfrm rot="5400000" flipH="1">
              <a:off x="789485" y="-790937"/>
              <a:ext cx="1052647" cy="52632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744B2F1-CFB1-4471-AF92-5F0A63A107EB}"/>
                </a:ext>
              </a:extLst>
            </p:cNvPr>
            <p:cNvSpPr/>
            <p:nvPr userDrawn="1"/>
          </p:nvSpPr>
          <p:spPr>
            <a:xfrm rot="5400000" flipH="1" flipV="1">
              <a:off x="657632" y="-659447"/>
              <a:ext cx="526687" cy="26334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1B26CA72-8EBE-4CC0-AF59-F01346C59CFA}"/>
                </a:ext>
              </a:extLst>
            </p:cNvPr>
            <p:cNvSpPr/>
            <p:nvPr userDrawn="1"/>
          </p:nvSpPr>
          <p:spPr>
            <a:xfrm flipH="1" flipV="1">
              <a:off x="1052829" y="-527776"/>
              <a:ext cx="526686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4A7DF705-6C27-4D90-B13E-5114C1C1381B}"/>
                </a:ext>
              </a:extLst>
            </p:cNvPr>
            <p:cNvSpPr/>
            <p:nvPr userDrawn="1"/>
          </p:nvSpPr>
          <p:spPr>
            <a:xfrm flipH="1">
              <a:off x="789304" y="-791119"/>
              <a:ext cx="526686" cy="52668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729DEEE7-DEE7-4B68-A1A4-79E4C29AD193}"/>
                </a:ext>
              </a:extLst>
            </p:cNvPr>
            <p:cNvSpPr/>
            <p:nvPr userDrawn="1"/>
          </p:nvSpPr>
          <p:spPr>
            <a:xfrm flipH="1">
              <a:off x="526324" y="-1054099"/>
              <a:ext cx="1052646" cy="105264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13058C4E-ED81-482F-B672-8C897226288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702366" y="-878192"/>
              <a:ext cx="700563" cy="700833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C31B2638-CCFC-4417-BBEC-E77DE16837E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4603" y="-965988"/>
              <a:ext cx="876088" cy="876425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A4DA6D8-EED6-4B67-B05F-377A96AD415F}"/>
                </a:ext>
              </a:extLst>
            </p:cNvPr>
            <p:cNvSpPr/>
            <p:nvPr userDrawn="1"/>
          </p:nvSpPr>
          <p:spPr>
            <a:xfrm rot="16200000">
              <a:off x="1315489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0195716-57B1-4683-B969-1CB9CA3DB776}"/>
                </a:ext>
              </a:extLst>
            </p:cNvPr>
            <p:cNvSpPr/>
            <p:nvPr userDrawn="1"/>
          </p:nvSpPr>
          <p:spPr>
            <a:xfrm flipV="1">
              <a:off x="1578106" y="-527776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5B19F31-3C7F-4037-B903-A28B24D099CA}"/>
                </a:ext>
              </a:extLst>
            </p:cNvPr>
            <p:cNvSpPr/>
            <p:nvPr userDrawn="1"/>
          </p:nvSpPr>
          <p:spPr>
            <a:xfrm rot="5400000">
              <a:off x="1842996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4BCB4F4-A219-407F-BFA7-619CCA6C7420}"/>
                </a:ext>
              </a:extLst>
            </p:cNvPr>
            <p:cNvSpPr/>
            <p:nvPr userDrawn="1"/>
          </p:nvSpPr>
          <p:spPr>
            <a:xfrm rot="5400000">
              <a:off x="1974486" y="-659447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2BC286DB-2173-4334-A910-382BC6995A66}"/>
              </a:ext>
            </a:extLst>
          </p:cNvPr>
          <p:cNvGrpSpPr/>
          <p:nvPr userDrawn="1"/>
        </p:nvGrpSpPr>
        <p:grpSpPr>
          <a:xfrm flipV="1">
            <a:off x="10611663" y="5803900"/>
            <a:ext cx="1580337" cy="1054100"/>
            <a:chOff x="5753479" y="-1054100"/>
            <a:chExt cx="1580337" cy="1054100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96B2917-1A68-4C24-A3D3-5AA9703F3EF7}"/>
                </a:ext>
              </a:extLst>
            </p:cNvPr>
            <p:cNvSpPr/>
            <p:nvPr userDrawn="1"/>
          </p:nvSpPr>
          <p:spPr>
            <a:xfrm rot="5400000">
              <a:off x="6018188" y="-789485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30A1F8C-859A-4FB4-971B-5CFD17C64D04}"/>
                </a:ext>
              </a:extLst>
            </p:cNvPr>
            <p:cNvSpPr/>
            <p:nvPr userDrawn="1"/>
          </p:nvSpPr>
          <p:spPr>
            <a:xfrm rot="5400000">
              <a:off x="6544330" y="-789485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F5F23735-8114-4126-BDC6-3994823F27BA}"/>
                </a:ext>
              </a:extLst>
            </p:cNvPr>
            <p:cNvSpPr/>
            <p:nvPr userDrawn="1"/>
          </p:nvSpPr>
          <p:spPr>
            <a:xfrm rot="16200000" flipH="1">
              <a:off x="6412840" y="-657995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485AB3A4-9A8A-4B21-838C-97B2D4D9B74A}"/>
                </a:ext>
              </a:extLst>
            </p:cNvPr>
            <p:cNvSpPr/>
            <p:nvPr userDrawn="1"/>
          </p:nvSpPr>
          <p:spPr>
            <a:xfrm>
              <a:off x="6281168" y="-1052647"/>
              <a:ext cx="1052647" cy="105264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2DA425A3-2DD3-464C-8874-1D6D7115F3E1}"/>
                </a:ext>
              </a:extLst>
            </p:cNvPr>
            <p:cNvGrpSpPr/>
            <p:nvPr userDrawn="1"/>
          </p:nvGrpSpPr>
          <p:grpSpPr>
            <a:xfrm>
              <a:off x="5753479" y="-1054100"/>
              <a:ext cx="1053191" cy="1052647"/>
              <a:chOff x="7857908" y="-1054100"/>
              <a:chExt cx="1053191" cy="1052647"/>
            </a:xfrm>
          </p:grpSpPr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6BACFF83-8962-4EF8-BD14-92CE6F250CA0}"/>
                  </a:ext>
                </a:extLst>
              </p:cNvPr>
              <p:cNvSpPr/>
              <p:nvPr userDrawn="1"/>
            </p:nvSpPr>
            <p:spPr>
              <a:xfrm rot="16200000">
                <a:off x="7595291" y="-790938"/>
                <a:ext cx="1052647" cy="526323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9DCDFF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2AD080C5-FAF6-492E-AD9B-2D8C5FCB035A}"/>
                  </a:ext>
                </a:extLst>
              </p:cNvPr>
              <p:cNvSpPr/>
              <p:nvPr userDrawn="1"/>
            </p:nvSpPr>
            <p:spPr>
              <a:xfrm flipV="1">
                <a:off x="7857908" y="-527777"/>
                <a:ext cx="526686" cy="263344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DEF10DBA-303C-4A4D-B383-32241DD2DBF0}"/>
                  </a:ext>
                </a:extLst>
              </p:cNvPr>
              <p:cNvSpPr/>
              <p:nvPr userDrawn="1"/>
            </p:nvSpPr>
            <p:spPr>
              <a:xfrm>
                <a:off x="8121433" y="-791120"/>
                <a:ext cx="526686" cy="526687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2" name="타원 61">
                <a:extLst>
                  <a:ext uri="{FF2B5EF4-FFF2-40B4-BE49-F238E27FC236}">
                    <a16:creationId xmlns:a16="http://schemas.microsoft.com/office/drawing/2014/main" id="{9D8C5B0D-9AF5-44BD-9160-42B2A8C440B3}"/>
                  </a:ext>
                </a:extLst>
              </p:cNvPr>
              <p:cNvSpPr/>
              <p:nvPr userDrawn="1"/>
            </p:nvSpPr>
            <p:spPr>
              <a:xfrm>
                <a:off x="7858453" y="-1054100"/>
                <a:ext cx="1052646" cy="1052647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3" name="타원 62">
                <a:extLst>
                  <a:ext uri="{FF2B5EF4-FFF2-40B4-BE49-F238E27FC236}">
                    <a16:creationId xmlns:a16="http://schemas.microsoft.com/office/drawing/2014/main" id="{01C135FC-9FE4-412D-A594-A5105B2D840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4494" y="-878193"/>
                <a:ext cx="700563" cy="700833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C7A6B0B6-7639-4622-B553-C9C3207AE48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7946732" y="-965989"/>
                <a:ext cx="876088" cy="876425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</p:grp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2B8043CF-1DEB-48A9-8DA6-5A2EDFE503BE}"/>
              </a:ext>
            </a:extLst>
          </p:cNvPr>
          <p:cNvGrpSpPr/>
          <p:nvPr userDrawn="1"/>
        </p:nvGrpSpPr>
        <p:grpSpPr>
          <a:xfrm flipV="1">
            <a:off x="10084839" y="5805353"/>
            <a:ext cx="526323" cy="1052647"/>
            <a:chOff x="9953894" y="1052647"/>
            <a:chExt cx="526323" cy="1052647"/>
          </a:xfrm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ACEC5A98-6703-4585-B73F-8B1A35388A24}"/>
                </a:ext>
              </a:extLst>
            </p:cNvPr>
            <p:cNvSpPr/>
            <p:nvPr userDrawn="1"/>
          </p:nvSpPr>
          <p:spPr>
            <a:xfrm rot="16200000" flipH="1">
              <a:off x="9690732" y="1315809"/>
              <a:ext cx="1052647" cy="52632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21C75C6D-FEB2-4FA0-B25C-90266FF69B2F}"/>
                </a:ext>
              </a:extLst>
            </p:cNvPr>
            <p:cNvSpPr/>
            <p:nvPr userDrawn="1"/>
          </p:nvSpPr>
          <p:spPr>
            <a:xfrm rot="16200000" flipH="1">
              <a:off x="10085202" y="1447299"/>
              <a:ext cx="526687" cy="26334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sp>
        <p:nvSpPr>
          <p:cNvPr id="36" name="그림 개체 틀 2">
            <a:extLst>
              <a:ext uri="{FF2B5EF4-FFF2-40B4-BE49-F238E27FC236}">
                <a16:creationId xmlns:a16="http://schemas.microsoft.com/office/drawing/2014/main" id="{9156E289-0E38-46D9-A696-6A8848D16401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373552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1" name="그림 개체 틀 2">
            <a:extLst>
              <a:ext uri="{FF2B5EF4-FFF2-40B4-BE49-F238E27FC236}">
                <a16:creationId xmlns:a16="http://schemas.microsoft.com/office/drawing/2014/main" id="{FC3B5F39-2A9E-48CD-8A12-35665143280E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626295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2" name="그림 개체 틀 2">
            <a:extLst>
              <a:ext uri="{FF2B5EF4-FFF2-40B4-BE49-F238E27FC236}">
                <a16:creationId xmlns:a16="http://schemas.microsoft.com/office/drawing/2014/main" id="{54320E00-786D-4377-ABA0-3C376364CE4C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8790387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3" name="그림 개체 틀 2">
            <a:extLst>
              <a:ext uri="{FF2B5EF4-FFF2-40B4-BE49-F238E27FC236}">
                <a16:creationId xmlns:a16="http://schemas.microsoft.com/office/drawing/2014/main" id="{4F5728EF-951F-468A-8C7B-1D9C0842F84E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120809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19911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2E0F3B35-507D-4B9A-B00D-2395932A4622}"/>
              </a:ext>
            </a:extLst>
          </p:cNvPr>
          <p:cNvGrpSpPr/>
          <p:nvPr userDrawn="1"/>
        </p:nvGrpSpPr>
        <p:grpSpPr>
          <a:xfrm>
            <a:off x="9184946" y="4853759"/>
            <a:ext cx="3007054" cy="2004241"/>
            <a:chOff x="1578106" y="-1054099"/>
            <a:chExt cx="1579334" cy="1052647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A4DA6D8-EED6-4B67-B05F-377A96AD415F}"/>
                </a:ext>
              </a:extLst>
            </p:cNvPr>
            <p:cNvSpPr/>
            <p:nvPr userDrawn="1"/>
          </p:nvSpPr>
          <p:spPr>
            <a:xfrm rot="16200000">
              <a:off x="1315489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0195716-57B1-4683-B969-1CB9CA3DB776}"/>
                </a:ext>
              </a:extLst>
            </p:cNvPr>
            <p:cNvSpPr/>
            <p:nvPr userDrawn="1"/>
          </p:nvSpPr>
          <p:spPr>
            <a:xfrm flipV="1">
              <a:off x="1578106" y="-527776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5B19F31-3C7F-4037-B903-A28B24D099CA}"/>
                </a:ext>
              </a:extLst>
            </p:cNvPr>
            <p:cNvSpPr/>
            <p:nvPr userDrawn="1"/>
          </p:nvSpPr>
          <p:spPr>
            <a:xfrm rot="5400000">
              <a:off x="1842996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4BCB4F4-A219-407F-BFA7-619CCA6C7420}"/>
                </a:ext>
              </a:extLst>
            </p:cNvPr>
            <p:cNvSpPr/>
            <p:nvPr userDrawn="1"/>
          </p:nvSpPr>
          <p:spPr>
            <a:xfrm rot="5400000">
              <a:off x="1974486" y="-659447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AE03C16-0808-4D1B-A675-576DC9FD7E6E}"/>
                </a:ext>
              </a:extLst>
            </p:cNvPr>
            <p:cNvSpPr/>
            <p:nvPr userDrawn="1"/>
          </p:nvSpPr>
          <p:spPr>
            <a:xfrm rot="5400000">
              <a:off x="2367954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479EE76-56F5-4C00-A4CE-97713D07426F}"/>
                </a:ext>
              </a:extLst>
            </p:cNvPr>
            <p:cNvSpPr/>
            <p:nvPr userDrawn="1"/>
          </p:nvSpPr>
          <p:spPr>
            <a:xfrm rot="5400000">
              <a:off x="2499444" y="-659447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3A675013-06FB-4D01-B1DB-6233B238A9D8}"/>
                </a:ext>
              </a:extLst>
            </p:cNvPr>
            <p:cNvSpPr/>
            <p:nvPr userDrawn="1"/>
          </p:nvSpPr>
          <p:spPr>
            <a:xfrm>
              <a:off x="2104792" y="-1054099"/>
              <a:ext cx="1052647" cy="105264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4B83DA1D-376D-44E9-BF7D-4106ABF9C884}"/>
              </a:ext>
            </a:extLst>
          </p:cNvPr>
          <p:cNvGrpSpPr/>
          <p:nvPr userDrawn="1"/>
        </p:nvGrpSpPr>
        <p:grpSpPr>
          <a:xfrm>
            <a:off x="9182349" y="0"/>
            <a:ext cx="3009651" cy="2007008"/>
            <a:chOff x="7857908" y="-1054100"/>
            <a:chExt cx="1580698" cy="1054100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AC04687-A833-4291-B869-EB41221D286B}"/>
                </a:ext>
              </a:extLst>
            </p:cNvPr>
            <p:cNvSpPr/>
            <p:nvPr userDrawn="1"/>
          </p:nvSpPr>
          <p:spPr>
            <a:xfrm rot="16200000" flipH="1">
              <a:off x="8122797" y="-789485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A64A6464-8F6D-4E2C-9C10-ECD7D28D96E5}"/>
                </a:ext>
              </a:extLst>
            </p:cNvPr>
            <p:cNvSpPr/>
            <p:nvPr userDrawn="1"/>
          </p:nvSpPr>
          <p:spPr>
            <a:xfrm flipH="1">
              <a:off x="8385959" y="-1052647"/>
              <a:ext cx="1052647" cy="105264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6BACFF83-8962-4EF8-BD14-92CE6F250CA0}"/>
                </a:ext>
              </a:extLst>
            </p:cNvPr>
            <p:cNvSpPr/>
            <p:nvPr userDrawn="1"/>
          </p:nvSpPr>
          <p:spPr>
            <a:xfrm rot="16200000">
              <a:off x="7595291" y="-790938"/>
              <a:ext cx="1052647" cy="52632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E37F6F6E-A260-45A7-A9E1-B88E0E36E77A}"/>
                </a:ext>
              </a:extLst>
            </p:cNvPr>
            <p:cNvSpPr/>
            <p:nvPr userDrawn="1"/>
          </p:nvSpPr>
          <p:spPr>
            <a:xfrm rot="16200000" flipV="1">
              <a:off x="8253104" y="-659448"/>
              <a:ext cx="526687" cy="26334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2AD080C5-FAF6-492E-AD9B-2D8C5FCB035A}"/>
                </a:ext>
              </a:extLst>
            </p:cNvPr>
            <p:cNvSpPr/>
            <p:nvPr userDrawn="1"/>
          </p:nvSpPr>
          <p:spPr>
            <a:xfrm flipV="1">
              <a:off x="7857908" y="-527777"/>
              <a:ext cx="526686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DEF10DBA-303C-4A4D-B383-32241DD2DBF0}"/>
                </a:ext>
              </a:extLst>
            </p:cNvPr>
            <p:cNvSpPr/>
            <p:nvPr userDrawn="1"/>
          </p:nvSpPr>
          <p:spPr>
            <a:xfrm>
              <a:off x="8121433" y="-791120"/>
              <a:ext cx="526686" cy="52668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9D8C5B0D-9AF5-44BD-9160-42B2A8C440B3}"/>
                </a:ext>
              </a:extLst>
            </p:cNvPr>
            <p:cNvSpPr/>
            <p:nvPr userDrawn="1"/>
          </p:nvSpPr>
          <p:spPr>
            <a:xfrm>
              <a:off x="7858453" y="-1054100"/>
              <a:ext cx="1052646" cy="105264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01C135FC-9FE4-412D-A594-A5105B2D840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034494" y="-878193"/>
              <a:ext cx="700563" cy="700833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C7A6B0B6-7639-4622-B553-C9C3207AE48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46732" y="-965989"/>
              <a:ext cx="876088" cy="876425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9B5CBB2E-1085-4BFF-BFFB-61687014B8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7876" y="2007008"/>
            <a:ext cx="4542519" cy="28439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A08F21D1-1326-48F1-AA5F-77382EE6E18E}"/>
              </a:ext>
            </a:extLst>
          </p:cNvPr>
          <p:cNvSpPr/>
          <p:nvPr userDrawn="1"/>
        </p:nvSpPr>
        <p:spPr>
          <a:xfrm rot="16200000" flipV="1">
            <a:off x="-263162" y="6068515"/>
            <a:ext cx="1052647" cy="526324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9DCD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E8D401D1-6BD4-471D-A23D-969233A13E54}"/>
              </a:ext>
            </a:extLst>
          </p:cNvPr>
          <p:cNvSpPr/>
          <p:nvPr userDrawn="1"/>
        </p:nvSpPr>
        <p:spPr>
          <a:xfrm rot="5400000" flipV="1">
            <a:off x="263162" y="6068515"/>
            <a:ext cx="1052647" cy="526324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9DCD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46C45121-E28D-43E3-8EAC-2BB0986A430B}"/>
              </a:ext>
            </a:extLst>
          </p:cNvPr>
          <p:cNvSpPr/>
          <p:nvPr userDrawn="1"/>
        </p:nvSpPr>
        <p:spPr>
          <a:xfrm>
            <a:off x="0" y="6068334"/>
            <a:ext cx="526687" cy="263344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625B67EF-57F2-4413-A65F-3CDB56B6F33C}"/>
              </a:ext>
            </a:extLst>
          </p:cNvPr>
          <p:cNvSpPr/>
          <p:nvPr userDrawn="1"/>
        </p:nvSpPr>
        <p:spPr>
          <a:xfrm rot="16200000" flipV="1">
            <a:off x="790669" y="6068515"/>
            <a:ext cx="1052647" cy="526324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FF737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08036E8E-A402-4516-A6F8-24D8BB087BD4}"/>
              </a:ext>
            </a:extLst>
          </p:cNvPr>
          <p:cNvSpPr/>
          <p:nvPr userDrawn="1"/>
        </p:nvSpPr>
        <p:spPr>
          <a:xfrm rot="16200000" flipV="1">
            <a:off x="922159" y="6200005"/>
            <a:ext cx="526687" cy="263344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3A3DA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596624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9AA418D5-3616-4094-BF87-D3510FE9B5F1}"/>
              </a:ext>
            </a:extLst>
          </p:cNvPr>
          <p:cNvGrpSpPr/>
          <p:nvPr userDrawn="1"/>
        </p:nvGrpSpPr>
        <p:grpSpPr>
          <a:xfrm>
            <a:off x="1429763" y="5445282"/>
            <a:ext cx="1415038" cy="1412719"/>
            <a:chOff x="7943347" y="-2137000"/>
            <a:chExt cx="2633215" cy="2628900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A4DA6D8-EED6-4B67-B05F-377A96AD415F}"/>
                </a:ext>
              </a:extLst>
            </p:cNvPr>
            <p:cNvSpPr/>
            <p:nvPr userDrawn="1"/>
          </p:nvSpPr>
          <p:spPr>
            <a:xfrm rot="16200000">
              <a:off x="7287482" y="-147977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0195716-57B1-4683-B969-1CB9CA3DB776}"/>
                </a:ext>
              </a:extLst>
            </p:cNvPr>
            <p:cNvSpPr/>
            <p:nvPr userDrawn="1"/>
          </p:nvSpPr>
          <p:spPr>
            <a:xfrm flipV="1">
              <a:off x="7943347" y="-82255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5B19F31-3C7F-4037-B903-A28B24D099CA}"/>
                </a:ext>
              </a:extLst>
            </p:cNvPr>
            <p:cNvSpPr/>
            <p:nvPr userDrawn="1"/>
          </p:nvSpPr>
          <p:spPr>
            <a:xfrm rot="5400000">
              <a:off x="8604887" y="-147977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4BCB4F4-A219-407F-BFA7-619CCA6C7420}"/>
                </a:ext>
              </a:extLst>
            </p:cNvPr>
            <p:cNvSpPr/>
            <p:nvPr userDrawn="1"/>
          </p:nvSpPr>
          <p:spPr>
            <a:xfrm rot="5400000">
              <a:off x="8933273" y="-1151389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220FC841-636D-48FD-B30D-4D66C2FEE4BB}"/>
              </a:ext>
            </a:extLst>
          </p:cNvPr>
          <p:cNvGrpSpPr/>
          <p:nvPr userDrawn="1"/>
        </p:nvGrpSpPr>
        <p:grpSpPr>
          <a:xfrm>
            <a:off x="1" y="5445282"/>
            <a:ext cx="706359" cy="1412719"/>
            <a:chOff x="168988" y="3232702"/>
            <a:chExt cx="1314450" cy="2628900"/>
          </a:xfrm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78303E7-39C7-47FC-A6D0-62B68E1C2569}"/>
                </a:ext>
              </a:extLst>
            </p:cNvPr>
            <p:cNvSpPr/>
            <p:nvPr userDrawn="1"/>
          </p:nvSpPr>
          <p:spPr>
            <a:xfrm rot="5400000">
              <a:off x="-488237" y="3889927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0191427-8037-4E24-9842-702F45B4017A}"/>
                </a:ext>
              </a:extLst>
            </p:cNvPr>
            <p:cNvSpPr/>
            <p:nvPr userDrawn="1"/>
          </p:nvSpPr>
          <p:spPr>
            <a:xfrm rot="5400000">
              <a:off x="-159851" y="4218313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8C791D65-4456-4251-B245-FAC475831F89}"/>
              </a:ext>
            </a:extLst>
          </p:cNvPr>
          <p:cNvSpPr/>
          <p:nvPr userDrawn="1"/>
        </p:nvSpPr>
        <p:spPr>
          <a:xfrm rot="5400000">
            <a:off x="366221" y="5798463"/>
            <a:ext cx="1412719" cy="706360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9DCD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864753BD-297C-4E92-91F6-6DDCC763BEC8}"/>
              </a:ext>
            </a:extLst>
          </p:cNvPr>
          <p:cNvSpPr/>
          <p:nvPr userDrawn="1"/>
        </p:nvSpPr>
        <p:spPr>
          <a:xfrm>
            <a:off x="13042" y="5445282"/>
            <a:ext cx="1412719" cy="1412719"/>
          </a:xfrm>
          <a:prstGeom prst="ellipse">
            <a:avLst/>
          </a:prstGeom>
          <a:noFill/>
          <a:ln w="127" cap="flat">
            <a:solidFill>
              <a:srgbClr val="3A3DA3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latin typeface="+mj-lt"/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F91112F1-9E26-41A3-8DB7-DEE9A79D6813}"/>
              </a:ext>
            </a:extLst>
          </p:cNvPr>
          <p:cNvGrpSpPr/>
          <p:nvPr userDrawn="1"/>
        </p:nvGrpSpPr>
        <p:grpSpPr>
          <a:xfrm>
            <a:off x="11484666" y="5445282"/>
            <a:ext cx="707334" cy="1412718"/>
            <a:chOff x="6920048" y="495300"/>
            <a:chExt cx="1316265" cy="2628900"/>
          </a:xfrm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8B66DA3C-29DD-4FF4-918B-192A33B0498D}"/>
                </a:ext>
              </a:extLst>
            </p:cNvPr>
            <p:cNvSpPr/>
            <p:nvPr userDrawn="1"/>
          </p:nvSpPr>
          <p:spPr>
            <a:xfrm flipV="1">
              <a:off x="6920956" y="49530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67ED9934-CDB8-4CDE-AF27-2F8E7FAA46FE}"/>
                </a:ext>
              </a:extLst>
            </p:cNvPr>
            <p:cNvSpPr/>
            <p:nvPr userDrawn="1"/>
          </p:nvSpPr>
          <p:spPr>
            <a:xfrm flipV="1">
              <a:off x="6920956" y="1152979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0F2714E-28AD-47C5-9186-4BD5B4DB8BE6}"/>
                </a:ext>
              </a:extLst>
            </p:cNvPr>
            <p:cNvSpPr/>
            <p:nvPr userDrawn="1"/>
          </p:nvSpPr>
          <p:spPr>
            <a:xfrm flipV="1">
              <a:off x="6920956" y="180975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BF8C4B8-1A40-4DED-9A4C-0BCF3EE50CBB}"/>
                </a:ext>
              </a:extLst>
            </p:cNvPr>
            <p:cNvSpPr/>
            <p:nvPr userDrawn="1"/>
          </p:nvSpPr>
          <p:spPr>
            <a:xfrm flipV="1">
              <a:off x="6920956" y="246652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D3BF3192-6F49-4331-9C4D-BA1FCDF0ECB4}"/>
                </a:ext>
              </a:extLst>
            </p:cNvPr>
            <p:cNvSpPr/>
            <p:nvPr userDrawn="1"/>
          </p:nvSpPr>
          <p:spPr>
            <a:xfrm>
              <a:off x="6920048" y="1152070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3A4C8947-92F2-4974-ADF1-9D629C650B37}"/>
                </a:ext>
              </a:extLst>
            </p:cNvPr>
            <p:cNvSpPr/>
            <p:nvPr userDrawn="1"/>
          </p:nvSpPr>
          <p:spPr>
            <a:xfrm>
              <a:off x="6920048" y="1807483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C2ACCEF0-234E-4866-9B81-3F4F42844834}"/>
              </a:ext>
            </a:extLst>
          </p:cNvPr>
          <p:cNvGrpSpPr/>
          <p:nvPr userDrawn="1"/>
        </p:nvGrpSpPr>
        <p:grpSpPr>
          <a:xfrm>
            <a:off x="10778552" y="0"/>
            <a:ext cx="1413448" cy="1412719"/>
            <a:chOff x="8986278" y="603802"/>
            <a:chExt cx="2630260" cy="2628900"/>
          </a:xfrm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6BACFF83-8962-4EF8-BD14-92CE6F250CA0}"/>
                </a:ext>
              </a:extLst>
            </p:cNvPr>
            <p:cNvSpPr/>
            <p:nvPr userDrawn="1"/>
          </p:nvSpPr>
          <p:spPr>
            <a:xfrm rot="16200000">
              <a:off x="8330413" y="1261027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E37F6F6E-A260-45A7-A9E1-B88E0E36E77A}"/>
                </a:ext>
              </a:extLst>
            </p:cNvPr>
            <p:cNvSpPr/>
            <p:nvPr userDrawn="1"/>
          </p:nvSpPr>
          <p:spPr>
            <a:xfrm rot="16200000" flipV="1">
              <a:off x="9973249" y="1589413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2AD080C5-FAF6-492E-AD9B-2D8C5FCB035A}"/>
                </a:ext>
              </a:extLst>
            </p:cNvPr>
            <p:cNvSpPr/>
            <p:nvPr userDrawn="1"/>
          </p:nvSpPr>
          <p:spPr>
            <a:xfrm flipV="1">
              <a:off x="8986278" y="1918252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DEF10DBA-303C-4A4D-B383-32241DD2DBF0}"/>
                </a:ext>
              </a:extLst>
            </p:cNvPr>
            <p:cNvSpPr/>
            <p:nvPr userDrawn="1"/>
          </p:nvSpPr>
          <p:spPr>
            <a:xfrm>
              <a:off x="9644410" y="1260574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9D8C5B0D-9AF5-44BD-9160-42B2A8C440B3}"/>
                </a:ext>
              </a:extLst>
            </p:cNvPr>
            <p:cNvSpPr/>
            <p:nvPr userDrawn="1"/>
          </p:nvSpPr>
          <p:spPr>
            <a:xfrm>
              <a:off x="8987638" y="603802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01C135FC-9FE4-412D-A594-A5105B2D840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427288" y="1043116"/>
              <a:ext cx="1749600" cy="1750272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C7A6B0B6-7639-4622-B553-C9C3207AE48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208108" y="823852"/>
              <a:ext cx="2187960" cy="21888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sp>
        <p:nvSpPr>
          <p:cNvPr id="34" name="그림 개체 틀 4">
            <a:extLst>
              <a:ext uri="{FF2B5EF4-FFF2-40B4-BE49-F238E27FC236}">
                <a16:creationId xmlns:a16="http://schemas.microsoft.com/office/drawing/2014/main" id="{4EA12349-231C-4EE1-8B1F-4B5BD09B4322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719400" y="3320862"/>
            <a:ext cx="10753200" cy="281713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33912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solidFill>
          <a:srgbClr val="3A3D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02FDA9D-24BC-4F3C-AD74-92D239B1F1F1}"/>
              </a:ext>
            </a:extLst>
          </p:cNvPr>
          <p:cNvGrpSpPr/>
          <p:nvPr userDrawn="1"/>
        </p:nvGrpSpPr>
        <p:grpSpPr>
          <a:xfrm>
            <a:off x="8810077" y="4604160"/>
            <a:ext cx="2253840" cy="2253840"/>
            <a:chOff x="11918514" y="1043116"/>
            <a:chExt cx="2628900" cy="2628900"/>
          </a:xfrm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C791D65-4456-4251-B245-FAC475831F89}"/>
                </a:ext>
              </a:extLst>
            </p:cNvPr>
            <p:cNvSpPr/>
            <p:nvPr userDrawn="1"/>
          </p:nvSpPr>
          <p:spPr>
            <a:xfrm rot="5400000">
              <a:off x="12575739" y="1700341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864753BD-297C-4E92-91F6-6DDCC763BEC8}"/>
                </a:ext>
              </a:extLst>
            </p:cNvPr>
            <p:cNvSpPr/>
            <p:nvPr userDrawn="1"/>
          </p:nvSpPr>
          <p:spPr>
            <a:xfrm>
              <a:off x="11918514" y="1043116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C73D4CC-A501-4C9B-B346-030C0151323C}"/>
              </a:ext>
            </a:extLst>
          </p:cNvPr>
          <p:cNvGrpSpPr/>
          <p:nvPr userDrawn="1"/>
        </p:nvGrpSpPr>
        <p:grpSpPr>
          <a:xfrm>
            <a:off x="9936996" y="4604160"/>
            <a:ext cx="2255004" cy="2253840"/>
            <a:chOff x="11136411" y="4229100"/>
            <a:chExt cx="2630260" cy="2628900"/>
          </a:xfrm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1B01CB3-FBF0-4B5F-BD91-0EFDB0B059CA}"/>
                </a:ext>
              </a:extLst>
            </p:cNvPr>
            <p:cNvSpPr/>
            <p:nvPr userDrawn="1"/>
          </p:nvSpPr>
          <p:spPr>
            <a:xfrm rot="5400000" flipH="1">
              <a:off x="11793636" y="48863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744B2F1-CFB1-4471-AF92-5F0A63A107EB}"/>
                </a:ext>
              </a:extLst>
            </p:cNvPr>
            <p:cNvSpPr/>
            <p:nvPr userDrawn="1"/>
          </p:nvSpPr>
          <p:spPr>
            <a:xfrm rot="5400000" flipH="1" flipV="1">
              <a:off x="11464343" y="521471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1B26CA72-8EBE-4CC0-AF59-F01346C59CFA}"/>
                </a:ext>
              </a:extLst>
            </p:cNvPr>
            <p:cNvSpPr/>
            <p:nvPr userDrawn="1"/>
          </p:nvSpPr>
          <p:spPr>
            <a:xfrm flipH="1" flipV="1">
              <a:off x="12451314" y="554355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4A7DF705-6C27-4D90-B13E-5114C1C1381B}"/>
                </a:ext>
              </a:extLst>
            </p:cNvPr>
            <p:cNvSpPr/>
            <p:nvPr userDrawn="1"/>
          </p:nvSpPr>
          <p:spPr>
            <a:xfrm flipH="1">
              <a:off x="11793182" y="4885872"/>
              <a:ext cx="1315357" cy="1315357"/>
            </a:xfrm>
            <a:prstGeom prst="ellipse">
              <a:avLst/>
            </a:prstGeom>
            <a:noFill/>
            <a:ln w="127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729DEEE7-DEE7-4B68-A1A4-79E4C29AD193}"/>
                </a:ext>
              </a:extLst>
            </p:cNvPr>
            <p:cNvSpPr/>
            <p:nvPr userDrawn="1"/>
          </p:nvSpPr>
          <p:spPr>
            <a:xfrm flipH="1">
              <a:off x="11136411" y="4229100"/>
              <a:ext cx="2628900" cy="2628900"/>
            </a:xfrm>
            <a:prstGeom prst="ellipse">
              <a:avLst/>
            </a:prstGeom>
            <a:noFill/>
            <a:ln w="127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13058C4E-ED81-482F-B672-8C897226288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76061" y="4668414"/>
              <a:ext cx="1749600" cy="1750272"/>
            </a:xfrm>
            <a:prstGeom prst="ellipse">
              <a:avLst/>
            </a:prstGeom>
            <a:noFill/>
            <a:ln w="127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C31B2638-CCFC-4417-BBEC-E77DE16837E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356881" y="4449150"/>
              <a:ext cx="2187960" cy="2188800"/>
            </a:xfrm>
            <a:prstGeom prst="ellipse">
              <a:avLst/>
            </a:prstGeom>
            <a:noFill/>
            <a:ln w="127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9AA418D5-3616-4094-BF87-D3510FE9B5F1}"/>
              </a:ext>
            </a:extLst>
          </p:cNvPr>
          <p:cNvGrpSpPr/>
          <p:nvPr userDrawn="1"/>
        </p:nvGrpSpPr>
        <p:grpSpPr>
          <a:xfrm>
            <a:off x="0" y="0"/>
            <a:ext cx="2257539" cy="2253840"/>
            <a:chOff x="7943347" y="-2137000"/>
            <a:chExt cx="2633215" cy="2628900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A4DA6D8-EED6-4B67-B05F-377A96AD415F}"/>
                </a:ext>
              </a:extLst>
            </p:cNvPr>
            <p:cNvSpPr/>
            <p:nvPr userDrawn="1"/>
          </p:nvSpPr>
          <p:spPr>
            <a:xfrm rot="16200000">
              <a:off x="7287482" y="-147977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0195716-57B1-4683-B969-1CB9CA3DB776}"/>
                </a:ext>
              </a:extLst>
            </p:cNvPr>
            <p:cNvSpPr/>
            <p:nvPr userDrawn="1"/>
          </p:nvSpPr>
          <p:spPr>
            <a:xfrm flipV="1">
              <a:off x="7943347" y="-82255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5B19F31-3C7F-4037-B903-A28B24D099CA}"/>
                </a:ext>
              </a:extLst>
            </p:cNvPr>
            <p:cNvSpPr/>
            <p:nvPr userDrawn="1"/>
          </p:nvSpPr>
          <p:spPr>
            <a:xfrm rot="5400000">
              <a:off x="8604887" y="-147977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4BCB4F4-A219-407F-BFA7-619CCA6C7420}"/>
                </a:ext>
              </a:extLst>
            </p:cNvPr>
            <p:cNvSpPr/>
            <p:nvPr userDrawn="1"/>
          </p:nvSpPr>
          <p:spPr>
            <a:xfrm rot="5400000">
              <a:off x="8933273" y="-1151389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9BF8AD86-5EEB-49C5-BDF1-41DC66BEEBC2}"/>
              </a:ext>
            </a:extLst>
          </p:cNvPr>
          <p:cNvGrpSpPr/>
          <p:nvPr userDrawn="1"/>
        </p:nvGrpSpPr>
        <p:grpSpPr>
          <a:xfrm>
            <a:off x="1127695" y="0"/>
            <a:ext cx="2253840" cy="2253840"/>
            <a:chOff x="8112838" y="3232702"/>
            <a:chExt cx="2628900" cy="2628900"/>
          </a:xfrm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AE03C16-0808-4D1B-A675-576DC9FD7E6E}"/>
                </a:ext>
              </a:extLst>
            </p:cNvPr>
            <p:cNvSpPr/>
            <p:nvPr userDrawn="1"/>
          </p:nvSpPr>
          <p:spPr>
            <a:xfrm rot="5400000">
              <a:off x="8770063" y="3889927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479EE76-56F5-4C00-A4CE-97713D07426F}"/>
                </a:ext>
              </a:extLst>
            </p:cNvPr>
            <p:cNvSpPr/>
            <p:nvPr userDrawn="1"/>
          </p:nvSpPr>
          <p:spPr>
            <a:xfrm rot="5400000">
              <a:off x="9098449" y="4218313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3A675013-06FB-4D01-B1DB-6233B238A9D8}"/>
                </a:ext>
              </a:extLst>
            </p:cNvPr>
            <p:cNvSpPr/>
            <p:nvPr userDrawn="1"/>
          </p:nvSpPr>
          <p:spPr>
            <a:xfrm>
              <a:off x="8112838" y="3232702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sp>
        <p:nvSpPr>
          <p:cNvPr id="24" name="그림 개체 틀 11">
            <a:extLst>
              <a:ext uri="{FF2B5EF4-FFF2-40B4-BE49-F238E27FC236}">
                <a16:creationId xmlns:a16="http://schemas.microsoft.com/office/drawing/2014/main" id="{28639A61-3B9E-4EE4-9E1A-04DA3686C4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2028" y="1059419"/>
            <a:ext cx="2194694" cy="4761846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52095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bg>
      <p:bgPr>
        <a:solidFill>
          <a:srgbClr val="9D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98DC6E16-FAD1-4264-A8CC-C4268F285A4F}"/>
              </a:ext>
            </a:extLst>
          </p:cNvPr>
          <p:cNvGrpSpPr/>
          <p:nvPr userDrawn="1"/>
        </p:nvGrpSpPr>
        <p:grpSpPr>
          <a:xfrm>
            <a:off x="0" y="2731"/>
            <a:ext cx="1978469" cy="1978469"/>
            <a:chOff x="2397838" y="3429000"/>
            <a:chExt cx="2628900" cy="2628900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96B2917-1A68-4C24-A3D3-5AA9703F3EF7}"/>
                </a:ext>
              </a:extLst>
            </p:cNvPr>
            <p:cNvSpPr/>
            <p:nvPr userDrawn="1"/>
          </p:nvSpPr>
          <p:spPr>
            <a:xfrm rot="5400000">
              <a:off x="1741067" y="40862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30A1F8C-859A-4FB4-971B-5CFD17C64D04}"/>
                </a:ext>
              </a:extLst>
            </p:cNvPr>
            <p:cNvSpPr/>
            <p:nvPr userDrawn="1"/>
          </p:nvSpPr>
          <p:spPr>
            <a:xfrm rot="5400000">
              <a:off x="3055063" y="40862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F5F23735-8114-4126-BDC6-3994823F27BA}"/>
                </a:ext>
              </a:extLst>
            </p:cNvPr>
            <p:cNvSpPr/>
            <p:nvPr userDrawn="1"/>
          </p:nvSpPr>
          <p:spPr>
            <a:xfrm rot="16200000" flipH="1">
              <a:off x="2726678" y="441461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485AB3A4-9A8A-4B21-838C-97B2D4D9B74A}"/>
                </a:ext>
              </a:extLst>
            </p:cNvPr>
            <p:cNvSpPr/>
            <p:nvPr userDrawn="1"/>
          </p:nvSpPr>
          <p:spPr>
            <a:xfrm>
              <a:off x="2397838" y="3429000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F91112F1-9E26-41A3-8DB7-DEE9A79D6813}"/>
              </a:ext>
            </a:extLst>
          </p:cNvPr>
          <p:cNvGrpSpPr/>
          <p:nvPr userDrawn="1"/>
        </p:nvGrpSpPr>
        <p:grpSpPr>
          <a:xfrm>
            <a:off x="1982982" y="2729"/>
            <a:ext cx="990600" cy="1978469"/>
            <a:chOff x="6920048" y="495300"/>
            <a:chExt cx="1316265" cy="2628900"/>
          </a:xfrm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8B66DA3C-29DD-4FF4-918B-192A33B0498D}"/>
                </a:ext>
              </a:extLst>
            </p:cNvPr>
            <p:cNvSpPr/>
            <p:nvPr userDrawn="1"/>
          </p:nvSpPr>
          <p:spPr>
            <a:xfrm flipV="1">
              <a:off x="6920956" y="49530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67ED9934-CDB8-4CDE-AF27-2F8E7FAA46FE}"/>
                </a:ext>
              </a:extLst>
            </p:cNvPr>
            <p:cNvSpPr/>
            <p:nvPr userDrawn="1"/>
          </p:nvSpPr>
          <p:spPr>
            <a:xfrm flipV="1">
              <a:off x="6920956" y="1152979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0F2714E-28AD-47C5-9186-4BD5B4DB8BE6}"/>
                </a:ext>
              </a:extLst>
            </p:cNvPr>
            <p:cNvSpPr/>
            <p:nvPr userDrawn="1"/>
          </p:nvSpPr>
          <p:spPr>
            <a:xfrm flipV="1">
              <a:off x="6920956" y="180975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BF8C4B8-1A40-4DED-9A4C-0BCF3EE50CBB}"/>
                </a:ext>
              </a:extLst>
            </p:cNvPr>
            <p:cNvSpPr/>
            <p:nvPr userDrawn="1"/>
          </p:nvSpPr>
          <p:spPr>
            <a:xfrm flipV="1">
              <a:off x="6920956" y="246652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D3BF3192-6F49-4331-9C4D-BA1FCDF0ECB4}"/>
                </a:ext>
              </a:extLst>
            </p:cNvPr>
            <p:cNvSpPr/>
            <p:nvPr userDrawn="1"/>
          </p:nvSpPr>
          <p:spPr>
            <a:xfrm>
              <a:off x="6920048" y="1152070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3A4C8947-92F2-4974-ADF1-9D629C650B37}"/>
                </a:ext>
              </a:extLst>
            </p:cNvPr>
            <p:cNvSpPr/>
            <p:nvPr userDrawn="1"/>
          </p:nvSpPr>
          <p:spPr>
            <a:xfrm>
              <a:off x="6920048" y="1807483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28668844-3C4F-4AE9-923A-31A079E4D409}"/>
              </a:ext>
            </a:extLst>
          </p:cNvPr>
          <p:cNvGrpSpPr/>
          <p:nvPr userDrawn="1"/>
        </p:nvGrpSpPr>
        <p:grpSpPr>
          <a:xfrm>
            <a:off x="9221049" y="4876800"/>
            <a:ext cx="2970951" cy="1981200"/>
            <a:chOff x="2963511" y="0"/>
            <a:chExt cx="2970951" cy="1981200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B3FBB306-FC11-4CB9-AE7D-E6981E23915D}"/>
                </a:ext>
              </a:extLst>
            </p:cNvPr>
            <p:cNvGrpSpPr/>
            <p:nvPr userDrawn="1"/>
          </p:nvGrpSpPr>
          <p:grpSpPr>
            <a:xfrm flipH="1">
              <a:off x="3955993" y="2731"/>
              <a:ext cx="1978469" cy="1978469"/>
              <a:chOff x="11918514" y="1043116"/>
              <a:chExt cx="2628900" cy="2628900"/>
            </a:xfrm>
          </p:grpSpPr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DAC04687-A833-4291-B869-EB41221D286B}"/>
                  </a:ext>
                </a:extLst>
              </p:cNvPr>
              <p:cNvSpPr/>
              <p:nvPr userDrawn="1"/>
            </p:nvSpPr>
            <p:spPr>
              <a:xfrm rot="5400000">
                <a:off x="12575739" y="1700341"/>
                <a:ext cx="2628900" cy="1314450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9DCDFF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21" name="타원 20">
                <a:extLst>
                  <a:ext uri="{FF2B5EF4-FFF2-40B4-BE49-F238E27FC236}">
                    <a16:creationId xmlns:a16="http://schemas.microsoft.com/office/drawing/2014/main" id="{A64A6464-8F6D-4E2C-9C10-ECD7D28D96E5}"/>
                  </a:ext>
                </a:extLst>
              </p:cNvPr>
              <p:cNvSpPr/>
              <p:nvPr userDrawn="1"/>
            </p:nvSpPr>
            <p:spPr>
              <a:xfrm>
                <a:off x="11918514" y="1043116"/>
                <a:ext cx="2628900" cy="2628900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</p:grpSp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C2ACCEF0-234E-4866-9B81-3F4F42844834}"/>
                </a:ext>
              </a:extLst>
            </p:cNvPr>
            <p:cNvGrpSpPr/>
            <p:nvPr userDrawn="1"/>
          </p:nvGrpSpPr>
          <p:grpSpPr>
            <a:xfrm>
              <a:off x="2963511" y="0"/>
              <a:ext cx="1979492" cy="1978469"/>
              <a:chOff x="8986278" y="603802"/>
              <a:chExt cx="2630260" cy="2628900"/>
            </a:xfrm>
          </p:grpSpPr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6BACFF83-8962-4EF8-BD14-92CE6F250CA0}"/>
                  </a:ext>
                </a:extLst>
              </p:cNvPr>
              <p:cNvSpPr/>
              <p:nvPr userDrawn="1"/>
            </p:nvSpPr>
            <p:spPr>
              <a:xfrm rot="16200000">
                <a:off x="8330413" y="1261027"/>
                <a:ext cx="2628900" cy="1314450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9DCDFF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E37F6F6E-A260-45A7-A9E1-B88E0E36E77A}"/>
                  </a:ext>
                </a:extLst>
              </p:cNvPr>
              <p:cNvSpPr/>
              <p:nvPr userDrawn="1"/>
            </p:nvSpPr>
            <p:spPr>
              <a:xfrm rot="16200000" flipV="1">
                <a:off x="9973249" y="1589413"/>
                <a:ext cx="1315357" cy="657679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3A3DA3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2AD080C5-FAF6-492E-AD9B-2D8C5FCB035A}"/>
                  </a:ext>
                </a:extLst>
              </p:cNvPr>
              <p:cNvSpPr/>
              <p:nvPr userDrawn="1"/>
            </p:nvSpPr>
            <p:spPr>
              <a:xfrm flipV="1">
                <a:off x="8986278" y="1918252"/>
                <a:ext cx="1315357" cy="657679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DEF10DBA-303C-4A4D-B383-32241DD2DBF0}"/>
                  </a:ext>
                </a:extLst>
              </p:cNvPr>
              <p:cNvSpPr/>
              <p:nvPr userDrawn="1"/>
            </p:nvSpPr>
            <p:spPr>
              <a:xfrm>
                <a:off x="9644410" y="1260574"/>
                <a:ext cx="1315357" cy="1315357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2" name="타원 61">
                <a:extLst>
                  <a:ext uri="{FF2B5EF4-FFF2-40B4-BE49-F238E27FC236}">
                    <a16:creationId xmlns:a16="http://schemas.microsoft.com/office/drawing/2014/main" id="{9D8C5B0D-9AF5-44BD-9160-42B2A8C440B3}"/>
                  </a:ext>
                </a:extLst>
              </p:cNvPr>
              <p:cNvSpPr/>
              <p:nvPr userDrawn="1"/>
            </p:nvSpPr>
            <p:spPr>
              <a:xfrm>
                <a:off x="8987638" y="603802"/>
                <a:ext cx="2628900" cy="2628900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3" name="타원 62">
                <a:extLst>
                  <a:ext uri="{FF2B5EF4-FFF2-40B4-BE49-F238E27FC236}">
                    <a16:creationId xmlns:a16="http://schemas.microsoft.com/office/drawing/2014/main" id="{01C135FC-9FE4-412D-A594-A5105B2D840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9427288" y="1043116"/>
                <a:ext cx="1749600" cy="1750272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C7A6B0B6-7639-4622-B553-C9C3207AE48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9208108" y="823852"/>
                <a:ext cx="2187960" cy="2188800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</p:grpSp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6DAF9211-95EA-4F5B-97A2-3D29F674D0F3}"/>
                </a:ext>
              </a:extLst>
            </p:cNvPr>
            <p:cNvGrpSpPr/>
            <p:nvPr userDrawn="1"/>
          </p:nvGrpSpPr>
          <p:grpSpPr>
            <a:xfrm flipH="1">
              <a:off x="4945228" y="2731"/>
              <a:ext cx="989234" cy="1978469"/>
              <a:chOff x="168988" y="3232702"/>
              <a:chExt cx="1314450" cy="2628900"/>
            </a:xfrm>
          </p:grpSpPr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9218E60A-A11E-4684-BF2F-19BE9692AE73}"/>
                  </a:ext>
                </a:extLst>
              </p:cNvPr>
              <p:cNvSpPr/>
              <p:nvPr userDrawn="1"/>
            </p:nvSpPr>
            <p:spPr>
              <a:xfrm rot="5400000">
                <a:off x="-488237" y="3889927"/>
                <a:ext cx="2628900" cy="1314450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8753F914-4E95-496B-8346-573E8BB9A4F7}"/>
                  </a:ext>
                </a:extLst>
              </p:cNvPr>
              <p:cNvSpPr/>
              <p:nvPr userDrawn="1"/>
            </p:nvSpPr>
            <p:spPr>
              <a:xfrm rot="5400000">
                <a:off x="-159851" y="4218313"/>
                <a:ext cx="1315357" cy="657679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3A3DA3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</p:grpSp>
      </p:grpSp>
      <p:sp>
        <p:nvSpPr>
          <p:cNvPr id="31" name="그림 개체 틀 5">
            <a:extLst>
              <a:ext uri="{FF2B5EF4-FFF2-40B4-BE49-F238E27FC236}">
                <a16:creationId xmlns:a16="http://schemas.microsoft.com/office/drawing/2014/main" id="{7C94083A-2C72-470B-9BF6-D15AB5016E4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48754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9E46BB8A-1B38-4A90-8325-614BD596BFF7}"/>
              </a:ext>
            </a:extLst>
          </p:cNvPr>
          <p:cNvGrpSpPr/>
          <p:nvPr userDrawn="1"/>
        </p:nvGrpSpPr>
        <p:grpSpPr>
          <a:xfrm>
            <a:off x="0" y="0"/>
            <a:ext cx="3537296" cy="1765300"/>
            <a:chOff x="0" y="0"/>
            <a:chExt cx="2109287" cy="1052647"/>
          </a:xfrm>
        </p:grpSpPr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9AA418D5-3616-4094-BF87-D3510FE9B5F1}"/>
                </a:ext>
              </a:extLst>
            </p:cNvPr>
            <p:cNvGrpSpPr/>
            <p:nvPr userDrawn="1"/>
          </p:nvGrpSpPr>
          <p:grpSpPr>
            <a:xfrm>
              <a:off x="1054912" y="0"/>
              <a:ext cx="1054375" cy="1052647"/>
              <a:chOff x="7943347" y="-2137000"/>
              <a:chExt cx="2633215" cy="2628900"/>
            </a:xfrm>
          </p:grpSpPr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6A4DA6D8-EED6-4B67-B05F-377A96AD415F}"/>
                  </a:ext>
                </a:extLst>
              </p:cNvPr>
              <p:cNvSpPr/>
              <p:nvPr userDrawn="1"/>
            </p:nvSpPr>
            <p:spPr>
              <a:xfrm rot="16200000">
                <a:off x="7287482" y="-1479775"/>
                <a:ext cx="2628900" cy="1314450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9DCDFF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D0195716-57B1-4683-B969-1CB9CA3DB776}"/>
                  </a:ext>
                </a:extLst>
              </p:cNvPr>
              <p:cNvSpPr/>
              <p:nvPr userDrawn="1"/>
            </p:nvSpPr>
            <p:spPr>
              <a:xfrm flipV="1">
                <a:off x="7943347" y="-822550"/>
                <a:ext cx="1315357" cy="657679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E5B19F31-3C7F-4037-B903-A28B24D099CA}"/>
                  </a:ext>
                </a:extLst>
              </p:cNvPr>
              <p:cNvSpPr/>
              <p:nvPr userDrawn="1"/>
            </p:nvSpPr>
            <p:spPr>
              <a:xfrm rot="5400000">
                <a:off x="8604887" y="-1479775"/>
                <a:ext cx="2628900" cy="1314450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C4BCB4F4-A219-407F-BFA7-619CCA6C7420}"/>
                  </a:ext>
                </a:extLst>
              </p:cNvPr>
              <p:cNvSpPr/>
              <p:nvPr userDrawn="1"/>
            </p:nvSpPr>
            <p:spPr>
              <a:xfrm rot="5400000">
                <a:off x="8933273" y="-1151389"/>
                <a:ext cx="1315357" cy="657679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3A3DA3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</p:grp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98DC6E16-FAD1-4264-A8CC-C4268F285A4F}"/>
                </a:ext>
              </a:extLst>
            </p:cNvPr>
            <p:cNvGrpSpPr/>
            <p:nvPr userDrawn="1"/>
          </p:nvGrpSpPr>
          <p:grpSpPr>
            <a:xfrm>
              <a:off x="0" y="0"/>
              <a:ext cx="1052647" cy="1052647"/>
              <a:chOff x="2397838" y="3429000"/>
              <a:chExt cx="2628900" cy="2628900"/>
            </a:xfrm>
          </p:grpSpPr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D96B2917-1A68-4C24-A3D3-5AA9703F3EF7}"/>
                  </a:ext>
                </a:extLst>
              </p:cNvPr>
              <p:cNvSpPr/>
              <p:nvPr userDrawn="1"/>
            </p:nvSpPr>
            <p:spPr>
              <a:xfrm rot="5400000">
                <a:off x="1741067" y="4086225"/>
                <a:ext cx="2628900" cy="1314450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B30A1F8C-859A-4FB4-971B-5CFD17C64D04}"/>
                  </a:ext>
                </a:extLst>
              </p:cNvPr>
              <p:cNvSpPr/>
              <p:nvPr userDrawn="1"/>
            </p:nvSpPr>
            <p:spPr>
              <a:xfrm rot="5400000">
                <a:off x="3055063" y="4086225"/>
                <a:ext cx="2628900" cy="1314450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9DCDFF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F5F23735-8114-4126-BDC6-3994823F27BA}"/>
                  </a:ext>
                </a:extLst>
              </p:cNvPr>
              <p:cNvSpPr/>
              <p:nvPr userDrawn="1"/>
            </p:nvSpPr>
            <p:spPr>
              <a:xfrm rot="16200000" flipH="1">
                <a:off x="2726678" y="4414611"/>
                <a:ext cx="1315357" cy="657679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3A3DA3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49" name="타원 48">
                <a:extLst>
                  <a:ext uri="{FF2B5EF4-FFF2-40B4-BE49-F238E27FC236}">
                    <a16:creationId xmlns:a16="http://schemas.microsoft.com/office/drawing/2014/main" id="{485AB3A4-9A8A-4B21-838C-97B2D4D9B74A}"/>
                  </a:ext>
                </a:extLst>
              </p:cNvPr>
              <p:cNvSpPr/>
              <p:nvPr userDrawn="1"/>
            </p:nvSpPr>
            <p:spPr>
              <a:xfrm>
                <a:off x="2397838" y="3429000"/>
                <a:ext cx="2628900" cy="2628900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</p:grp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59D042A1-A411-430E-8EF9-3352A67B9758}"/>
              </a:ext>
            </a:extLst>
          </p:cNvPr>
          <p:cNvGrpSpPr/>
          <p:nvPr userDrawn="1"/>
        </p:nvGrpSpPr>
        <p:grpSpPr>
          <a:xfrm>
            <a:off x="8659572" y="5092700"/>
            <a:ext cx="3532428" cy="1765300"/>
            <a:chOff x="10085616" y="5805353"/>
            <a:chExt cx="2106384" cy="1052647"/>
          </a:xfrm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67ED9934-CDB8-4CDE-AF27-2F8E7FAA46FE}"/>
                </a:ext>
              </a:extLst>
            </p:cNvPr>
            <p:cNvSpPr/>
            <p:nvPr userDrawn="1"/>
          </p:nvSpPr>
          <p:spPr>
            <a:xfrm flipV="1">
              <a:off x="11138991" y="6068697"/>
              <a:ext cx="526686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D3BF3192-6F49-4331-9C4D-BA1FCDF0ECB4}"/>
                </a:ext>
              </a:extLst>
            </p:cNvPr>
            <p:cNvSpPr/>
            <p:nvPr userDrawn="1"/>
          </p:nvSpPr>
          <p:spPr>
            <a:xfrm>
              <a:off x="11138627" y="6068333"/>
              <a:ext cx="526686" cy="526687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9BF8AD86-5EEB-49C5-BDF1-41DC66BEEBC2}"/>
                </a:ext>
              </a:extLst>
            </p:cNvPr>
            <p:cNvGrpSpPr/>
            <p:nvPr userDrawn="1"/>
          </p:nvGrpSpPr>
          <p:grpSpPr>
            <a:xfrm>
              <a:off x="10085616" y="5805353"/>
              <a:ext cx="1052647" cy="1052647"/>
              <a:chOff x="8112838" y="3232702"/>
              <a:chExt cx="2628900" cy="2628900"/>
            </a:xfrm>
          </p:grpSpPr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AAE03C16-0808-4D1B-A675-576DC9FD7E6E}"/>
                  </a:ext>
                </a:extLst>
              </p:cNvPr>
              <p:cNvSpPr/>
              <p:nvPr userDrawn="1"/>
            </p:nvSpPr>
            <p:spPr>
              <a:xfrm rot="5400000">
                <a:off x="8770063" y="3889927"/>
                <a:ext cx="2628900" cy="1314450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9DCDFF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B479EE76-56F5-4C00-A4CE-97713D07426F}"/>
                  </a:ext>
                </a:extLst>
              </p:cNvPr>
              <p:cNvSpPr/>
              <p:nvPr userDrawn="1"/>
            </p:nvSpPr>
            <p:spPr>
              <a:xfrm rot="5400000">
                <a:off x="9098449" y="4218313"/>
                <a:ext cx="1315357" cy="657679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FF7375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44" name="타원 43">
                <a:extLst>
                  <a:ext uri="{FF2B5EF4-FFF2-40B4-BE49-F238E27FC236}">
                    <a16:creationId xmlns:a16="http://schemas.microsoft.com/office/drawing/2014/main" id="{3A675013-06FB-4D01-B1DB-6233B238A9D8}"/>
                  </a:ext>
                </a:extLst>
              </p:cNvPr>
              <p:cNvSpPr/>
              <p:nvPr userDrawn="1"/>
            </p:nvSpPr>
            <p:spPr>
              <a:xfrm>
                <a:off x="8112838" y="3232702"/>
                <a:ext cx="2628900" cy="2628900"/>
              </a:xfrm>
              <a:prstGeom prst="ellipse">
                <a:avLst/>
              </a:prstGeom>
              <a:noFill/>
              <a:ln w="127" cap="flat">
                <a:solidFill>
                  <a:srgbClr val="9DCDFF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</p:grp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8B66DA3C-29DD-4FF4-918B-192A33B0498D}"/>
                </a:ext>
              </a:extLst>
            </p:cNvPr>
            <p:cNvSpPr/>
            <p:nvPr userDrawn="1"/>
          </p:nvSpPr>
          <p:spPr>
            <a:xfrm flipV="1">
              <a:off x="11138991" y="5805353"/>
              <a:ext cx="526686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0F2714E-28AD-47C5-9186-4BD5B4DB8BE6}"/>
                </a:ext>
              </a:extLst>
            </p:cNvPr>
            <p:cNvSpPr/>
            <p:nvPr userDrawn="1"/>
          </p:nvSpPr>
          <p:spPr>
            <a:xfrm flipV="1">
              <a:off x="11138991" y="6331677"/>
              <a:ext cx="526686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BF8C4B8-1A40-4DED-9A4C-0BCF3EE50CBB}"/>
                </a:ext>
              </a:extLst>
            </p:cNvPr>
            <p:cNvSpPr/>
            <p:nvPr userDrawn="1"/>
          </p:nvSpPr>
          <p:spPr>
            <a:xfrm flipV="1">
              <a:off x="11138991" y="6594656"/>
              <a:ext cx="526686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3A4C8947-92F2-4974-ADF1-9D629C650B37}"/>
                </a:ext>
              </a:extLst>
            </p:cNvPr>
            <p:cNvSpPr/>
            <p:nvPr userDrawn="1"/>
          </p:nvSpPr>
          <p:spPr>
            <a:xfrm>
              <a:off x="11138627" y="6330769"/>
              <a:ext cx="526686" cy="52668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6DAF9211-95EA-4F5B-97A2-3D29F674D0F3}"/>
                </a:ext>
              </a:extLst>
            </p:cNvPr>
            <p:cNvGrpSpPr/>
            <p:nvPr userDrawn="1"/>
          </p:nvGrpSpPr>
          <p:grpSpPr>
            <a:xfrm flipH="1">
              <a:off x="11665677" y="5805353"/>
              <a:ext cx="526323" cy="1052647"/>
              <a:chOff x="168988" y="3232702"/>
              <a:chExt cx="1314450" cy="2628900"/>
            </a:xfrm>
          </p:grpSpPr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9218E60A-A11E-4684-BF2F-19BE9692AE73}"/>
                  </a:ext>
                </a:extLst>
              </p:cNvPr>
              <p:cNvSpPr/>
              <p:nvPr userDrawn="1"/>
            </p:nvSpPr>
            <p:spPr>
              <a:xfrm rot="5400000">
                <a:off x="-488237" y="3889927"/>
                <a:ext cx="2628900" cy="1314450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FF7375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8753F914-4E95-496B-8346-573E8BB9A4F7}"/>
                  </a:ext>
                </a:extLst>
              </p:cNvPr>
              <p:cNvSpPr/>
              <p:nvPr userDrawn="1"/>
            </p:nvSpPr>
            <p:spPr>
              <a:xfrm rot="5400000">
                <a:off x="-159851" y="4218313"/>
                <a:ext cx="1315357" cy="657679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3A3DA3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</p:grpSp>
      </p:grpSp>
      <p:sp>
        <p:nvSpPr>
          <p:cNvPr id="27" name="그림 개체 틀 8">
            <a:extLst>
              <a:ext uri="{FF2B5EF4-FFF2-40B4-BE49-F238E27FC236}">
                <a16:creationId xmlns:a16="http://schemas.microsoft.com/office/drawing/2014/main" id="{85E660EF-67DF-42E8-B140-AEB074B6139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44727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solidFill>
          <a:srgbClr val="3A3D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202A80B-1196-4E0A-A835-7F31A172692D}"/>
              </a:ext>
            </a:extLst>
          </p:cNvPr>
          <p:cNvGrpSpPr/>
          <p:nvPr userDrawn="1"/>
        </p:nvGrpSpPr>
        <p:grpSpPr>
          <a:xfrm>
            <a:off x="0" y="0"/>
            <a:ext cx="1579514" cy="1052647"/>
            <a:chOff x="1" y="-1054099"/>
            <a:chExt cx="1579514" cy="1052647"/>
          </a:xfrm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78303E7-39C7-47FC-A6D0-62B68E1C2569}"/>
                </a:ext>
              </a:extLst>
            </p:cNvPr>
            <p:cNvSpPr/>
            <p:nvPr userDrawn="1"/>
          </p:nvSpPr>
          <p:spPr>
            <a:xfrm rot="5400000">
              <a:off x="-263161" y="-790937"/>
              <a:ext cx="1052647" cy="52632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0191427-8037-4E24-9842-702F45B4017A}"/>
                </a:ext>
              </a:extLst>
            </p:cNvPr>
            <p:cNvSpPr/>
            <p:nvPr userDrawn="1"/>
          </p:nvSpPr>
          <p:spPr>
            <a:xfrm rot="5400000">
              <a:off x="-131671" y="-659447"/>
              <a:ext cx="526687" cy="26334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C791D65-4456-4251-B245-FAC475831F89}"/>
                </a:ext>
              </a:extLst>
            </p:cNvPr>
            <p:cNvSpPr/>
            <p:nvPr userDrawn="1"/>
          </p:nvSpPr>
          <p:spPr>
            <a:xfrm rot="5400000">
              <a:off x="263163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864753BD-297C-4E92-91F6-6DDCC763BEC8}"/>
                </a:ext>
              </a:extLst>
            </p:cNvPr>
            <p:cNvSpPr/>
            <p:nvPr userDrawn="1"/>
          </p:nvSpPr>
          <p:spPr>
            <a:xfrm>
              <a:off x="1" y="-1054099"/>
              <a:ext cx="1052647" cy="1052647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1B01CB3-FBF0-4B5F-BD91-0EFDB0B059CA}"/>
                </a:ext>
              </a:extLst>
            </p:cNvPr>
            <p:cNvSpPr/>
            <p:nvPr userDrawn="1"/>
          </p:nvSpPr>
          <p:spPr>
            <a:xfrm rot="5400000" flipH="1">
              <a:off x="789485" y="-790937"/>
              <a:ext cx="1052647" cy="52632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744B2F1-CFB1-4471-AF92-5F0A63A107EB}"/>
                </a:ext>
              </a:extLst>
            </p:cNvPr>
            <p:cNvSpPr/>
            <p:nvPr userDrawn="1"/>
          </p:nvSpPr>
          <p:spPr>
            <a:xfrm rot="5400000" flipH="1" flipV="1">
              <a:off x="657632" y="-659447"/>
              <a:ext cx="526687" cy="26334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1B26CA72-8EBE-4CC0-AF59-F01346C59CFA}"/>
                </a:ext>
              </a:extLst>
            </p:cNvPr>
            <p:cNvSpPr/>
            <p:nvPr userDrawn="1"/>
          </p:nvSpPr>
          <p:spPr>
            <a:xfrm flipH="1" flipV="1">
              <a:off x="1052829" y="-527776"/>
              <a:ext cx="526686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4A7DF705-6C27-4D90-B13E-5114C1C1381B}"/>
                </a:ext>
              </a:extLst>
            </p:cNvPr>
            <p:cNvSpPr/>
            <p:nvPr userDrawn="1"/>
          </p:nvSpPr>
          <p:spPr>
            <a:xfrm flipH="1">
              <a:off x="789304" y="-791119"/>
              <a:ext cx="526686" cy="526687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729DEEE7-DEE7-4B68-A1A4-79E4C29AD193}"/>
                </a:ext>
              </a:extLst>
            </p:cNvPr>
            <p:cNvSpPr/>
            <p:nvPr userDrawn="1"/>
          </p:nvSpPr>
          <p:spPr>
            <a:xfrm flipH="1">
              <a:off x="526324" y="-1054099"/>
              <a:ext cx="1052646" cy="1052647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13058C4E-ED81-482F-B672-8C897226288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702366" y="-878192"/>
              <a:ext cx="700563" cy="700833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C31B2638-CCFC-4417-BBEC-E77DE16837E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4603" y="-965988"/>
              <a:ext cx="876088" cy="876425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0B38CDA1-1684-4D70-8D06-710228F30338}"/>
              </a:ext>
            </a:extLst>
          </p:cNvPr>
          <p:cNvGrpSpPr/>
          <p:nvPr userDrawn="1"/>
        </p:nvGrpSpPr>
        <p:grpSpPr>
          <a:xfrm>
            <a:off x="10609902" y="5805352"/>
            <a:ext cx="1582098" cy="1052648"/>
            <a:chOff x="6281168" y="-1052648"/>
            <a:chExt cx="1582098" cy="1052648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96B2917-1A68-4C24-A3D3-5AA9703F3EF7}"/>
                </a:ext>
              </a:extLst>
            </p:cNvPr>
            <p:cNvSpPr/>
            <p:nvPr userDrawn="1"/>
          </p:nvSpPr>
          <p:spPr>
            <a:xfrm rot="5400000">
              <a:off x="6018188" y="-789485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30A1F8C-859A-4FB4-971B-5CFD17C64D04}"/>
                </a:ext>
              </a:extLst>
            </p:cNvPr>
            <p:cNvSpPr/>
            <p:nvPr userDrawn="1"/>
          </p:nvSpPr>
          <p:spPr>
            <a:xfrm rot="5400000">
              <a:off x="6544330" y="-789485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F5F23735-8114-4126-BDC6-3994823F27BA}"/>
                </a:ext>
              </a:extLst>
            </p:cNvPr>
            <p:cNvSpPr/>
            <p:nvPr userDrawn="1"/>
          </p:nvSpPr>
          <p:spPr>
            <a:xfrm rot="16200000" flipH="1">
              <a:off x="6412840" y="-657995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485AB3A4-9A8A-4B21-838C-97B2D4D9B74A}"/>
                </a:ext>
              </a:extLst>
            </p:cNvPr>
            <p:cNvSpPr/>
            <p:nvPr userDrawn="1"/>
          </p:nvSpPr>
          <p:spPr>
            <a:xfrm>
              <a:off x="6281168" y="-1052647"/>
              <a:ext cx="1052647" cy="1052647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8B66DA3C-29DD-4FF4-918B-192A33B0498D}"/>
                </a:ext>
              </a:extLst>
            </p:cNvPr>
            <p:cNvSpPr/>
            <p:nvPr userDrawn="1"/>
          </p:nvSpPr>
          <p:spPr>
            <a:xfrm flipV="1">
              <a:off x="7336580" y="-1052648"/>
              <a:ext cx="526686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67ED9934-CDB8-4CDE-AF27-2F8E7FAA46FE}"/>
                </a:ext>
              </a:extLst>
            </p:cNvPr>
            <p:cNvSpPr/>
            <p:nvPr userDrawn="1"/>
          </p:nvSpPr>
          <p:spPr>
            <a:xfrm flipV="1">
              <a:off x="7336580" y="-789304"/>
              <a:ext cx="526686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0F2714E-28AD-47C5-9186-4BD5B4DB8BE6}"/>
                </a:ext>
              </a:extLst>
            </p:cNvPr>
            <p:cNvSpPr/>
            <p:nvPr userDrawn="1"/>
          </p:nvSpPr>
          <p:spPr>
            <a:xfrm flipV="1">
              <a:off x="7336580" y="-526325"/>
              <a:ext cx="526686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BF8C4B8-1A40-4DED-9A4C-0BCF3EE50CBB}"/>
                </a:ext>
              </a:extLst>
            </p:cNvPr>
            <p:cNvSpPr/>
            <p:nvPr userDrawn="1"/>
          </p:nvSpPr>
          <p:spPr>
            <a:xfrm flipV="1">
              <a:off x="7336580" y="-263345"/>
              <a:ext cx="526686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D3BF3192-6F49-4331-9C4D-BA1FCDF0ECB4}"/>
                </a:ext>
              </a:extLst>
            </p:cNvPr>
            <p:cNvSpPr/>
            <p:nvPr userDrawn="1"/>
          </p:nvSpPr>
          <p:spPr>
            <a:xfrm>
              <a:off x="7336216" y="-789668"/>
              <a:ext cx="526686" cy="526687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3A4C8947-92F2-4974-ADF1-9D629C650B37}"/>
                </a:ext>
              </a:extLst>
            </p:cNvPr>
            <p:cNvSpPr/>
            <p:nvPr userDrawn="1"/>
          </p:nvSpPr>
          <p:spPr>
            <a:xfrm>
              <a:off x="7336216" y="-527232"/>
              <a:ext cx="526686" cy="526687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59091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A52D2CF-099E-4003-9960-F4CBFAABCF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01D2C43-4A78-44EA-ABAF-CBB427C9DE1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3F4B1543-4F76-4D63-B78E-AF93BA92BC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D1CBDD3-4160-483A-91F0-E4148B691EB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rgbClr val="9D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E36BE1E0-C02E-4B75-B4DA-4A1642859D35}"/>
              </a:ext>
            </a:extLst>
          </p:cNvPr>
          <p:cNvGrpSpPr/>
          <p:nvPr userDrawn="1"/>
        </p:nvGrpSpPr>
        <p:grpSpPr>
          <a:xfrm>
            <a:off x="0" y="5805353"/>
            <a:ext cx="1579334" cy="1052647"/>
            <a:chOff x="1578106" y="-1054099"/>
            <a:chExt cx="1579334" cy="1052647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A4DA6D8-EED6-4B67-B05F-377A96AD415F}"/>
                </a:ext>
              </a:extLst>
            </p:cNvPr>
            <p:cNvSpPr/>
            <p:nvPr userDrawn="1"/>
          </p:nvSpPr>
          <p:spPr>
            <a:xfrm rot="16200000">
              <a:off x="1315489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0195716-57B1-4683-B969-1CB9CA3DB776}"/>
                </a:ext>
              </a:extLst>
            </p:cNvPr>
            <p:cNvSpPr/>
            <p:nvPr userDrawn="1"/>
          </p:nvSpPr>
          <p:spPr>
            <a:xfrm flipV="1">
              <a:off x="1578106" y="-527776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5B19F31-3C7F-4037-B903-A28B24D099CA}"/>
                </a:ext>
              </a:extLst>
            </p:cNvPr>
            <p:cNvSpPr/>
            <p:nvPr userDrawn="1"/>
          </p:nvSpPr>
          <p:spPr>
            <a:xfrm rot="5400000">
              <a:off x="1842996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4BCB4F4-A219-407F-BFA7-619CCA6C7420}"/>
                </a:ext>
              </a:extLst>
            </p:cNvPr>
            <p:cNvSpPr/>
            <p:nvPr userDrawn="1"/>
          </p:nvSpPr>
          <p:spPr>
            <a:xfrm rot="5400000">
              <a:off x="1974486" y="-659447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AE03C16-0808-4D1B-A675-576DC9FD7E6E}"/>
                </a:ext>
              </a:extLst>
            </p:cNvPr>
            <p:cNvSpPr/>
            <p:nvPr userDrawn="1"/>
          </p:nvSpPr>
          <p:spPr>
            <a:xfrm rot="5400000">
              <a:off x="2367954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479EE76-56F5-4C00-A4CE-97713D07426F}"/>
                </a:ext>
              </a:extLst>
            </p:cNvPr>
            <p:cNvSpPr/>
            <p:nvPr userDrawn="1"/>
          </p:nvSpPr>
          <p:spPr>
            <a:xfrm rot="5400000">
              <a:off x="2499444" y="-659447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3A675013-06FB-4D01-B1DB-6233B238A9D8}"/>
                </a:ext>
              </a:extLst>
            </p:cNvPr>
            <p:cNvSpPr/>
            <p:nvPr userDrawn="1"/>
          </p:nvSpPr>
          <p:spPr>
            <a:xfrm>
              <a:off x="2104792" y="-1054099"/>
              <a:ext cx="1052647" cy="105264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0C0B7222-E6EE-442F-AE67-734CF736F8CA}"/>
              </a:ext>
            </a:extLst>
          </p:cNvPr>
          <p:cNvGrpSpPr/>
          <p:nvPr userDrawn="1"/>
        </p:nvGrpSpPr>
        <p:grpSpPr>
          <a:xfrm>
            <a:off x="10611302" y="0"/>
            <a:ext cx="1580698" cy="1054100"/>
            <a:chOff x="7857908" y="-1054100"/>
            <a:chExt cx="1580698" cy="1054100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AC04687-A833-4291-B869-EB41221D286B}"/>
                </a:ext>
              </a:extLst>
            </p:cNvPr>
            <p:cNvSpPr/>
            <p:nvPr userDrawn="1"/>
          </p:nvSpPr>
          <p:spPr>
            <a:xfrm rot="16200000" flipH="1">
              <a:off x="8122797" y="-789485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A64A6464-8F6D-4E2C-9C10-ECD7D28D96E5}"/>
                </a:ext>
              </a:extLst>
            </p:cNvPr>
            <p:cNvSpPr/>
            <p:nvPr userDrawn="1"/>
          </p:nvSpPr>
          <p:spPr>
            <a:xfrm flipH="1">
              <a:off x="8385959" y="-1052647"/>
              <a:ext cx="1052647" cy="105264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6BACFF83-8962-4EF8-BD14-92CE6F250CA0}"/>
                </a:ext>
              </a:extLst>
            </p:cNvPr>
            <p:cNvSpPr/>
            <p:nvPr userDrawn="1"/>
          </p:nvSpPr>
          <p:spPr>
            <a:xfrm rot="16200000">
              <a:off x="7595291" y="-790938"/>
              <a:ext cx="1052647" cy="52632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E37F6F6E-A260-45A7-A9E1-B88E0E36E77A}"/>
                </a:ext>
              </a:extLst>
            </p:cNvPr>
            <p:cNvSpPr/>
            <p:nvPr userDrawn="1"/>
          </p:nvSpPr>
          <p:spPr>
            <a:xfrm rot="16200000" flipV="1">
              <a:off x="8253104" y="-659448"/>
              <a:ext cx="526687" cy="26334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2AD080C5-FAF6-492E-AD9B-2D8C5FCB035A}"/>
                </a:ext>
              </a:extLst>
            </p:cNvPr>
            <p:cNvSpPr/>
            <p:nvPr userDrawn="1"/>
          </p:nvSpPr>
          <p:spPr>
            <a:xfrm flipV="1">
              <a:off x="7857908" y="-527777"/>
              <a:ext cx="526686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DEF10DBA-303C-4A4D-B383-32241DD2DBF0}"/>
                </a:ext>
              </a:extLst>
            </p:cNvPr>
            <p:cNvSpPr/>
            <p:nvPr userDrawn="1"/>
          </p:nvSpPr>
          <p:spPr>
            <a:xfrm>
              <a:off x="8121433" y="-791120"/>
              <a:ext cx="526686" cy="52668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9D8C5B0D-9AF5-44BD-9160-42B2A8C440B3}"/>
                </a:ext>
              </a:extLst>
            </p:cNvPr>
            <p:cNvSpPr/>
            <p:nvPr userDrawn="1"/>
          </p:nvSpPr>
          <p:spPr>
            <a:xfrm>
              <a:off x="7858453" y="-1054100"/>
              <a:ext cx="1052646" cy="105264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01C135FC-9FE4-412D-A594-A5105B2D840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034494" y="-878193"/>
              <a:ext cx="700563" cy="700833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C7A6B0B6-7639-4622-B553-C9C3207AE48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46732" y="-965989"/>
              <a:ext cx="876088" cy="876425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218E60A-A11E-4684-BF2F-19BE9692AE73}"/>
                </a:ext>
              </a:extLst>
            </p:cNvPr>
            <p:cNvSpPr/>
            <p:nvPr userDrawn="1"/>
          </p:nvSpPr>
          <p:spPr>
            <a:xfrm rot="16200000" flipH="1">
              <a:off x="8649121" y="-789485"/>
              <a:ext cx="1052647" cy="52632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753F914-4E95-496B-8346-573E8BB9A4F7}"/>
                </a:ext>
              </a:extLst>
            </p:cNvPr>
            <p:cNvSpPr/>
            <p:nvPr userDrawn="1"/>
          </p:nvSpPr>
          <p:spPr>
            <a:xfrm rot="16200000" flipH="1">
              <a:off x="9043591" y="-657995"/>
              <a:ext cx="526687" cy="26334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95475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0681ADD6-1EE1-4CD9-BA04-C6E682112BC6}"/>
              </a:ext>
            </a:extLst>
          </p:cNvPr>
          <p:cNvGrpSpPr/>
          <p:nvPr userDrawn="1"/>
        </p:nvGrpSpPr>
        <p:grpSpPr>
          <a:xfrm flipH="1">
            <a:off x="10085842" y="5805353"/>
            <a:ext cx="2106158" cy="1052647"/>
            <a:chOff x="526324" y="-1054099"/>
            <a:chExt cx="2106158" cy="1052647"/>
          </a:xfrm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C791D65-4456-4251-B245-FAC475831F89}"/>
                </a:ext>
              </a:extLst>
            </p:cNvPr>
            <p:cNvSpPr/>
            <p:nvPr userDrawn="1"/>
          </p:nvSpPr>
          <p:spPr>
            <a:xfrm rot="5400000">
              <a:off x="263163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1B01CB3-FBF0-4B5F-BD91-0EFDB0B059CA}"/>
                </a:ext>
              </a:extLst>
            </p:cNvPr>
            <p:cNvSpPr/>
            <p:nvPr userDrawn="1"/>
          </p:nvSpPr>
          <p:spPr>
            <a:xfrm rot="5400000" flipH="1">
              <a:off x="789485" y="-790937"/>
              <a:ext cx="1052647" cy="52632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744B2F1-CFB1-4471-AF92-5F0A63A107EB}"/>
                </a:ext>
              </a:extLst>
            </p:cNvPr>
            <p:cNvSpPr/>
            <p:nvPr userDrawn="1"/>
          </p:nvSpPr>
          <p:spPr>
            <a:xfrm rot="5400000" flipH="1" flipV="1">
              <a:off x="657632" y="-659447"/>
              <a:ext cx="526687" cy="26334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1B26CA72-8EBE-4CC0-AF59-F01346C59CFA}"/>
                </a:ext>
              </a:extLst>
            </p:cNvPr>
            <p:cNvSpPr/>
            <p:nvPr userDrawn="1"/>
          </p:nvSpPr>
          <p:spPr>
            <a:xfrm flipH="1" flipV="1">
              <a:off x="1052829" y="-527776"/>
              <a:ext cx="526686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4A7DF705-6C27-4D90-B13E-5114C1C1381B}"/>
                </a:ext>
              </a:extLst>
            </p:cNvPr>
            <p:cNvSpPr/>
            <p:nvPr userDrawn="1"/>
          </p:nvSpPr>
          <p:spPr>
            <a:xfrm flipH="1">
              <a:off x="789304" y="-791119"/>
              <a:ext cx="526686" cy="52668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729DEEE7-DEE7-4B68-A1A4-79E4C29AD193}"/>
                </a:ext>
              </a:extLst>
            </p:cNvPr>
            <p:cNvSpPr/>
            <p:nvPr userDrawn="1"/>
          </p:nvSpPr>
          <p:spPr>
            <a:xfrm flipH="1">
              <a:off x="526324" y="-1054099"/>
              <a:ext cx="1052646" cy="105264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13058C4E-ED81-482F-B672-8C897226288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702366" y="-878192"/>
              <a:ext cx="700563" cy="700833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C31B2638-CCFC-4417-BBEC-E77DE16837E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4603" y="-965988"/>
              <a:ext cx="876088" cy="876425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A4DA6D8-EED6-4B67-B05F-377A96AD415F}"/>
                </a:ext>
              </a:extLst>
            </p:cNvPr>
            <p:cNvSpPr/>
            <p:nvPr userDrawn="1"/>
          </p:nvSpPr>
          <p:spPr>
            <a:xfrm rot="16200000">
              <a:off x="1315489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0195716-57B1-4683-B969-1CB9CA3DB776}"/>
                </a:ext>
              </a:extLst>
            </p:cNvPr>
            <p:cNvSpPr/>
            <p:nvPr userDrawn="1"/>
          </p:nvSpPr>
          <p:spPr>
            <a:xfrm flipV="1">
              <a:off x="1578106" y="-527776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5B19F31-3C7F-4037-B903-A28B24D099CA}"/>
                </a:ext>
              </a:extLst>
            </p:cNvPr>
            <p:cNvSpPr/>
            <p:nvPr userDrawn="1"/>
          </p:nvSpPr>
          <p:spPr>
            <a:xfrm rot="5400000">
              <a:off x="1842996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4BCB4F4-A219-407F-BFA7-619CCA6C7420}"/>
                </a:ext>
              </a:extLst>
            </p:cNvPr>
            <p:cNvSpPr/>
            <p:nvPr userDrawn="1"/>
          </p:nvSpPr>
          <p:spPr>
            <a:xfrm rot="5400000">
              <a:off x="1974486" y="-659447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2BC286DB-2173-4334-A910-382BC6995A66}"/>
              </a:ext>
            </a:extLst>
          </p:cNvPr>
          <p:cNvGrpSpPr/>
          <p:nvPr userDrawn="1"/>
        </p:nvGrpSpPr>
        <p:grpSpPr>
          <a:xfrm flipH="1">
            <a:off x="0" y="0"/>
            <a:ext cx="1580337" cy="1054100"/>
            <a:chOff x="5753479" y="-1054100"/>
            <a:chExt cx="1580337" cy="1054100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96B2917-1A68-4C24-A3D3-5AA9703F3EF7}"/>
                </a:ext>
              </a:extLst>
            </p:cNvPr>
            <p:cNvSpPr/>
            <p:nvPr userDrawn="1"/>
          </p:nvSpPr>
          <p:spPr>
            <a:xfrm rot="5400000">
              <a:off x="6018188" y="-789485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30A1F8C-859A-4FB4-971B-5CFD17C64D04}"/>
                </a:ext>
              </a:extLst>
            </p:cNvPr>
            <p:cNvSpPr/>
            <p:nvPr userDrawn="1"/>
          </p:nvSpPr>
          <p:spPr>
            <a:xfrm rot="5400000">
              <a:off x="6544330" y="-789485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F5F23735-8114-4126-BDC6-3994823F27BA}"/>
                </a:ext>
              </a:extLst>
            </p:cNvPr>
            <p:cNvSpPr/>
            <p:nvPr userDrawn="1"/>
          </p:nvSpPr>
          <p:spPr>
            <a:xfrm rot="16200000" flipH="1">
              <a:off x="6412840" y="-657995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485AB3A4-9A8A-4B21-838C-97B2D4D9B74A}"/>
                </a:ext>
              </a:extLst>
            </p:cNvPr>
            <p:cNvSpPr/>
            <p:nvPr userDrawn="1"/>
          </p:nvSpPr>
          <p:spPr>
            <a:xfrm>
              <a:off x="6281168" y="-1052647"/>
              <a:ext cx="1052647" cy="105264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2DA425A3-2DD3-464C-8874-1D6D7115F3E1}"/>
                </a:ext>
              </a:extLst>
            </p:cNvPr>
            <p:cNvGrpSpPr/>
            <p:nvPr userDrawn="1"/>
          </p:nvGrpSpPr>
          <p:grpSpPr>
            <a:xfrm>
              <a:off x="5753479" y="-1054100"/>
              <a:ext cx="1053191" cy="1052647"/>
              <a:chOff x="7857908" y="-1054100"/>
              <a:chExt cx="1053191" cy="1052647"/>
            </a:xfrm>
          </p:grpSpPr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6BACFF83-8962-4EF8-BD14-92CE6F250CA0}"/>
                  </a:ext>
                </a:extLst>
              </p:cNvPr>
              <p:cNvSpPr/>
              <p:nvPr userDrawn="1"/>
            </p:nvSpPr>
            <p:spPr>
              <a:xfrm rot="16200000">
                <a:off x="7595291" y="-790938"/>
                <a:ext cx="1052647" cy="526323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9DCDFF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2AD080C5-FAF6-492E-AD9B-2D8C5FCB035A}"/>
                  </a:ext>
                </a:extLst>
              </p:cNvPr>
              <p:cNvSpPr/>
              <p:nvPr userDrawn="1"/>
            </p:nvSpPr>
            <p:spPr>
              <a:xfrm flipV="1">
                <a:off x="7857908" y="-527777"/>
                <a:ext cx="526686" cy="263344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DEF10DBA-303C-4A4D-B383-32241DD2DBF0}"/>
                  </a:ext>
                </a:extLst>
              </p:cNvPr>
              <p:cNvSpPr/>
              <p:nvPr userDrawn="1"/>
            </p:nvSpPr>
            <p:spPr>
              <a:xfrm>
                <a:off x="8121433" y="-791120"/>
                <a:ext cx="526686" cy="526687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2" name="타원 61">
                <a:extLst>
                  <a:ext uri="{FF2B5EF4-FFF2-40B4-BE49-F238E27FC236}">
                    <a16:creationId xmlns:a16="http://schemas.microsoft.com/office/drawing/2014/main" id="{9D8C5B0D-9AF5-44BD-9160-42B2A8C440B3}"/>
                  </a:ext>
                </a:extLst>
              </p:cNvPr>
              <p:cNvSpPr/>
              <p:nvPr userDrawn="1"/>
            </p:nvSpPr>
            <p:spPr>
              <a:xfrm>
                <a:off x="7858453" y="-1054100"/>
                <a:ext cx="1052646" cy="1052647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3" name="타원 62">
                <a:extLst>
                  <a:ext uri="{FF2B5EF4-FFF2-40B4-BE49-F238E27FC236}">
                    <a16:creationId xmlns:a16="http://schemas.microsoft.com/office/drawing/2014/main" id="{01C135FC-9FE4-412D-A594-A5105B2D840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4494" y="-878193"/>
                <a:ext cx="700563" cy="700833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C7A6B0B6-7639-4622-B553-C9C3207AE48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7946732" y="-965989"/>
                <a:ext cx="876088" cy="876425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</p:grp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2B8043CF-1DEB-48A9-8DA6-5A2EDFE503BE}"/>
              </a:ext>
            </a:extLst>
          </p:cNvPr>
          <p:cNvGrpSpPr/>
          <p:nvPr userDrawn="1"/>
        </p:nvGrpSpPr>
        <p:grpSpPr>
          <a:xfrm flipH="1">
            <a:off x="1580838" y="0"/>
            <a:ext cx="526323" cy="1052647"/>
            <a:chOff x="9953894" y="1052647"/>
            <a:chExt cx="526323" cy="1052647"/>
          </a:xfrm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ACEC5A98-6703-4585-B73F-8B1A35388A24}"/>
                </a:ext>
              </a:extLst>
            </p:cNvPr>
            <p:cNvSpPr/>
            <p:nvPr userDrawn="1"/>
          </p:nvSpPr>
          <p:spPr>
            <a:xfrm rot="16200000" flipH="1">
              <a:off x="9690732" y="1315809"/>
              <a:ext cx="1052647" cy="52632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21C75C6D-FEB2-4FA0-B25C-90266FF69B2F}"/>
                </a:ext>
              </a:extLst>
            </p:cNvPr>
            <p:cNvSpPr/>
            <p:nvPr userDrawn="1"/>
          </p:nvSpPr>
          <p:spPr>
            <a:xfrm rot="16200000" flipH="1">
              <a:off x="10085202" y="1447299"/>
              <a:ext cx="526687" cy="26334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75092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2E0F3B35-507D-4B9A-B00D-2395932A4622}"/>
              </a:ext>
            </a:extLst>
          </p:cNvPr>
          <p:cNvGrpSpPr/>
          <p:nvPr userDrawn="1"/>
        </p:nvGrpSpPr>
        <p:grpSpPr>
          <a:xfrm>
            <a:off x="0" y="5805353"/>
            <a:ext cx="1579334" cy="1052647"/>
            <a:chOff x="1578106" y="-1054099"/>
            <a:chExt cx="1579334" cy="1052647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A4DA6D8-EED6-4B67-B05F-377A96AD415F}"/>
                </a:ext>
              </a:extLst>
            </p:cNvPr>
            <p:cNvSpPr/>
            <p:nvPr userDrawn="1"/>
          </p:nvSpPr>
          <p:spPr>
            <a:xfrm rot="16200000">
              <a:off x="1315489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0195716-57B1-4683-B969-1CB9CA3DB776}"/>
                </a:ext>
              </a:extLst>
            </p:cNvPr>
            <p:cNvSpPr/>
            <p:nvPr userDrawn="1"/>
          </p:nvSpPr>
          <p:spPr>
            <a:xfrm flipV="1">
              <a:off x="1578106" y="-527776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5B19F31-3C7F-4037-B903-A28B24D099CA}"/>
                </a:ext>
              </a:extLst>
            </p:cNvPr>
            <p:cNvSpPr/>
            <p:nvPr userDrawn="1"/>
          </p:nvSpPr>
          <p:spPr>
            <a:xfrm rot="5400000">
              <a:off x="1842996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4BCB4F4-A219-407F-BFA7-619CCA6C7420}"/>
                </a:ext>
              </a:extLst>
            </p:cNvPr>
            <p:cNvSpPr/>
            <p:nvPr userDrawn="1"/>
          </p:nvSpPr>
          <p:spPr>
            <a:xfrm rot="5400000">
              <a:off x="1974486" y="-659447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AE03C16-0808-4D1B-A675-576DC9FD7E6E}"/>
                </a:ext>
              </a:extLst>
            </p:cNvPr>
            <p:cNvSpPr/>
            <p:nvPr userDrawn="1"/>
          </p:nvSpPr>
          <p:spPr>
            <a:xfrm rot="5400000">
              <a:off x="2367954" y="-790937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479EE76-56F5-4C00-A4CE-97713D07426F}"/>
                </a:ext>
              </a:extLst>
            </p:cNvPr>
            <p:cNvSpPr/>
            <p:nvPr userDrawn="1"/>
          </p:nvSpPr>
          <p:spPr>
            <a:xfrm rot="5400000">
              <a:off x="2499444" y="-659447"/>
              <a:ext cx="526687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3A675013-06FB-4D01-B1DB-6233B238A9D8}"/>
                </a:ext>
              </a:extLst>
            </p:cNvPr>
            <p:cNvSpPr/>
            <p:nvPr userDrawn="1"/>
          </p:nvSpPr>
          <p:spPr>
            <a:xfrm>
              <a:off x="2104792" y="-1054099"/>
              <a:ext cx="1052647" cy="105264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4B83DA1D-376D-44E9-BF7D-4106ABF9C884}"/>
              </a:ext>
            </a:extLst>
          </p:cNvPr>
          <p:cNvGrpSpPr/>
          <p:nvPr userDrawn="1"/>
        </p:nvGrpSpPr>
        <p:grpSpPr>
          <a:xfrm>
            <a:off x="10611302" y="0"/>
            <a:ext cx="1580698" cy="1054100"/>
            <a:chOff x="7857908" y="-1054100"/>
            <a:chExt cx="1580698" cy="1054100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AC04687-A833-4291-B869-EB41221D286B}"/>
                </a:ext>
              </a:extLst>
            </p:cNvPr>
            <p:cNvSpPr/>
            <p:nvPr userDrawn="1"/>
          </p:nvSpPr>
          <p:spPr>
            <a:xfrm rot="16200000" flipH="1">
              <a:off x="8122797" y="-789485"/>
              <a:ext cx="1052647" cy="52632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A64A6464-8F6D-4E2C-9C10-ECD7D28D96E5}"/>
                </a:ext>
              </a:extLst>
            </p:cNvPr>
            <p:cNvSpPr/>
            <p:nvPr userDrawn="1"/>
          </p:nvSpPr>
          <p:spPr>
            <a:xfrm flipH="1">
              <a:off x="8385959" y="-1052647"/>
              <a:ext cx="1052647" cy="105264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6BACFF83-8962-4EF8-BD14-92CE6F250CA0}"/>
                </a:ext>
              </a:extLst>
            </p:cNvPr>
            <p:cNvSpPr/>
            <p:nvPr userDrawn="1"/>
          </p:nvSpPr>
          <p:spPr>
            <a:xfrm rot="16200000">
              <a:off x="7595291" y="-790938"/>
              <a:ext cx="1052647" cy="52632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E37F6F6E-A260-45A7-A9E1-B88E0E36E77A}"/>
                </a:ext>
              </a:extLst>
            </p:cNvPr>
            <p:cNvSpPr/>
            <p:nvPr userDrawn="1"/>
          </p:nvSpPr>
          <p:spPr>
            <a:xfrm rot="16200000" flipV="1">
              <a:off x="8253104" y="-659448"/>
              <a:ext cx="526687" cy="263343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2AD080C5-FAF6-492E-AD9B-2D8C5FCB035A}"/>
                </a:ext>
              </a:extLst>
            </p:cNvPr>
            <p:cNvSpPr/>
            <p:nvPr userDrawn="1"/>
          </p:nvSpPr>
          <p:spPr>
            <a:xfrm flipV="1">
              <a:off x="7857908" y="-527777"/>
              <a:ext cx="526686" cy="263344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DEF10DBA-303C-4A4D-B383-32241DD2DBF0}"/>
                </a:ext>
              </a:extLst>
            </p:cNvPr>
            <p:cNvSpPr/>
            <p:nvPr userDrawn="1"/>
          </p:nvSpPr>
          <p:spPr>
            <a:xfrm>
              <a:off x="8121433" y="-791120"/>
              <a:ext cx="526686" cy="52668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9D8C5B0D-9AF5-44BD-9160-42B2A8C440B3}"/>
                </a:ext>
              </a:extLst>
            </p:cNvPr>
            <p:cNvSpPr/>
            <p:nvPr userDrawn="1"/>
          </p:nvSpPr>
          <p:spPr>
            <a:xfrm>
              <a:off x="7858453" y="-1054100"/>
              <a:ext cx="1052646" cy="105264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01C135FC-9FE4-412D-A594-A5105B2D840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034494" y="-878193"/>
              <a:ext cx="700563" cy="700833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C7A6B0B6-7639-4622-B553-C9C3207AE48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46732" y="-965989"/>
              <a:ext cx="876088" cy="876425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04888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C3529BF9-60D5-41BC-835D-B7D338583DA9}"/>
              </a:ext>
            </a:extLst>
          </p:cNvPr>
          <p:cNvGrpSpPr/>
          <p:nvPr userDrawn="1"/>
        </p:nvGrpSpPr>
        <p:grpSpPr>
          <a:xfrm>
            <a:off x="0" y="5245101"/>
            <a:ext cx="3247906" cy="1612900"/>
            <a:chOff x="0" y="5805353"/>
            <a:chExt cx="2119721" cy="1052647"/>
          </a:xfrm>
        </p:grpSpPr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9AA418D5-3616-4094-BF87-D3510FE9B5F1}"/>
                </a:ext>
              </a:extLst>
            </p:cNvPr>
            <p:cNvGrpSpPr/>
            <p:nvPr userDrawn="1"/>
          </p:nvGrpSpPr>
          <p:grpSpPr>
            <a:xfrm>
              <a:off x="1065346" y="5805353"/>
              <a:ext cx="1054375" cy="1052647"/>
              <a:chOff x="7943347" y="-2137000"/>
              <a:chExt cx="2633215" cy="2628900"/>
            </a:xfrm>
          </p:grpSpPr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6A4DA6D8-EED6-4B67-B05F-377A96AD415F}"/>
                  </a:ext>
                </a:extLst>
              </p:cNvPr>
              <p:cNvSpPr/>
              <p:nvPr userDrawn="1"/>
            </p:nvSpPr>
            <p:spPr>
              <a:xfrm rot="16200000">
                <a:off x="7287482" y="-1479775"/>
                <a:ext cx="2628900" cy="1314450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9DCDFF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D0195716-57B1-4683-B969-1CB9CA3DB776}"/>
                  </a:ext>
                </a:extLst>
              </p:cNvPr>
              <p:cNvSpPr/>
              <p:nvPr userDrawn="1"/>
            </p:nvSpPr>
            <p:spPr>
              <a:xfrm flipV="1">
                <a:off x="7943347" y="-822550"/>
                <a:ext cx="1315357" cy="657679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E5B19F31-3C7F-4037-B903-A28B24D099CA}"/>
                  </a:ext>
                </a:extLst>
              </p:cNvPr>
              <p:cNvSpPr/>
              <p:nvPr userDrawn="1"/>
            </p:nvSpPr>
            <p:spPr>
              <a:xfrm rot="5400000">
                <a:off x="8604887" y="-1479775"/>
                <a:ext cx="2628900" cy="1314450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C4BCB4F4-A219-407F-BFA7-619CCA6C7420}"/>
                  </a:ext>
                </a:extLst>
              </p:cNvPr>
              <p:cNvSpPr/>
              <p:nvPr userDrawn="1"/>
            </p:nvSpPr>
            <p:spPr>
              <a:xfrm rot="5400000">
                <a:off x="8933273" y="-1151389"/>
                <a:ext cx="1315357" cy="657679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3A3DA3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220FC841-636D-48FD-B30D-4D66C2FEE4BB}"/>
                </a:ext>
              </a:extLst>
            </p:cNvPr>
            <p:cNvGrpSpPr/>
            <p:nvPr userDrawn="1"/>
          </p:nvGrpSpPr>
          <p:grpSpPr>
            <a:xfrm>
              <a:off x="0" y="5805353"/>
              <a:ext cx="526323" cy="1052647"/>
              <a:chOff x="168988" y="3232702"/>
              <a:chExt cx="1314450" cy="2628900"/>
            </a:xfrm>
          </p:grpSpPr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F78303E7-39C7-47FC-A6D0-62B68E1C2569}"/>
                  </a:ext>
                </a:extLst>
              </p:cNvPr>
              <p:cNvSpPr/>
              <p:nvPr userDrawn="1"/>
            </p:nvSpPr>
            <p:spPr>
              <a:xfrm rot="5400000">
                <a:off x="-488237" y="3889927"/>
                <a:ext cx="2628900" cy="1314450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80191427-8037-4E24-9842-702F45B4017A}"/>
                  </a:ext>
                </a:extLst>
              </p:cNvPr>
              <p:cNvSpPr/>
              <p:nvPr userDrawn="1"/>
            </p:nvSpPr>
            <p:spPr>
              <a:xfrm rot="5400000">
                <a:off x="-159851" y="4218313"/>
                <a:ext cx="1315357" cy="657679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3A3DA3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502FDA9D-24BC-4F3C-AD74-92D239B1F1F1}"/>
                </a:ext>
              </a:extLst>
            </p:cNvPr>
            <p:cNvGrpSpPr/>
            <p:nvPr userDrawn="1"/>
          </p:nvGrpSpPr>
          <p:grpSpPr>
            <a:xfrm>
              <a:off x="0" y="5805353"/>
              <a:ext cx="1052647" cy="1052647"/>
              <a:chOff x="11918514" y="1043116"/>
              <a:chExt cx="2628900" cy="2628900"/>
            </a:xfrm>
          </p:grpSpPr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8C791D65-4456-4251-B245-FAC475831F89}"/>
                  </a:ext>
                </a:extLst>
              </p:cNvPr>
              <p:cNvSpPr/>
              <p:nvPr userDrawn="1"/>
            </p:nvSpPr>
            <p:spPr>
              <a:xfrm rot="5400000">
                <a:off x="12575739" y="1700341"/>
                <a:ext cx="2628900" cy="1314450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9DCDFF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27" name="타원 26">
                <a:extLst>
                  <a:ext uri="{FF2B5EF4-FFF2-40B4-BE49-F238E27FC236}">
                    <a16:creationId xmlns:a16="http://schemas.microsoft.com/office/drawing/2014/main" id="{864753BD-297C-4E92-91F6-6DDCC763BEC8}"/>
                  </a:ext>
                </a:extLst>
              </p:cNvPr>
              <p:cNvSpPr/>
              <p:nvPr userDrawn="1"/>
            </p:nvSpPr>
            <p:spPr>
              <a:xfrm>
                <a:off x="11918514" y="1043116"/>
                <a:ext cx="2628900" cy="2628900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</p:grp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3FBB306-FC11-4CB9-AE7D-E6981E23915D}"/>
              </a:ext>
            </a:extLst>
          </p:cNvPr>
          <p:cNvGrpSpPr/>
          <p:nvPr userDrawn="1"/>
        </p:nvGrpSpPr>
        <p:grpSpPr>
          <a:xfrm flipH="1">
            <a:off x="11380560" y="2226"/>
            <a:ext cx="1612900" cy="1612900"/>
            <a:chOff x="11918514" y="1043116"/>
            <a:chExt cx="2628900" cy="2628900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AC04687-A833-4291-B869-EB41221D286B}"/>
                </a:ext>
              </a:extLst>
            </p:cNvPr>
            <p:cNvSpPr/>
            <p:nvPr userDrawn="1"/>
          </p:nvSpPr>
          <p:spPr>
            <a:xfrm rot="5400000">
              <a:off x="12575739" y="1700341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A64A6464-8F6D-4E2C-9C10-ECD7D28D96E5}"/>
                </a:ext>
              </a:extLst>
            </p:cNvPr>
            <p:cNvSpPr/>
            <p:nvPr userDrawn="1"/>
          </p:nvSpPr>
          <p:spPr>
            <a:xfrm>
              <a:off x="11918514" y="1043116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F91112F1-9E26-41A3-8DB7-DEE9A79D6813}"/>
              </a:ext>
            </a:extLst>
          </p:cNvPr>
          <p:cNvGrpSpPr/>
          <p:nvPr userDrawn="1"/>
        </p:nvGrpSpPr>
        <p:grpSpPr>
          <a:xfrm>
            <a:off x="9772110" y="2225"/>
            <a:ext cx="807563" cy="1612900"/>
            <a:chOff x="6920048" y="495300"/>
            <a:chExt cx="1316265" cy="2628900"/>
          </a:xfrm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8B66DA3C-29DD-4FF4-918B-192A33B0498D}"/>
                </a:ext>
              </a:extLst>
            </p:cNvPr>
            <p:cNvSpPr/>
            <p:nvPr userDrawn="1"/>
          </p:nvSpPr>
          <p:spPr>
            <a:xfrm flipV="1">
              <a:off x="6920956" y="49530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67ED9934-CDB8-4CDE-AF27-2F8E7FAA46FE}"/>
                </a:ext>
              </a:extLst>
            </p:cNvPr>
            <p:cNvSpPr/>
            <p:nvPr userDrawn="1"/>
          </p:nvSpPr>
          <p:spPr>
            <a:xfrm flipV="1">
              <a:off x="6920956" y="1152979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0F2714E-28AD-47C5-9186-4BD5B4DB8BE6}"/>
                </a:ext>
              </a:extLst>
            </p:cNvPr>
            <p:cNvSpPr/>
            <p:nvPr userDrawn="1"/>
          </p:nvSpPr>
          <p:spPr>
            <a:xfrm flipV="1">
              <a:off x="6920956" y="180975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BF8C4B8-1A40-4DED-9A4C-0BCF3EE50CBB}"/>
                </a:ext>
              </a:extLst>
            </p:cNvPr>
            <p:cNvSpPr/>
            <p:nvPr userDrawn="1"/>
          </p:nvSpPr>
          <p:spPr>
            <a:xfrm flipV="1">
              <a:off x="6920956" y="246652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D3BF3192-6F49-4331-9C4D-BA1FCDF0ECB4}"/>
                </a:ext>
              </a:extLst>
            </p:cNvPr>
            <p:cNvSpPr/>
            <p:nvPr userDrawn="1"/>
          </p:nvSpPr>
          <p:spPr>
            <a:xfrm>
              <a:off x="6920048" y="1152070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3A4C8947-92F2-4974-ADF1-9D629C650B37}"/>
                </a:ext>
              </a:extLst>
            </p:cNvPr>
            <p:cNvSpPr/>
            <p:nvPr userDrawn="1"/>
          </p:nvSpPr>
          <p:spPr>
            <a:xfrm>
              <a:off x="6920048" y="1807483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C2ACCEF0-234E-4866-9B81-3F4F42844834}"/>
              </a:ext>
            </a:extLst>
          </p:cNvPr>
          <p:cNvGrpSpPr/>
          <p:nvPr userDrawn="1"/>
        </p:nvGrpSpPr>
        <p:grpSpPr>
          <a:xfrm>
            <a:off x="10571463" y="0"/>
            <a:ext cx="1613733" cy="1612900"/>
            <a:chOff x="8986278" y="603802"/>
            <a:chExt cx="2630260" cy="2628900"/>
          </a:xfrm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6BACFF83-8962-4EF8-BD14-92CE6F250CA0}"/>
                </a:ext>
              </a:extLst>
            </p:cNvPr>
            <p:cNvSpPr/>
            <p:nvPr userDrawn="1"/>
          </p:nvSpPr>
          <p:spPr>
            <a:xfrm rot="16200000">
              <a:off x="8330413" y="1261027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E37F6F6E-A260-45A7-A9E1-B88E0E36E77A}"/>
                </a:ext>
              </a:extLst>
            </p:cNvPr>
            <p:cNvSpPr/>
            <p:nvPr userDrawn="1"/>
          </p:nvSpPr>
          <p:spPr>
            <a:xfrm rot="16200000" flipV="1">
              <a:off x="9973249" y="1589413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2AD080C5-FAF6-492E-AD9B-2D8C5FCB035A}"/>
                </a:ext>
              </a:extLst>
            </p:cNvPr>
            <p:cNvSpPr/>
            <p:nvPr userDrawn="1"/>
          </p:nvSpPr>
          <p:spPr>
            <a:xfrm flipV="1">
              <a:off x="8986278" y="1918252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DEF10DBA-303C-4A4D-B383-32241DD2DBF0}"/>
                </a:ext>
              </a:extLst>
            </p:cNvPr>
            <p:cNvSpPr/>
            <p:nvPr userDrawn="1"/>
          </p:nvSpPr>
          <p:spPr>
            <a:xfrm>
              <a:off x="9644410" y="1260574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9D8C5B0D-9AF5-44BD-9160-42B2A8C440B3}"/>
                </a:ext>
              </a:extLst>
            </p:cNvPr>
            <p:cNvSpPr/>
            <p:nvPr userDrawn="1"/>
          </p:nvSpPr>
          <p:spPr>
            <a:xfrm>
              <a:off x="8987638" y="603802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01C135FC-9FE4-412D-A594-A5105B2D840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427288" y="1043116"/>
              <a:ext cx="1749600" cy="1750272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C7A6B0B6-7639-4622-B553-C9C3207AE48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208108" y="823852"/>
              <a:ext cx="2187960" cy="21888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56158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3A3D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02FDA9D-24BC-4F3C-AD74-92D239B1F1F1}"/>
              </a:ext>
            </a:extLst>
          </p:cNvPr>
          <p:cNvGrpSpPr/>
          <p:nvPr userDrawn="1"/>
        </p:nvGrpSpPr>
        <p:grpSpPr>
          <a:xfrm>
            <a:off x="8810077" y="4604160"/>
            <a:ext cx="2253840" cy="2253840"/>
            <a:chOff x="11918514" y="1043116"/>
            <a:chExt cx="2628900" cy="2628900"/>
          </a:xfrm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C791D65-4456-4251-B245-FAC475831F89}"/>
                </a:ext>
              </a:extLst>
            </p:cNvPr>
            <p:cNvSpPr/>
            <p:nvPr userDrawn="1"/>
          </p:nvSpPr>
          <p:spPr>
            <a:xfrm rot="5400000">
              <a:off x="12575739" y="1700341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864753BD-297C-4E92-91F6-6DDCC763BEC8}"/>
                </a:ext>
              </a:extLst>
            </p:cNvPr>
            <p:cNvSpPr/>
            <p:nvPr userDrawn="1"/>
          </p:nvSpPr>
          <p:spPr>
            <a:xfrm>
              <a:off x="11918514" y="1043116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C73D4CC-A501-4C9B-B346-030C0151323C}"/>
              </a:ext>
            </a:extLst>
          </p:cNvPr>
          <p:cNvGrpSpPr/>
          <p:nvPr userDrawn="1"/>
        </p:nvGrpSpPr>
        <p:grpSpPr>
          <a:xfrm>
            <a:off x="9936996" y="4604160"/>
            <a:ext cx="2255004" cy="2253840"/>
            <a:chOff x="11136411" y="4229100"/>
            <a:chExt cx="2630260" cy="2628900"/>
          </a:xfrm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1B01CB3-FBF0-4B5F-BD91-0EFDB0B059CA}"/>
                </a:ext>
              </a:extLst>
            </p:cNvPr>
            <p:cNvSpPr/>
            <p:nvPr userDrawn="1"/>
          </p:nvSpPr>
          <p:spPr>
            <a:xfrm rot="5400000" flipH="1">
              <a:off x="11793636" y="48863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744B2F1-CFB1-4471-AF92-5F0A63A107EB}"/>
                </a:ext>
              </a:extLst>
            </p:cNvPr>
            <p:cNvSpPr/>
            <p:nvPr userDrawn="1"/>
          </p:nvSpPr>
          <p:spPr>
            <a:xfrm rot="5400000" flipH="1" flipV="1">
              <a:off x="11464343" y="521471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1B26CA72-8EBE-4CC0-AF59-F01346C59CFA}"/>
                </a:ext>
              </a:extLst>
            </p:cNvPr>
            <p:cNvSpPr/>
            <p:nvPr userDrawn="1"/>
          </p:nvSpPr>
          <p:spPr>
            <a:xfrm flipH="1" flipV="1">
              <a:off x="12451314" y="554355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4A7DF705-6C27-4D90-B13E-5114C1C1381B}"/>
                </a:ext>
              </a:extLst>
            </p:cNvPr>
            <p:cNvSpPr/>
            <p:nvPr userDrawn="1"/>
          </p:nvSpPr>
          <p:spPr>
            <a:xfrm flipH="1">
              <a:off x="11793182" y="4885872"/>
              <a:ext cx="1315357" cy="1315357"/>
            </a:xfrm>
            <a:prstGeom prst="ellipse">
              <a:avLst/>
            </a:prstGeom>
            <a:noFill/>
            <a:ln w="127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729DEEE7-DEE7-4B68-A1A4-79E4C29AD193}"/>
                </a:ext>
              </a:extLst>
            </p:cNvPr>
            <p:cNvSpPr/>
            <p:nvPr userDrawn="1"/>
          </p:nvSpPr>
          <p:spPr>
            <a:xfrm flipH="1">
              <a:off x="11136411" y="4229100"/>
              <a:ext cx="2628900" cy="2628900"/>
            </a:xfrm>
            <a:prstGeom prst="ellipse">
              <a:avLst/>
            </a:prstGeom>
            <a:noFill/>
            <a:ln w="127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13058C4E-ED81-482F-B672-8C897226288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76061" y="4668414"/>
              <a:ext cx="1749600" cy="1750272"/>
            </a:xfrm>
            <a:prstGeom prst="ellipse">
              <a:avLst/>
            </a:prstGeom>
            <a:noFill/>
            <a:ln w="127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C31B2638-CCFC-4417-BBEC-E77DE16837E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356881" y="4449150"/>
              <a:ext cx="2187960" cy="2188800"/>
            </a:xfrm>
            <a:prstGeom prst="ellipse">
              <a:avLst/>
            </a:prstGeom>
            <a:noFill/>
            <a:ln w="127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9AA418D5-3616-4094-BF87-D3510FE9B5F1}"/>
              </a:ext>
            </a:extLst>
          </p:cNvPr>
          <p:cNvGrpSpPr/>
          <p:nvPr userDrawn="1"/>
        </p:nvGrpSpPr>
        <p:grpSpPr>
          <a:xfrm>
            <a:off x="0" y="0"/>
            <a:ext cx="2257539" cy="2253840"/>
            <a:chOff x="7943347" y="-2137000"/>
            <a:chExt cx="2633215" cy="2628900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A4DA6D8-EED6-4B67-B05F-377A96AD415F}"/>
                </a:ext>
              </a:extLst>
            </p:cNvPr>
            <p:cNvSpPr/>
            <p:nvPr userDrawn="1"/>
          </p:nvSpPr>
          <p:spPr>
            <a:xfrm rot="16200000">
              <a:off x="7287482" y="-147977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0195716-57B1-4683-B969-1CB9CA3DB776}"/>
                </a:ext>
              </a:extLst>
            </p:cNvPr>
            <p:cNvSpPr/>
            <p:nvPr userDrawn="1"/>
          </p:nvSpPr>
          <p:spPr>
            <a:xfrm flipV="1">
              <a:off x="7943347" y="-82255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5B19F31-3C7F-4037-B903-A28B24D099CA}"/>
                </a:ext>
              </a:extLst>
            </p:cNvPr>
            <p:cNvSpPr/>
            <p:nvPr userDrawn="1"/>
          </p:nvSpPr>
          <p:spPr>
            <a:xfrm rot="5400000">
              <a:off x="8604887" y="-147977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4BCB4F4-A219-407F-BFA7-619CCA6C7420}"/>
                </a:ext>
              </a:extLst>
            </p:cNvPr>
            <p:cNvSpPr/>
            <p:nvPr userDrawn="1"/>
          </p:nvSpPr>
          <p:spPr>
            <a:xfrm rot="5400000">
              <a:off x="8933273" y="-1151389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9BF8AD86-5EEB-49C5-BDF1-41DC66BEEBC2}"/>
              </a:ext>
            </a:extLst>
          </p:cNvPr>
          <p:cNvGrpSpPr/>
          <p:nvPr userDrawn="1"/>
        </p:nvGrpSpPr>
        <p:grpSpPr>
          <a:xfrm>
            <a:off x="1127695" y="0"/>
            <a:ext cx="2253840" cy="2253840"/>
            <a:chOff x="8112838" y="3232702"/>
            <a:chExt cx="2628900" cy="2628900"/>
          </a:xfrm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AE03C16-0808-4D1B-A675-576DC9FD7E6E}"/>
                </a:ext>
              </a:extLst>
            </p:cNvPr>
            <p:cNvSpPr/>
            <p:nvPr userDrawn="1"/>
          </p:nvSpPr>
          <p:spPr>
            <a:xfrm rot="5400000">
              <a:off x="8770063" y="3889927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479EE76-56F5-4C00-A4CE-97713D07426F}"/>
                </a:ext>
              </a:extLst>
            </p:cNvPr>
            <p:cNvSpPr/>
            <p:nvPr userDrawn="1"/>
          </p:nvSpPr>
          <p:spPr>
            <a:xfrm rot="5400000">
              <a:off x="9098449" y="4218313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3A675013-06FB-4D01-B1DB-6233B238A9D8}"/>
                </a:ext>
              </a:extLst>
            </p:cNvPr>
            <p:cNvSpPr/>
            <p:nvPr userDrawn="1"/>
          </p:nvSpPr>
          <p:spPr>
            <a:xfrm>
              <a:off x="8112838" y="3232702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8560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9D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98DC6E16-FAD1-4264-A8CC-C4268F285A4F}"/>
              </a:ext>
            </a:extLst>
          </p:cNvPr>
          <p:cNvGrpSpPr/>
          <p:nvPr userDrawn="1"/>
        </p:nvGrpSpPr>
        <p:grpSpPr>
          <a:xfrm>
            <a:off x="0" y="2731"/>
            <a:ext cx="1978469" cy="1978469"/>
            <a:chOff x="2397838" y="3429000"/>
            <a:chExt cx="2628900" cy="2628900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96B2917-1A68-4C24-A3D3-5AA9703F3EF7}"/>
                </a:ext>
              </a:extLst>
            </p:cNvPr>
            <p:cNvSpPr/>
            <p:nvPr userDrawn="1"/>
          </p:nvSpPr>
          <p:spPr>
            <a:xfrm rot="5400000">
              <a:off x="1741067" y="40862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30A1F8C-859A-4FB4-971B-5CFD17C64D04}"/>
                </a:ext>
              </a:extLst>
            </p:cNvPr>
            <p:cNvSpPr/>
            <p:nvPr userDrawn="1"/>
          </p:nvSpPr>
          <p:spPr>
            <a:xfrm rot="5400000">
              <a:off x="3055063" y="40862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F5F23735-8114-4126-BDC6-3994823F27BA}"/>
                </a:ext>
              </a:extLst>
            </p:cNvPr>
            <p:cNvSpPr/>
            <p:nvPr userDrawn="1"/>
          </p:nvSpPr>
          <p:spPr>
            <a:xfrm rot="16200000" flipH="1">
              <a:off x="2726678" y="441461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485AB3A4-9A8A-4B21-838C-97B2D4D9B74A}"/>
                </a:ext>
              </a:extLst>
            </p:cNvPr>
            <p:cNvSpPr/>
            <p:nvPr userDrawn="1"/>
          </p:nvSpPr>
          <p:spPr>
            <a:xfrm>
              <a:off x="2397838" y="3429000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FF7375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F91112F1-9E26-41A3-8DB7-DEE9A79D6813}"/>
              </a:ext>
            </a:extLst>
          </p:cNvPr>
          <p:cNvGrpSpPr/>
          <p:nvPr userDrawn="1"/>
        </p:nvGrpSpPr>
        <p:grpSpPr>
          <a:xfrm>
            <a:off x="1982982" y="2729"/>
            <a:ext cx="990600" cy="1978469"/>
            <a:chOff x="6920048" y="495300"/>
            <a:chExt cx="1316265" cy="2628900"/>
          </a:xfrm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8B66DA3C-29DD-4FF4-918B-192A33B0498D}"/>
                </a:ext>
              </a:extLst>
            </p:cNvPr>
            <p:cNvSpPr/>
            <p:nvPr userDrawn="1"/>
          </p:nvSpPr>
          <p:spPr>
            <a:xfrm flipV="1">
              <a:off x="6920956" y="49530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67ED9934-CDB8-4CDE-AF27-2F8E7FAA46FE}"/>
                </a:ext>
              </a:extLst>
            </p:cNvPr>
            <p:cNvSpPr/>
            <p:nvPr userDrawn="1"/>
          </p:nvSpPr>
          <p:spPr>
            <a:xfrm flipV="1">
              <a:off x="6920956" y="1152979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0F2714E-28AD-47C5-9186-4BD5B4DB8BE6}"/>
                </a:ext>
              </a:extLst>
            </p:cNvPr>
            <p:cNvSpPr/>
            <p:nvPr userDrawn="1"/>
          </p:nvSpPr>
          <p:spPr>
            <a:xfrm flipV="1">
              <a:off x="6920956" y="180975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BF8C4B8-1A40-4DED-9A4C-0BCF3EE50CBB}"/>
                </a:ext>
              </a:extLst>
            </p:cNvPr>
            <p:cNvSpPr/>
            <p:nvPr userDrawn="1"/>
          </p:nvSpPr>
          <p:spPr>
            <a:xfrm flipV="1">
              <a:off x="6920956" y="246652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D3BF3192-6F49-4331-9C4D-BA1FCDF0ECB4}"/>
                </a:ext>
              </a:extLst>
            </p:cNvPr>
            <p:cNvSpPr/>
            <p:nvPr userDrawn="1"/>
          </p:nvSpPr>
          <p:spPr>
            <a:xfrm>
              <a:off x="6920048" y="1152070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3A4C8947-92F2-4974-ADF1-9D629C650B37}"/>
                </a:ext>
              </a:extLst>
            </p:cNvPr>
            <p:cNvSpPr/>
            <p:nvPr userDrawn="1"/>
          </p:nvSpPr>
          <p:spPr>
            <a:xfrm>
              <a:off x="6920048" y="1807483"/>
              <a:ext cx="1315357" cy="1315357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28668844-3C4F-4AE9-923A-31A079E4D409}"/>
              </a:ext>
            </a:extLst>
          </p:cNvPr>
          <p:cNvGrpSpPr/>
          <p:nvPr userDrawn="1"/>
        </p:nvGrpSpPr>
        <p:grpSpPr>
          <a:xfrm>
            <a:off x="9221049" y="4876800"/>
            <a:ext cx="2970951" cy="1981200"/>
            <a:chOff x="2963511" y="0"/>
            <a:chExt cx="2970951" cy="1981200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B3FBB306-FC11-4CB9-AE7D-E6981E23915D}"/>
                </a:ext>
              </a:extLst>
            </p:cNvPr>
            <p:cNvGrpSpPr/>
            <p:nvPr userDrawn="1"/>
          </p:nvGrpSpPr>
          <p:grpSpPr>
            <a:xfrm flipH="1">
              <a:off x="3955993" y="2731"/>
              <a:ext cx="1978469" cy="1978469"/>
              <a:chOff x="11918514" y="1043116"/>
              <a:chExt cx="2628900" cy="2628900"/>
            </a:xfrm>
          </p:grpSpPr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DAC04687-A833-4291-B869-EB41221D286B}"/>
                  </a:ext>
                </a:extLst>
              </p:cNvPr>
              <p:cNvSpPr/>
              <p:nvPr userDrawn="1"/>
            </p:nvSpPr>
            <p:spPr>
              <a:xfrm rot="5400000">
                <a:off x="12575739" y="1700341"/>
                <a:ext cx="2628900" cy="1314450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9DCDFF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21" name="타원 20">
                <a:extLst>
                  <a:ext uri="{FF2B5EF4-FFF2-40B4-BE49-F238E27FC236}">
                    <a16:creationId xmlns:a16="http://schemas.microsoft.com/office/drawing/2014/main" id="{A64A6464-8F6D-4E2C-9C10-ECD7D28D96E5}"/>
                  </a:ext>
                </a:extLst>
              </p:cNvPr>
              <p:cNvSpPr/>
              <p:nvPr userDrawn="1"/>
            </p:nvSpPr>
            <p:spPr>
              <a:xfrm>
                <a:off x="11918514" y="1043116"/>
                <a:ext cx="2628900" cy="2628900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</p:grpSp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C2ACCEF0-234E-4866-9B81-3F4F42844834}"/>
                </a:ext>
              </a:extLst>
            </p:cNvPr>
            <p:cNvGrpSpPr/>
            <p:nvPr userDrawn="1"/>
          </p:nvGrpSpPr>
          <p:grpSpPr>
            <a:xfrm>
              <a:off x="2963511" y="0"/>
              <a:ext cx="1979492" cy="1978469"/>
              <a:chOff x="8986278" y="603802"/>
              <a:chExt cx="2630260" cy="2628900"/>
            </a:xfrm>
          </p:grpSpPr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6BACFF83-8962-4EF8-BD14-92CE6F250CA0}"/>
                  </a:ext>
                </a:extLst>
              </p:cNvPr>
              <p:cNvSpPr/>
              <p:nvPr userDrawn="1"/>
            </p:nvSpPr>
            <p:spPr>
              <a:xfrm rot="16200000">
                <a:off x="8330413" y="1261027"/>
                <a:ext cx="2628900" cy="1314450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9DCDFF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E37F6F6E-A260-45A7-A9E1-B88E0E36E77A}"/>
                  </a:ext>
                </a:extLst>
              </p:cNvPr>
              <p:cNvSpPr/>
              <p:nvPr userDrawn="1"/>
            </p:nvSpPr>
            <p:spPr>
              <a:xfrm rot="16200000" flipV="1">
                <a:off x="9973249" y="1589413"/>
                <a:ext cx="1315357" cy="657679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3A3DA3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2AD080C5-FAF6-492E-AD9B-2D8C5FCB035A}"/>
                  </a:ext>
                </a:extLst>
              </p:cNvPr>
              <p:cNvSpPr/>
              <p:nvPr userDrawn="1"/>
            </p:nvSpPr>
            <p:spPr>
              <a:xfrm flipV="1">
                <a:off x="8986278" y="1918252"/>
                <a:ext cx="1315357" cy="657679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DEF10DBA-303C-4A4D-B383-32241DD2DBF0}"/>
                  </a:ext>
                </a:extLst>
              </p:cNvPr>
              <p:cNvSpPr/>
              <p:nvPr userDrawn="1"/>
            </p:nvSpPr>
            <p:spPr>
              <a:xfrm>
                <a:off x="9644410" y="1260574"/>
                <a:ext cx="1315357" cy="1315357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2" name="타원 61">
                <a:extLst>
                  <a:ext uri="{FF2B5EF4-FFF2-40B4-BE49-F238E27FC236}">
                    <a16:creationId xmlns:a16="http://schemas.microsoft.com/office/drawing/2014/main" id="{9D8C5B0D-9AF5-44BD-9160-42B2A8C440B3}"/>
                  </a:ext>
                </a:extLst>
              </p:cNvPr>
              <p:cNvSpPr/>
              <p:nvPr userDrawn="1"/>
            </p:nvSpPr>
            <p:spPr>
              <a:xfrm>
                <a:off x="8987638" y="603802"/>
                <a:ext cx="2628900" cy="2628900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3" name="타원 62">
                <a:extLst>
                  <a:ext uri="{FF2B5EF4-FFF2-40B4-BE49-F238E27FC236}">
                    <a16:creationId xmlns:a16="http://schemas.microsoft.com/office/drawing/2014/main" id="{01C135FC-9FE4-412D-A594-A5105B2D840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9427288" y="1043116"/>
                <a:ext cx="1749600" cy="1750272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C7A6B0B6-7639-4622-B553-C9C3207AE48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9208108" y="823852"/>
                <a:ext cx="2187960" cy="2188800"/>
              </a:xfrm>
              <a:prstGeom prst="ellipse">
                <a:avLst/>
              </a:prstGeom>
              <a:noFill/>
              <a:ln w="127" cap="flat">
                <a:solidFill>
                  <a:srgbClr val="3A3DA3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ko-KR" altLang="en-US" sz="2400" dirty="0">
                  <a:latin typeface="+mj-lt"/>
                </a:endParaRPr>
              </a:p>
            </p:txBody>
          </p:sp>
        </p:grpSp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6DAF9211-95EA-4F5B-97A2-3D29F674D0F3}"/>
                </a:ext>
              </a:extLst>
            </p:cNvPr>
            <p:cNvGrpSpPr/>
            <p:nvPr userDrawn="1"/>
          </p:nvGrpSpPr>
          <p:grpSpPr>
            <a:xfrm flipH="1">
              <a:off x="4945228" y="2731"/>
              <a:ext cx="989234" cy="1978469"/>
              <a:chOff x="168988" y="3232702"/>
              <a:chExt cx="1314450" cy="2628900"/>
            </a:xfrm>
          </p:grpSpPr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9218E60A-A11E-4684-BF2F-19BE9692AE73}"/>
                  </a:ext>
                </a:extLst>
              </p:cNvPr>
              <p:cNvSpPr/>
              <p:nvPr userDrawn="1"/>
            </p:nvSpPr>
            <p:spPr>
              <a:xfrm rot="5400000">
                <a:off x="-488237" y="3889927"/>
                <a:ext cx="2628900" cy="1314450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8753F914-4E95-496B-8346-573E8BB9A4F7}"/>
                  </a:ext>
                </a:extLst>
              </p:cNvPr>
              <p:cNvSpPr/>
              <p:nvPr userDrawn="1"/>
            </p:nvSpPr>
            <p:spPr>
              <a:xfrm rot="5400000">
                <a:off x="-159851" y="4218313"/>
                <a:ext cx="1315357" cy="657679"/>
              </a:xfrm>
              <a:custGeom>
                <a:avLst/>
                <a:gdLst>
                  <a:gd name="connsiteX0" fmla="*/ 1314450 w 2628900"/>
                  <a:gd name="connsiteY0" fmla="*/ 0 h 1314450"/>
                  <a:gd name="connsiteX1" fmla="*/ 2628900 w 2628900"/>
                  <a:gd name="connsiteY1" fmla="*/ 1314450 h 1314450"/>
                  <a:gd name="connsiteX2" fmla="*/ 0 w 2628900"/>
                  <a:gd name="connsiteY2" fmla="*/ 1314450 h 1314450"/>
                  <a:gd name="connsiteX3" fmla="*/ 131445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1314450" y="0"/>
                    </a:moveTo>
                    <a:cubicBezTo>
                      <a:pt x="2040401" y="0"/>
                      <a:pt x="2628900" y="588499"/>
                      <a:pt x="2628900" y="1314450"/>
                    </a:cubicBezTo>
                    <a:lnTo>
                      <a:pt x="0" y="1314450"/>
                    </a:lnTo>
                    <a:cubicBezTo>
                      <a:pt x="0" y="588499"/>
                      <a:pt x="588499" y="0"/>
                      <a:pt x="1314450" y="0"/>
                    </a:cubicBezTo>
                    <a:close/>
                  </a:path>
                </a:pathLst>
              </a:custGeom>
              <a:solidFill>
                <a:srgbClr val="3A3DA3"/>
              </a:solidFill>
              <a:ln w="76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latin typeface="+mj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284781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67ED9934-CDB8-4CDE-AF27-2F8E7FAA46FE}"/>
              </a:ext>
            </a:extLst>
          </p:cNvPr>
          <p:cNvSpPr/>
          <p:nvPr userDrawn="1"/>
        </p:nvSpPr>
        <p:spPr>
          <a:xfrm flipV="1">
            <a:off x="11138991" y="6068697"/>
            <a:ext cx="526686" cy="263344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9DCD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D3BF3192-6F49-4331-9C4D-BA1FCDF0ECB4}"/>
              </a:ext>
            </a:extLst>
          </p:cNvPr>
          <p:cNvSpPr/>
          <p:nvPr userDrawn="1"/>
        </p:nvSpPr>
        <p:spPr>
          <a:xfrm>
            <a:off x="11138627" y="6068333"/>
            <a:ext cx="526686" cy="526687"/>
          </a:xfrm>
          <a:prstGeom prst="ellipse">
            <a:avLst/>
          </a:prstGeom>
          <a:noFill/>
          <a:ln w="127" cap="flat">
            <a:solidFill>
              <a:srgbClr val="FF7375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57CAF1D-2CCB-446E-A81C-EC133C4DC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CBC6D26-CBEA-4672-BC73-047882074C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9AA418D5-3616-4094-BF87-D3510FE9B5F1}"/>
              </a:ext>
            </a:extLst>
          </p:cNvPr>
          <p:cNvGrpSpPr/>
          <p:nvPr userDrawn="1"/>
        </p:nvGrpSpPr>
        <p:grpSpPr>
          <a:xfrm>
            <a:off x="1054912" y="0"/>
            <a:ext cx="1054375" cy="1052647"/>
            <a:chOff x="7943347" y="-2137000"/>
            <a:chExt cx="2633215" cy="2628900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A4DA6D8-EED6-4B67-B05F-377A96AD415F}"/>
                </a:ext>
              </a:extLst>
            </p:cNvPr>
            <p:cNvSpPr/>
            <p:nvPr userDrawn="1"/>
          </p:nvSpPr>
          <p:spPr>
            <a:xfrm rot="16200000">
              <a:off x="7287482" y="-147977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0195716-57B1-4683-B969-1CB9CA3DB776}"/>
                </a:ext>
              </a:extLst>
            </p:cNvPr>
            <p:cNvSpPr/>
            <p:nvPr userDrawn="1"/>
          </p:nvSpPr>
          <p:spPr>
            <a:xfrm flipV="1">
              <a:off x="7943347" y="-822550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5B19F31-3C7F-4037-B903-A28B24D099CA}"/>
                </a:ext>
              </a:extLst>
            </p:cNvPr>
            <p:cNvSpPr/>
            <p:nvPr userDrawn="1"/>
          </p:nvSpPr>
          <p:spPr>
            <a:xfrm rot="5400000">
              <a:off x="8604887" y="-147977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4BCB4F4-A219-407F-BFA7-619CCA6C7420}"/>
                </a:ext>
              </a:extLst>
            </p:cNvPr>
            <p:cNvSpPr/>
            <p:nvPr userDrawn="1"/>
          </p:nvSpPr>
          <p:spPr>
            <a:xfrm rot="5400000">
              <a:off x="8933273" y="-1151389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9BF8AD86-5EEB-49C5-BDF1-41DC66BEEBC2}"/>
              </a:ext>
            </a:extLst>
          </p:cNvPr>
          <p:cNvGrpSpPr/>
          <p:nvPr userDrawn="1"/>
        </p:nvGrpSpPr>
        <p:grpSpPr>
          <a:xfrm>
            <a:off x="10085616" y="5805353"/>
            <a:ext cx="1052647" cy="1052647"/>
            <a:chOff x="8112838" y="3232702"/>
            <a:chExt cx="2628900" cy="2628900"/>
          </a:xfrm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AE03C16-0808-4D1B-A675-576DC9FD7E6E}"/>
                </a:ext>
              </a:extLst>
            </p:cNvPr>
            <p:cNvSpPr/>
            <p:nvPr userDrawn="1"/>
          </p:nvSpPr>
          <p:spPr>
            <a:xfrm rot="5400000">
              <a:off x="8770063" y="3889927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479EE76-56F5-4C00-A4CE-97713D07426F}"/>
                </a:ext>
              </a:extLst>
            </p:cNvPr>
            <p:cNvSpPr/>
            <p:nvPr userDrawn="1"/>
          </p:nvSpPr>
          <p:spPr>
            <a:xfrm rot="5400000">
              <a:off x="9098449" y="4218313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3A675013-06FB-4D01-B1DB-6233B238A9D8}"/>
                </a:ext>
              </a:extLst>
            </p:cNvPr>
            <p:cNvSpPr/>
            <p:nvPr userDrawn="1"/>
          </p:nvSpPr>
          <p:spPr>
            <a:xfrm>
              <a:off x="8112838" y="3232702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9DCDFF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98DC6E16-FAD1-4264-A8CC-C4268F285A4F}"/>
              </a:ext>
            </a:extLst>
          </p:cNvPr>
          <p:cNvGrpSpPr/>
          <p:nvPr userDrawn="1"/>
        </p:nvGrpSpPr>
        <p:grpSpPr>
          <a:xfrm>
            <a:off x="0" y="0"/>
            <a:ext cx="1052647" cy="1052647"/>
            <a:chOff x="2397838" y="3429000"/>
            <a:chExt cx="2628900" cy="2628900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96B2917-1A68-4C24-A3D3-5AA9703F3EF7}"/>
                </a:ext>
              </a:extLst>
            </p:cNvPr>
            <p:cNvSpPr/>
            <p:nvPr userDrawn="1"/>
          </p:nvSpPr>
          <p:spPr>
            <a:xfrm rot="5400000">
              <a:off x="1741067" y="40862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30A1F8C-859A-4FB4-971B-5CFD17C64D04}"/>
                </a:ext>
              </a:extLst>
            </p:cNvPr>
            <p:cNvSpPr/>
            <p:nvPr userDrawn="1"/>
          </p:nvSpPr>
          <p:spPr>
            <a:xfrm rot="5400000">
              <a:off x="3055063" y="4086225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9DCDFF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F5F23735-8114-4126-BDC6-3994823F27BA}"/>
                </a:ext>
              </a:extLst>
            </p:cNvPr>
            <p:cNvSpPr/>
            <p:nvPr userDrawn="1"/>
          </p:nvSpPr>
          <p:spPr>
            <a:xfrm rot="16200000" flipH="1">
              <a:off x="2726678" y="4414611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485AB3A4-9A8A-4B21-838C-97B2D4D9B74A}"/>
                </a:ext>
              </a:extLst>
            </p:cNvPr>
            <p:cNvSpPr/>
            <p:nvPr userDrawn="1"/>
          </p:nvSpPr>
          <p:spPr>
            <a:xfrm>
              <a:off x="2397838" y="3429000"/>
              <a:ext cx="2628900" cy="2628900"/>
            </a:xfrm>
            <a:prstGeom prst="ellipse">
              <a:avLst/>
            </a:prstGeom>
            <a:noFill/>
            <a:ln w="127" cap="flat">
              <a:solidFill>
                <a:srgbClr val="3A3DA3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2400" dirty="0">
                <a:latin typeface="+mj-lt"/>
              </a:endParaRPr>
            </a:p>
          </p:txBody>
        </p:sp>
      </p:grp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8B66DA3C-29DD-4FF4-918B-192A33B0498D}"/>
              </a:ext>
            </a:extLst>
          </p:cNvPr>
          <p:cNvSpPr/>
          <p:nvPr userDrawn="1"/>
        </p:nvSpPr>
        <p:spPr>
          <a:xfrm flipV="1">
            <a:off x="11138991" y="5805353"/>
            <a:ext cx="526686" cy="263344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FF737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F0F2714E-28AD-47C5-9186-4BD5B4DB8BE6}"/>
              </a:ext>
            </a:extLst>
          </p:cNvPr>
          <p:cNvSpPr/>
          <p:nvPr userDrawn="1"/>
        </p:nvSpPr>
        <p:spPr>
          <a:xfrm flipV="1">
            <a:off x="11138991" y="6331677"/>
            <a:ext cx="526686" cy="263344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FF737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ABF8C4B8-1A40-4DED-9A4C-0BCF3EE50CBB}"/>
              </a:ext>
            </a:extLst>
          </p:cNvPr>
          <p:cNvSpPr/>
          <p:nvPr userDrawn="1"/>
        </p:nvSpPr>
        <p:spPr>
          <a:xfrm flipV="1">
            <a:off x="11138991" y="6594656"/>
            <a:ext cx="526686" cy="263344"/>
          </a:xfrm>
          <a:custGeom>
            <a:avLst/>
            <a:gdLst>
              <a:gd name="connsiteX0" fmla="*/ 1314450 w 2628900"/>
              <a:gd name="connsiteY0" fmla="*/ 0 h 1314450"/>
              <a:gd name="connsiteX1" fmla="*/ 2628900 w 2628900"/>
              <a:gd name="connsiteY1" fmla="*/ 1314450 h 1314450"/>
              <a:gd name="connsiteX2" fmla="*/ 0 w 2628900"/>
              <a:gd name="connsiteY2" fmla="*/ 1314450 h 1314450"/>
              <a:gd name="connsiteX3" fmla="*/ 1314450 w 2628900"/>
              <a:gd name="connsiteY3" fmla="*/ 0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1314450">
                <a:moveTo>
                  <a:pt x="1314450" y="0"/>
                </a:moveTo>
                <a:cubicBezTo>
                  <a:pt x="2040401" y="0"/>
                  <a:pt x="2628900" y="588499"/>
                  <a:pt x="2628900" y="1314450"/>
                </a:cubicBezTo>
                <a:lnTo>
                  <a:pt x="0" y="1314450"/>
                </a:lnTo>
                <a:cubicBezTo>
                  <a:pt x="0" y="588499"/>
                  <a:pt x="588499" y="0"/>
                  <a:pt x="1314450" y="0"/>
                </a:cubicBezTo>
                <a:close/>
              </a:path>
            </a:pathLst>
          </a:custGeom>
          <a:solidFill>
            <a:srgbClr val="3A3DA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3A4C8947-92F2-4974-ADF1-9D629C650B37}"/>
              </a:ext>
            </a:extLst>
          </p:cNvPr>
          <p:cNvSpPr/>
          <p:nvPr userDrawn="1"/>
        </p:nvSpPr>
        <p:spPr>
          <a:xfrm>
            <a:off x="11138627" y="6330769"/>
            <a:ext cx="526686" cy="526687"/>
          </a:xfrm>
          <a:prstGeom prst="ellipse">
            <a:avLst/>
          </a:prstGeom>
          <a:noFill/>
          <a:ln w="127" cap="flat">
            <a:solidFill>
              <a:srgbClr val="3A3DA3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6DAF9211-95EA-4F5B-97A2-3D29F674D0F3}"/>
              </a:ext>
            </a:extLst>
          </p:cNvPr>
          <p:cNvGrpSpPr/>
          <p:nvPr userDrawn="1"/>
        </p:nvGrpSpPr>
        <p:grpSpPr>
          <a:xfrm flipH="1">
            <a:off x="11665677" y="5805353"/>
            <a:ext cx="526323" cy="1052647"/>
            <a:chOff x="168988" y="3232702"/>
            <a:chExt cx="1314450" cy="2628900"/>
          </a:xfrm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218E60A-A11E-4684-BF2F-19BE9692AE73}"/>
                </a:ext>
              </a:extLst>
            </p:cNvPr>
            <p:cNvSpPr/>
            <p:nvPr userDrawn="1"/>
          </p:nvSpPr>
          <p:spPr>
            <a:xfrm rot="5400000">
              <a:off x="-488237" y="3889927"/>
              <a:ext cx="2628900" cy="1314450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FF737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753F914-4E95-496B-8346-573E8BB9A4F7}"/>
                </a:ext>
              </a:extLst>
            </p:cNvPr>
            <p:cNvSpPr/>
            <p:nvPr userDrawn="1"/>
          </p:nvSpPr>
          <p:spPr>
            <a:xfrm rot="5400000">
              <a:off x="-159851" y="4218313"/>
              <a:ext cx="1315357" cy="657679"/>
            </a:xfrm>
            <a:custGeom>
              <a:avLst/>
              <a:gdLst>
                <a:gd name="connsiteX0" fmla="*/ 1314450 w 2628900"/>
                <a:gd name="connsiteY0" fmla="*/ 0 h 1314450"/>
                <a:gd name="connsiteX1" fmla="*/ 2628900 w 2628900"/>
                <a:gd name="connsiteY1" fmla="*/ 1314450 h 1314450"/>
                <a:gd name="connsiteX2" fmla="*/ 0 w 2628900"/>
                <a:gd name="connsiteY2" fmla="*/ 1314450 h 1314450"/>
                <a:gd name="connsiteX3" fmla="*/ 1314450 w 2628900"/>
                <a:gd name="connsiteY3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900" h="1314450">
                  <a:moveTo>
                    <a:pt x="1314450" y="0"/>
                  </a:moveTo>
                  <a:cubicBezTo>
                    <a:pt x="2040401" y="0"/>
                    <a:pt x="2628900" y="588499"/>
                    <a:pt x="2628900" y="1314450"/>
                  </a:cubicBezTo>
                  <a:lnTo>
                    <a:pt x="0" y="1314450"/>
                  </a:lnTo>
                  <a:cubicBezTo>
                    <a:pt x="0" y="588499"/>
                    <a:pt x="588499" y="0"/>
                    <a:pt x="1314450" y="0"/>
                  </a:cubicBezTo>
                  <a:close/>
                </a:path>
              </a:pathLst>
            </a:custGeom>
            <a:solidFill>
              <a:srgbClr val="3A3DA3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92647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3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687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CB98E7-613A-431D-B143-5F84C57C890B}"/>
              </a:ext>
            </a:extLst>
          </p:cNvPr>
          <p:cNvSpPr txBox="1"/>
          <p:nvPr/>
        </p:nvSpPr>
        <p:spPr>
          <a:xfrm>
            <a:off x="1723639" y="1997700"/>
            <a:ext cx="60333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Awesome Geometric</a:t>
            </a:r>
            <a:endParaRPr lang="ko-KR" altLang="en-US" sz="7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1E6E6E-9C9C-4470-B717-946F5E979033}"/>
              </a:ext>
            </a:extLst>
          </p:cNvPr>
          <p:cNvSpPr txBox="1"/>
          <p:nvPr/>
        </p:nvSpPr>
        <p:spPr>
          <a:xfrm>
            <a:off x="1723639" y="4348145"/>
            <a:ext cx="6033386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/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863F771-5568-48A4-9A17-5ECB7264511A}"/>
              </a:ext>
            </a:extLst>
          </p:cNvPr>
          <p:cNvSpPr/>
          <p:nvPr/>
        </p:nvSpPr>
        <p:spPr>
          <a:xfrm>
            <a:off x="1723639" y="5036813"/>
            <a:ext cx="2466363" cy="395512"/>
          </a:xfrm>
          <a:prstGeom prst="roundRect">
            <a:avLst>
              <a:gd name="adj" fmla="val 50000"/>
            </a:avLst>
          </a:prstGeom>
          <a:solidFill>
            <a:srgbClr val="3A3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7ABA98F-AA0A-4133-848D-60CAFA5C3664}"/>
              </a:ext>
            </a:extLst>
          </p:cNvPr>
          <p:cNvSpPr txBox="1"/>
          <p:nvPr/>
        </p:nvSpPr>
        <p:spPr>
          <a:xfrm>
            <a:off x="3866837" y="1815110"/>
            <a:ext cx="60622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3A3DA3"/>
                </a:solidFill>
              </a:rPr>
              <a:t>Lorem ipsum dolor sit </a:t>
            </a:r>
            <a:r>
              <a:rPr lang="en-US" altLang="ko-KR" dirty="0" err="1">
                <a:solidFill>
                  <a:srgbClr val="3A3DA3"/>
                </a:solidFill>
              </a:rPr>
              <a:t>amet</a:t>
            </a:r>
            <a:r>
              <a:rPr lang="en-US" altLang="ko-KR" dirty="0">
                <a:solidFill>
                  <a:srgbClr val="3A3DA3"/>
                </a:solidFill>
              </a:rPr>
              <a:t>, </a:t>
            </a:r>
            <a:r>
              <a:rPr lang="en-US" altLang="ko-KR" dirty="0" err="1">
                <a:solidFill>
                  <a:srgbClr val="3A3DA3"/>
                </a:solidFill>
              </a:rPr>
              <a:t>consectetur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adipiscing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elit</a:t>
            </a:r>
            <a:r>
              <a:rPr lang="en-US" altLang="ko-KR" dirty="0">
                <a:solidFill>
                  <a:srgbClr val="3A3DA3"/>
                </a:solidFill>
              </a:rPr>
              <a:t>, sed do </a:t>
            </a:r>
            <a:r>
              <a:rPr lang="en-US" altLang="ko-KR" dirty="0" err="1">
                <a:solidFill>
                  <a:srgbClr val="3A3DA3"/>
                </a:solidFill>
              </a:rPr>
              <a:t>eiusmod</a:t>
            </a:r>
            <a:endParaRPr lang="en-US" altLang="ko-KR" dirty="0">
              <a:solidFill>
                <a:srgbClr val="3A3DA3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3A3DA3"/>
                </a:solidFill>
              </a:rPr>
              <a:t>Tempor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incididunt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ut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labore</a:t>
            </a:r>
            <a:r>
              <a:rPr lang="en-US" altLang="ko-KR" dirty="0">
                <a:solidFill>
                  <a:srgbClr val="3A3DA3"/>
                </a:solidFill>
              </a:rPr>
              <a:t> et dolore magna </a:t>
            </a:r>
            <a:r>
              <a:rPr lang="en-US" altLang="ko-KR" dirty="0" err="1">
                <a:solidFill>
                  <a:srgbClr val="3A3DA3"/>
                </a:solidFill>
              </a:rPr>
              <a:t>aliqua</a:t>
            </a:r>
            <a:endParaRPr lang="en-US" altLang="ko-KR" dirty="0">
              <a:solidFill>
                <a:srgbClr val="3A3DA3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3A3DA3"/>
                </a:solidFill>
              </a:rPr>
              <a:t>Ut </a:t>
            </a:r>
            <a:r>
              <a:rPr lang="en-US" altLang="ko-KR" dirty="0" err="1">
                <a:solidFill>
                  <a:srgbClr val="3A3DA3"/>
                </a:solidFill>
              </a:rPr>
              <a:t>enim</a:t>
            </a:r>
            <a:r>
              <a:rPr lang="en-US" altLang="ko-KR" dirty="0">
                <a:solidFill>
                  <a:srgbClr val="3A3DA3"/>
                </a:solidFill>
              </a:rPr>
              <a:t> ad minim </a:t>
            </a:r>
            <a:r>
              <a:rPr lang="en-US" altLang="ko-KR" dirty="0" err="1">
                <a:solidFill>
                  <a:srgbClr val="3A3DA3"/>
                </a:solidFill>
              </a:rPr>
              <a:t>veniam</a:t>
            </a:r>
            <a:r>
              <a:rPr lang="en-US" altLang="ko-KR" dirty="0">
                <a:solidFill>
                  <a:srgbClr val="3A3DA3"/>
                </a:solidFill>
              </a:rPr>
              <a:t>, </a:t>
            </a:r>
            <a:r>
              <a:rPr lang="en-US" altLang="ko-KR" dirty="0" err="1">
                <a:solidFill>
                  <a:srgbClr val="3A3DA3"/>
                </a:solidFill>
              </a:rPr>
              <a:t>quis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nostrud</a:t>
            </a:r>
            <a:r>
              <a:rPr lang="en-US" altLang="ko-KR" dirty="0">
                <a:solidFill>
                  <a:srgbClr val="3A3DA3"/>
                </a:solidFill>
              </a:rPr>
              <a:t> exercitation </a:t>
            </a:r>
            <a:r>
              <a:rPr lang="en-US" altLang="ko-KR" dirty="0" err="1">
                <a:solidFill>
                  <a:srgbClr val="3A3DA3"/>
                </a:solidFill>
              </a:rPr>
              <a:t>ullamco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laboris</a:t>
            </a:r>
            <a:r>
              <a:rPr lang="en-US" altLang="ko-KR" dirty="0">
                <a:solidFill>
                  <a:srgbClr val="3A3DA3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3A3DA3"/>
                </a:solidFill>
              </a:rPr>
              <a:t>Ut </a:t>
            </a:r>
            <a:r>
              <a:rPr lang="en-US" altLang="ko-KR" dirty="0" err="1">
                <a:solidFill>
                  <a:srgbClr val="3A3DA3"/>
                </a:solidFill>
              </a:rPr>
              <a:t>aliquip</a:t>
            </a:r>
            <a:r>
              <a:rPr lang="en-US" altLang="ko-KR" dirty="0">
                <a:solidFill>
                  <a:srgbClr val="3A3DA3"/>
                </a:solidFill>
              </a:rPr>
              <a:t> ex </a:t>
            </a:r>
            <a:r>
              <a:rPr lang="en-US" altLang="ko-KR" dirty="0" err="1">
                <a:solidFill>
                  <a:srgbClr val="3A3DA3"/>
                </a:solidFill>
              </a:rPr>
              <a:t>ea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commodo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consequat</a:t>
            </a:r>
            <a:r>
              <a:rPr lang="en-US" altLang="ko-KR" dirty="0">
                <a:solidFill>
                  <a:srgbClr val="3A3DA3"/>
                </a:solidFill>
              </a:rPr>
              <a:t>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699AB06-6071-4F4A-910E-029DD9E9F4F4}"/>
              </a:ext>
            </a:extLst>
          </p:cNvPr>
          <p:cNvSpPr/>
          <p:nvPr/>
        </p:nvSpPr>
        <p:spPr>
          <a:xfrm>
            <a:off x="3781112" y="1413134"/>
            <a:ext cx="4196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3A3DA3"/>
              </a:solidFill>
              <a:latin typeface="+mj-lt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7F47B8AF-BC95-4441-A8BC-FF194C072536}"/>
              </a:ext>
            </a:extLst>
          </p:cNvPr>
          <p:cNvSpPr/>
          <p:nvPr/>
        </p:nvSpPr>
        <p:spPr>
          <a:xfrm>
            <a:off x="2262925" y="1282028"/>
            <a:ext cx="1249610" cy="1249610"/>
          </a:xfrm>
          <a:prstGeom prst="ellipse">
            <a:avLst/>
          </a:prstGeom>
          <a:solidFill>
            <a:srgbClr val="9DCD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7F96E4B8-855A-4314-8207-1017B38FD3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660050" y="1679153"/>
            <a:ext cx="455360" cy="455360"/>
          </a:xfrm>
          <a:prstGeom prst="rect">
            <a:avLst/>
          </a:prstGeom>
          <a:effectLst/>
        </p:spPr>
      </p:pic>
      <p:sp>
        <p:nvSpPr>
          <p:cNvPr id="16" name="타원 15">
            <a:extLst>
              <a:ext uri="{FF2B5EF4-FFF2-40B4-BE49-F238E27FC236}">
                <a16:creationId xmlns:a16="http://schemas.microsoft.com/office/drawing/2014/main" id="{0FB42876-7EA7-45E2-8821-3E7659258C52}"/>
              </a:ext>
            </a:extLst>
          </p:cNvPr>
          <p:cNvSpPr/>
          <p:nvPr/>
        </p:nvSpPr>
        <p:spPr>
          <a:xfrm>
            <a:off x="2262925" y="3657896"/>
            <a:ext cx="1249610" cy="1249610"/>
          </a:xfrm>
          <a:prstGeom prst="ellipse">
            <a:avLst/>
          </a:prstGeom>
          <a:solidFill>
            <a:srgbClr val="FF737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8AD39775-748C-4CC3-AF70-015243395E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57107" y="4029641"/>
            <a:ext cx="455360" cy="432594"/>
          </a:xfrm>
          <a:prstGeom prst="rect">
            <a:avLst/>
          </a:prstGeom>
          <a:effectLst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614C613-BC87-43D4-8526-DB5BFE1E049C}"/>
              </a:ext>
            </a:extLst>
          </p:cNvPr>
          <p:cNvSpPr txBox="1"/>
          <p:nvPr/>
        </p:nvSpPr>
        <p:spPr>
          <a:xfrm>
            <a:off x="3866837" y="4190978"/>
            <a:ext cx="60622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3A3DA3"/>
                </a:solidFill>
              </a:rPr>
              <a:t>Lorem ipsum dolor sit </a:t>
            </a:r>
            <a:r>
              <a:rPr lang="en-US" altLang="ko-KR" dirty="0" err="1">
                <a:solidFill>
                  <a:srgbClr val="3A3DA3"/>
                </a:solidFill>
              </a:rPr>
              <a:t>amet</a:t>
            </a:r>
            <a:r>
              <a:rPr lang="en-US" altLang="ko-KR" dirty="0">
                <a:solidFill>
                  <a:srgbClr val="3A3DA3"/>
                </a:solidFill>
              </a:rPr>
              <a:t>, </a:t>
            </a:r>
            <a:r>
              <a:rPr lang="en-US" altLang="ko-KR" dirty="0" err="1">
                <a:solidFill>
                  <a:srgbClr val="3A3DA3"/>
                </a:solidFill>
              </a:rPr>
              <a:t>consectetur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adipiscing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elit</a:t>
            </a:r>
            <a:r>
              <a:rPr lang="en-US" altLang="ko-KR" dirty="0">
                <a:solidFill>
                  <a:srgbClr val="3A3DA3"/>
                </a:solidFill>
              </a:rPr>
              <a:t>, sed do </a:t>
            </a:r>
            <a:r>
              <a:rPr lang="en-US" altLang="ko-KR" dirty="0" err="1">
                <a:solidFill>
                  <a:srgbClr val="3A3DA3"/>
                </a:solidFill>
              </a:rPr>
              <a:t>eiusmod</a:t>
            </a:r>
            <a:endParaRPr lang="en-US" altLang="ko-KR" dirty="0">
              <a:solidFill>
                <a:srgbClr val="3A3DA3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3A3DA3"/>
                </a:solidFill>
              </a:rPr>
              <a:t>Tempor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incididunt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ut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labore</a:t>
            </a:r>
            <a:r>
              <a:rPr lang="en-US" altLang="ko-KR" dirty="0">
                <a:solidFill>
                  <a:srgbClr val="3A3DA3"/>
                </a:solidFill>
              </a:rPr>
              <a:t> et dolore magna </a:t>
            </a:r>
            <a:r>
              <a:rPr lang="en-US" altLang="ko-KR" dirty="0" err="1">
                <a:solidFill>
                  <a:srgbClr val="3A3DA3"/>
                </a:solidFill>
              </a:rPr>
              <a:t>aliqua</a:t>
            </a:r>
            <a:endParaRPr lang="en-US" altLang="ko-KR" dirty="0">
              <a:solidFill>
                <a:srgbClr val="3A3DA3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3A3DA3"/>
                </a:solidFill>
              </a:rPr>
              <a:t>Ut </a:t>
            </a:r>
            <a:r>
              <a:rPr lang="en-US" altLang="ko-KR" dirty="0" err="1">
                <a:solidFill>
                  <a:srgbClr val="3A3DA3"/>
                </a:solidFill>
              </a:rPr>
              <a:t>enim</a:t>
            </a:r>
            <a:r>
              <a:rPr lang="en-US" altLang="ko-KR" dirty="0">
                <a:solidFill>
                  <a:srgbClr val="3A3DA3"/>
                </a:solidFill>
              </a:rPr>
              <a:t> ad minim </a:t>
            </a:r>
            <a:r>
              <a:rPr lang="en-US" altLang="ko-KR" dirty="0" err="1">
                <a:solidFill>
                  <a:srgbClr val="3A3DA3"/>
                </a:solidFill>
              </a:rPr>
              <a:t>veniam</a:t>
            </a:r>
            <a:r>
              <a:rPr lang="en-US" altLang="ko-KR" dirty="0">
                <a:solidFill>
                  <a:srgbClr val="3A3DA3"/>
                </a:solidFill>
              </a:rPr>
              <a:t>, </a:t>
            </a:r>
            <a:r>
              <a:rPr lang="en-US" altLang="ko-KR" dirty="0" err="1">
                <a:solidFill>
                  <a:srgbClr val="3A3DA3"/>
                </a:solidFill>
              </a:rPr>
              <a:t>quis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nostrud</a:t>
            </a:r>
            <a:r>
              <a:rPr lang="en-US" altLang="ko-KR" dirty="0">
                <a:solidFill>
                  <a:srgbClr val="3A3DA3"/>
                </a:solidFill>
              </a:rPr>
              <a:t> exercitation </a:t>
            </a:r>
            <a:r>
              <a:rPr lang="en-US" altLang="ko-KR" dirty="0" err="1">
                <a:solidFill>
                  <a:srgbClr val="3A3DA3"/>
                </a:solidFill>
              </a:rPr>
              <a:t>ullamco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laboris</a:t>
            </a:r>
            <a:r>
              <a:rPr lang="en-US" altLang="ko-KR" dirty="0">
                <a:solidFill>
                  <a:srgbClr val="3A3DA3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3A3DA3"/>
                </a:solidFill>
              </a:rPr>
              <a:t>Ut </a:t>
            </a:r>
            <a:r>
              <a:rPr lang="en-US" altLang="ko-KR" dirty="0" err="1">
                <a:solidFill>
                  <a:srgbClr val="3A3DA3"/>
                </a:solidFill>
              </a:rPr>
              <a:t>aliquip</a:t>
            </a:r>
            <a:r>
              <a:rPr lang="en-US" altLang="ko-KR" dirty="0">
                <a:solidFill>
                  <a:srgbClr val="3A3DA3"/>
                </a:solidFill>
              </a:rPr>
              <a:t> ex </a:t>
            </a:r>
            <a:r>
              <a:rPr lang="en-US" altLang="ko-KR" dirty="0" err="1">
                <a:solidFill>
                  <a:srgbClr val="3A3DA3"/>
                </a:solidFill>
              </a:rPr>
              <a:t>ea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commodo</a:t>
            </a:r>
            <a:r>
              <a:rPr lang="en-US" altLang="ko-KR" dirty="0">
                <a:solidFill>
                  <a:srgbClr val="3A3DA3"/>
                </a:solidFill>
              </a:rPr>
              <a:t> </a:t>
            </a:r>
            <a:r>
              <a:rPr lang="en-US" altLang="ko-KR" dirty="0" err="1">
                <a:solidFill>
                  <a:srgbClr val="3A3DA3"/>
                </a:solidFill>
              </a:rPr>
              <a:t>consequat</a:t>
            </a:r>
            <a:r>
              <a:rPr lang="en-US" altLang="ko-KR" dirty="0">
                <a:solidFill>
                  <a:srgbClr val="3A3DA3"/>
                </a:solidFill>
              </a:rPr>
              <a:t>.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5135FD8-29DC-4960-AEE2-1EBEBB5D7EC1}"/>
              </a:ext>
            </a:extLst>
          </p:cNvPr>
          <p:cNvSpPr/>
          <p:nvPr/>
        </p:nvSpPr>
        <p:spPr>
          <a:xfrm>
            <a:off x="3781112" y="3789002"/>
            <a:ext cx="4196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3A3DA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2887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2A739D60-4A26-4BEA-930D-119944C0510B}"/>
              </a:ext>
            </a:extLst>
          </p:cNvPr>
          <p:cNvSpPr/>
          <p:nvPr/>
        </p:nvSpPr>
        <p:spPr>
          <a:xfrm>
            <a:off x="1321701" y="971034"/>
            <a:ext cx="9548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A3DA3"/>
                </a:solidFill>
                <a:cs typeface="Arial" panose="020B0604020202020204" pitchFamily="34" charset="0"/>
              </a:rPr>
              <a:t>Enter Your </a:t>
            </a:r>
            <a:r>
              <a:rPr lang="en-US" altLang="ko-KR" sz="2800" dirty="0">
                <a:solidFill>
                  <a:srgbClr val="3A3DA3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2800" dirty="0">
              <a:solidFill>
                <a:srgbClr val="3A3DA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65B8F8-E0A0-49BF-8465-45688232789B}"/>
              </a:ext>
            </a:extLst>
          </p:cNvPr>
          <p:cNvSpPr txBox="1"/>
          <p:nvPr/>
        </p:nvSpPr>
        <p:spPr>
          <a:xfrm>
            <a:off x="1008358" y="4644504"/>
            <a:ext cx="485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3A3DA3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3A3DA3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C13291-B436-48B8-84C7-85851EEA143A}"/>
              </a:ext>
            </a:extLst>
          </p:cNvPr>
          <p:cNvSpPr txBox="1"/>
          <p:nvPr/>
        </p:nvSpPr>
        <p:spPr>
          <a:xfrm>
            <a:off x="1008358" y="5104859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A3DA3"/>
                </a:solidFill>
              </a:rPr>
              <a:t>amet</a:t>
            </a:r>
            <a:r>
              <a:rPr lang="en-US" altLang="ko-KR" sz="1600" dirty="0">
                <a:solidFill>
                  <a:srgbClr val="3A3DA3"/>
                </a:solidFill>
              </a:rPr>
              <a:t>, </a:t>
            </a:r>
            <a:r>
              <a:rPr lang="en-US" altLang="ko-KR" sz="1600" dirty="0" err="1">
                <a:solidFill>
                  <a:srgbClr val="3A3DA3"/>
                </a:solidFill>
              </a:rPr>
              <a:t>consectetur</a:t>
            </a:r>
            <a:r>
              <a:rPr lang="en-US" altLang="ko-KR" sz="1600" dirty="0">
                <a:solidFill>
                  <a:srgbClr val="3A3DA3"/>
                </a:solidFill>
              </a:rPr>
              <a:t> </a:t>
            </a:r>
            <a:r>
              <a:rPr lang="en-US" altLang="ko-KR" sz="1600" dirty="0" err="1">
                <a:solidFill>
                  <a:srgbClr val="3A3DA3"/>
                </a:solidFill>
              </a:rPr>
              <a:t>adipiscing</a:t>
            </a:r>
            <a:r>
              <a:rPr lang="en-US" altLang="ko-KR" sz="1600" dirty="0">
                <a:solidFill>
                  <a:srgbClr val="3A3DA3"/>
                </a:solidFill>
              </a:rPr>
              <a:t> </a:t>
            </a:r>
            <a:r>
              <a:rPr lang="en-US" altLang="ko-KR" sz="1600" dirty="0" err="1">
                <a:solidFill>
                  <a:srgbClr val="3A3DA3"/>
                </a:solidFill>
              </a:rPr>
              <a:t>elit</a:t>
            </a:r>
            <a:r>
              <a:rPr lang="en-US" altLang="ko-KR" sz="1600" dirty="0">
                <a:solidFill>
                  <a:srgbClr val="3A3DA3"/>
                </a:solidFill>
              </a:rPr>
              <a:t>, sed do </a:t>
            </a:r>
            <a:r>
              <a:rPr lang="en-US" altLang="ko-KR" sz="1600" dirty="0" err="1">
                <a:solidFill>
                  <a:srgbClr val="3A3DA3"/>
                </a:solidFill>
              </a:rPr>
              <a:t>eiusmod</a:t>
            </a:r>
            <a:r>
              <a:rPr lang="en-US" altLang="ko-KR" sz="1600" dirty="0">
                <a:solidFill>
                  <a:srgbClr val="3A3DA3"/>
                </a:solidFill>
              </a:rPr>
              <a:t> </a:t>
            </a:r>
            <a:r>
              <a:rPr lang="en-US" altLang="ko-KR" sz="1600" dirty="0" err="1">
                <a:solidFill>
                  <a:srgbClr val="3A3DA3"/>
                </a:solidFill>
              </a:rPr>
              <a:t>tempor</a:t>
            </a:r>
            <a:r>
              <a:rPr lang="en-US" altLang="ko-KR" sz="1600" dirty="0">
                <a:solidFill>
                  <a:srgbClr val="3A3DA3"/>
                </a:solidFill>
              </a:rPr>
              <a:t> </a:t>
            </a:r>
            <a:r>
              <a:rPr lang="en-US" altLang="ko-KR" sz="1600" dirty="0" err="1">
                <a:solidFill>
                  <a:srgbClr val="3A3DA3"/>
                </a:solidFill>
              </a:rPr>
              <a:t>incididunt</a:t>
            </a:r>
            <a:r>
              <a:rPr lang="en-US" altLang="ko-KR" sz="1600" dirty="0">
                <a:solidFill>
                  <a:srgbClr val="3A3DA3"/>
                </a:solidFill>
              </a:rPr>
              <a:t> </a:t>
            </a:r>
            <a:r>
              <a:rPr lang="en-US" altLang="ko-KR" sz="1600" dirty="0" err="1">
                <a:solidFill>
                  <a:srgbClr val="3A3DA3"/>
                </a:solidFill>
              </a:rPr>
              <a:t>ut</a:t>
            </a:r>
            <a:r>
              <a:rPr lang="en-US" altLang="ko-KR" sz="1600" dirty="0">
                <a:solidFill>
                  <a:srgbClr val="3A3DA3"/>
                </a:solidFill>
              </a:rPr>
              <a:t> </a:t>
            </a:r>
            <a:r>
              <a:rPr lang="en-US" altLang="ko-KR" sz="1600" dirty="0" err="1">
                <a:solidFill>
                  <a:srgbClr val="3A3DA3"/>
                </a:solidFill>
              </a:rPr>
              <a:t>labore</a:t>
            </a:r>
            <a:r>
              <a:rPr lang="en-US" altLang="ko-KR" sz="1600" dirty="0">
                <a:solidFill>
                  <a:srgbClr val="3A3DA3"/>
                </a:solidFill>
              </a:rPr>
              <a:t> et dolore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1CAB71-3F20-4D7C-B22E-10B74EB553F9}"/>
              </a:ext>
            </a:extLst>
          </p:cNvPr>
          <p:cNvSpPr txBox="1"/>
          <p:nvPr/>
        </p:nvSpPr>
        <p:spPr>
          <a:xfrm>
            <a:off x="6326481" y="4644504"/>
            <a:ext cx="485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3A3DA3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3A3DA3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EAF343-7539-4AD7-8675-C3AE986C281A}"/>
              </a:ext>
            </a:extLst>
          </p:cNvPr>
          <p:cNvSpPr txBox="1"/>
          <p:nvPr/>
        </p:nvSpPr>
        <p:spPr>
          <a:xfrm>
            <a:off x="6326481" y="5104859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A3DA3"/>
                </a:solidFill>
              </a:rPr>
              <a:t>amet</a:t>
            </a:r>
            <a:r>
              <a:rPr lang="en-US" altLang="ko-KR" sz="1600" dirty="0">
                <a:solidFill>
                  <a:srgbClr val="3A3DA3"/>
                </a:solidFill>
              </a:rPr>
              <a:t>, </a:t>
            </a:r>
            <a:r>
              <a:rPr lang="en-US" altLang="ko-KR" sz="1600" dirty="0" err="1">
                <a:solidFill>
                  <a:srgbClr val="3A3DA3"/>
                </a:solidFill>
              </a:rPr>
              <a:t>consectetur</a:t>
            </a:r>
            <a:r>
              <a:rPr lang="en-US" altLang="ko-KR" sz="1600" dirty="0">
                <a:solidFill>
                  <a:srgbClr val="3A3DA3"/>
                </a:solidFill>
              </a:rPr>
              <a:t> </a:t>
            </a:r>
            <a:r>
              <a:rPr lang="en-US" altLang="ko-KR" sz="1600" dirty="0" err="1">
                <a:solidFill>
                  <a:srgbClr val="3A3DA3"/>
                </a:solidFill>
              </a:rPr>
              <a:t>adipiscing</a:t>
            </a:r>
            <a:r>
              <a:rPr lang="en-US" altLang="ko-KR" sz="1600" dirty="0">
                <a:solidFill>
                  <a:srgbClr val="3A3DA3"/>
                </a:solidFill>
              </a:rPr>
              <a:t> </a:t>
            </a:r>
            <a:r>
              <a:rPr lang="en-US" altLang="ko-KR" sz="1600" dirty="0" err="1">
                <a:solidFill>
                  <a:srgbClr val="3A3DA3"/>
                </a:solidFill>
              </a:rPr>
              <a:t>elit</a:t>
            </a:r>
            <a:r>
              <a:rPr lang="en-US" altLang="ko-KR" sz="1600" dirty="0">
                <a:solidFill>
                  <a:srgbClr val="3A3DA3"/>
                </a:solidFill>
              </a:rPr>
              <a:t>, sed do </a:t>
            </a:r>
            <a:r>
              <a:rPr lang="en-US" altLang="ko-KR" sz="1600" dirty="0" err="1">
                <a:solidFill>
                  <a:srgbClr val="3A3DA3"/>
                </a:solidFill>
              </a:rPr>
              <a:t>eiusmod</a:t>
            </a:r>
            <a:r>
              <a:rPr lang="en-US" altLang="ko-KR" sz="1600" dirty="0">
                <a:solidFill>
                  <a:srgbClr val="3A3DA3"/>
                </a:solidFill>
              </a:rPr>
              <a:t> </a:t>
            </a:r>
            <a:r>
              <a:rPr lang="en-US" altLang="ko-KR" sz="1600" dirty="0" err="1">
                <a:solidFill>
                  <a:srgbClr val="3A3DA3"/>
                </a:solidFill>
              </a:rPr>
              <a:t>tempor</a:t>
            </a:r>
            <a:r>
              <a:rPr lang="en-US" altLang="ko-KR" sz="1600" dirty="0">
                <a:solidFill>
                  <a:srgbClr val="3A3DA3"/>
                </a:solidFill>
              </a:rPr>
              <a:t> </a:t>
            </a:r>
            <a:r>
              <a:rPr lang="en-US" altLang="ko-KR" sz="1600" dirty="0" err="1">
                <a:solidFill>
                  <a:srgbClr val="3A3DA3"/>
                </a:solidFill>
              </a:rPr>
              <a:t>incididunt</a:t>
            </a:r>
            <a:r>
              <a:rPr lang="en-US" altLang="ko-KR" sz="1600" dirty="0">
                <a:solidFill>
                  <a:srgbClr val="3A3DA3"/>
                </a:solidFill>
              </a:rPr>
              <a:t> </a:t>
            </a:r>
            <a:r>
              <a:rPr lang="en-US" altLang="ko-KR" sz="1600" dirty="0" err="1">
                <a:solidFill>
                  <a:srgbClr val="3A3DA3"/>
                </a:solidFill>
              </a:rPr>
              <a:t>ut</a:t>
            </a:r>
            <a:r>
              <a:rPr lang="en-US" altLang="ko-KR" sz="1600" dirty="0">
                <a:solidFill>
                  <a:srgbClr val="3A3DA3"/>
                </a:solidFill>
              </a:rPr>
              <a:t> </a:t>
            </a:r>
            <a:r>
              <a:rPr lang="en-US" altLang="ko-KR" sz="1600" dirty="0" err="1">
                <a:solidFill>
                  <a:srgbClr val="3A3DA3"/>
                </a:solidFill>
              </a:rPr>
              <a:t>labore</a:t>
            </a:r>
            <a:r>
              <a:rPr lang="en-US" altLang="ko-KR" sz="1600" dirty="0">
                <a:solidFill>
                  <a:srgbClr val="3A3DA3"/>
                </a:solidFill>
              </a:rPr>
              <a:t> et dolore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E7CB5C7-169C-4AD7-A18D-39938B6CB0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DCB32E22-7984-4E54-A8CA-E346FAF6ED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751738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직사각형 48">
            <a:extLst>
              <a:ext uri="{FF2B5EF4-FFF2-40B4-BE49-F238E27FC236}">
                <a16:creationId xmlns:a16="http://schemas.microsoft.com/office/drawing/2014/main" id="{0E8CAA4B-4A01-4EF0-9262-2152B488EB54}"/>
              </a:ext>
            </a:extLst>
          </p:cNvPr>
          <p:cNvSpPr/>
          <p:nvPr/>
        </p:nvSpPr>
        <p:spPr>
          <a:xfrm>
            <a:off x="1321701" y="1009134"/>
            <a:ext cx="9548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Enter Your 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0" name="순서도: 처리 49">
            <a:extLst>
              <a:ext uri="{FF2B5EF4-FFF2-40B4-BE49-F238E27FC236}">
                <a16:creationId xmlns:a16="http://schemas.microsoft.com/office/drawing/2014/main" id="{38A10531-901C-45E8-89C8-641BBB255073}"/>
              </a:ext>
            </a:extLst>
          </p:cNvPr>
          <p:cNvSpPr/>
          <p:nvPr/>
        </p:nvSpPr>
        <p:spPr>
          <a:xfrm>
            <a:off x="3029199" y="4709005"/>
            <a:ext cx="598154" cy="449648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51" name="순서도: 처리 50">
            <a:extLst>
              <a:ext uri="{FF2B5EF4-FFF2-40B4-BE49-F238E27FC236}">
                <a16:creationId xmlns:a16="http://schemas.microsoft.com/office/drawing/2014/main" id="{5EBC55C7-F8EE-4A98-BCB4-32777EDA793E}"/>
              </a:ext>
            </a:extLst>
          </p:cNvPr>
          <p:cNvSpPr/>
          <p:nvPr/>
        </p:nvSpPr>
        <p:spPr>
          <a:xfrm>
            <a:off x="4244921" y="4252583"/>
            <a:ext cx="598154" cy="906069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52" name="순서도: 처리 51">
            <a:extLst>
              <a:ext uri="{FF2B5EF4-FFF2-40B4-BE49-F238E27FC236}">
                <a16:creationId xmlns:a16="http://schemas.microsoft.com/office/drawing/2014/main" id="{E7602164-61BC-4773-8C27-51C874635CDD}"/>
              </a:ext>
            </a:extLst>
          </p:cNvPr>
          <p:cNvSpPr/>
          <p:nvPr/>
        </p:nvSpPr>
        <p:spPr>
          <a:xfrm>
            <a:off x="5460642" y="3799826"/>
            <a:ext cx="598154" cy="135882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53" name="순서도: 처리 52">
            <a:extLst>
              <a:ext uri="{FF2B5EF4-FFF2-40B4-BE49-F238E27FC236}">
                <a16:creationId xmlns:a16="http://schemas.microsoft.com/office/drawing/2014/main" id="{B7CC7481-7503-4D0D-A981-B71C8F142006}"/>
              </a:ext>
            </a:extLst>
          </p:cNvPr>
          <p:cNvSpPr/>
          <p:nvPr/>
        </p:nvSpPr>
        <p:spPr>
          <a:xfrm>
            <a:off x="6725989" y="2888817"/>
            <a:ext cx="598154" cy="2269835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54" name="순서도: 처리 53">
            <a:extLst>
              <a:ext uri="{FF2B5EF4-FFF2-40B4-BE49-F238E27FC236}">
                <a16:creationId xmlns:a16="http://schemas.microsoft.com/office/drawing/2014/main" id="{30FA0528-AD7C-485A-A38B-86C6EB22EF02}"/>
              </a:ext>
            </a:extLst>
          </p:cNvPr>
          <p:cNvSpPr/>
          <p:nvPr/>
        </p:nvSpPr>
        <p:spPr>
          <a:xfrm>
            <a:off x="7941711" y="3799826"/>
            <a:ext cx="598154" cy="135882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55" name="순서도: 처리 54">
            <a:extLst>
              <a:ext uri="{FF2B5EF4-FFF2-40B4-BE49-F238E27FC236}">
                <a16:creationId xmlns:a16="http://schemas.microsoft.com/office/drawing/2014/main" id="{08B62A12-CB10-4767-BF0D-8BDECFE19EF3}"/>
              </a:ext>
            </a:extLst>
          </p:cNvPr>
          <p:cNvSpPr/>
          <p:nvPr/>
        </p:nvSpPr>
        <p:spPr>
          <a:xfrm>
            <a:off x="9161995" y="3345239"/>
            <a:ext cx="598154" cy="1813413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EBC454D-B169-44B6-B756-44878C194DEB}"/>
              </a:ext>
            </a:extLst>
          </p:cNvPr>
          <p:cNvSpPr txBox="1"/>
          <p:nvPr/>
        </p:nvSpPr>
        <p:spPr>
          <a:xfrm>
            <a:off x="2693323" y="5229573"/>
            <a:ext cx="1269905" cy="39091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Item 01</a:t>
            </a: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36BF469F-06C8-4310-B839-B0E80FFF8CBF}"/>
              </a:ext>
            </a:extLst>
          </p:cNvPr>
          <p:cNvGrpSpPr/>
          <p:nvPr/>
        </p:nvGrpSpPr>
        <p:grpSpPr>
          <a:xfrm>
            <a:off x="2075754" y="2273301"/>
            <a:ext cx="519225" cy="3115536"/>
            <a:chOff x="488015" y="3248040"/>
            <a:chExt cx="337607" cy="269823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EB69D12-DFC5-4396-8E2D-ACF3DED29FD8}"/>
                </a:ext>
              </a:extLst>
            </p:cNvPr>
            <p:cNvSpPr txBox="1"/>
            <p:nvPr/>
          </p:nvSpPr>
          <p:spPr>
            <a:xfrm>
              <a:off x="488015" y="5214440"/>
              <a:ext cx="337607" cy="3385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10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50916A9-FF17-47F8-A632-407C8C56AB06}"/>
                </a:ext>
              </a:extLst>
            </p:cNvPr>
            <p:cNvSpPr txBox="1"/>
            <p:nvPr/>
          </p:nvSpPr>
          <p:spPr>
            <a:xfrm>
              <a:off x="488015" y="4821160"/>
              <a:ext cx="337607" cy="3385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1F16009-5C95-49CD-B977-AB4D6AF4699C}"/>
                </a:ext>
              </a:extLst>
            </p:cNvPr>
            <p:cNvSpPr txBox="1"/>
            <p:nvPr/>
          </p:nvSpPr>
          <p:spPr>
            <a:xfrm>
              <a:off x="488015" y="4427880"/>
              <a:ext cx="337607" cy="3385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30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B2E41B8-E8F1-43DC-AEA6-B9221DF399B7}"/>
                </a:ext>
              </a:extLst>
            </p:cNvPr>
            <p:cNvSpPr txBox="1"/>
            <p:nvPr/>
          </p:nvSpPr>
          <p:spPr>
            <a:xfrm>
              <a:off x="488015" y="4034600"/>
              <a:ext cx="337607" cy="3385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40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3ADF7C1-D6DE-4B36-871F-2FBD0D4D8AF1}"/>
                </a:ext>
              </a:extLst>
            </p:cNvPr>
            <p:cNvSpPr txBox="1"/>
            <p:nvPr/>
          </p:nvSpPr>
          <p:spPr>
            <a:xfrm>
              <a:off x="488015" y="3641320"/>
              <a:ext cx="337607" cy="3385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50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D14841E-67B6-4320-B56D-7E0DE64B69DE}"/>
                </a:ext>
              </a:extLst>
            </p:cNvPr>
            <p:cNvSpPr txBox="1"/>
            <p:nvPr/>
          </p:nvSpPr>
          <p:spPr>
            <a:xfrm>
              <a:off x="488015" y="3248040"/>
              <a:ext cx="337607" cy="3385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60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8546E60-D8F0-48AB-8A0B-C165C8B53D69}"/>
                </a:ext>
              </a:extLst>
            </p:cNvPr>
            <p:cNvSpPr txBox="1"/>
            <p:nvPr/>
          </p:nvSpPr>
          <p:spPr>
            <a:xfrm>
              <a:off x="488015" y="5607719"/>
              <a:ext cx="337607" cy="3385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0</a:t>
              </a:r>
            </a:p>
          </p:txBody>
        </p:sp>
      </p:grpSp>
      <p:grpSp>
        <p:nvGrpSpPr>
          <p:cNvPr id="65" name="그래픽 21">
            <a:extLst>
              <a:ext uri="{FF2B5EF4-FFF2-40B4-BE49-F238E27FC236}">
                <a16:creationId xmlns:a16="http://schemas.microsoft.com/office/drawing/2014/main" id="{96429433-84BA-4332-BDDA-58904D4B2EA7}"/>
              </a:ext>
            </a:extLst>
          </p:cNvPr>
          <p:cNvGrpSpPr/>
          <p:nvPr/>
        </p:nvGrpSpPr>
        <p:grpSpPr>
          <a:xfrm>
            <a:off x="2635329" y="2372491"/>
            <a:ext cx="7480917" cy="2846084"/>
            <a:chOff x="856003" y="3347443"/>
            <a:chExt cx="6469364" cy="2464872"/>
          </a:xfrm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F326204-A98A-45A9-9AF0-95C4B046BF8E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0A8B622C-6A00-4CAC-9D01-006005AFAB04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FDC8D544-7B35-424A-90E6-F8293C84D9E9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A0168D68-F115-4FE0-B88B-FE5AC07CB876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4AAC29B-CECD-4160-ACAB-A09A6CD2D758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C0A4A7AE-6135-4946-A4E1-59F6EFEE9F14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0A6FD6DE-C9FC-4141-B3A4-7BBC814815FD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082D2080-1829-4102-BECB-32ACDD704B53}"/>
              </a:ext>
            </a:extLst>
          </p:cNvPr>
          <p:cNvSpPr txBox="1"/>
          <p:nvPr/>
        </p:nvSpPr>
        <p:spPr>
          <a:xfrm>
            <a:off x="3909046" y="5229573"/>
            <a:ext cx="1269905" cy="39091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Item 02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EC6A20E-84C8-4F55-8844-B2779AFAC4A2}"/>
              </a:ext>
            </a:extLst>
          </p:cNvPr>
          <p:cNvSpPr txBox="1"/>
          <p:nvPr/>
        </p:nvSpPr>
        <p:spPr>
          <a:xfrm>
            <a:off x="5130109" y="5229573"/>
            <a:ext cx="1269905" cy="39091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Item 03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2696E30-A654-4FD2-8F3D-9F99FBF7F74A}"/>
              </a:ext>
            </a:extLst>
          </p:cNvPr>
          <p:cNvSpPr txBox="1"/>
          <p:nvPr/>
        </p:nvSpPr>
        <p:spPr>
          <a:xfrm>
            <a:off x="6394673" y="5229573"/>
            <a:ext cx="1269905" cy="39091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Item 04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9AC9CBC-8976-4E9A-A771-49F887E100D2}"/>
              </a:ext>
            </a:extLst>
          </p:cNvPr>
          <p:cNvSpPr txBox="1"/>
          <p:nvPr/>
        </p:nvSpPr>
        <p:spPr>
          <a:xfrm>
            <a:off x="7610396" y="5229573"/>
            <a:ext cx="1269905" cy="39091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Item 05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5E95225-D2C0-4A8D-BBEA-E0DD6ABAD6B5}"/>
              </a:ext>
            </a:extLst>
          </p:cNvPr>
          <p:cNvSpPr txBox="1"/>
          <p:nvPr/>
        </p:nvSpPr>
        <p:spPr>
          <a:xfrm>
            <a:off x="8846341" y="5229573"/>
            <a:ext cx="1269905" cy="39091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Item 06</a:t>
            </a:r>
          </a:p>
        </p:txBody>
      </p:sp>
    </p:spTree>
    <p:extLst>
      <p:ext uri="{BB962C8B-B14F-4D97-AF65-F5344CB8AC3E}">
        <p14:creationId xmlns:p14="http://schemas.microsoft.com/office/powerpoint/2010/main" val="876957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DAE2BEEB-211A-4343-A713-8904E2253D8B}"/>
              </a:ext>
            </a:extLst>
          </p:cNvPr>
          <p:cNvSpPr/>
          <p:nvPr/>
        </p:nvSpPr>
        <p:spPr>
          <a:xfrm>
            <a:off x="742950" y="2007008"/>
            <a:ext cx="1040992" cy="1040992"/>
          </a:xfrm>
          <a:prstGeom prst="rect">
            <a:avLst/>
          </a:prstGeom>
          <a:solidFill>
            <a:srgbClr val="FF737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03ADED-B7F8-45D8-AFBA-1E29F4C59DBF}"/>
              </a:ext>
            </a:extLst>
          </p:cNvPr>
          <p:cNvSpPr txBox="1"/>
          <p:nvPr/>
        </p:nvSpPr>
        <p:spPr>
          <a:xfrm>
            <a:off x="2044608" y="2345569"/>
            <a:ext cx="43529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adipisicing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r>
              <a:rPr lang="en-US" altLang="ko-KR" sz="1400" dirty="0">
                <a:solidFill>
                  <a:srgbClr val="3A3DA3"/>
                </a:solidFill>
              </a:rPr>
              <a:t>, sed do </a:t>
            </a:r>
            <a:r>
              <a:rPr lang="en-US" altLang="ko-KR" sz="1400" dirty="0" err="1">
                <a:solidFill>
                  <a:srgbClr val="3A3DA3"/>
                </a:solidFill>
              </a:rPr>
              <a:t>eiusmod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tempor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incididunt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ut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labore</a:t>
            </a:r>
            <a:r>
              <a:rPr lang="en-US" altLang="ko-KR" sz="1400" dirty="0">
                <a:solidFill>
                  <a:srgbClr val="3A3DA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A3DA3"/>
                </a:solidFill>
              </a:rPr>
              <a:t>aliqua</a:t>
            </a:r>
            <a:r>
              <a:rPr lang="en-US" altLang="ko-KR" sz="1400" dirty="0">
                <a:solidFill>
                  <a:srgbClr val="3A3DA3"/>
                </a:solidFill>
              </a:rPr>
              <a:t>.</a:t>
            </a:r>
            <a:endParaRPr lang="ko-KR" altLang="en-US" sz="1400" dirty="0">
              <a:solidFill>
                <a:srgbClr val="3A3DA3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18EF737-A763-4460-AADF-48084F072ABD}"/>
              </a:ext>
            </a:extLst>
          </p:cNvPr>
          <p:cNvSpPr/>
          <p:nvPr/>
        </p:nvSpPr>
        <p:spPr>
          <a:xfrm>
            <a:off x="2044606" y="2007008"/>
            <a:ext cx="4343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3A3DA3"/>
                </a:solidFill>
              </a:rPr>
              <a:t>Lorem ipsum</a:t>
            </a:r>
            <a:endParaRPr lang="ko-KR" altLang="en-US" dirty="0">
              <a:solidFill>
                <a:srgbClr val="3A3DA3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BF41CE8-79CF-4BEE-855A-F620881F2DAF}"/>
              </a:ext>
            </a:extLst>
          </p:cNvPr>
          <p:cNvSpPr/>
          <p:nvPr/>
        </p:nvSpPr>
        <p:spPr>
          <a:xfrm>
            <a:off x="742950" y="3810001"/>
            <a:ext cx="1040992" cy="1040992"/>
          </a:xfrm>
          <a:prstGeom prst="rect">
            <a:avLst/>
          </a:prstGeom>
          <a:solidFill>
            <a:srgbClr val="FF737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73D68C-41E3-45A8-A8DE-D63FA5A9BE58}"/>
              </a:ext>
            </a:extLst>
          </p:cNvPr>
          <p:cNvSpPr txBox="1"/>
          <p:nvPr/>
        </p:nvSpPr>
        <p:spPr>
          <a:xfrm>
            <a:off x="2044608" y="4148562"/>
            <a:ext cx="43529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adipisicing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r>
              <a:rPr lang="en-US" altLang="ko-KR" sz="1400" dirty="0">
                <a:solidFill>
                  <a:srgbClr val="3A3DA3"/>
                </a:solidFill>
              </a:rPr>
              <a:t>, sed do </a:t>
            </a:r>
            <a:r>
              <a:rPr lang="en-US" altLang="ko-KR" sz="1400" dirty="0" err="1">
                <a:solidFill>
                  <a:srgbClr val="3A3DA3"/>
                </a:solidFill>
              </a:rPr>
              <a:t>eiusmod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tempor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incididunt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ut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labore</a:t>
            </a:r>
            <a:r>
              <a:rPr lang="en-US" altLang="ko-KR" sz="1400" dirty="0">
                <a:solidFill>
                  <a:srgbClr val="3A3DA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A3DA3"/>
                </a:solidFill>
              </a:rPr>
              <a:t>aliqua</a:t>
            </a:r>
            <a:r>
              <a:rPr lang="en-US" altLang="ko-KR" sz="1400" dirty="0">
                <a:solidFill>
                  <a:srgbClr val="3A3DA3"/>
                </a:solidFill>
              </a:rPr>
              <a:t>.</a:t>
            </a:r>
            <a:endParaRPr lang="ko-KR" altLang="en-US" sz="1400" dirty="0">
              <a:solidFill>
                <a:srgbClr val="3A3DA3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FE26712-74B7-45AF-A211-9E096871E648}"/>
              </a:ext>
            </a:extLst>
          </p:cNvPr>
          <p:cNvSpPr/>
          <p:nvPr/>
        </p:nvSpPr>
        <p:spPr>
          <a:xfrm>
            <a:off x="2044606" y="3810001"/>
            <a:ext cx="4343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3A3DA3"/>
                </a:solidFill>
              </a:rPr>
              <a:t>Lorem ipsum</a:t>
            </a:r>
            <a:endParaRPr lang="ko-KR" altLang="en-US" dirty="0">
              <a:solidFill>
                <a:srgbClr val="3A3DA3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90F4611-8E07-4E2B-80BC-AE3C5480F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864006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374A7050-AB64-4119-A403-98889751195F}"/>
              </a:ext>
            </a:extLst>
          </p:cNvPr>
          <p:cNvSpPr/>
          <p:nvPr/>
        </p:nvSpPr>
        <p:spPr>
          <a:xfrm>
            <a:off x="1373795" y="981764"/>
            <a:ext cx="9444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Subject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52A99B6-EB3C-42B6-9EF1-AD0A977C76E1}"/>
              </a:ext>
            </a:extLst>
          </p:cNvPr>
          <p:cNvSpPr/>
          <p:nvPr userDrawn="1"/>
        </p:nvSpPr>
        <p:spPr>
          <a:xfrm>
            <a:off x="1127695" y="2033447"/>
            <a:ext cx="2973640" cy="3940380"/>
          </a:xfrm>
          <a:prstGeom prst="rect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5F3EF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CCAB3F-4E42-4F88-BB55-8A6B4E5A77A8}"/>
              </a:ext>
            </a:extLst>
          </p:cNvPr>
          <p:cNvSpPr txBox="1"/>
          <p:nvPr userDrawn="1"/>
        </p:nvSpPr>
        <p:spPr>
          <a:xfrm>
            <a:off x="1285729" y="3834214"/>
            <a:ext cx="2657572" cy="145717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endParaRPr lang="en-US" altLang="ko-KR" sz="1400" dirty="0">
              <a:solidFill>
                <a:srgbClr val="3A3DA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A3DA3"/>
                </a:solidFill>
              </a:rPr>
              <a:t>Adipiscing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r>
              <a:rPr lang="en-US" altLang="ko-KR" sz="1400" dirty="0">
                <a:solidFill>
                  <a:srgbClr val="3A3DA3"/>
                </a:solidFill>
              </a:rPr>
              <a:t>, sed do </a:t>
            </a:r>
            <a:r>
              <a:rPr lang="en-US" altLang="ko-KR" sz="1400" dirty="0" err="1">
                <a:solidFill>
                  <a:srgbClr val="3A3DA3"/>
                </a:solidFill>
              </a:rPr>
              <a:t>eiusmod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tempor</a:t>
            </a:r>
            <a:endParaRPr lang="en-US" altLang="ko-KR" sz="1400" dirty="0">
              <a:solidFill>
                <a:srgbClr val="3A3DA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A3DA3"/>
                </a:solidFill>
              </a:rPr>
              <a:t>Incididunt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ut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labore</a:t>
            </a:r>
            <a:r>
              <a:rPr lang="en-US" altLang="ko-KR" sz="1400" dirty="0">
                <a:solidFill>
                  <a:srgbClr val="3A3DA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A3DA3"/>
                </a:solidFill>
              </a:rPr>
              <a:t>aliqua</a:t>
            </a:r>
            <a:endParaRPr lang="en-US" altLang="ko-KR" sz="1400" dirty="0">
              <a:solidFill>
                <a:srgbClr val="3A3DA3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0A7B7D5-5F1C-44B6-B909-612B207F18E5}"/>
              </a:ext>
            </a:extLst>
          </p:cNvPr>
          <p:cNvSpPr/>
          <p:nvPr userDrawn="1"/>
        </p:nvSpPr>
        <p:spPr>
          <a:xfrm>
            <a:off x="1285728" y="2807193"/>
            <a:ext cx="2657574" cy="744778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Lorem ipsum dolor </a:t>
            </a:r>
            <a:r>
              <a:rPr lang="en-US" altLang="ko-KR" sz="2000">
                <a:solidFill>
                  <a:srgbClr val="3A3DA3"/>
                </a:solidFill>
                <a:latin typeface="+mj-lt"/>
              </a:rPr>
              <a:t>sit amet</a:t>
            </a:r>
            <a:endParaRPr lang="en-US" altLang="ko-KR" sz="2000" dirty="0">
              <a:solidFill>
                <a:srgbClr val="3A3DA3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383BD56-490B-46C5-BC6A-0B5FF9AC84BF}"/>
              </a:ext>
            </a:extLst>
          </p:cNvPr>
          <p:cNvSpPr/>
          <p:nvPr userDrawn="1"/>
        </p:nvSpPr>
        <p:spPr>
          <a:xfrm>
            <a:off x="4609180" y="2033447"/>
            <a:ext cx="2973640" cy="3940380"/>
          </a:xfrm>
          <a:prstGeom prst="rect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5F3EF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BE5D11-216C-4E74-B845-E540B0CB7161}"/>
              </a:ext>
            </a:extLst>
          </p:cNvPr>
          <p:cNvSpPr txBox="1"/>
          <p:nvPr userDrawn="1"/>
        </p:nvSpPr>
        <p:spPr>
          <a:xfrm>
            <a:off x="4767214" y="3834214"/>
            <a:ext cx="2657572" cy="145717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endParaRPr lang="en-US" altLang="ko-KR" sz="1400" dirty="0">
              <a:solidFill>
                <a:srgbClr val="3A3DA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A3DA3"/>
                </a:solidFill>
              </a:rPr>
              <a:t>Adipiscing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r>
              <a:rPr lang="en-US" altLang="ko-KR" sz="1400" dirty="0">
                <a:solidFill>
                  <a:srgbClr val="3A3DA3"/>
                </a:solidFill>
              </a:rPr>
              <a:t>, sed do </a:t>
            </a:r>
            <a:r>
              <a:rPr lang="en-US" altLang="ko-KR" sz="1400" dirty="0" err="1">
                <a:solidFill>
                  <a:srgbClr val="3A3DA3"/>
                </a:solidFill>
              </a:rPr>
              <a:t>eiusmod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tempor</a:t>
            </a:r>
            <a:endParaRPr lang="en-US" altLang="ko-KR" sz="1400" dirty="0">
              <a:solidFill>
                <a:srgbClr val="3A3DA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A3DA3"/>
                </a:solidFill>
              </a:rPr>
              <a:t>Incididunt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ut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labore</a:t>
            </a:r>
            <a:r>
              <a:rPr lang="en-US" altLang="ko-KR" sz="1400" dirty="0">
                <a:solidFill>
                  <a:srgbClr val="3A3DA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A3DA3"/>
                </a:solidFill>
              </a:rPr>
              <a:t>aliqua</a:t>
            </a:r>
            <a:endParaRPr lang="en-US" altLang="ko-KR" sz="1400" dirty="0">
              <a:solidFill>
                <a:srgbClr val="3A3DA3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9B1CC15-833F-4BFA-9FD3-C7FBF719BE35}"/>
              </a:ext>
            </a:extLst>
          </p:cNvPr>
          <p:cNvSpPr/>
          <p:nvPr userDrawn="1"/>
        </p:nvSpPr>
        <p:spPr>
          <a:xfrm>
            <a:off x="4767213" y="2807193"/>
            <a:ext cx="2657574" cy="744778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>
                <a:solidFill>
                  <a:srgbClr val="3A3DA3"/>
                </a:solidFill>
                <a:latin typeface="+mj-lt"/>
              </a:rPr>
              <a:t>consectetur</a:t>
            </a:r>
            <a:endParaRPr lang="en-US" altLang="ko-KR" sz="2000" dirty="0">
              <a:solidFill>
                <a:srgbClr val="3A3DA3"/>
              </a:solidFill>
              <a:latin typeface="+mj-lt"/>
            </a:endParaRPr>
          </a:p>
          <a:p>
            <a:pPr algn="ctr"/>
            <a:r>
              <a:rPr lang="en-US" altLang="ko-KR" sz="2000">
                <a:solidFill>
                  <a:srgbClr val="3A3DA3"/>
                </a:solidFill>
                <a:latin typeface="+mj-lt"/>
              </a:rPr>
              <a:t>Adipiscing elit</a:t>
            </a:r>
            <a:endParaRPr lang="en-US" altLang="ko-KR" sz="2000" dirty="0">
              <a:solidFill>
                <a:srgbClr val="3A3DA3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A0C3C26-55D3-4843-9886-35AE20661354}"/>
              </a:ext>
            </a:extLst>
          </p:cNvPr>
          <p:cNvSpPr/>
          <p:nvPr userDrawn="1"/>
        </p:nvSpPr>
        <p:spPr>
          <a:xfrm>
            <a:off x="8090665" y="2033447"/>
            <a:ext cx="2973640" cy="3940380"/>
          </a:xfrm>
          <a:prstGeom prst="rect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5F3EF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A228B3-C8F7-41FE-8560-5AEC6E68404F}"/>
              </a:ext>
            </a:extLst>
          </p:cNvPr>
          <p:cNvSpPr txBox="1"/>
          <p:nvPr userDrawn="1"/>
        </p:nvSpPr>
        <p:spPr>
          <a:xfrm>
            <a:off x="8248699" y="3834214"/>
            <a:ext cx="2657572" cy="145717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endParaRPr lang="en-US" altLang="ko-KR" sz="1400" dirty="0">
              <a:solidFill>
                <a:srgbClr val="3A3DA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A3DA3"/>
                </a:solidFill>
              </a:rPr>
              <a:t>Adipiscing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r>
              <a:rPr lang="en-US" altLang="ko-KR" sz="1400" dirty="0">
                <a:solidFill>
                  <a:srgbClr val="3A3DA3"/>
                </a:solidFill>
              </a:rPr>
              <a:t>, sed do </a:t>
            </a:r>
            <a:r>
              <a:rPr lang="en-US" altLang="ko-KR" sz="1400" dirty="0" err="1">
                <a:solidFill>
                  <a:srgbClr val="3A3DA3"/>
                </a:solidFill>
              </a:rPr>
              <a:t>eiusmod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tempor</a:t>
            </a:r>
            <a:endParaRPr lang="en-US" altLang="ko-KR" sz="1400" dirty="0">
              <a:solidFill>
                <a:srgbClr val="3A3DA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A3DA3"/>
                </a:solidFill>
              </a:rPr>
              <a:t>Incididunt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ut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labore</a:t>
            </a:r>
            <a:r>
              <a:rPr lang="en-US" altLang="ko-KR" sz="1400" dirty="0">
                <a:solidFill>
                  <a:srgbClr val="3A3DA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A3DA3"/>
                </a:solidFill>
              </a:rPr>
              <a:t>aliqua</a:t>
            </a:r>
            <a:endParaRPr lang="en-US" altLang="ko-KR" sz="1400" dirty="0">
              <a:solidFill>
                <a:srgbClr val="3A3DA3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C7CBC7E-7285-4A4F-8C98-55C878ADE880}"/>
              </a:ext>
            </a:extLst>
          </p:cNvPr>
          <p:cNvSpPr/>
          <p:nvPr userDrawn="1"/>
        </p:nvSpPr>
        <p:spPr>
          <a:xfrm>
            <a:off x="8248698" y="2807194"/>
            <a:ext cx="2657574" cy="744778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sed </a:t>
            </a:r>
            <a:r>
              <a:rPr lang="en-US" altLang="ko-KR" sz="2000">
                <a:solidFill>
                  <a:srgbClr val="3A3DA3"/>
                </a:solidFill>
                <a:latin typeface="+mj-lt"/>
              </a:rPr>
              <a:t>do eiusmod tempor</a:t>
            </a:r>
            <a:endParaRPr lang="en-US" altLang="ko-KR" sz="2000" dirty="0">
              <a:solidFill>
                <a:srgbClr val="3A3DA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49313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0796E30-DCBD-4409-B94A-39B3C1781B28}"/>
              </a:ext>
            </a:extLst>
          </p:cNvPr>
          <p:cNvSpPr txBox="1"/>
          <p:nvPr/>
        </p:nvSpPr>
        <p:spPr>
          <a:xfrm>
            <a:off x="2998843" y="884819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Place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subtitle</a:t>
            </a:r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 text here</a:t>
            </a:r>
            <a:endParaRPr lang="ko-KR" alt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8C1FA1E-E568-4AB5-BFDE-CFFF5E910230}"/>
              </a:ext>
            </a:extLst>
          </p:cNvPr>
          <p:cNvSpPr/>
          <p:nvPr/>
        </p:nvSpPr>
        <p:spPr>
          <a:xfrm>
            <a:off x="1066802" y="4434847"/>
            <a:ext cx="24761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D88A58-137A-41AB-9405-B21B4C0F4E8D}"/>
              </a:ext>
            </a:extLst>
          </p:cNvPr>
          <p:cNvSpPr txBox="1"/>
          <p:nvPr/>
        </p:nvSpPr>
        <p:spPr>
          <a:xfrm>
            <a:off x="1066802" y="4887701"/>
            <a:ext cx="24761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2B725F0-724E-470B-AF3C-4878FB592300}"/>
              </a:ext>
            </a:extLst>
          </p:cNvPr>
          <p:cNvSpPr/>
          <p:nvPr/>
        </p:nvSpPr>
        <p:spPr>
          <a:xfrm>
            <a:off x="3594232" y="4434847"/>
            <a:ext cx="24761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F65C1D-670D-43B9-97AE-4CE75FBC256B}"/>
              </a:ext>
            </a:extLst>
          </p:cNvPr>
          <p:cNvSpPr txBox="1"/>
          <p:nvPr/>
        </p:nvSpPr>
        <p:spPr>
          <a:xfrm>
            <a:off x="3594232" y="4887701"/>
            <a:ext cx="24761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0965B15-EC7A-4345-862B-EAB67A9DA1CE}"/>
              </a:ext>
            </a:extLst>
          </p:cNvPr>
          <p:cNvSpPr/>
          <p:nvPr/>
        </p:nvSpPr>
        <p:spPr>
          <a:xfrm>
            <a:off x="6121662" y="4434847"/>
            <a:ext cx="24761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247450E-9B2E-4EB7-B611-CD41BBD026B1}"/>
              </a:ext>
            </a:extLst>
          </p:cNvPr>
          <p:cNvSpPr txBox="1"/>
          <p:nvPr/>
        </p:nvSpPr>
        <p:spPr>
          <a:xfrm>
            <a:off x="6121662" y="4887701"/>
            <a:ext cx="24761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4D50920-E98D-4FF6-ADB9-EF1C242F9BC9}"/>
              </a:ext>
            </a:extLst>
          </p:cNvPr>
          <p:cNvSpPr/>
          <p:nvPr/>
        </p:nvSpPr>
        <p:spPr>
          <a:xfrm>
            <a:off x="8649092" y="4434847"/>
            <a:ext cx="24761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EDB6B9-43B0-4D09-A395-F76825F35CD3}"/>
              </a:ext>
            </a:extLst>
          </p:cNvPr>
          <p:cNvSpPr txBox="1"/>
          <p:nvPr/>
        </p:nvSpPr>
        <p:spPr>
          <a:xfrm>
            <a:off x="8649092" y="4887701"/>
            <a:ext cx="24761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B7AE029-B3E8-4EE2-9F17-B3250A6D9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5CB3B4B-FC84-45F4-A5B5-D8F4E909E3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242058CB-4D79-4668-BD27-9CA087B8723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4EB61E50-70A9-47F3-A432-27E8C7FC55C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343908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5D5D4E74-484F-4E85-AD38-46CB7D9F257B}"/>
              </a:ext>
            </a:extLst>
          </p:cNvPr>
          <p:cNvSpPr/>
          <p:nvPr/>
        </p:nvSpPr>
        <p:spPr>
          <a:xfrm>
            <a:off x="6293500" y="3737664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737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1EC6B0-831B-4331-B326-80EEFB46AD44}"/>
              </a:ext>
            </a:extLst>
          </p:cNvPr>
          <p:cNvSpPr txBox="1"/>
          <p:nvPr/>
        </p:nvSpPr>
        <p:spPr>
          <a:xfrm>
            <a:off x="1985924" y="2189589"/>
            <a:ext cx="3909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3A3DA3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566E3B-0A5A-43AA-98BC-3F924B5462D3}"/>
              </a:ext>
            </a:extLst>
          </p:cNvPr>
          <p:cNvSpPr txBox="1"/>
          <p:nvPr/>
        </p:nvSpPr>
        <p:spPr>
          <a:xfrm>
            <a:off x="2020560" y="2635865"/>
            <a:ext cx="3877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adipiscing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endParaRPr lang="en-US" altLang="ko-KR" sz="1400" dirty="0">
              <a:solidFill>
                <a:srgbClr val="3A3DA3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AC8F23-F4AA-449D-A721-CF50AEE6A018}"/>
              </a:ext>
            </a:extLst>
          </p:cNvPr>
          <p:cNvSpPr txBox="1"/>
          <p:nvPr/>
        </p:nvSpPr>
        <p:spPr>
          <a:xfrm>
            <a:off x="6917113" y="2189589"/>
            <a:ext cx="3909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3A3DA3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965106B-9704-46CD-B2CB-453993E3A89D}"/>
              </a:ext>
            </a:extLst>
          </p:cNvPr>
          <p:cNvSpPr txBox="1"/>
          <p:nvPr/>
        </p:nvSpPr>
        <p:spPr>
          <a:xfrm>
            <a:off x="6951749" y="2635865"/>
            <a:ext cx="3877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adipiscing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endParaRPr lang="en-US" altLang="ko-KR" sz="1400" dirty="0">
              <a:solidFill>
                <a:srgbClr val="3A3DA3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7F720D5-0D97-4521-8E92-C4C885D34BCB}"/>
              </a:ext>
            </a:extLst>
          </p:cNvPr>
          <p:cNvSpPr txBox="1"/>
          <p:nvPr/>
        </p:nvSpPr>
        <p:spPr>
          <a:xfrm>
            <a:off x="1985924" y="3698915"/>
            <a:ext cx="3909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3A3DA3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C6F12D2-2F65-40B4-B3B3-3D923B153C3D}"/>
              </a:ext>
            </a:extLst>
          </p:cNvPr>
          <p:cNvSpPr txBox="1"/>
          <p:nvPr/>
        </p:nvSpPr>
        <p:spPr>
          <a:xfrm>
            <a:off x="2020560" y="4145191"/>
            <a:ext cx="3877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adipiscing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endParaRPr lang="en-US" altLang="ko-KR" sz="1400" dirty="0">
              <a:solidFill>
                <a:srgbClr val="3A3DA3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A65856D-0FEA-4A95-A2D8-4AE3806CB6C9}"/>
              </a:ext>
            </a:extLst>
          </p:cNvPr>
          <p:cNvSpPr txBox="1"/>
          <p:nvPr/>
        </p:nvSpPr>
        <p:spPr>
          <a:xfrm>
            <a:off x="6917113" y="3698915"/>
            <a:ext cx="3909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3A3DA3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62327FB-3ECB-4D4D-88D6-3AF17446D212}"/>
              </a:ext>
            </a:extLst>
          </p:cNvPr>
          <p:cNvSpPr txBox="1"/>
          <p:nvPr/>
        </p:nvSpPr>
        <p:spPr>
          <a:xfrm>
            <a:off x="6951749" y="4145191"/>
            <a:ext cx="3877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adipiscing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endParaRPr lang="en-US" altLang="ko-KR" sz="1400" dirty="0">
              <a:solidFill>
                <a:srgbClr val="3A3DA3"/>
              </a:solidFill>
            </a:endParaRPr>
          </a:p>
        </p:txBody>
      </p:sp>
      <p:sp>
        <p:nvSpPr>
          <p:cNvPr id="30" name="그래픽 2">
            <a:extLst>
              <a:ext uri="{FF2B5EF4-FFF2-40B4-BE49-F238E27FC236}">
                <a16:creationId xmlns:a16="http://schemas.microsoft.com/office/drawing/2014/main" id="{E08EF51B-CF04-4051-B201-716F7AFAF88F}"/>
              </a:ext>
            </a:extLst>
          </p:cNvPr>
          <p:cNvSpPr/>
          <p:nvPr/>
        </p:nvSpPr>
        <p:spPr>
          <a:xfrm>
            <a:off x="1362311" y="222833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A3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1" name="그래픽 8">
            <a:extLst>
              <a:ext uri="{FF2B5EF4-FFF2-40B4-BE49-F238E27FC236}">
                <a16:creationId xmlns:a16="http://schemas.microsoft.com/office/drawing/2014/main" id="{A0E9B193-3E00-4025-90BD-010848AFC2F8}"/>
              </a:ext>
            </a:extLst>
          </p:cNvPr>
          <p:cNvSpPr/>
          <p:nvPr/>
        </p:nvSpPr>
        <p:spPr>
          <a:xfrm>
            <a:off x="1362311" y="3737664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A3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2" name="그래픽 5">
            <a:extLst>
              <a:ext uri="{FF2B5EF4-FFF2-40B4-BE49-F238E27FC236}">
                <a16:creationId xmlns:a16="http://schemas.microsoft.com/office/drawing/2014/main" id="{7AD50C9C-978D-4E56-A2EE-53F3692E7B40}"/>
              </a:ext>
            </a:extLst>
          </p:cNvPr>
          <p:cNvSpPr/>
          <p:nvPr/>
        </p:nvSpPr>
        <p:spPr>
          <a:xfrm>
            <a:off x="6293500" y="222833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A3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270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38A62C8-6C9F-4263-8A4C-FC8A850642B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8667458A-31DA-4317-A2C5-CDFA6A54FD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69256" y="958404"/>
            <a:ext cx="236088" cy="17140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D54C0495-E628-49EC-B450-71B543F84C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86656" y="958403"/>
            <a:ext cx="236088" cy="17140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E527E74E-8FF0-4343-9FC0-62C6655E0766}"/>
              </a:ext>
            </a:extLst>
          </p:cNvPr>
          <p:cNvSpPr txBox="1"/>
          <p:nvPr/>
        </p:nvSpPr>
        <p:spPr>
          <a:xfrm>
            <a:off x="2133600" y="1103002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r>
              <a:rPr lang="en-US" altLang="ko-KR" sz="2400" dirty="0">
                <a:solidFill>
                  <a:schemeClr val="bg1"/>
                </a:solidFill>
              </a:rPr>
              <a:t>, </a:t>
            </a:r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r>
              <a:rPr lang="en-US" altLang="ko-KR" sz="2400" dirty="0">
                <a:solidFill>
                  <a:schemeClr val="bg1"/>
                </a:solidFill>
              </a:rPr>
              <a:t>, 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incididunt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ut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labore</a:t>
            </a:r>
            <a:r>
              <a:rPr lang="en-US" altLang="ko-KR" sz="2400" dirty="0">
                <a:solidFill>
                  <a:schemeClr val="bg1"/>
                </a:solidFill>
              </a:rPr>
              <a:t> et dolore magna </a:t>
            </a:r>
            <a:r>
              <a:rPr lang="en-US" altLang="ko-KR" sz="2400" dirty="0" err="1">
                <a:solidFill>
                  <a:schemeClr val="bg1"/>
                </a:solidFill>
              </a:rPr>
              <a:t>aliqua</a:t>
            </a:r>
            <a:r>
              <a:rPr lang="en-US" altLang="ko-KR"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AC9BFA3-048B-4756-92AC-2AA6E5771096}"/>
              </a:ext>
            </a:extLst>
          </p:cNvPr>
          <p:cNvSpPr txBox="1"/>
          <p:nvPr/>
        </p:nvSpPr>
        <p:spPr>
          <a:xfrm>
            <a:off x="2133601" y="2435768"/>
            <a:ext cx="7924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3255623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DEA411A-2FA9-4815-9D7B-E52272A33BA1}"/>
              </a:ext>
            </a:extLst>
          </p:cNvPr>
          <p:cNvSpPr txBox="1"/>
          <p:nvPr/>
        </p:nvSpPr>
        <p:spPr>
          <a:xfrm>
            <a:off x="3720573" y="3352800"/>
            <a:ext cx="4750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2D1404-BD3E-4233-9320-198A278A0F3E}"/>
              </a:ext>
            </a:extLst>
          </p:cNvPr>
          <p:cNvSpPr txBox="1"/>
          <p:nvPr/>
        </p:nvSpPr>
        <p:spPr>
          <a:xfrm>
            <a:off x="3754735" y="4056637"/>
            <a:ext cx="4682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C8CFF07F-7183-4757-A199-02A8B5E87D8B}"/>
              </a:ext>
            </a:extLst>
          </p:cNvPr>
          <p:cNvGrpSpPr/>
          <p:nvPr/>
        </p:nvGrpSpPr>
        <p:grpSpPr>
          <a:xfrm>
            <a:off x="5582308" y="20636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BD6BB224-285F-4811-A36E-768D142F540C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47AC9FC-4043-4E6D-BA96-46D64DA774A3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그래픽 1">
            <a:extLst>
              <a:ext uri="{FF2B5EF4-FFF2-40B4-BE49-F238E27FC236}">
                <a16:creationId xmlns:a16="http://schemas.microsoft.com/office/drawing/2014/main" id="{64BE52D5-B81A-4826-BBA0-5EE044A939E6}"/>
              </a:ext>
            </a:extLst>
          </p:cNvPr>
          <p:cNvGrpSpPr/>
          <p:nvPr/>
        </p:nvGrpSpPr>
        <p:grpSpPr>
          <a:xfrm>
            <a:off x="768428" y="1348514"/>
            <a:ext cx="10432425" cy="5152625"/>
            <a:chOff x="1311073" y="1527797"/>
            <a:chExt cx="9551982" cy="4717770"/>
          </a:xfrm>
          <a:solidFill>
            <a:srgbClr val="9DCDFF"/>
          </a:solidFill>
        </p:grpSpPr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63F600B7-F7A2-466C-B23B-3938C9F3CA6D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78B9F9B5-6F8F-4DB8-8598-86F2D54A51D1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20DA0427-EB0B-494B-BE84-0B834B709E38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C1CA1E53-B384-4970-BFF6-6E1F3CFA7227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0D3B243C-C553-4A7B-9E72-5CC079F284EC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B50D2D09-ABD7-4441-BF8A-6766C189AA14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1F62697C-23BD-4CC6-AF7E-484794BBC94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E1D87AFF-96E1-4BB7-9F44-A7AE4B0D5012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2CFB1D3-2686-44A3-A5D6-A808DA511369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B203D413-BA54-438F-A522-971D1F020618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E50A39DA-23B2-453A-A813-96570AC11F04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25E772E3-84F3-4464-91E0-88EABF41679D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28064320-F5BB-4424-8C43-F3077CF97867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6D9E3BFC-2AF7-4BF8-9686-B39725254E70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AB4D3ABF-192B-4C40-B40E-2E89B199E7F2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EC0F9AB9-3F40-4589-A227-C153EC95E1E0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DD9C5E6-3248-4901-B2F2-6ACEC8B95D06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699EA8F-C9CF-4CF7-817C-6D342F92ADE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33208A2-0F07-400C-8F2F-32C88EA6A52A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5BFB41B0-4280-45ED-B051-1EA2C0C849AF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3837DD5A-DD87-40B3-851A-29850DD6ECD5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AF32AE7-4092-4E22-9B6F-E67585E0C4FD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ACD3E603-4443-4118-89B0-BF916D4EBB0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155B93C5-9313-4294-8B15-F3CB6B0A5D9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3EC1CEE4-C1E0-432A-BE01-023DC8830213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8272B061-7404-4890-9335-D68AC2AA6DB0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8D1B8EC8-4B21-4236-AC74-534D1BB27E32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76E9BC01-829E-497D-BE32-E51C95E03C17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E91AFDA0-1702-4EB3-A131-71E8FB38E11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C8DD205-533B-4F41-AD7A-106E15A2551D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47735951-9063-4A88-91C3-607B097E4520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79A51BB-03D9-4CCF-9A16-D820151DF8F9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2E15B0D2-3EB2-470B-AF97-29104674819C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D5C97116-3E4E-4CD3-B1F4-4012755CB34D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31958B-C29D-4681-982A-A4AF1B87613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A2BC1111-A23B-4825-865E-D5AB8CC589CD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6617E32-8E3C-4510-9082-2C9B21EABF9A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922755E3-8BDC-4955-88D1-30DA4A2801A2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F2A974D6-A5A5-4C1D-82FC-45F616F9605E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8C53244A-651D-4935-802E-0D8053AEBDE7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E4FFDD14-42D4-48AF-98D8-1B6780F5ABE7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40DE4C97-5B2A-4763-BDEB-64E2E01319E3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184D508C-3CBE-4C03-8A20-34593710E07B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1D4AF4E4-7D7A-48C1-B3DA-EEC591EB0BF5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58AE48F9-7EEC-4C5A-B597-48D79DFFBE36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C0E1C932-0CB0-4319-AC5A-BFE2F9856B6E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7E55317C-29D4-42E2-A171-D9DDE995BC63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BD590C0C-CED9-458A-AB66-FBCCFAD03EB1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65CF0190-01E5-4AEF-AE4A-91980B182C0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7678B867-DAD5-4C73-837D-F47460273053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169C8EE1-3CB5-48B8-9ACF-AB90EFC29C0F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BC6FFFF2-B6E6-4395-8CA0-403861B4395C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A14602C9-9F32-4034-8240-E629BC93911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689F4915-7E63-400D-A36D-ACC9065203B3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C1152E3E-9FE9-402B-BC27-CC1F29CCB105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A8CE8B85-C271-43FD-A1BC-10F8D4E5B5D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1362A334-3627-4F74-AC62-655C933EAE01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85D7B3EE-1B46-4F0D-B1C6-DB899D6EAE11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D24150A9-D113-4F0A-AC8F-1E72729F7E48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71CC87C7-39F2-414A-86C3-B19D31A5D3AA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09880B10-F338-4F43-8999-C87582D8BC27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A9FF93D3-3075-4EDB-9EB5-2BE0CD51F2D0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39DA8C9A-C51F-49DF-B294-C8A488435C96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B2B6A963-D52F-4709-B7E4-B5D63F04E98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4D0819E6-31FD-4565-8F1E-EDB73C435FA1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C6B48F76-C4E4-45BB-A7A5-67CD0FA73B28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528B8703-A2B7-4A2D-8E92-F512C2335641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DB9A916-3B77-496D-8AB7-182CF5FB30A6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F594F465-509C-49F2-A517-1A9163906972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0981F-0233-40D8-81CC-8C017A3D1CD6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D44BC4B1-E0B9-4847-92BF-4C4E0781135F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F9B108B1-11E2-4B2A-84EA-D9B56DC95BF6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D7839954-594D-4FD9-9E17-D60BC16332D5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5BA73D67-9796-419E-8313-75C2C0912751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799DA44A-3AF4-4634-9670-B83AEC92DE76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18FE7095-71A5-4755-9A75-455BEF7ED31F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71458CE1-70C8-4228-B6DA-5B71C99B8881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2D9ECBC9-8006-41C6-81E5-112CFEBC772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12E59B15-501C-4FAF-B9C7-6E1EFF63F82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ADC11C9-4453-4787-94BD-60B0DDB2FBBF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D9C486B4-017E-432A-AEE5-79D148C613A9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CBFB104-26D5-4102-9ADA-774035AEB647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F6D02508-36C9-4F6B-9FD2-E9C6BC81445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29570405-C1BC-4904-9CF3-6D1152EF401F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597EED1B-2BDC-4EE4-92C8-80DB3F5CD1FD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3A1A138B-B85B-4DAA-A8C1-024A97038DE6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9A54D778-44D2-41D0-B383-15FAA158053A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C86E83E9-364E-4F4C-BC0B-61C8882D6DC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1CE62D1-291D-4CA3-8BBE-708987E5C8E9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5532E28-BB77-4DB8-AEC7-56F414976091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CBFED934-B57D-46FC-8A3E-B8470557236B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3C43BF76-31B4-4E19-AF92-493BC67B164C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69E76205-496F-41B2-AA93-CEA7DB1CCFEA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70F3F32-FA99-4CFF-9101-2861C0C57F6A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D6325A1E-3F9A-445F-B942-89205B070061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B73661A3-57F5-4A25-B032-AAA4A2CFF5AF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E1412CB0-0105-46B6-8F7D-0874F87B95C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2EAA3822-FDA0-46EF-9A7A-391BDEE68128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13722A3-49DA-4498-A38A-DF2AB5592A7E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E8E56EBA-701C-4545-A1DE-AB42D128FA16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86160B72-BBE2-4E91-9EC8-A45C94FC1AD8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81CCAE85-4968-4507-AFC7-EDEE0D67B35D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0CA65CD6-2B2C-420E-AB0C-B8FBA0B3C556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AC8489F-8D00-4154-AE2B-306BAD05EF61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0B00014E-E6BB-49D5-AC80-0F18DEF5626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BA497E37-61CE-4266-8E80-AB519C38706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6E297033-E22D-48EA-B0A4-DF1D373B3D8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BE57B1C7-7026-4CF9-A73D-8AF1FF2FE812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A6AE27C5-482B-4F5A-A42B-07F15E690B25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95C1518-3893-4E2F-83F6-53D33AD392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297D7DF4-24B4-483E-884A-50270D4A8D68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4D0F00AF-B670-4901-9551-E1E2491589A5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ADB42DB8-AB7E-4503-A7B6-9F6141FD844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65846EA5-C21A-4224-9B42-F8875DA173CD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2E1D6B88-A0F3-4C96-AEB0-CFADE34E7B62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EC0C6E7-48FA-4203-94F5-A91407124EFA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A4E9E8A6-E57A-4102-A145-7D5374F239C4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DAFE86C7-5909-4D37-A47E-BFF8566CFB0C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426700-390B-4868-9FBD-4D648D7C2981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F41A7A5C-9AD8-4A1C-9E47-12388C5D9A57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6EF52547-E164-44AB-8C55-65B90C267A7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0466D1F7-1689-4423-8A41-6B7B0DF4820A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01B68CA2-FD24-4DD8-BF99-D9076C7BC8CB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0BA6D233-C0C5-430E-AD80-A331FE2A75F0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1C5AF7-D9DA-4FED-B92E-C48C66F692AA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3A3DA3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AE7F83F5-3E96-4D1E-8DD8-06B86FCA91E0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A7ACAD25-7275-423E-B9B9-E26C67AF6568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EA17B118-736C-4DAD-AF2C-C412B50C3444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7084CD6-CEBA-4896-8AB4-8C289D09B295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E4D7FE4-FFAD-4A3A-B387-82ECB9375FE6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E5CC3662-47CC-4B4A-B80F-5F1D05D9A96A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3A3DA3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6C389711-AA60-4DFC-AEE9-EEF0B0AFD5E7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3A3DA3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C91C5927-A4CB-4DF8-9C73-E17DBA34E7F2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E55CBB59-8DC2-42BC-A9A1-AF7F9E825422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AD8FA717-0C56-42EE-9DB5-0D55555515DC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F83CB609-F816-484B-B335-05C5EB32367D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FF1CC165-712A-4240-AFDD-034577F73FFD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D01F2383-033B-43B0-BD70-713849EC036A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2BF7C81-0811-45DD-BF41-0C4C7D817D9E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D3DD025-DD33-4FD2-A524-709D4E485DE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CD6B8937-25BF-41E0-A43B-5A5113790B4F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89029662-3CCF-439A-B79A-49F60924AFA2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C7EE9E3-1E88-4276-87D2-749872F81D40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0F1604C5-127C-4BDC-97BA-E269840E6D02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7537C1E1-3314-4CA4-97D5-8C9B8FC5958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E14864E9-86E6-40A2-A10E-C87B292DD611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D95FAED9-6080-438C-883E-B723D00FF108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C8AE747A-A142-43C9-993C-FAE0BE7F1A5A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E8A0483-68D6-4D32-8487-DC0EF3120F60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52A938BF-624B-4CCF-A690-D95B992F581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4E9EFB72-77F5-4043-AA7C-9B1E26C7C07C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3A3DA3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E45D064E-AB46-4679-89F0-FBCAF9E72526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94272622-74D1-4313-BDAE-AB6A7FC95F24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A1A021B9-2DED-4B86-8DD8-923AAE05531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F05DFB31-ACA2-45EE-BB9F-AA7B5305315E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CC940138-63B2-4317-9F99-F51280C15C11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E3968075-80C7-485D-9258-0279781BBFF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4F940B94-7CD3-4C49-A888-57A6668F0BE8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85D74E3C-A168-435E-8159-0A4442DEA9A5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7BEF1B93-84BB-433B-80BD-5FA46EF7C207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817C8214-893D-432B-9341-9CE402ECACB6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A598A3D-50E6-43FE-A6F5-1655A77F25DB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C9AA6F8D-5376-4220-B840-DAC5E707B7C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2F4DFEA-78F7-4BC3-A633-553A81D966D0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2C66A418-F5B7-48D1-A16E-7110E0A5147B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CE914499-7DA5-4CDF-9C26-F3F0E1F18D68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235D0FF-97BF-4606-AFC1-ACDD7E01CF4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E36C542-E6FA-40B9-9255-4F52D2FFED54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915531B-16D1-4764-AB99-1BE28085B917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4A186E-D825-427A-841C-D59CFE5BC56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85489D77-044B-4644-A845-53BAF9135AA3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9294716A-724B-4078-B377-F59B4E01E01A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159502A6-6F07-4754-8574-89F40EC5C65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5E464FF5-0800-4C2F-B347-9C5DAF064819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7A7AA1F3-0D5D-46C9-BEF7-4140FD61BAF0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1" name="자유형: 도형 360">
            <a:extLst>
              <a:ext uri="{FF2B5EF4-FFF2-40B4-BE49-F238E27FC236}">
                <a16:creationId xmlns:a16="http://schemas.microsoft.com/office/drawing/2014/main" id="{7BD6863F-6D6F-4D07-BA56-CBFBB9D99A0B}"/>
              </a:ext>
            </a:extLst>
          </p:cNvPr>
          <p:cNvSpPr/>
          <p:nvPr/>
        </p:nvSpPr>
        <p:spPr>
          <a:xfrm>
            <a:off x="3335141" y="3053621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737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593F7C5F-DE06-4860-8DE5-49F79330D043}"/>
              </a:ext>
            </a:extLst>
          </p:cNvPr>
          <p:cNvSpPr/>
          <p:nvPr/>
        </p:nvSpPr>
        <p:spPr>
          <a:xfrm>
            <a:off x="9875455" y="5330284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737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04FF6F6A-1815-4931-A9FE-8EF30A43A925}"/>
              </a:ext>
            </a:extLst>
          </p:cNvPr>
          <p:cNvSpPr/>
          <p:nvPr/>
        </p:nvSpPr>
        <p:spPr>
          <a:xfrm>
            <a:off x="5457526" y="2596830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737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4BC7B1C8-7734-4946-9B54-EF77950A856B}"/>
              </a:ext>
            </a:extLst>
          </p:cNvPr>
          <p:cNvSpPr txBox="1"/>
          <p:nvPr/>
        </p:nvSpPr>
        <p:spPr>
          <a:xfrm>
            <a:off x="2484726" y="517510"/>
            <a:ext cx="7222548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3A3DA3"/>
                </a:solidFill>
                <a:latin typeface="+mj-lt"/>
              </a:rPr>
              <a:t>World map slide</a:t>
            </a:r>
            <a:endParaRPr lang="ko-KR" altLang="en-US" sz="2400" b="0" dirty="0">
              <a:solidFill>
                <a:srgbClr val="3A3DA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9645824-33FC-4195-BCBD-E43673C33E9C}"/>
              </a:ext>
            </a:extLst>
          </p:cNvPr>
          <p:cNvSpPr txBox="1"/>
          <p:nvPr/>
        </p:nvSpPr>
        <p:spPr>
          <a:xfrm>
            <a:off x="1485860" y="395218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A9FA2B4-7797-4967-9231-E6F2F8CC3240}"/>
              </a:ext>
            </a:extLst>
          </p:cNvPr>
          <p:cNvSpPr/>
          <p:nvPr/>
        </p:nvSpPr>
        <p:spPr>
          <a:xfrm>
            <a:off x="1485859" y="325020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B6DED8B-878C-449B-ACC2-2628A7237825}"/>
              </a:ext>
            </a:extLst>
          </p:cNvPr>
          <p:cNvSpPr/>
          <p:nvPr/>
        </p:nvSpPr>
        <p:spPr>
          <a:xfrm>
            <a:off x="1485859" y="272698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00A2AC-7DFB-42FB-9967-15032EC811AF}"/>
              </a:ext>
            </a:extLst>
          </p:cNvPr>
          <p:cNvSpPr txBox="1"/>
          <p:nvPr/>
        </p:nvSpPr>
        <p:spPr>
          <a:xfrm>
            <a:off x="4720609" y="395218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035340C-049D-42FB-A5E3-95BA6D802DDB}"/>
              </a:ext>
            </a:extLst>
          </p:cNvPr>
          <p:cNvSpPr/>
          <p:nvPr/>
        </p:nvSpPr>
        <p:spPr>
          <a:xfrm>
            <a:off x="4720608" y="325020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961A5CE-C633-44A6-BFBB-13C7F91E264F}"/>
              </a:ext>
            </a:extLst>
          </p:cNvPr>
          <p:cNvSpPr/>
          <p:nvPr/>
        </p:nvSpPr>
        <p:spPr>
          <a:xfrm>
            <a:off x="4720608" y="272698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C00E94-947A-4F4D-A53C-8B58B022535C}"/>
              </a:ext>
            </a:extLst>
          </p:cNvPr>
          <p:cNvSpPr txBox="1"/>
          <p:nvPr/>
        </p:nvSpPr>
        <p:spPr>
          <a:xfrm>
            <a:off x="7955358" y="395218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1F88319-BBE7-49CB-8C32-B3C7AEC959B4}"/>
              </a:ext>
            </a:extLst>
          </p:cNvPr>
          <p:cNvSpPr/>
          <p:nvPr/>
        </p:nvSpPr>
        <p:spPr>
          <a:xfrm>
            <a:off x="7955357" y="3250201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F20E4F8-1350-4AD7-A72D-036DC01F7874}"/>
              </a:ext>
            </a:extLst>
          </p:cNvPr>
          <p:cNvSpPr/>
          <p:nvPr/>
        </p:nvSpPr>
        <p:spPr>
          <a:xfrm>
            <a:off x="7955357" y="2726981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3625930-5174-4921-8A0E-C0DAC8BFB6BA}"/>
              </a:ext>
            </a:extLst>
          </p:cNvPr>
          <p:cNvSpPr/>
          <p:nvPr/>
        </p:nvSpPr>
        <p:spPr>
          <a:xfrm>
            <a:off x="1485859" y="1582373"/>
            <a:ext cx="90151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Contents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C4AEB07-A617-4298-9207-CC1F20BBE64A}"/>
              </a:ext>
            </a:extLst>
          </p:cNvPr>
          <p:cNvSpPr txBox="1"/>
          <p:nvPr/>
        </p:nvSpPr>
        <p:spPr>
          <a:xfrm>
            <a:off x="5655921" y="105941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412F3D-8690-42CB-A900-E74517EF7F57}"/>
              </a:ext>
            </a:extLst>
          </p:cNvPr>
          <p:cNvSpPr txBox="1"/>
          <p:nvPr/>
        </p:nvSpPr>
        <p:spPr>
          <a:xfrm>
            <a:off x="5655921" y="2136637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82F25774-F4FA-4BC7-BBE8-A934AFF5A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65" y="800100"/>
            <a:ext cx="2830794" cy="53848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8129AD0-69A2-4835-A329-627CE4EBA6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F487CEDB-4356-47B7-BCC7-784D1CCF90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393" y="1046719"/>
            <a:ext cx="1108542" cy="1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9C5C4E4-5836-4599-A023-1B9FEED2B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0" y="711200"/>
            <a:ext cx="4287802" cy="5511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8003B2-D749-4FD9-B01D-28964B442299}"/>
              </a:ext>
            </a:extLst>
          </p:cNvPr>
          <p:cNvSpPr txBox="1"/>
          <p:nvPr/>
        </p:nvSpPr>
        <p:spPr>
          <a:xfrm>
            <a:off x="6096000" y="158001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3A3DA3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3A3DA3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B3DD42-FF18-47D8-8ABF-ECA630C0C9F2}"/>
              </a:ext>
            </a:extLst>
          </p:cNvPr>
          <p:cNvSpPr txBox="1"/>
          <p:nvPr/>
        </p:nvSpPr>
        <p:spPr>
          <a:xfrm>
            <a:off x="6096000" y="2657237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adipiscing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r>
              <a:rPr lang="en-US" altLang="ko-KR" sz="1400" dirty="0">
                <a:solidFill>
                  <a:srgbClr val="3A3DA3"/>
                </a:solidFill>
              </a:rPr>
              <a:t>, sed do </a:t>
            </a:r>
            <a:r>
              <a:rPr lang="en-US" altLang="ko-KR" sz="1400" dirty="0" err="1">
                <a:solidFill>
                  <a:srgbClr val="3A3DA3"/>
                </a:solidFill>
              </a:rPr>
              <a:t>eiusmod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tempor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incididunt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ut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labore</a:t>
            </a:r>
            <a:r>
              <a:rPr lang="en-US" altLang="ko-KR" sz="1400" dirty="0">
                <a:solidFill>
                  <a:srgbClr val="3A3DA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A3DA3"/>
                </a:solidFill>
              </a:rPr>
              <a:t>aliqua</a:t>
            </a:r>
            <a:r>
              <a:rPr lang="en-US" altLang="ko-KR" sz="1400" dirty="0">
                <a:solidFill>
                  <a:srgbClr val="3A3DA3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3A3DA3"/>
                </a:solidFill>
              </a:rPr>
              <a:t>Ut </a:t>
            </a:r>
            <a:r>
              <a:rPr lang="en-US" altLang="ko-KR" sz="1400" dirty="0" err="1">
                <a:solidFill>
                  <a:srgbClr val="3A3DA3"/>
                </a:solidFill>
              </a:rPr>
              <a:t>enim</a:t>
            </a:r>
            <a:r>
              <a:rPr lang="en-US" altLang="ko-KR" sz="1400" dirty="0">
                <a:solidFill>
                  <a:srgbClr val="3A3DA3"/>
                </a:solidFill>
              </a:rPr>
              <a:t> ad minim </a:t>
            </a:r>
            <a:r>
              <a:rPr lang="en-US" altLang="ko-KR" sz="1400" dirty="0" err="1">
                <a:solidFill>
                  <a:srgbClr val="3A3DA3"/>
                </a:solidFill>
              </a:rPr>
              <a:t>veniam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quis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nostrud</a:t>
            </a:r>
            <a:r>
              <a:rPr lang="en-US" altLang="ko-KR" sz="1400" dirty="0">
                <a:solidFill>
                  <a:srgbClr val="3A3DA3"/>
                </a:solidFill>
              </a:rPr>
              <a:t> exercitation </a:t>
            </a:r>
            <a:r>
              <a:rPr lang="en-US" altLang="ko-KR" sz="1400" dirty="0" err="1">
                <a:solidFill>
                  <a:srgbClr val="3A3DA3"/>
                </a:solidFill>
              </a:rPr>
              <a:t>ullamco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laboris</a:t>
            </a:r>
            <a:r>
              <a:rPr lang="en-US" altLang="ko-KR" sz="1400" dirty="0">
                <a:solidFill>
                  <a:srgbClr val="3A3DA3"/>
                </a:solidFill>
              </a:rPr>
              <a:t> nisi </a:t>
            </a:r>
            <a:r>
              <a:rPr lang="en-US" altLang="ko-KR" sz="1400" dirty="0" err="1">
                <a:solidFill>
                  <a:srgbClr val="3A3DA3"/>
                </a:solidFill>
              </a:rPr>
              <a:t>ut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aliquip</a:t>
            </a:r>
            <a:r>
              <a:rPr lang="en-US" altLang="ko-KR" sz="1400" dirty="0">
                <a:solidFill>
                  <a:srgbClr val="3A3DA3"/>
                </a:solidFill>
              </a:rPr>
              <a:t> ex </a:t>
            </a:r>
            <a:r>
              <a:rPr lang="en-US" altLang="ko-KR" sz="1400" dirty="0" err="1">
                <a:solidFill>
                  <a:srgbClr val="3A3DA3"/>
                </a:solidFill>
              </a:rPr>
              <a:t>ea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commodo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consequat</a:t>
            </a:r>
            <a:r>
              <a:rPr lang="en-US" altLang="ko-KR" sz="1400" dirty="0">
                <a:solidFill>
                  <a:srgbClr val="3A3DA3"/>
                </a:solidFill>
              </a:rPr>
              <a:t>.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A44C3BDD-7468-4945-8C73-1C691B9E8F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37212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3614C9-95A1-4361-A9A2-5AD43D80DA2A}"/>
              </a:ext>
            </a:extLst>
          </p:cNvPr>
          <p:cNvSpPr txBox="1"/>
          <p:nvPr/>
        </p:nvSpPr>
        <p:spPr>
          <a:xfrm>
            <a:off x="7780957" y="1325444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3A3DA3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3A3DA3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0BB540-3928-4CB0-8F5D-52E5EB4D5793}"/>
              </a:ext>
            </a:extLst>
          </p:cNvPr>
          <p:cNvSpPr txBox="1"/>
          <p:nvPr/>
        </p:nvSpPr>
        <p:spPr>
          <a:xfrm>
            <a:off x="7780958" y="2156441"/>
            <a:ext cx="3712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A3DA3"/>
                </a:solidFill>
              </a:rPr>
              <a:t>amet</a:t>
            </a:r>
            <a:r>
              <a:rPr lang="en-US" altLang="ko-KR" sz="1200" dirty="0">
                <a:solidFill>
                  <a:srgbClr val="3A3DA3"/>
                </a:solidFill>
              </a:rPr>
              <a:t>, </a:t>
            </a:r>
            <a:r>
              <a:rPr lang="en-US" altLang="ko-KR" sz="1200" dirty="0" err="1">
                <a:solidFill>
                  <a:srgbClr val="3A3DA3"/>
                </a:solidFill>
              </a:rPr>
              <a:t>consectetur</a:t>
            </a:r>
            <a:r>
              <a:rPr lang="en-US" altLang="ko-KR" sz="1200" dirty="0">
                <a:solidFill>
                  <a:srgbClr val="3A3DA3"/>
                </a:solidFill>
              </a:rPr>
              <a:t> </a:t>
            </a:r>
            <a:r>
              <a:rPr lang="en-US" altLang="ko-KR" sz="1200" dirty="0" err="1">
                <a:solidFill>
                  <a:srgbClr val="3A3DA3"/>
                </a:solidFill>
              </a:rPr>
              <a:t>adipiscing</a:t>
            </a:r>
            <a:r>
              <a:rPr lang="en-US" altLang="ko-KR" sz="1200" dirty="0">
                <a:solidFill>
                  <a:srgbClr val="3A3DA3"/>
                </a:solidFill>
              </a:rPr>
              <a:t> </a:t>
            </a:r>
            <a:r>
              <a:rPr lang="en-US" altLang="ko-KR" sz="1200" dirty="0" err="1">
                <a:solidFill>
                  <a:srgbClr val="3A3DA3"/>
                </a:solidFill>
              </a:rPr>
              <a:t>elit</a:t>
            </a:r>
            <a:r>
              <a:rPr lang="en-US" altLang="ko-KR" sz="1200" dirty="0">
                <a:solidFill>
                  <a:srgbClr val="3A3DA3"/>
                </a:solidFill>
              </a:rPr>
              <a:t>, sed do </a:t>
            </a:r>
            <a:r>
              <a:rPr lang="en-US" altLang="ko-KR" sz="1200" dirty="0" err="1">
                <a:solidFill>
                  <a:srgbClr val="3A3DA3"/>
                </a:solidFill>
              </a:rPr>
              <a:t>eiusmod</a:t>
            </a:r>
            <a:r>
              <a:rPr lang="en-US" altLang="ko-KR" sz="1200" dirty="0">
                <a:solidFill>
                  <a:srgbClr val="3A3DA3"/>
                </a:solidFill>
              </a:rPr>
              <a:t> </a:t>
            </a:r>
            <a:r>
              <a:rPr lang="en-US" altLang="ko-KR" sz="1200" dirty="0" err="1">
                <a:solidFill>
                  <a:srgbClr val="3A3DA3"/>
                </a:solidFill>
              </a:rPr>
              <a:t>tempor</a:t>
            </a:r>
            <a:r>
              <a:rPr lang="en-US" altLang="ko-KR" sz="1200" dirty="0">
                <a:solidFill>
                  <a:srgbClr val="3A3DA3"/>
                </a:solidFill>
              </a:rPr>
              <a:t> </a:t>
            </a:r>
            <a:r>
              <a:rPr lang="en-US" altLang="ko-KR" sz="1200" dirty="0" err="1">
                <a:solidFill>
                  <a:srgbClr val="3A3DA3"/>
                </a:solidFill>
              </a:rPr>
              <a:t>incididunt</a:t>
            </a:r>
            <a:r>
              <a:rPr lang="en-US" altLang="ko-KR" sz="1200" dirty="0">
                <a:solidFill>
                  <a:srgbClr val="3A3DA3"/>
                </a:solidFill>
              </a:rPr>
              <a:t> </a:t>
            </a:r>
            <a:r>
              <a:rPr lang="en-US" altLang="ko-KR" sz="1200" dirty="0" err="1">
                <a:solidFill>
                  <a:srgbClr val="3A3DA3"/>
                </a:solidFill>
              </a:rPr>
              <a:t>ut</a:t>
            </a:r>
            <a:r>
              <a:rPr lang="en-US" altLang="ko-KR" sz="1200" dirty="0">
                <a:solidFill>
                  <a:srgbClr val="3A3DA3"/>
                </a:solidFill>
              </a:rPr>
              <a:t> </a:t>
            </a:r>
            <a:r>
              <a:rPr lang="en-US" altLang="ko-KR" sz="1200" dirty="0" err="1">
                <a:solidFill>
                  <a:srgbClr val="3A3DA3"/>
                </a:solidFill>
              </a:rPr>
              <a:t>labore</a:t>
            </a:r>
            <a:r>
              <a:rPr lang="en-US" altLang="ko-KR" sz="1200" dirty="0">
                <a:solidFill>
                  <a:srgbClr val="3A3DA3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A3DA3"/>
                </a:solidFill>
              </a:rPr>
              <a:t>aliqua</a:t>
            </a:r>
            <a:r>
              <a:rPr lang="en-US" altLang="ko-KR" sz="1200" dirty="0">
                <a:solidFill>
                  <a:srgbClr val="3A3DA3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A3DA3"/>
                </a:solidFill>
              </a:rPr>
              <a:t>Ut </a:t>
            </a:r>
            <a:r>
              <a:rPr lang="en-US" altLang="ko-KR" sz="1200" dirty="0" err="1">
                <a:solidFill>
                  <a:srgbClr val="3A3DA3"/>
                </a:solidFill>
              </a:rPr>
              <a:t>enim</a:t>
            </a:r>
            <a:r>
              <a:rPr lang="en-US" altLang="ko-KR" sz="1200" dirty="0">
                <a:solidFill>
                  <a:srgbClr val="3A3DA3"/>
                </a:solidFill>
              </a:rPr>
              <a:t> ad minim </a:t>
            </a:r>
            <a:r>
              <a:rPr lang="en-US" altLang="ko-KR" sz="1200" dirty="0" err="1">
                <a:solidFill>
                  <a:srgbClr val="3A3DA3"/>
                </a:solidFill>
              </a:rPr>
              <a:t>veniam</a:t>
            </a:r>
            <a:r>
              <a:rPr lang="en-US" altLang="ko-KR" sz="1200" dirty="0">
                <a:solidFill>
                  <a:srgbClr val="3A3DA3"/>
                </a:solidFill>
              </a:rPr>
              <a:t>, </a:t>
            </a:r>
            <a:r>
              <a:rPr lang="en-US" altLang="ko-KR" sz="1200" dirty="0" err="1">
                <a:solidFill>
                  <a:srgbClr val="3A3DA3"/>
                </a:solidFill>
              </a:rPr>
              <a:t>quis</a:t>
            </a:r>
            <a:r>
              <a:rPr lang="en-US" altLang="ko-KR" sz="1200" dirty="0">
                <a:solidFill>
                  <a:srgbClr val="3A3DA3"/>
                </a:solidFill>
              </a:rPr>
              <a:t> </a:t>
            </a:r>
            <a:r>
              <a:rPr lang="en-US" altLang="ko-KR" sz="1200" dirty="0" err="1">
                <a:solidFill>
                  <a:srgbClr val="3A3DA3"/>
                </a:solidFill>
              </a:rPr>
              <a:t>nostrud</a:t>
            </a:r>
            <a:r>
              <a:rPr lang="en-US" altLang="ko-KR" sz="1200" dirty="0">
                <a:solidFill>
                  <a:srgbClr val="3A3DA3"/>
                </a:solidFill>
              </a:rPr>
              <a:t> exercitation </a:t>
            </a:r>
            <a:r>
              <a:rPr lang="en-US" altLang="ko-KR" sz="1200" dirty="0" err="1">
                <a:solidFill>
                  <a:srgbClr val="3A3DA3"/>
                </a:solidFill>
              </a:rPr>
              <a:t>ullamco</a:t>
            </a:r>
            <a:r>
              <a:rPr lang="en-US" altLang="ko-KR" sz="1200" dirty="0">
                <a:solidFill>
                  <a:srgbClr val="3A3DA3"/>
                </a:solidFill>
              </a:rPr>
              <a:t> </a:t>
            </a:r>
            <a:r>
              <a:rPr lang="en-US" altLang="ko-KR" sz="1200" dirty="0" err="1">
                <a:solidFill>
                  <a:srgbClr val="3A3DA3"/>
                </a:solidFill>
              </a:rPr>
              <a:t>laboris</a:t>
            </a:r>
            <a:r>
              <a:rPr lang="en-US" altLang="ko-KR" sz="1200" dirty="0">
                <a:solidFill>
                  <a:srgbClr val="3A3DA3"/>
                </a:solidFill>
              </a:rPr>
              <a:t> nisi </a:t>
            </a:r>
            <a:r>
              <a:rPr lang="en-US" altLang="ko-KR" sz="1200" dirty="0" err="1">
                <a:solidFill>
                  <a:srgbClr val="3A3DA3"/>
                </a:solidFill>
              </a:rPr>
              <a:t>ut</a:t>
            </a:r>
            <a:r>
              <a:rPr lang="en-US" altLang="ko-KR" sz="1200" dirty="0">
                <a:solidFill>
                  <a:srgbClr val="3A3DA3"/>
                </a:solidFill>
              </a:rPr>
              <a:t> </a:t>
            </a:r>
            <a:r>
              <a:rPr lang="en-US" altLang="ko-KR" sz="1200" dirty="0" err="1">
                <a:solidFill>
                  <a:srgbClr val="3A3DA3"/>
                </a:solidFill>
              </a:rPr>
              <a:t>aliquip</a:t>
            </a:r>
            <a:r>
              <a:rPr lang="en-US" altLang="ko-KR" sz="1200" dirty="0">
                <a:solidFill>
                  <a:srgbClr val="3A3DA3"/>
                </a:solidFill>
              </a:rPr>
              <a:t> ex </a:t>
            </a:r>
            <a:r>
              <a:rPr lang="en-US" altLang="ko-KR" sz="1200" dirty="0" err="1">
                <a:solidFill>
                  <a:srgbClr val="3A3DA3"/>
                </a:solidFill>
              </a:rPr>
              <a:t>ea</a:t>
            </a:r>
            <a:r>
              <a:rPr lang="en-US" altLang="ko-KR" sz="1200" dirty="0">
                <a:solidFill>
                  <a:srgbClr val="3A3DA3"/>
                </a:solidFill>
              </a:rPr>
              <a:t> </a:t>
            </a:r>
            <a:r>
              <a:rPr lang="en-US" altLang="ko-KR" sz="1200" dirty="0" err="1">
                <a:solidFill>
                  <a:srgbClr val="3A3DA3"/>
                </a:solidFill>
              </a:rPr>
              <a:t>commodo</a:t>
            </a:r>
            <a:r>
              <a:rPr lang="en-US" altLang="ko-KR" sz="1200" dirty="0">
                <a:solidFill>
                  <a:srgbClr val="3A3DA3"/>
                </a:solidFill>
              </a:rPr>
              <a:t> </a:t>
            </a:r>
            <a:r>
              <a:rPr lang="en-US" altLang="ko-KR" sz="1200" dirty="0" err="1">
                <a:solidFill>
                  <a:srgbClr val="3A3DA3"/>
                </a:solidFill>
              </a:rPr>
              <a:t>consequat</a:t>
            </a:r>
            <a:r>
              <a:rPr lang="en-US" altLang="ko-KR" sz="1200" dirty="0">
                <a:solidFill>
                  <a:srgbClr val="3A3DA3"/>
                </a:solidFill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A5C4EB8-B3F9-495A-B076-5319D5802C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AAA8BB68-E4AF-4038-B756-F96CB6D72B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83669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3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E8F85EE4-8E66-465A-83EA-9CEBB22A789B}"/>
              </a:ext>
            </a:extLst>
          </p:cNvPr>
          <p:cNvSpPr txBox="1"/>
          <p:nvPr/>
        </p:nvSpPr>
        <p:spPr>
          <a:xfrm>
            <a:off x="9037297" y="44301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90DE41B1-E186-499B-9E7D-84967563B118}"/>
              </a:ext>
            </a:extLst>
          </p:cNvPr>
          <p:cNvSpPr txBox="1"/>
          <p:nvPr/>
        </p:nvSpPr>
        <p:spPr>
          <a:xfrm>
            <a:off x="8978001" y="3846208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3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A767A8C5-BA4B-4D07-BFAC-2C0A94DA9559}"/>
              </a:ext>
            </a:extLst>
          </p:cNvPr>
          <p:cNvSpPr txBox="1"/>
          <p:nvPr/>
        </p:nvSpPr>
        <p:spPr>
          <a:xfrm>
            <a:off x="9037297" y="44301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0D0445B7-E9E7-4485-88FC-E9AC3529842E}"/>
              </a:ext>
            </a:extLst>
          </p:cNvPr>
          <p:cNvSpPr txBox="1"/>
          <p:nvPr/>
        </p:nvSpPr>
        <p:spPr>
          <a:xfrm>
            <a:off x="8978001" y="3846208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3365500" y="2828836"/>
            <a:ext cx="546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3A3DA3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238E097-3C12-40C2-BE66-74D8B9DB28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98E64EB0-16D4-42C1-835A-CE72CB683D6F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57FC4A7-A2CA-4763-BBB8-561B1752E939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446207F4-4D98-4E25-AE6B-5CFACADD1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21811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C35AFB09-16B3-40F8-B731-B5630E083371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E6EE900-B54F-4053-A38C-ABEA816EDE05}"/>
              </a:ext>
            </a:extLst>
          </p:cNvPr>
          <p:cNvSpPr/>
          <p:nvPr/>
        </p:nvSpPr>
        <p:spPr>
          <a:xfrm>
            <a:off x="3596556" y="3570863"/>
            <a:ext cx="5101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B2F8A779-612F-43D9-92F9-E1D45678A569}"/>
              </a:ext>
            </a:extLst>
          </p:cNvPr>
          <p:cNvSpPr txBox="1"/>
          <p:nvPr/>
        </p:nvSpPr>
        <p:spPr>
          <a:xfrm>
            <a:off x="2718736" y="1440471"/>
            <a:ext cx="6754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Agenda</a:t>
            </a:r>
            <a:endParaRPr lang="ko-KR" alt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6E2D7A69-87F3-4C40-8A08-78E73FB97DE7}"/>
              </a:ext>
            </a:extLst>
          </p:cNvPr>
          <p:cNvSpPr/>
          <p:nvPr/>
        </p:nvSpPr>
        <p:spPr>
          <a:xfrm>
            <a:off x="5463745" y="2602891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370339"/>
              </a:solidFill>
              <a:latin typeface="+mj-lt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63B227DA-CDCE-4F0B-AEA6-3DEEEA2FF33E}"/>
              </a:ext>
            </a:extLst>
          </p:cNvPr>
          <p:cNvSpPr/>
          <p:nvPr/>
        </p:nvSpPr>
        <p:spPr>
          <a:xfrm>
            <a:off x="4583772" y="42563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FE7C447E-2D83-45EF-ADA4-710F7884E276}"/>
              </a:ext>
            </a:extLst>
          </p:cNvPr>
          <p:cNvGrpSpPr/>
          <p:nvPr/>
        </p:nvGrpSpPr>
        <p:grpSpPr>
          <a:xfrm>
            <a:off x="5838091" y="2962957"/>
            <a:ext cx="511634" cy="524832"/>
            <a:chOff x="2772242" y="1560385"/>
            <a:chExt cx="376198" cy="385905"/>
          </a:xfrm>
          <a:solidFill>
            <a:srgbClr val="FF7375"/>
          </a:solidFill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7A4573CA-C491-4FEC-B643-AD44E4A9161B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44832420-1DB2-4D77-AA73-C9FE940EBB9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E3949908-47A3-4CBD-A5EE-00A3AAB3AE8C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AEA5303C-EFB3-4A48-9609-98540BDF39EB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1" name="타원 60">
            <a:extLst>
              <a:ext uri="{FF2B5EF4-FFF2-40B4-BE49-F238E27FC236}">
                <a16:creationId xmlns:a16="http://schemas.microsoft.com/office/drawing/2014/main" id="{88AAAD93-434F-4C2F-A531-64D24AD2D25C}"/>
              </a:ext>
            </a:extLst>
          </p:cNvPr>
          <p:cNvSpPr/>
          <p:nvPr/>
        </p:nvSpPr>
        <p:spPr>
          <a:xfrm>
            <a:off x="2319315" y="2602891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370339"/>
              </a:solidFill>
              <a:latin typeface="+mj-lt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4AA96809-4646-40EC-A879-302BA2998BF0}"/>
              </a:ext>
            </a:extLst>
          </p:cNvPr>
          <p:cNvSpPr/>
          <p:nvPr/>
        </p:nvSpPr>
        <p:spPr>
          <a:xfrm>
            <a:off x="1439343" y="42563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A416B4C9-9A14-42EA-9F07-6840382E0DB5}"/>
              </a:ext>
            </a:extLst>
          </p:cNvPr>
          <p:cNvGrpSpPr/>
          <p:nvPr/>
        </p:nvGrpSpPr>
        <p:grpSpPr>
          <a:xfrm>
            <a:off x="2748355" y="2957613"/>
            <a:ext cx="401576" cy="535520"/>
            <a:chOff x="3471472" y="902398"/>
            <a:chExt cx="295275" cy="393763"/>
          </a:xfrm>
          <a:solidFill>
            <a:srgbClr val="FF7375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7559D7BE-2C4D-46E8-9994-78F04186C548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640CBE5-C64B-47D2-BF84-AC69F9AD4C5A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6" name="타원 65">
            <a:extLst>
              <a:ext uri="{FF2B5EF4-FFF2-40B4-BE49-F238E27FC236}">
                <a16:creationId xmlns:a16="http://schemas.microsoft.com/office/drawing/2014/main" id="{DA350E6A-96E6-41B2-9AE6-94C41AE8211D}"/>
              </a:ext>
            </a:extLst>
          </p:cNvPr>
          <p:cNvSpPr/>
          <p:nvPr/>
        </p:nvSpPr>
        <p:spPr>
          <a:xfrm>
            <a:off x="8613031" y="2602891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370339"/>
              </a:solidFill>
              <a:latin typeface="+mj-lt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BFF43C38-31C4-4CA3-A795-548729D674D1}"/>
              </a:ext>
            </a:extLst>
          </p:cNvPr>
          <p:cNvSpPr/>
          <p:nvPr/>
        </p:nvSpPr>
        <p:spPr>
          <a:xfrm>
            <a:off x="7733058" y="42563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14570ADF-CBAA-4EBB-8F16-184BA5CCB538}"/>
              </a:ext>
            </a:extLst>
          </p:cNvPr>
          <p:cNvGrpSpPr/>
          <p:nvPr/>
        </p:nvGrpSpPr>
        <p:grpSpPr>
          <a:xfrm>
            <a:off x="8959998" y="2959816"/>
            <a:ext cx="531118" cy="531114"/>
            <a:chOff x="752656" y="1562597"/>
            <a:chExt cx="390525" cy="390525"/>
          </a:xfrm>
          <a:solidFill>
            <a:srgbClr val="FF7375"/>
          </a:solidFill>
        </p:grpSpPr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479EEC92-9644-4CB9-B958-6F46093E6BD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26A5086E-72C0-4C53-B862-592877E91D2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3BCE7393-A73B-4498-8D77-9BFD78936F98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C16AE23-1EAB-45F3-A329-8D6CF387642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C61829AD-A7B8-43EC-9552-90F6CD516BA2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51332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97DA97C9-7E0F-42FD-992E-8D1200669353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oundRect">
            <a:avLst>
              <a:gd name="adj" fmla="val 7436"/>
            </a:avLst>
          </a:prstGeom>
          <a:solidFill>
            <a:schemeClr val="bg1"/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ko-KR" sz="3600" dirty="0">
                <a:solidFill>
                  <a:srgbClr val="3A3DA3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rgbClr val="3A3DA3"/>
                </a:solidFill>
                <a:latin typeface="+mj-lt"/>
              </a:rPr>
              <a:t>Slide Title</a:t>
            </a:r>
            <a:endParaRPr lang="ko-KR" altLang="en-US" sz="3600" dirty="0">
              <a:solidFill>
                <a:srgbClr val="3A3DA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8582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59160A3-A9B5-4C01-ABA4-27B0EB367EF7}"/>
              </a:ext>
            </a:extLst>
          </p:cNvPr>
          <p:cNvSpPr txBox="1"/>
          <p:nvPr/>
        </p:nvSpPr>
        <p:spPr>
          <a:xfrm>
            <a:off x="1701798" y="1722488"/>
            <a:ext cx="878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3A3DA3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3A3DA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3667B0-E17C-49E9-AB8E-066B76818C9B}"/>
              </a:ext>
            </a:extLst>
          </p:cNvPr>
          <p:cNvSpPr txBox="1"/>
          <p:nvPr/>
        </p:nvSpPr>
        <p:spPr>
          <a:xfrm>
            <a:off x="1227666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adipisicing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r>
              <a:rPr lang="en-US" altLang="ko-KR" sz="1400" dirty="0">
                <a:solidFill>
                  <a:srgbClr val="3A3DA3"/>
                </a:solidFill>
              </a:rPr>
              <a:t>, sed do </a:t>
            </a:r>
            <a:r>
              <a:rPr lang="en-US" altLang="ko-KR" sz="1400" dirty="0" err="1">
                <a:solidFill>
                  <a:srgbClr val="3A3DA3"/>
                </a:solidFill>
              </a:rPr>
              <a:t>eiusmod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tempor</a:t>
            </a:r>
            <a:endParaRPr lang="ko-KR" altLang="en-US" sz="1400" dirty="0">
              <a:solidFill>
                <a:srgbClr val="3A3DA3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1CCBBB2-7681-4368-8314-8BD7CEB7D077}"/>
              </a:ext>
            </a:extLst>
          </p:cNvPr>
          <p:cNvSpPr/>
          <p:nvPr/>
        </p:nvSpPr>
        <p:spPr>
          <a:xfrm>
            <a:off x="1227665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A3DA3"/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A5B1141A-F0D1-4712-908B-41AC3F63DDDE}"/>
              </a:ext>
            </a:extLst>
          </p:cNvPr>
          <p:cNvSpPr/>
          <p:nvPr/>
        </p:nvSpPr>
        <p:spPr>
          <a:xfrm>
            <a:off x="1227665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A3DA3"/>
                </a:solidFill>
                <a:latin typeface="+mj-lt"/>
              </a:rPr>
              <a:t>01.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396D635-D365-4273-93DC-62CE1D5321FA}"/>
              </a:ext>
            </a:extLst>
          </p:cNvPr>
          <p:cNvSpPr txBox="1"/>
          <p:nvPr/>
        </p:nvSpPr>
        <p:spPr>
          <a:xfrm>
            <a:off x="3725334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adipisicing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r>
              <a:rPr lang="en-US" altLang="ko-KR" sz="1400" dirty="0">
                <a:solidFill>
                  <a:srgbClr val="3A3DA3"/>
                </a:solidFill>
              </a:rPr>
              <a:t>, sed do </a:t>
            </a:r>
            <a:r>
              <a:rPr lang="en-US" altLang="ko-KR" sz="1400" dirty="0" err="1">
                <a:solidFill>
                  <a:srgbClr val="3A3DA3"/>
                </a:solidFill>
              </a:rPr>
              <a:t>eiusmod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tempor</a:t>
            </a:r>
            <a:endParaRPr lang="ko-KR" altLang="en-US" sz="1400" dirty="0">
              <a:solidFill>
                <a:srgbClr val="3A3DA3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B784ADC-E15C-4DA3-A2CF-A9E1FC7C8AB7}"/>
              </a:ext>
            </a:extLst>
          </p:cNvPr>
          <p:cNvSpPr/>
          <p:nvPr/>
        </p:nvSpPr>
        <p:spPr>
          <a:xfrm>
            <a:off x="3725333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A3DA3"/>
                </a:solidFill>
                <a:latin typeface="+mj-lt"/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D3E632D-8121-4A31-825E-361E5200FE4A}"/>
              </a:ext>
            </a:extLst>
          </p:cNvPr>
          <p:cNvSpPr/>
          <p:nvPr/>
        </p:nvSpPr>
        <p:spPr>
          <a:xfrm>
            <a:off x="3725333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A3DA3"/>
                </a:solidFill>
                <a:latin typeface="+mj-lt"/>
              </a:rPr>
              <a:t>02.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F03E41A-9382-41B7-8004-AA067C250BD3}"/>
              </a:ext>
            </a:extLst>
          </p:cNvPr>
          <p:cNvSpPr txBox="1"/>
          <p:nvPr/>
        </p:nvSpPr>
        <p:spPr>
          <a:xfrm>
            <a:off x="6223002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adipisicing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r>
              <a:rPr lang="en-US" altLang="ko-KR" sz="1400" dirty="0">
                <a:solidFill>
                  <a:srgbClr val="3A3DA3"/>
                </a:solidFill>
              </a:rPr>
              <a:t>, sed do </a:t>
            </a:r>
            <a:r>
              <a:rPr lang="en-US" altLang="ko-KR" sz="1400" dirty="0" err="1">
                <a:solidFill>
                  <a:srgbClr val="3A3DA3"/>
                </a:solidFill>
              </a:rPr>
              <a:t>eiusmod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tempor</a:t>
            </a:r>
            <a:endParaRPr lang="ko-KR" altLang="en-US" sz="1400" dirty="0">
              <a:solidFill>
                <a:srgbClr val="3A3DA3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32B9751-DD9A-42B3-99A1-DF8645326A6A}"/>
              </a:ext>
            </a:extLst>
          </p:cNvPr>
          <p:cNvSpPr/>
          <p:nvPr/>
        </p:nvSpPr>
        <p:spPr>
          <a:xfrm>
            <a:off x="6223001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A3DA3"/>
                </a:solidFill>
                <a:latin typeface="+mj-lt"/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BC5529D-5AB1-42E3-BE29-C4838618E02C}"/>
              </a:ext>
            </a:extLst>
          </p:cNvPr>
          <p:cNvSpPr/>
          <p:nvPr/>
        </p:nvSpPr>
        <p:spPr>
          <a:xfrm>
            <a:off x="6223001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A3DA3"/>
                </a:solidFill>
                <a:latin typeface="+mj-lt"/>
              </a:rPr>
              <a:t>03.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7874458-193F-4B0E-AF6A-4421BD6764E3}"/>
              </a:ext>
            </a:extLst>
          </p:cNvPr>
          <p:cNvSpPr txBox="1"/>
          <p:nvPr/>
        </p:nvSpPr>
        <p:spPr>
          <a:xfrm>
            <a:off x="8720670" y="4181405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adipisicing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r>
              <a:rPr lang="en-US" altLang="ko-KR" sz="1400" dirty="0">
                <a:solidFill>
                  <a:srgbClr val="3A3DA3"/>
                </a:solidFill>
              </a:rPr>
              <a:t>, sed do </a:t>
            </a:r>
            <a:r>
              <a:rPr lang="en-US" altLang="ko-KR" sz="1400" dirty="0" err="1">
                <a:solidFill>
                  <a:srgbClr val="3A3DA3"/>
                </a:solidFill>
              </a:rPr>
              <a:t>eiusmod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tempor</a:t>
            </a:r>
            <a:endParaRPr lang="ko-KR" altLang="en-US" sz="1400" dirty="0">
              <a:solidFill>
                <a:srgbClr val="3A3DA3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C0A14DF7-E7C0-4F78-AE7B-CB5248352843}"/>
              </a:ext>
            </a:extLst>
          </p:cNvPr>
          <p:cNvSpPr/>
          <p:nvPr/>
        </p:nvSpPr>
        <p:spPr>
          <a:xfrm>
            <a:off x="8720669" y="3782704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A3DA3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8FFEEEB1-9EBA-48F1-9D32-9A6D0BCA20B0}"/>
              </a:ext>
            </a:extLst>
          </p:cNvPr>
          <p:cNvSpPr/>
          <p:nvPr/>
        </p:nvSpPr>
        <p:spPr>
          <a:xfrm>
            <a:off x="8720669" y="3246756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A3DA3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280185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7DFDCB14-2769-46B5-B1DE-08F04AA782AA}"/>
              </a:ext>
            </a:extLst>
          </p:cNvPr>
          <p:cNvSpPr txBox="1"/>
          <p:nvPr/>
        </p:nvSpPr>
        <p:spPr>
          <a:xfrm>
            <a:off x="1376510" y="2875729"/>
            <a:ext cx="4904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Make Your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5D1EEA-5711-41CC-9580-DBD3F5C498B5}"/>
              </a:ext>
            </a:extLst>
          </p:cNvPr>
          <p:cNvSpPr txBox="1"/>
          <p:nvPr/>
        </p:nvSpPr>
        <p:spPr>
          <a:xfrm>
            <a:off x="1376511" y="4886980"/>
            <a:ext cx="2712833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AFAA390-FFA8-440C-80A4-FF4430CF8AD8}"/>
              </a:ext>
            </a:extLst>
          </p:cNvPr>
          <p:cNvSpPr/>
          <p:nvPr/>
        </p:nvSpPr>
        <p:spPr>
          <a:xfrm>
            <a:off x="1376510" y="4476115"/>
            <a:ext cx="27128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85CAC4-B9EF-48D9-B61F-60ED795D4E33}"/>
              </a:ext>
            </a:extLst>
          </p:cNvPr>
          <p:cNvSpPr txBox="1"/>
          <p:nvPr/>
        </p:nvSpPr>
        <p:spPr>
          <a:xfrm>
            <a:off x="4375777" y="4886980"/>
            <a:ext cx="2712833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5486E2AE-CB74-43F2-ADB3-2E0F949F356D}"/>
              </a:ext>
            </a:extLst>
          </p:cNvPr>
          <p:cNvSpPr/>
          <p:nvPr/>
        </p:nvSpPr>
        <p:spPr>
          <a:xfrm>
            <a:off x="4375776" y="4476115"/>
            <a:ext cx="27128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4DB686E-ECF9-4F91-BBF9-52A09DD8244F}"/>
              </a:ext>
            </a:extLst>
          </p:cNvPr>
          <p:cNvGrpSpPr/>
          <p:nvPr/>
        </p:nvGrpSpPr>
        <p:grpSpPr>
          <a:xfrm>
            <a:off x="1463809" y="3926036"/>
            <a:ext cx="390525" cy="390525"/>
            <a:chOff x="2801293" y="892968"/>
            <a:chExt cx="390525" cy="390525"/>
          </a:xfrm>
          <a:solidFill>
            <a:schemeClr val="bg1"/>
          </a:solidFill>
          <a:effectLst/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DAF10CE-3FE3-486C-83AE-9762FCB643C5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45B6E64-0F1E-4D24-9CE6-67713BCF6C64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F6E68E4-B411-4A0D-B44B-B0D0C137A2B5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2588229-6EE3-442A-A2B3-1E607BFA38DB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BC06313-8EC4-42CF-9558-C1C62E6792B0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F92B584-DF20-4BF3-8C24-51921071A49B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6005AB28-D387-4AE2-86D6-4EAE267DF3CE}"/>
              </a:ext>
            </a:extLst>
          </p:cNvPr>
          <p:cNvGrpSpPr/>
          <p:nvPr/>
        </p:nvGrpSpPr>
        <p:grpSpPr>
          <a:xfrm>
            <a:off x="4504570" y="3946171"/>
            <a:ext cx="390525" cy="390525"/>
            <a:chOff x="4144033" y="2229040"/>
            <a:chExt cx="390525" cy="390525"/>
          </a:xfrm>
          <a:solidFill>
            <a:schemeClr val="bg1"/>
          </a:solidFill>
          <a:effectLst/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0F9536F-526B-4F9B-97E0-E2487FD29C92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7CD44B80-1C2A-4C56-A7DF-679A7849005E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6EBB7A-346F-49E1-971B-5A9D5AE036DE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4C631AD-035C-4C8F-9805-8F46054987CD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9DDB823-C956-4C61-82EB-DB1DB70D9325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7A9DFCC-C15B-406D-84D7-FFCF76F8D24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1790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AD596E58-11B5-4D7D-922A-7CF119788B62}"/>
              </a:ext>
            </a:extLst>
          </p:cNvPr>
          <p:cNvSpPr txBox="1"/>
          <p:nvPr/>
        </p:nvSpPr>
        <p:spPr>
          <a:xfrm>
            <a:off x="1306286" y="1617697"/>
            <a:ext cx="5372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Insert Your </a:t>
            </a:r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Title Here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430808-8BBE-429D-89BB-26BD14332510}"/>
              </a:ext>
            </a:extLst>
          </p:cNvPr>
          <p:cNvSpPr txBox="1"/>
          <p:nvPr/>
        </p:nvSpPr>
        <p:spPr>
          <a:xfrm>
            <a:off x="1306121" y="3804952"/>
            <a:ext cx="4802427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eli</a:t>
            </a:r>
            <a:r>
              <a:rPr lang="en-US" altLang="ko-KR" dirty="0" err="1">
                <a:solidFill>
                  <a:schemeClr val="bg1"/>
                </a:solidFill>
              </a:rPr>
              <a:t>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B8572A3-7A42-436E-88D4-C938322AB8F0}"/>
              </a:ext>
            </a:extLst>
          </p:cNvPr>
          <p:cNvSpPr/>
          <p:nvPr/>
        </p:nvSpPr>
        <p:spPr>
          <a:xfrm>
            <a:off x="1305236" y="3128674"/>
            <a:ext cx="4792021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>
                <a:solidFill>
                  <a:schemeClr val="bg1"/>
                </a:solidFill>
                <a:latin typeface="+mj-lt"/>
              </a:rPr>
              <a:t>Lorem ipsum dolor sit</a:t>
            </a:r>
            <a:endParaRPr lang="en-US" altLang="ko-KR" sz="1600" dirty="0">
              <a:solidFill>
                <a:schemeClr val="bg1"/>
              </a:solidFill>
              <a:latin typeface="+mj-lt"/>
            </a:endParaRPr>
          </a:p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EC98AA-4A6D-4653-AB5F-146B52E0A872}"/>
              </a:ext>
            </a:extLst>
          </p:cNvPr>
          <p:cNvSpPr txBox="1"/>
          <p:nvPr/>
        </p:nvSpPr>
        <p:spPr>
          <a:xfrm>
            <a:off x="1306121" y="4433474"/>
            <a:ext cx="4802427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</a:rPr>
              <a:t>Ut enim</a:t>
            </a:r>
            <a:r>
              <a:rPr lang="en-US" altLang="ko-KR" dirty="0">
                <a:solidFill>
                  <a:schemeClr val="bg1"/>
                </a:solidFill>
              </a:rPr>
              <a:t> ad </a:t>
            </a:r>
            <a:r>
              <a:rPr lang="en-US" altLang="ko-KR">
                <a:solidFill>
                  <a:schemeClr val="bg1"/>
                </a:solidFill>
              </a:rPr>
              <a:t>minim veniam, quis nostrud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exercitation ullamco laboris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nisi ut aliquip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 ea commodo consequat.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F9C1529-00E9-4447-90FB-006044A686B5}"/>
              </a:ext>
            </a:extLst>
          </p:cNvPr>
          <p:cNvSpPr txBox="1"/>
          <p:nvPr/>
        </p:nvSpPr>
        <p:spPr>
          <a:xfrm>
            <a:off x="6574959" y="3804952"/>
            <a:ext cx="4802427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ABF5713-F566-4F4A-8FCB-F63C2F28C766}"/>
              </a:ext>
            </a:extLst>
          </p:cNvPr>
          <p:cNvSpPr/>
          <p:nvPr/>
        </p:nvSpPr>
        <p:spPr>
          <a:xfrm>
            <a:off x="6574074" y="3128674"/>
            <a:ext cx="4792021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 dolor sit</a:t>
            </a:r>
          </a:p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67D769-B420-4192-AAE6-915E468FC138}"/>
              </a:ext>
            </a:extLst>
          </p:cNvPr>
          <p:cNvSpPr txBox="1"/>
          <p:nvPr/>
        </p:nvSpPr>
        <p:spPr>
          <a:xfrm>
            <a:off x="6574959" y="4433474"/>
            <a:ext cx="4802427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Duis aute irure</a:t>
            </a:r>
            <a:r>
              <a:rPr lang="en-US" altLang="ko-KR" dirty="0">
                <a:solidFill>
                  <a:schemeClr val="bg1"/>
                </a:solidFill>
              </a:rPr>
              <a:t> dolor </a:t>
            </a:r>
            <a:r>
              <a:rPr lang="en-US" altLang="ko-KR">
                <a:solidFill>
                  <a:schemeClr val="bg1"/>
                </a:solidFill>
              </a:rPr>
              <a:t>in reprehenderit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in voluptate velit esse cillum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dolore eu fugiat nulla pariatur.</a:t>
            </a:r>
            <a:endParaRPr lang="en-US" altLang="ko-K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222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B549CB3C-CBE7-4283-9A08-6DFA58CBBAE5}"/>
              </a:ext>
            </a:extLst>
          </p:cNvPr>
          <p:cNvSpPr txBox="1"/>
          <p:nvPr/>
        </p:nvSpPr>
        <p:spPr>
          <a:xfrm>
            <a:off x="2603945" y="1081989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A3DA3"/>
                </a:solidFill>
                <a:latin typeface="+mj-lt"/>
                <a:cs typeface="Arial" panose="020B0604020202020204" pitchFamily="34" charset="0"/>
              </a:rPr>
              <a:t>Core Values</a:t>
            </a:r>
            <a:endParaRPr lang="ko-KR" altLang="en-US" sz="2800" dirty="0">
              <a:solidFill>
                <a:srgbClr val="3A3DA3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461AC161-C73E-486A-809F-4072B7112BC8}"/>
              </a:ext>
            </a:extLst>
          </p:cNvPr>
          <p:cNvGrpSpPr/>
          <p:nvPr/>
        </p:nvGrpSpPr>
        <p:grpSpPr>
          <a:xfrm>
            <a:off x="2967848" y="2361842"/>
            <a:ext cx="461658" cy="721732"/>
            <a:chOff x="2176740" y="5552108"/>
            <a:chExt cx="257175" cy="402049"/>
          </a:xfrm>
          <a:solidFill>
            <a:srgbClr val="3A3DA3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F06180C-6EFA-4D8C-8958-D4E553C882F0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44E6AEBF-4A46-4B8F-98B9-7BF12EFA29E8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5B852203-53AB-4023-AEEB-BEB695E287E8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F997E5C0-7732-47ED-97AB-4282E35C51D1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9A691D74-9B9D-4519-8BD8-247E6A4BF2EC}"/>
              </a:ext>
            </a:extLst>
          </p:cNvPr>
          <p:cNvSpPr txBox="1"/>
          <p:nvPr/>
        </p:nvSpPr>
        <p:spPr>
          <a:xfrm>
            <a:off x="2014895" y="4095339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endParaRPr lang="en-US" altLang="ko-KR" sz="1400" dirty="0">
              <a:solidFill>
                <a:srgbClr val="3A3DA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A3DA3"/>
                </a:solidFill>
              </a:rPr>
              <a:t>Adipiscing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r>
              <a:rPr lang="en-US" altLang="ko-KR" sz="1400" dirty="0">
                <a:solidFill>
                  <a:srgbClr val="3A3DA3"/>
                </a:solidFill>
              </a:rPr>
              <a:t>, sed do </a:t>
            </a:r>
            <a:r>
              <a:rPr lang="en-US" altLang="ko-KR" sz="1400" dirty="0" err="1">
                <a:solidFill>
                  <a:srgbClr val="3A3DA3"/>
                </a:solidFill>
              </a:rPr>
              <a:t>eiusmod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tempor</a:t>
            </a:r>
            <a:endParaRPr lang="en-US" altLang="ko-KR" sz="1400" dirty="0">
              <a:solidFill>
                <a:srgbClr val="3A3DA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A3DA3"/>
                </a:solidFill>
              </a:rPr>
              <a:t>Incididunt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ut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labore</a:t>
            </a:r>
            <a:r>
              <a:rPr lang="en-US" altLang="ko-KR" sz="1400" dirty="0">
                <a:solidFill>
                  <a:srgbClr val="3A3DA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A3DA3"/>
                </a:solidFill>
              </a:rPr>
              <a:t>aliqua</a:t>
            </a:r>
            <a:endParaRPr lang="en-US" altLang="ko-KR" sz="1400" dirty="0">
              <a:solidFill>
                <a:srgbClr val="3A3DA3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B0863141-7166-4B27-85B9-97FD7B23BDD3}"/>
              </a:ext>
            </a:extLst>
          </p:cNvPr>
          <p:cNvSpPr/>
          <p:nvPr/>
        </p:nvSpPr>
        <p:spPr>
          <a:xfrm>
            <a:off x="2014895" y="3524651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Lorem ipsum</a:t>
            </a:r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0EE44298-9DDC-4704-A0DA-9AB1A4F5534B}"/>
              </a:ext>
            </a:extLst>
          </p:cNvPr>
          <p:cNvSpPr/>
          <p:nvPr/>
        </p:nvSpPr>
        <p:spPr>
          <a:xfrm>
            <a:off x="5792216" y="2417861"/>
            <a:ext cx="631644" cy="631642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3A3DA3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B857976-8504-4E97-A791-7F7F644948E3}"/>
              </a:ext>
            </a:extLst>
          </p:cNvPr>
          <p:cNvSpPr txBox="1"/>
          <p:nvPr/>
        </p:nvSpPr>
        <p:spPr>
          <a:xfrm>
            <a:off x="4882340" y="4095339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endParaRPr lang="en-US" altLang="ko-KR" sz="1400" dirty="0">
              <a:solidFill>
                <a:srgbClr val="3A3DA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A3DA3"/>
                </a:solidFill>
              </a:rPr>
              <a:t>Adipiscing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r>
              <a:rPr lang="en-US" altLang="ko-KR" sz="1400" dirty="0">
                <a:solidFill>
                  <a:srgbClr val="3A3DA3"/>
                </a:solidFill>
              </a:rPr>
              <a:t>, sed do </a:t>
            </a:r>
            <a:r>
              <a:rPr lang="en-US" altLang="ko-KR" sz="1400" dirty="0" err="1">
                <a:solidFill>
                  <a:srgbClr val="3A3DA3"/>
                </a:solidFill>
              </a:rPr>
              <a:t>eiusmod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tempor</a:t>
            </a:r>
            <a:endParaRPr lang="en-US" altLang="ko-KR" sz="1400" dirty="0">
              <a:solidFill>
                <a:srgbClr val="3A3DA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A3DA3"/>
                </a:solidFill>
              </a:rPr>
              <a:t>Incididunt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ut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labore</a:t>
            </a:r>
            <a:r>
              <a:rPr lang="en-US" altLang="ko-KR" sz="1400" dirty="0">
                <a:solidFill>
                  <a:srgbClr val="3A3DA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A3DA3"/>
                </a:solidFill>
              </a:rPr>
              <a:t>aliqua</a:t>
            </a:r>
            <a:endParaRPr lang="en-US" altLang="ko-KR" sz="1400" dirty="0">
              <a:solidFill>
                <a:srgbClr val="3A3DA3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6602203-58D9-424E-BF35-7A9704A2AF5F}"/>
              </a:ext>
            </a:extLst>
          </p:cNvPr>
          <p:cNvSpPr/>
          <p:nvPr/>
        </p:nvSpPr>
        <p:spPr>
          <a:xfrm>
            <a:off x="4882340" y="3524651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Lorem ipsum</a:t>
            </a:r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C30A97A6-9E86-44AB-8371-ECB9C7156448}"/>
              </a:ext>
            </a:extLst>
          </p:cNvPr>
          <p:cNvSpPr/>
          <p:nvPr/>
        </p:nvSpPr>
        <p:spPr>
          <a:xfrm>
            <a:off x="8674097" y="2385501"/>
            <a:ext cx="574678" cy="692994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3A3DA3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24EE75A-5520-4256-B96B-55A8AEAE3A79}"/>
              </a:ext>
            </a:extLst>
          </p:cNvPr>
          <p:cNvSpPr txBox="1"/>
          <p:nvPr/>
        </p:nvSpPr>
        <p:spPr>
          <a:xfrm>
            <a:off x="7749785" y="4095339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A3DA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A3DA3"/>
                </a:solidFill>
              </a:rPr>
              <a:t>amet</a:t>
            </a:r>
            <a:r>
              <a:rPr lang="en-US" altLang="ko-KR" sz="1400" dirty="0">
                <a:solidFill>
                  <a:srgbClr val="3A3DA3"/>
                </a:solidFill>
              </a:rPr>
              <a:t>, </a:t>
            </a:r>
            <a:r>
              <a:rPr lang="en-US" altLang="ko-KR" sz="1400" dirty="0" err="1">
                <a:solidFill>
                  <a:srgbClr val="3A3DA3"/>
                </a:solidFill>
              </a:rPr>
              <a:t>consectetur</a:t>
            </a:r>
            <a:endParaRPr lang="en-US" altLang="ko-KR" sz="1400" dirty="0">
              <a:solidFill>
                <a:srgbClr val="3A3DA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A3DA3"/>
                </a:solidFill>
              </a:rPr>
              <a:t>Adipiscing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elit</a:t>
            </a:r>
            <a:r>
              <a:rPr lang="en-US" altLang="ko-KR" sz="1400" dirty="0">
                <a:solidFill>
                  <a:srgbClr val="3A3DA3"/>
                </a:solidFill>
              </a:rPr>
              <a:t>, sed do </a:t>
            </a:r>
            <a:r>
              <a:rPr lang="en-US" altLang="ko-KR" sz="1400" dirty="0" err="1">
                <a:solidFill>
                  <a:srgbClr val="3A3DA3"/>
                </a:solidFill>
              </a:rPr>
              <a:t>eiusmod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tempor</a:t>
            </a:r>
            <a:endParaRPr lang="en-US" altLang="ko-KR" sz="1400" dirty="0">
              <a:solidFill>
                <a:srgbClr val="3A3DA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A3DA3"/>
                </a:solidFill>
              </a:rPr>
              <a:t>Incididunt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ut</a:t>
            </a:r>
            <a:r>
              <a:rPr lang="en-US" altLang="ko-KR" sz="1400" dirty="0">
                <a:solidFill>
                  <a:srgbClr val="3A3DA3"/>
                </a:solidFill>
              </a:rPr>
              <a:t> </a:t>
            </a:r>
            <a:r>
              <a:rPr lang="en-US" altLang="ko-KR" sz="1400" dirty="0" err="1">
                <a:solidFill>
                  <a:srgbClr val="3A3DA3"/>
                </a:solidFill>
              </a:rPr>
              <a:t>labore</a:t>
            </a:r>
            <a:r>
              <a:rPr lang="en-US" altLang="ko-KR" sz="1400" dirty="0">
                <a:solidFill>
                  <a:srgbClr val="3A3DA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A3DA3"/>
                </a:solidFill>
              </a:rPr>
              <a:t>aliqua</a:t>
            </a:r>
            <a:endParaRPr lang="en-US" altLang="ko-KR" sz="1400" dirty="0">
              <a:solidFill>
                <a:srgbClr val="3A3DA3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5E9B664B-3DE8-47D0-B82D-EA56B8C3AE7B}"/>
              </a:ext>
            </a:extLst>
          </p:cNvPr>
          <p:cNvSpPr/>
          <p:nvPr/>
        </p:nvSpPr>
        <p:spPr>
          <a:xfrm>
            <a:off x="7749785" y="3524650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A3DA3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347678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A653CE7-AE2D-4697-8EA7-F05DD12C1E68}"/>
              </a:ext>
            </a:extLst>
          </p:cNvPr>
          <p:cNvSpPr txBox="1"/>
          <p:nvPr/>
        </p:nvSpPr>
        <p:spPr>
          <a:xfrm>
            <a:off x="2603945" y="1136945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SWOT Analysis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033DD0-75F6-4682-BDC7-92042368E40A}"/>
              </a:ext>
            </a:extLst>
          </p:cNvPr>
          <p:cNvSpPr txBox="1"/>
          <p:nvPr/>
        </p:nvSpPr>
        <p:spPr>
          <a:xfrm>
            <a:off x="8121246" y="2232382"/>
            <a:ext cx="3715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5F5AD1-2A36-4860-AC3C-AD68B2F24C03}"/>
              </a:ext>
            </a:extLst>
          </p:cNvPr>
          <p:cNvSpPr txBox="1"/>
          <p:nvPr/>
        </p:nvSpPr>
        <p:spPr>
          <a:xfrm>
            <a:off x="8121246" y="4384122"/>
            <a:ext cx="3715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8C95C2-ED84-473B-8D8D-CD83B9DC10B4}"/>
              </a:ext>
            </a:extLst>
          </p:cNvPr>
          <p:cNvSpPr txBox="1"/>
          <p:nvPr/>
        </p:nvSpPr>
        <p:spPr>
          <a:xfrm>
            <a:off x="355600" y="2232382"/>
            <a:ext cx="3715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93ED27-0073-4EDE-815A-5D1B2BC3DF56}"/>
              </a:ext>
            </a:extLst>
          </p:cNvPr>
          <p:cNvSpPr txBox="1"/>
          <p:nvPr/>
        </p:nvSpPr>
        <p:spPr>
          <a:xfrm>
            <a:off x="355600" y="4384122"/>
            <a:ext cx="3715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0596D044-C142-4D9C-B605-D88DD768C997}"/>
              </a:ext>
            </a:extLst>
          </p:cNvPr>
          <p:cNvSpPr/>
          <p:nvPr/>
        </p:nvSpPr>
        <p:spPr>
          <a:xfrm>
            <a:off x="4281714" y="2365167"/>
            <a:ext cx="1708806" cy="1314659"/>
          </a:xfrm>
          <a:prstGeom prst="roundRect">
            <a:avLst>
              <a:gd name="adj" fmla="val 8448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13D1850-8B2F-4833-A4E6-FF98D0578A0D}"/>
              </a:ext>
            </a:extLst>
          </p:cNvPr>
          <p:cNvSpPr/>
          <p:nvPr/>
        </p:nvSpPr>
        <p:spPr>
          <a:xfrm>
            <a:off x="6201480" y="2365167"/>
            <a:ext cx="1708806" cy="1314659"/>
          </a:xfrm>
          <a:prstGeom prst="roundRect">
            <a:avLst>
              <a:gd name="adj" fmla="val 8448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4568303-E50D-4D96-B120-805D67A0D4C0}"/>
              </a:ext>
            </a:extLst>
          </p:cNvPr>
          <p:cNvSpPr/>
          <p:nvPr/>
        </p:nvSpPr>
        <p:spPr>
          <a:xfrm>
            <a:off x="4281714" y="3890786"/>
            <a:ext cx="1708806" cy="1314659"/>
          </a:xfrm>
          <a:prstGeom prst="roundRect">
            <a:avLst>
              <a:gd name="adj" fmla="val 8448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28CEC317-A021-4B1C-AD8A-96B8273EDF48}"/>
              </a:ext>
            </a:extLst>
          </p:cNvPr>
          <p:cNvSpPr/>
          <p:nvPr/>
        </p:nvSpPr>
        <p:spPr>
          <a:xfrm>
            <a:off x="6201480" y="3890786"/>
            <a:ext cx="1708806" cy="1314659"/>
          </a:xfrm>
          <a:prstGeom prst="roundRect">
            <a:avLst>
              <a:gd name="adj" fmla="val 8448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487DB26E-FFD0-4E15-9B76-DE199C3472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0399" y="2666676"/>
            <a:ext cx="371436" cy="222862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9F3488C1-7D9C-43BD-A579-8190BC6C6E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20816" y="2666676"/>
            <a:ext cx="270135" cy="270135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E57E5761-31E3-4877-B9FC-A7C2CACFCE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50400" y="4160674"/>
            <a:ext cx="371435" cy="360823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3355C4C6-E51D-411A-93D1-32C5AC30A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20816" y="4209876"/>
            <a:ext cx="270135" cy="256629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2BC0028E-7464-4180-B346-D0208913CFBA}"/>
              </a:ext>
            </a:extLst>
          </p:cNvPr>
          <p:cNvSpPr/>
          <p:nvPr/>
        </p:nvSpPr>
        <p:spPr>
          <a:xfrm>
            <a:off x="4281714" y="4617421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7375"/>
                </a:solidFill>
                <a:latin typeface="+mj-lt"/>
              </a:rPr>
              <a:t>OPPORTUNITIES</a:t>
            </a:r>
            <a:endParaRPr lang="ko-KR" altLang="en-US" sz="1400" dirty="0">
              <a:solidFill>
                <a:srgbClr val="FF7375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C17C9E4-9B98-4872-97CF-A5DE4F2B94E7}"/>
              </a:ext>
            </a:extLst>
          </p:cNvPr>
          <p:cNvSpPr/>
          <p:nvPr/>
        </p:nvSpPr>
        <p:spPr>
          <a:xfrm>
            <a:off x="6201480" y="4617421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7375"/>
                </a:solidFill>
                <a:latin typeface="+mj-lt"/>
              </a:rPr>
              <a:t>THREATS</a:t>
            </a:r>
            <a:endParaRPr lang="ko-KR" altLang="en-US" sz="1400" dirty="0">
              <a:solidFill>
                <a:srgbClr val="FF7375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9965A49-D550-404E-B3F3-34F85C6773F6}"/>
              </a:ext>
            </a:extLst>
          </p:cNvPr>
          <p:cNvSpPr/>
          <p:nvPr/>
        </p:nvSpPr>
        <p:spPr>
          <a:xfrm>
            <a:off x="4281714" y="3087727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7375"/>
                </a:solidFill>
                <a:latin typeface="+mj-lt"/>
              </a:rPr>
              <a:t>STRENGTHS</a:t>
            </a:r>
            <a:endParaRPr lang="ko-KR" altLang="en-US" sz="1400" dirty="0">
              <a:solidFill>
                <a:srgbClr val="FF7375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732593E-B611-44D9-94EE-C5F30B8078F8}"/>
              </a:ext>
            </a:extLst>
          </p:cNvPr>
          <p:cNvSpPr/>
          <p:nvPr/>
        </p:nvSpPr>
        <p:spPr>
          <a:xfrm>
            <a:off x="6201480" y="3087727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7375"/>
                </a:solidFill>
                <a:latin typeface="+mj-lt"/>
              </a:rPr>
              <a:t>WEAKNESS</a:t>
            </a:r>
            <a:endParaRPr lang="ko-KR" altLang="en-US" sz="1400" dirty="0">
              <a:solidFill>
                <a:srgbClr val="FF737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52115202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SemiBold - Poppins Light">
      <a:majorFont>
        <a:latin typeface="Poppins SemiBold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FF7375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3659</TotalTime>
  <Words>1075</Words>
  <Application>Microsoft Office PowerPoint</Application>
  <PresentationFormat>와이드스크린</PresentationFormat>
  <Paragraphs>171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</vt:lpstr>
      <vt:lpstr>Arial Unicode MS</vt:lpstr>
      <vt:lpstr>Poppins Light</vt:lpstr>
      <vt:lpstr>맑은 고딕</vt:lpstr>
      <vt:lpstr>Poppins SemiBold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251</cp:revision>
  <dcterms:created xsi:type="dcterms:W3CDTF">2019-04-06T05:20:47Z</dcterms:created>
  <dcterms:modified xsi:type="dcterms:W3CDTF">2021-03-04T04:03:10Z</dcterms:modified>
</cp:coreProperties>
</file>