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  <p:sldId id="285" r:id="rId51"/>
    <p:sldId id="286" r:id="rId52"/>
    <p:sldId id="287" r:id="rId5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Open Sauce" charset="1" panose="00000500000000000000"/>
      <p:regular r:id="rId10"/>
    </p:embeddedFont>
    <p:embeddedFont>
      <p:font typeface="Open Sauce Bold" charset="1" panose="00000800000000000000"/>
      <p:regular r:id="rId11"/>
    </p:embeddedFont>
    <p:embeddedFont>
      <p:font typeface="Open Sauce Italics" charset="1" panose="00000500000000000000"/>
      <p:regular r:id="rId12"/>
    </p:embeddedFont>
    <p:embeddedFont>
      <p:font typeface="Open Sauce Bold Italics" charset="1" panose="00000800000000000000"/>
      <p:regular r:id="rId13"/>
    </p:embeddedFont>
    <p:embeddedFont>
      <p:font typeface="TT Bells" charset="1" panose="02000503080000020004"/>
      <p:regular r:id="rId14"/>
    </p:embeddedFont>
    <p:embeddedFont>
      <p:font typeface="TT Bells Bold" charset="1" panose="02000803080000020004"/>
      <p:regular r:id="rId15"/>
    </p:embeddedFont>
    <p:embeddedFont>
      <p:font typeface="TT Bells Italics" charset="1" panose="02000503080000090004"/>
      <p:regular r:id="rId16"/>
    </p:embeddedFont>
    <p:embeddedFont>
      <p:font typeface="TT Bells Bold Italics" charset="1" panose="02000803080000090004"/>
      <p:regular r:id="rId17"/>
    </p:embeddedFont>
    <p:embeddedFont>
      <p:font typeface="Alegreya Sans Regular" charset="1" panose="00000500000000000000"/>
      <p:regular r:id="rId18"/>
    </p:embeddedFont>
    <p:embeddedFont>
      <p:font typeface="Alegreya Sans Regular Bold" charset="1" panose="00000600000000000000"/>
      <p:regular r:id="rId19"/>
    </p:embeddedFont>
    <p:embeddedFont>
      <p:font typeface="Alegreya Sans Regular Italics" charset="1" panose="00000500000000000000"/>
      <p:regular r:id="rId20"/>
    </p:embeddedFont>
    <p:embeddedFont>
      <p:font typeface="Alegreya Sans Regular Bold Italics" charset="1" panose="000006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29" Target="slides/slide8.xml" Type="http://schemas.openxmlformats.org/officeDocument/2006/relationships/slide"/><Relationship Id="rId3" Target="viewProps.xml" Type="http://schemas.openxmlformats.org/officeDocument/2006/relationships/viewProps"/><Relationship Id="rId30" Target="slides/slide9.xml" Type="http://schemas.openxmlformats.org/officeDocument/2006/relationships/slide"/><Relationship Id="rId31" Target="slides/slide10.xml" Type="http://schemas.openxmlformats.org/officeDocument/2006/relationships/slide"/><Relationship Id="rId32" Target="slides/slide11.xml" Type="http://schemas.openxmlformats.org/officeDocument/2006/relationships/slide"/><Relationship Id="rId33" Target="slides/slide12.xml" Type="http://schemas.openxmlformats.org/officeDocument/2006/relationships/slide"/><Relationship Id="rId34" Target="slides/slide13.xml" Type="http://schemas.openxmlformats.org/officeDocument/2006/relationships/slide"/><Relationship Id="rId35" Target="slides/slide14.xml" Type="http://schemas.openxmlformats.org/officeDocument/2006/relationships/slide"/><Relationship Id="rId36" Target="slides/slide15.xml" Type="http://schemas.openxmlformats.org/officeDocument/2006/relationships/slide"/><Relationship Id="rId37" Target="slides/slide16.xml" Type="http://schemas.openxmlformats.org/officeDocument/2006/relationships/slide"/><Relationship Id="rId38" Target="slides/slide17.xml" Type="http://schemas.openxmlformats.org/officeDocument/2006/relationships/slide"/><Relationship Id="rId39" Target="slides/slide18.xml" Type="http://schemas.openxmlformats.org/officeDocument/2006/relationships/slide"/><Relationship Id="rId4" Target="theme/theme1.xml" Type="http://schemas.openxmlformats.org/officeDocument/2006/relationships/theme"/><Relationship Id="rId40" Target="slides/slide19.xml" Type="http://schemas.openxmlformats.org/officeDocument/2006/relationships/slide"/><Relationship Id="rId41" Target="slides/slide20.xml" Type="http://schemas.openxmlformats.org/officeDocument/2006/relationships/slide"/><Relationship Id="rId42" Target="slides/slide21.xml" Type="http://schemas.openxmlformats.org/officeDocument/2006/relationships/slide"/><Relationship Id="rId43" Target="slides/slide22.xml" Type="http://schemas.openxmlformats.org/officeDocument/2006/relationships/slide"/><Relationship Id="rId44" Target="slides/slide23.xml" Type="http://schemas.openxmlformats.org/officeDocument/2006/relationships/slide"/><Relationship Id="rId45" Target="slides/slide24.xml" Type="http://schemas.openxmlformats.org/officeDocument/2006/relationships/slide"/><Relationship Id="rId46" Target="slides/slide25.xml" Type="http://schemas.openxmlformats.org/officeDocument/2006/relationships/slide"/><Relationship Id="rId47" Target="slides/slide26.xml" Type="http://schemas.openxmlformats.org/officeDocument/2006/relationships/slide"/><Relationship Id="rId48" Target="slides/slide27.xml" Type="http://schemas.openxmlformats.org/officeDocument/2006/relationships/slide"/><Relationship Id="rId49" Target="slides/slide28.xml" Type="http://schemas.openxmlformats.org/officeDocument/2006/relationships/slide"/><Relationship Id="rId5" Target="tableStyles.xml" Type="http://schemas.openxmlformats.org/officeDocument/2006/relationships/tableStyles"/><Relationship Id="rId50" Target="slides/slide29.xml" Type="http://schemas.openxmlformats.org/officeDocument/2006/relationships/slide"/><Relationship Id="rId51" Target="slides/slide30.xml" Type="http://schemas.openxmlformats.org/officeDocument/2006/relationships/slide"/><Relationship Id="rId52" Target="slides/slide31.xml" Type="http://schemas.openxmlformats.org/officeDocument/2006/relationships/slide"/><Relationship Id="rId53" Target="slides/slide32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22.jpeg" Type="http://schemas.openxmlformats.org/officeDocument/2006/relationships/image"/><Relationship Id="rId4" Target="../media/image23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Relationship Id="rId3" Target="../media/image26.jpeg" Type="http://schemas.openxmlformats.org/officeDocument/2006/relationships/image"/><Relationship Id="rId4" Target="../media/image27.jpeg" Type="http://schemas.openxmlformats.org/officeDocument/2006/relationships/image"/><Relationship Id="rId5" Target="../media/image28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30.jpeg" Type="http://schemas.openxmlformats.org/officeDocument/2006/relationships/image"/><Relationship Id="rId4" Target="../media/image31.jpeg" Type="http://schemas.openxmlformats.org/officeDocument/2006/relationships/image"/><Relationship Id="rId5" Target="../media/image3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Relationship Id="rId3" Target="../media/image35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30.jpeg" Type="http://schemas.openxmlformats.org/officeDocument/2006/relationships/image"/><Relationship Id="rId4" Target="../media/image31.jpeg" Type="http://schemas.openxmlformats.org/officeDocument/2006/relationships/image"/><Relationship Id="rId5" Target="../media/image40.jpeg" Type="http://schemas.openxmlformats.org/officeDocument/2006/relationships/image"/><Relationship Id="rId6" Target="../media/image41.jpeg" Type="http://schemas.openxmlformats.org/officeDocument/2006/relationships/image"/><Relationship Id="rId7" Target="../media/image42.jpeg" Type="http://schemas.openxmlformats.org/officeDocument/2006/relationships/image"/><Relationship Id="rId8" Target="../media/image43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2.png" Type="http://schemas.openxmlformats.org/officeDocument/2006/relationships/image"/><Relationship Id="rId11" Target="../media/image53.svg" Type="http://schemas.openxmlformats.org/officeDocument/2006/relationships/image"/><Relationship Id="rId12" Target="../media/image54.png" Type="http://schemas.openxmlformats.org/officeDocument/2006/relationships/image"/><Relationship Id="rId13" Target="../media/image55.svg" Type="http://schemas.openxmlformats.org/officeDocument/2006/relationships/image"/><Relationship Id="rId14" Target="../media/image56.png" Type="http://schemas.openxmlformats.org/officeDocument/2006/relationships/image"/><Relationship Id="rId15" Target="../media/image57.svg" Type="http://schemas.openxmlformats.org/officeDocument/2006/relationships/image"/><Relationship Id="rId16" Target="../media/image58.png" Type="http://schemas.openxmlformats.org/officeDocument/2006/relationships/image"/><Relationship Id="rId17" Target="../media/image59.svg" Type="http://schemas.openxmlformats.org/officeDocument/2006/relationships/image"/><Relationship Id="rId18" Target="../media/image60.png" Type="http://schemas.openxmlformats.org/officeDocument/2006/relationships/image"/><Relationship Id="rId19" Target="../media/image61.svg" Type="http://schemas.openxmlformats.org/officeDocument/2006/relationships/image"/><Relationship Id="rId2" Target="../media/image44.png" Type="http://schemas.openxmlformats.org/officeDocument/2006/relationships/image"/><Relationship Id="rId20" Target="../media/image62.png" Type="http://schemas.openxmlformats.org/officeDocument/2006/relationships/image"/><Relationship Id="rId21" Target="../media/image63.svg" Type="http://schemas.openxmlformats.org/officeDocument/2006/relationships/image"/><Relationship Id="rId22" Target="../media/image64.png" Type="http://schemas.openxmlformats.org/officeDocument/2006/relationships/image"/><Relationship Id="rId23" Target="../media/image65.svg" Type="http://schemas.openxmlformats.org/officeDocument/2006/relationships/image"/><Relationship Id="rId24" Target="../media/image66.png" Type="http://schemas.openxmlformats.org/officeDocument/2006/relationships/image"/><Relationship Id="rId25" Target="../media/image67.svg" Type="http://schemas.openxmlformats.org/officeDocument/2006/relationships/image"/><Relationship Id="rId26" Target="../media/image68.png" Type="http://schemas.openxmlformats.org/officeDocument/2006/relationships/image"/><Relationship Id="rId27" Target="../media/image69.svg" Type="http://schemas.openxmlformats.org/officeDocument/2006/relationships/image"/><Relationship Id="rId28" Target="../media/image70.png" Type="http://schemas.openxmlformats.org/officeDocument/2006/relationships/image"/><Relationship Id="rId29" Target="../media/image71.svg" Type="http://schemas.openxmlformats.org/officeDocument/2006/relationships/image"/><Relationship Id="rId3" Target="../media/image45.svg" Type="http://schemas.openxmlformats.org/officeDocument/2006/relationships/image"/><Relationship Id="rId30" Target="../media/image72.png" Type="http://schemas.openxmlformats.org/officeDocument/2006/relationships/image"/><Relationship Id="rId31" Target="../media/image73.svg" Type="http://schemas.openxmlformats.org/officeDocument/2006/relationships/image"/><Relationship Id="rId32" Target="../media/image74.png" Type="http://schemas.openxmlformats.org/officeDocument/2006/relationships/image"/><Relationship Id="rId33" Target="../media/image75.svg" Type="http://schemas.openxmlformats.org/officeDocument/2006/relationships/image"/><Relationship Id="rId34" Target="../media/image76.png" Type="http://schemas.openxmlformats.org/officeDocument/2006/relationships/image"/><Relationship Id="rId35" Target="../media/image77.svg" Type="http://schemas.openxmlformats.org/officeDocument/2006/relationships/image"/><Relationship Id="rId36" Target="../media/image78.png" Type="http://schemas.openxmlformats.org/officeDocument/2006/relationships/image"/><Relationship Id="rId37" Target="../media/image79.svg" Type="http://schemas.openxmlformats.org/officeDocument/2006/relationships/image"/><Relationship Id="rId38" Target="../media/image80.png" Type="http://schemas.openxmlformats.org/officeDocument/2006/relationships/image"/><Relationship Id="rId39" Target="../media/image81.svg" Type="http://schemas.openxmlformats.org/officeDocument/2006/relationships/image"/><Relationship Id="rId4" Target="../media/image46.png" Type="http://schemas.openxmlformats.org/officeDocument/2006/relationships/image"/><Relationship Id="rId40" Target="../media/image82.png" Type="http://schemas.openxmlformats.org/officeDocument/2006/relationships/image"/><Relationship Id="rId41" Target="../media/image83.svg" Type="http://schemas.openxmlformats.org/officeDocument/2006/relationships/image"/><Relationship Id="rId42" Target="../media/image84.png" Type="http://schemas.openxmlformats.org/officeDocument/2006/relationships/image"/><Relationship Id="rId43" Target="../media/image85.svg" Type="http://schemas.openxmlformats.org/officeDocument/2006/relationships/image"/><Relationship Id="rId44" Target="../media/image86.png" Type="http://schemas.openxmlformats.org/officeDocument/2006/relationships/image"/><Relationship Id="rId45" Target="../media/image87.svg" Type="http://schemas.openxmlformats.org/officeDocument/2006/relationships/image"/><Relationship Id="rId46" Target="../media/image88.png" Type="http://schemas.openxmlformats.org/officeDocument/2006/relationships/image"/><Relationship Id="rId47" Target="../media/image89.svg" Type="http://schemas.openxmlformats.org/officeDocument/2006/relationships/image"/><Relationship Id="rId48" Target="../media/image90.png" Type="http://schemas.openxmlformats.org/officeDocument/2006/relationships/image"/><Relationship Id="rId49" Target="../media/image91.svg" Type="http://schemas.openxmlformats.org/officeDocument/2006/relationships/image"/><Relationship Id="rId5" Target="../media/image47.svg" Type="http://schemas.openxmlformats.org/officeDocument/2006/relationships/image"/><Relationship Id="rId50" Target="../media/image92.png" Type="http://schemas.openxmlformats.org/officeDocument/2006/relationships/image"/><Relationship Id="rId51" Target="../media/image93.svg" Type="http://schemas.openxmlformats.org/officeDocument/2006/relationships/image"/><Relationship Id="rId52" Target="../media/image94.png" Type="http://schemas.openxmlformats.org/officeDocument/2006/relationships/image"/><Relationship Id="rId53" Target="../media/image95.svg" Type="http://schemas.openxmlformats.org/officeDocument/2006/relationships/image"/><Relationship Id="rId54" Target="../media/image96.png" Type="http://schemas.openxmlformats.org/officeDocument/2006/relationships/image"/><Relationship Id="rId55" Target="../media/image97.svg" Type="http://schemas.openxmlformats.org/officeDocument/2006/relationships/image"/><Relationship Id="rId56" Target="../media/image98.png" Type="http://schemas.openxmlformats.org/officeDocument/2006/relationships/image"/><Relationship Id="rId57" Target="../media/image99.svg" Type="http://schemas.openxmlformats.org/officeDocument/2006/relationships/image"/><Relationship Id="rId58" Target="../media/image100.png" Type="http://schemas.openxmlformats.org/officeDocument/2006/relationships/image"/><Relationship Id="rId59" Target="../media/image101.svg" Type="http://schemas.openxmlformats.org/officeDocument/2006/relationships/image"/><Relationship Id="rId6" Target="../media/image48.png" Type="http://schemas.openxmlformats.org/officeDocument/2006/relationships/image"/><Relationship Id="rId60" Target="../media/image102.png" Type="http://schemas.openxmlformats.org/officeDocument/2006/relationships/image"/><Relationship Id="rId61" Target="../media/image103.svg" Type="http://schemas.openxmlformats.org/officeDocument/2006/relationships/image"/><Relationship Id="rId62" Target="../media/image104.png" Type="http://schemas.openxmlformats.org/officeDocument/2006/relationships/image"/><Relationship Id="rId63" Target="../media/image105.svg" Type="http://schemas.openxmlformats.org/officeDocument/2006/relationships/image"/><Relationship Id="rId64" Target="../media/image106.png" Type="http://schemas.openxmlformats.org/officeDocument/2006/relationships/image"/><Relationship Id="rId65" Target="../media/image107.svg" Type="http://schemas.openxmlformats.org/officeDocument/2006/relationships/image"/><Relationship Id="rId66" Target="../media/image108.png" Type="http://schemas.openxmlformats.org/officeDocument/2006/relationships/image"/><Relationship Id="rId67" Target="../media/image109.svg" Type="http://schemas.openxmlformats.org/officeDocument/2006/relationships/image"/><Relationship Id="rId68" Target="../media/image110.png" Type="http://schemas.openxmlformats.org/officeDocument/2006/relationships/image"/><Relationship Id="rId69" Target="../media/image111.svg" Type="http://schemas.openxmlformats.org/officeDocument/2006/relationships/image"/><Relationship Id="rId7" Target="../media/image49.svg" Type="http://schemas.openxmlformats.org/officeDocument/2006/relationships/image"/><Relationship Id="rId70" Target="../media/image112.png" Type="http://schemas.openxmlformats.org/officeDocument/2006/relationships/image"/><Relationship Id="rId71" Target="../media/image113.svg" Type="http://schemas.openxmlformats.org/officeDocument/2006/relationships/image"/><Relationship Id="rId72" Target="../media/image114.png" Type="http://schemas.openxmlformats.org/officeDocument/2006/relationships/image"/><Relationship Id="rId73" Target="../media/image115.svg" Type="http://schemas.openxmlformats.org/officeDocument/2006/relationships/image"/><Relationship Id="rId74" Target="../media/image116.png" Type="http://schemas.openxmlformats.org/officeDocument/2006/relationships/image"/><Relationship Id="rId75" Target="../media/image117.svg" Type="http://schemas.openxmlformats.org/officeDocument/2006/relationships/image"/><Relationship Id="rId76" Target="../media/image118.png" Type="http://schemas.openxmlformats.org/officeDocument/2006/relationships/image"/><Relationship Id="rId77" Target="../media/image119.svg" Type="http://schemas.openxmlformats.org/officeDocument/2006/relationships/image"/><Relationship Id="rId78" Target="../media/image120.png" Type="http://schemas.openxmlformats.org/officeDocument/2006/relationships/image"/><Relationship Id="rId79" Target="../media/image121.svg" Type="http://schemas.openxmlformats.org/officeDocument/2006/relationships/image"/><Relationship Id="rId8" Target="../media/image50.png" Type="http://schemas.openxmlformats.org/officeDocument/2006/relationships/image"/><Relationship Id="rId9" Target="../media/image51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0.png" Type="http://schemas.openxmlformats.org/officeDocument/2006/relationships/image"/><Relationship Id="rId11" Target="../media/image131.svg" Type="http://schemas.openxmlformats.org/officeDocument/2006/relationships/image"/><Relationship Id="rId2" Target="../media/image122.jpeg" Type="http://schemas.openxmlformats.org/officeDocument/2006/relationships/image"/><Relationship Id="rId3" Target="../media/image123.png" Type="http://schemas.openxmlformats.org/officeDocument/2006/relationships/image"/><Relationship Id="rId4" Target="../media/image124.png" Type="http://schemas.openxmlformats.org/officeDocument/2006/relationships/image"/><Relationship Id="rId5" Target="../media/image125.svg" Type="http://schemas.openxmlformats.org/officeDocument/2006/relationships/image"/><Relationship Id="rId6" Target="../media/image126.png" Type="http://schemas.openxmlformats.org/officeDocument/2006/relationships/image"/><Relationship Id="rId7" Target="../media/image127.svg" Type="http://schemas.openxmlformats.org/officeDocument/2006/relationships/image"/><Relationship Id="rId8" Target="../media/image128.png" Type="http://schemas.openxmlformats.org/officeDocument/2006/relationships/image"/><Relationship Id="rId9" Target="../media/image12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961724" y="1403479"/>
            <a:ext cx="14364553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15"/>
              </a:lnSpc>
              <a:spcBef>
                <a:spcPct val="0"/>
              </a:spcBef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YOUR TIMELINE PRESENTATION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660033" y="481012"/>
            <a:ext cx="296793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19"/>
              </a:lnSpc>
              <a:spcBef>
                <a:spcPct val="0"/>
              </a:spcBef>
            </a:pPr>
            <a:r>
              <a:rPr lang="en-US" sz="2599" spc="176" u="none">
                <a:solidFill>
                  <a:srgbClr val="000000"/>
                </a:solidFill>
                <a:latin typeface="Alegreya Sans Regular Bold"/>
              </a:rPr>
              <a:t>PROJECT TIMELINE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8495771" y="1214438"/>
            <a:ext cx="129645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14259505" y="9530172"/>
            <a:ext cx="2999795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399"/>
              </a:lnSpc>
            </a:pPr>
            <a:r>
              <a:rPr lang="en-US" sz="1999" spc="135">
                <a:solidFill>
                  <a:srgbClr val="000000"/>
                </a:solidFill>
                <a:latin typeface="Alegreya Sans Regular Bold"/>
              </a:rPr>
              <a:t>PROJECT TIMELINE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530172"/>
            <a:ext cx="2999795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399"/>
              </a:lnSpc>
              <a:spcBef>
                <a:spcPct val="0"/>
              </a:spcBef>
            </a:pPr>
            <a:r>
              <a:rPr lang="en-US" sz="1999" spc="135" u="none">
                <a:solidFill>
                  <a:srgbClr val="000000"/>
                </a:solidFill>
                <a:latin typeface="Alegreya Sans Regular Bold"/>
              </a:rPr>
              <a:t>TODAY'S DATE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0" y="2783441"/>
            <a:ext cx="18288000" cy="6374847"/>
            <a:chOff x="0" y="0"/>
            <a:chExt cx="24384000" cy="8499796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/>
            <a:srcRect l="14682" t="10469" r="0" b="44934"/>
            <a:stretch>
              <a:fillRect/>
            </a:stretch>
          </p:blipFill>
          <p:spPr>
            <a:xfrm>
              <a:off x="0" y="0"/>
              <a:ext cx="24384000" cy="8499796"/>
            </a:xfrm>
            <a:prstGeom prst="rect">
              <a:avLst/>
            </a:prstGeom>
          </p:spPr>
        </p:pic>
      </p:grpSp>
      <p:sp>
        <p:nvSpPr>
          <p:cNvPr name="AutoShape 9" id="9"/>
          <p:cNvSpPr/>
          <p:nvPr/>
        </p:nvSpPr>
        <p:spPr>
          <a:xfrm rot="0">
            <a:off x="0" y="9144000"/>
            <a:ext cx="18288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0">
            <a:off x="0" y="2783441"/>
            <a:ext cx="18288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480050" y="12820849"/>
            <a:ext cx="11328172" cy="95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59"/>
              </a:lnSpc>
              <a:spcBef>
                <a:spcPct val="0"/>
              </a:spcBef>
            </a:pPr>
            <a:r>
              <a:rPr lang="en-US" sz="6300" u="none">
                <a:solidFill>
                  <a:srgbClr val="000000"/>
                </a:solidFill>
                <a:latin typeface="TT Bells"/>
              </a:rPr>
              <a:t>ADD A TIMELINE PAGE</a:t>
            </a:r>
          </a:p>
        </p:txBody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976312" y="4245440"/>
          <a:ext cx="16211550" cy="4015623"/>
        </p:xfrm>
        <a:graphic>
          <a:graphicData uri="http://schemas.openxmlformats.org/drawingml/2006/table">
            <a:tbl>
              <a:tblPr/>
              <a:tblGrid>
                <a:gridCol w="4052888"/>
                <a:gridCol w="4052888"/>
                <a:gridCol w="4052888"/>
                <a:gridCol w="4052888"/>
              </a:tblGrid>
              <a:tr h="9715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CFC9BD"/>
                          </a:solidFill>
                          <a:latin typeface="TT Bells Bold"/>
                        </a:rPr>
                        <a:t>2016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CFC9BD"/>
                          </a:solidFill>
                          <a:latin typeface="TT Bells Bold"/>
                        </a:rPr>
                        <a:t>2018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CFC9BD"/>
                          </a:solidFill>
                          <a:latin typeface="TT Bells Bold"/>
                        </a:rPr>
                        <a:t>2020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CFC9BD"/>
                          </a:solidFill>
                          <a:latin typeface="TT Bells Bold"/>
                        </a:rPr>
                        <a:t>Present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7333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TT Bells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TT Bells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TT Bells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TT Bells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674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99">
                          <a:solidFill>
                            <a:srgbClr val="000000"/>
                          </a:solidFill>
                          <a:latin typeface="Alegreya Sans Regular"/>
                        </a:rPr>
                        <a:t> </a:t>
                      </a:r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99">
                          <a:solidFill>
                            <a:srgbClr val="000000"/>
                          </a:solidFill>
                          <a:latin typeface="Alegreya Sans Regular"/>
                        </a:rPr>
                        <a:t> </a:t>
                      </a:r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99">
                          <a:solidFill>
                            <a:srgbClr val="000000"/>
                          </a:solidFill>
                          <a:latin typeface="Alegreya Sans Regular"/>
                        </a:rPr>
                        <a:t> </a:t>
                      </a:r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1999">
                          <a:solidFill>
                            <a:srgbClr val="000000"/>
                          </a:solidFill>
                          <a:latin typeface="Alegreya Sans Regular"/>
                        </a:rPr>
                        <a:t> </a:t>
                      </a:r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CFC9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4" id="4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5" id="5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14400" y="1271587"/>
            <a:ext cx="14288791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ADD A TIMELINE PAGE</a:t>
            </a:r>
          </a:p>
        </p:txBody>
      </p:sp>
      <p:sp>
        <p:nvSpPr>
          <p:cNvPr name="AutoShape 8" id="8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612527" y="5009734"/>
            <a:ext cx="1323777" cy="13237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16726" y="5165354"/>
            <a:ext cx="1682462" cy="101253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80394" y="5165354"/>
            <a:ext cx="1480383" cy="1168157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1378594" y="3742877"/>
            <a:ext cx="3791642" cy="499928"/>
            <a:chOff x="0" y="0"/>
            <a:chExt cx="5055523" cy="666571"/>
          </a:xfrm>
        </p:grpSpPr>
        <p:sp>
          <p:nvSpPr>
            <p:cNvPr name="AutoShape 6" id="6"/>
            <p:cNvSpPr/>
            <p:nvPr/>
          </p:nvSpPr>
          <p:spPr>
            <a:xfrm rot="0">
              <a:off x="0" y="628471"/>
              <a:ext cx="5055523" cy="0"/>
            </a:xfrm>
            <a:prstGeom prst="line">
              <a:avLst/>
            </a:prstGeom>
            <a:ln cap="flat" w="381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7" id="7"/>
            <p:cNvSpPr txBox="true"/>
            <p:nvPr/>
          </p:nvSpPr>
          <p:spPr>
            <a:xfrm rot="0">
              <a:off x="284478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2136" y="3742877"/>
            <a:ext cx="3791642" cy="499928"/>
            <a:chOff x="0" y="0"/>
            <a:chExt cx="5055523" cy="666571"/>
          </a:xfrm>
        </p:grpSpPr>
        <p:sp>
          <p:nvSpPr>
            <p:cNvPr name="AutoShape 9" id="9"/>
            <p:cNvSpPr/>
            <p:nvPr/>
          </p:nvSpPr>
          <p:spPr>
            <a:xfrm rot="0">
              <a:off x="0" y="628471"/>
              <a:ext cx="5055523" cy="0"/>
            </a:xfrm>
            <a:prstGeom prst="line">
              <a:avLst/>
            </a:prstGeom>
            <a:ln cap="flat" w="381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0" id="10"/>
            <p:cNvSpPr txBox="true"/>
            <p:nvPr/>
          </p:nvSpPr>
          <p:spPr>
            <a:xfrm rot="0">
              <a:off x="284478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945677" y="3742877"/>
            <a:ext cx="3791642" cy="499928"/>
            <a:chOff x="0" y="0"/>
            <a:chExt cx="5055523" cy="666571"/>
          </a:xfrm>
        </p:grpSpPr>
        <p:sp>
          <p:nvSpPr>
            <p:cNvPr name="AutoShape 12" id="12"/>
            <p:cNvSpPr/>
            <p:nvPr/>
          </p:nvSpPr>
          <p:spPr>
            <a:xfrm rot="0">
              <a:off x="0" y="628471"/>
              <a:ext cx="5055523" cy="0"/>
            </a:xfrm>
            <a:prstGeom prst="line">
              <a:avLst/>
            </a:prstGeom>
            <a:ln cap="flat" w="381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3" id="13"/>
            <p:cNvSpPr txBox="true"/>
            <p:nvPr/>
          </p:nvSpPr>
          <p:spPr>
            <a:xfrm rot="0">
              <a:off x="284478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591953" y="7157455"/>
            <a:ext cx="3364925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Briefly elaborate on</a:t>
            </a:r>
          </a:p>
          <a:p>
            <a:pPr algn="ctr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what you want to discuss.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875495" y="7157455"/>
            <a:ext cx="3364925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Briefly elaborate on</a:t>
            </a:r>
          </a:p>
          <a:p>
            <a:pPr algn="ctr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what you want to discuss.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159036" y="7157455"/>
            <a:ext cx="3364925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Briefly elaborate on</a:t>
            </a:r>
          </a:p>
          <a:p>
            <a:pPr algn="ctr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what you want to discuss.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18" id="18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914400" y="1271587"/>
            <a:ext cx="15492779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WRITE YOUR TOPIC OR IDEA</a:t>
            </a:r>
          </a:p>
        </p:txBody>
      </p:sp>
      <p:sp>
        <p:nvSpPr>
          <p:cNvPr name="AutoShape 21" id="21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97336" y="8346973"/>
            <a:ext cx="7846565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EBE8E2"/>
                </a:solidFill>
                <a:latin typeface="TT Bells"/>
              </a:rPr>
              <a:t>Hello there!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594896" y="8552714"/>
            <a:ext cx="9295768" cy="845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40"/>
              </a:lnSpc>
            </a:pPr>
            <a:r>
              <a:rPr lang="en-US" sz="2000" u="none">
                <a:solidFill>
                  <a:srgbClr val="EBE8E2"/>
                </a:solidFill>
                <a:latin typeface="Alegreya Sans Regular Bold"/>
              </a:rPr>
              <a:t>I'm Rain, and I'll be sharing with you my beautiful ideas.</a:t>
            </a:r>
          </a:p>
          <a:p>
            <a:pPr algn="r" marL="0" indent="0" lvl="0">
              <a:lnSpc>
                <a:spcPts val="3240"/>
              </a:lnSpc>
            </a:pPr>
            <a:r>
              <a:rPr lang="en-US" sz="2000" u="none">
                <a:solidFill>
                  <a:srgbClr val="EBE8E2"/>
                </a:solidFill>
                <a:latin typeface="Alegreya Sans Regular Bold"/>
              </a:rPr>
              <a:t>Follow me at @reallygreatsite to learn more. 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372446" y="328571"/>
            <a:ext cx="17543108" cy="7512113"/>
            <a:chOff x="0" y="0"/>
            <a:chExt cx="23390811" cy="1001615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12517" t="33411" r="0" b="10414"/>
            <a:stretch>
              <a:fillRect/>
            </a:stretch>
          </p:blipFill>
          <p:spPr>
            <a:xfrm>
              <a:off x="0" y="0"/>
              <a:ext cx="23390811" cy="100161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34475" y="420319"/>
            <a:ext cx="8024812" cy="9446362"/>
            <a:chOff x="0" y="0"/>
            <a:chExt cx="10699750" cy="1259514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8143" t="0" r="18143" b="0"/>
            <a:stretch>
              <a:fillRect/>
            </a:stretch>
          </p:blipFill>
          <p:spPr>
            <a:xfrm>
              <a:off x="0" y="0"/>
              <a:ext cx="10699750" cy="12595149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914400" y="3586766"/>
            <a:ext cx="7973739" cy="3057271"/>
            <a:chOff x="0" y="0"/>
            <a:chExt cx="10631652" cy="4076362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66675"/>
              <a:ext cx="10631652" cy="28158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515"/>
                </a:lnSpc>
                <a:spcBef>
                  <a:spcPct val="0"/>
                </a:spcBef>
              </a:pPr>
              <a:r>
                <a:rPr lang="en-US" sz="6500" u="none">
                  <a:solidFill>
                    <a:srgbClr val="000000"/>
                  </a:solidFill>
                  <a:latin typeface="TT Bells"/>
                </a:rPr>
                <a:t>WRITE YOUR TOPIC OR IDEA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612812"/>
              <a:ext cx="10631652" cy="463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 you want to discuss. 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8" id="8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AutoShape 10" id="10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72446" y="420319"/>
            <a:ext cx="10129349" cy="9446362"/>
            <a:chOff x="0" y="0"/>
            <a:chExt cx="13505799" cy="1259514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1922" t="3255" r="5123" b="6031"/>
            <a:stretch>
              <a:fillRect/>
            </a:stretch>
          </p:blipFill>
          <p:spPr>
            <a:xfrm>
              <a:off x="0" y="0"/>
              <a:ext cx="13505799" cy="12595149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028700" y="7487684"/>
            <a:ext cx="9226493" cy="2127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515"/>
              </a:lnSpc>
              <a:spcBef>
                <a:spcPct val="0"/>
              </a:spcBef>
            </a:pPr>
            <a:r>
              <a:rPr lang="en-US" sz="6500" u="none">
                <a:solidFill>
                  <a:srgbClr val="000000"/>
                </a:solidFill>
                <a:latin typeface="TT Bells"/>
              </a:rPr>
              <a:t>WRITE YOUR</a:t>
            </a:r>
          </a:p>
          <a:p>
            <a:pPr algn="l" marL="0" indent="0" lvl="0">
              <a:lnSpc>
                <a:spcPts val="8515"/>
              </a:lnSpc>
              <a:spcBef>
                <a:spcPct val="0"/>
              </a:spcBef>
            </a:pPr>
            <a:r>
              <a:rPr lang="en-US" sz="6500" u="none">
                <a:solidFill>
                  <a:srgbClr val="000000"/>
                </a:solidFill>
                <a:latin typeface="TT Bells"/>
              </a:rPr>
              <a:t>TOPIC OR IDEA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2572923" y="1033462"/>
            <a:ext cx="3791642" cy="1433948"/>
            <a:chOff x="0" y="0"/>
            <a:chExt cx="5055523" cy="1911931"/>
          </a:xfrm>
        </p:grpSpPr>
        <p:sp>
          <p:nvSpPr>
            <p:cNvPr name="AutoShape 6" id="6"/>
            <p:cNvSpPr/>
            <p:nvPr/>
          </p:nvSpPr>
          <p:spPr>
            <a:xfrm rot="0">
              <a:off x="0" y="768931"/>
              <a:ext cx="5055523" cy="0"/>
            </a:xfrm>
            <a:prstGeom prst="line">
              <a:avLst/>
            </a:prstGeom>
            <a:ln cap="flat" w="381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7" id="7"/>
            <p:cNvSpPr txBox="true"/>
            <p:nvPr/>
          </p:nvSpPr>
          <p:spPr>
            <a:xfrm rot="0">
              <a:off x="2540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25400" y="104198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572923" y="4603836"/>
            <a:ext cx="3791642" cy="1433948"/>
            <a:chOff x="0" y="0"/>
            <a:chExt cx="5055523" cy="1911931"/>
          </a:xfrm>
        </p:grpSpPr>
        <p:sp>
          <p:nvSpPr>
            <p:cNvPr name="AutoShape 10" id="10"/>
            <p:cNvSpPr/>
            <p:nvPr/>
          </p:nvSpPr>
          <p:spPr>
            <a:xfrm rot="0">
              <a:off x="0" y="719551"/>
              <a:ext cx="5055523" cy="0"/>
            </a:xfrm>
            <a:prstGeom prst="line">
              <a:avLst/>
            </a:prstGeom>
            <a:ln cap="flat" w="381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1" id="11"/>
            <p:cNvSpPr txBox="true"/>
            <p:nvPr/>
          </p:nvSpPr>
          <p:spPr>
            <a:xfrm rot="0">
              <a:off x="2540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25400" y="104198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572923" y="7824352"/>
            <a:ext cx="3791642" cy="1433948"/>
            <a:chOff x="0" y="0"/>
            <a:chExt cx="5055523" cy="1911931"/>
          </a:xfrm>
        </p:grpSpPr>
        <p:sp>
          <p:nvSpPr>
            <p:cNvPr name="AutoShape 14" id="14"/>
            <p:cNvSpPr/>
            <p:nvPr/>
          </p:nvSpPr>
          <p:spPr>
            <a:xfrm rot="0">
              <a:off x="0" y="746953"/>
              <a:ext cx="5055523" cy="0"/>
            </a:xfrm>
            <a:prstGeom prst="line">
              <a:avLst/>
            </a:prstGeom>
            <a:ln cap="flat" w="381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5" id="15"/>
            <p:cNvSpPr txBox="true"/>
            <p:nvPr/>
          </p:nvSpPr>
          <p:spPr>
            <a:xfrm rot="0">
              <a:off x="2540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25400" y="104198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Elaborate on wha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 you want to discuss.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1297742" y="855925"/>
            <a:ext cx="1212515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CFC9BD"/>
                </a:solidFill>
                <a:latin typeface="TT Bells"/>
              </a:rPr>
              <a:t>01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297742" y="4421101"/>
            <a:ext cx="1212515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CFC9BD"/>
                </a:solidFill>
                <a:latin typeface="TT Bells"/>
              </a:rPr>
              <a:t>02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297742" y="7641616"/>
            <a:ext cx="1212515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CFC9BD"/>
                </a:solidFill>
                <a:latin typeface="TT Bells"/>
              </a:rPr>
              <a:t>03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21" id="21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AutoShape 23" id="23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4781354"/>
            <a:ext cx="3791642" cy="3950458"/>
            <a:chOff x="0" y="0"/>
            <a:chExt cx="5055523" cy="526727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8006" t="0" r="18006" b="0"/>
            <a:stretch>
              <a:fillRect/>
            </a:stretch>
          </p:blipFill>
          <p:spPr>
            <a:xfrm>
              <a:off x="0" y="0"/>
              <a:ext cx="5055523" cy="5267278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6825578" y="4781354"/>
            <a:ext cx="3791642" cy="3950458"/>
            <a:chOff x="0" y="0"/>
            <a:chExt cx="5055523" cy="5267278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0" t="15270" r="0" b="15270"/>
            <a:stretch>
              <a:fillRect/>
            </a:stretch>
          </p:blipFill>
          <p:spPr>
            <a:xfrm>
              <a:off x="0" y="0"/>
              <a:ext cx="5055523" cy="5267278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2622457" y="4781354"/>
            <a:ext cx="3791642" cy="3950458"/>
            <a:chOff x="0" y="0"/>
            <a:chExt cx="5055523" cy="5267278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18006" t="0" r="18006" b="0"/>
            <a:stretch>
              <a:fillRect/>
            </a:stretch>
          </p:blipFill>
          <p:spPr>
            <a:xfrm>
              <a:off x="0" y="0"/>
              <a:ext cx="5055523" cy="5267278"/>
            </a:xfrm>
            <a:prstGeom prst="rect">
              <a:avLst/>
            </a:prstGeom>
          </p:spPr>
        </p:pic>
      </p:grpSp>
      <p:sp>
        <p:nvSpPr>
          <p:cNvPr name="AutoShape 8" id="8"/>
          <p:cNvSpPr/>
          <p:nvPr/>
        </p:nvSpPr>
        <p:spPr>
          <a:xfrm rot="0">
            <a:off x="1028700" y="4562279"/>
            <a:ext cx="3791642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0">
            <a:off x="6825578" y="4562279"/>
            <a:ext cx="3791642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0">
            <a:off x="12622457" y="4562279"/>
            <a:ext cx="3791642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1047750" y="9034203"/>
            <a:ext cx="3364925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Elaborate on what</a:t>
            </a:r>
          </a:p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you want to discuss.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844628" y="9034203"/>
            <a:ext cx="3364925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Elaborate on what</a:t>
            </a:r>
          </a:p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you want to discuss.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641507" y="9034203"/>
            <a:ext cx="3364925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Elaborate on what</a:t>
            </a:r>
          </a:p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you want to discuss.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028700" y="3090230"/>
            <a:ext cx="3383975" cy="1276350"/>
            <a:chOff x="0" y="0"/>
            <a:chExt cx="4511966" cy="170180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25400" y="119380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9525"/>
              <a:ext cx="1616687" cy="1025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6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CFC9BD"/>
                  </a:solidFill>
                  <a:latin typeface="TT Bells"/>
                </a:rPr>
                <a:t>01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825578" y="3090230"/>
            <a:ext cx="3383975" cy="1276350"/>
            <a:chOff x="0" y="0"/>
            <a:chExt cx="4511966" cy="170180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25400" y="119380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9525"/>
              <a:ext cx="1616687" cy="1025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6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CFC9BD"/>
                  </a:solidFill>
                  <a:latin typeface="TT Bells"/>
                </a:rPr>
                <a:t>02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622457" y="3090230"/>
            <a:ext cx="3383975" cy="1276350"/>
            <a:chOff x="0" y="0"/>
            <a:chExt cx="4511966" cy="1701800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25400" y="119380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9525"/>
              <a:ext cx="1616687" cy="1025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6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CFC9BD"/>
                  </a:solidFill>
                  <a:latin typeface="TT Bells"/>
                </a:rPr>
                <a:t>03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24" id="24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914400" y="1271587"/>
            <a:ext cx="15640172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WRITE YOUR TOPIC OR IDEA</a:t>
            </a:r>
          </a:p>
        </p:txBody>
      </p:sp>
      <p:sp>
        <p:nvSpPr>
          <p:cNvPr name="AutoShape 27" id="27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28712" y="3230247"/>
            <a:ext cx="16030575" cy="6384029"/>
            <a:chOff x="0" y="0"/>
            <a:chExt cx="21374100" cy="851203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29357" r="0" b="10981"/>
            <a:stretch>
              <a:fillRect/>
            </a:stretch>
          </p:blipFill>
          <p:spPr>
            <a:xfrm>
              <a:off x="0" y="0"/>
              <a:ext cx="21374100" cy="8512038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961724" y="1593979"/>
            <a:ext cx="14364553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15"/>
              </a:lnSpc>
              <a:spcBef>
                <a:spcPct val="0"/>
              </a:spcBef>
            </a:pPr>
            <a:r>
              <a:rPr lang="en-US" sz="6500" u="none">
                <a:solidFill>
                  <a:srgbClr val="000000"/>
                </a:solidFill>
                <a:latin typeface="TT Bells"/>
              </a:rPr>
              <a:t>WRITE A HEADING HERE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495771" y="547688"/>
            <a:ext cx="1296457" cy="75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TT Bells"/>
              </a:rPr>
              <a:t>03</a:t>
            </a:r>
          </a:p>
        </p:txBody>
      </p:sp>
      <p:sp>
        <p:nvSpPr>
          <p:cNvPr name="AutoShape 6" id="6"/>
          <p:cNvSpPr/>
          <p:nvPr/>
        </p:nvSpPr>
        <p:spPr>
          <a:xfrm rot="0">
            <a:off x="8495771" y="1404938"/>
            <a:ext cx="129645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8" id="8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AutoShape 10" id="10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66435" y="1280132"/>
            <a:ext cx="3683034" cy="4867264"/>
            <a:chOff x="0" y="0"/>
            <a:chExt cx="4910712" cy="648968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768" t="0" r="24768" b="0"/>
            <a:stretch>
              <a:fillRect/>
            </a:stretch>
          </p:blipFill>
          <p:spPr>
            <a:xfrm>
              <a:off x="0" y="0"/>
              <a:ext cx="4910712" cy="6489686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3138531" y="1280132"/>
            <a:ext cx="3683034" cy="7726736"/>
            <a:chOff x="0" y="0"/>
            <a:chExt cx="4910712" cy="10302314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34106" t="0" r="34106" b="0"/>
            <a:stretch>
              <a:fillRect/>
            </a:stretch>
          </p:blipFill>
          <p:spPr>
            <a:xfrm>
              <a:off x="0" y="0"/>
              <a:ext cx="4910712" cy="10302314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466435" y="6147397"/>
            <a:ext cx="3683034" cy="2859471"/>
            <a:chOff x="0" y="0"/>
            <a:chExt cx="4910712" cy="3812628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0" t="24120" r="0" b="24120"/>
            <a:stretch>
              <a:fillRect/>
            </a:stretch>
          </p:blipFill>
          <p:spPr>
            <a:xfrm>
              <a:off x="0" y="0"/>
              <a:ext cx="4910712" cy="3812628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5149469" y="1280132"/>
            <a:ext cx="7989061" cy="7726736"/>
            <a:chOff x="0" y="0"/>
            <a:chExt cx="10652082" cy="10302314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/>
            <a:srcRect l="15524" t="0" r="15524" b="0"/>
            <a:stretch>
              <a:fillRect/>
            </a:stretch>
          </p:blipFill>
          <p:spPr>
            <a:xfrm>
              <a:off x="0" y="0"/>
              <a:ext cx="10652082" cy="10302314"/>
            </a:xfrm>
            <a:prstGeom prst="rect">
              <a:avLst/>
            </a:prstGeom>
          </p:spPr>
        </p:pic>
      </p:grpSp>
      <p:sp>
        <p:nvSpPr>
          <p:cNvPr name="TextBox 10" id="10"/>
          <p:cNvSpPr txBox="true"/>
          <p:nvPr/>
        </p:nvSpPr>
        <p:spPr>
          <a:xfrm rot="0">
            <a:off x="1466435" y="9395200"/>
            <a:ext cx="13377483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EBE8E2"/>
                </a:solidFill>
                <a:latin typeface="TT Bells"/>
              </a:rPr>
              <a:t>Write a caption for the photos.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12" id="12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EBE8E2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EBE8E2"/>
                  </a:solidFill>
                  <a:latin typeface="Alegreya Sans Regular Bold"/>
                </a:rPr>
                <a:t>PROJECT TIMELINE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85691" y="3313264"/>
            <a:ext cx="13716619" cy="412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u="none">
                <a:solidFill>
                  <a:srgbClr val="000000"/>
                </a:solidFill>
                <a:latin typeface="TT Bells"/>
              </a:rPr>
              <a:t>WRITE AN ORIGINAL STATEMENT OR INSPIRING QUOTE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741618" y="7894789"/>
            <a:ext cx="12804764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 u="none">
                <a:solidFill>
                  <a:srgbClr val="000000"/>
                </a:solidFill>
                <a:latin typeface="TT Bells"/>
              </a:rPr>
              <a:t>Include a credit, citation, or supporting message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137396" y="1230131"/>
            <a:ext cx="8013208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TT Bells Bold"/>
              </a:rPr>
              <a:t>INSPIRING QUOTE</a:t>
            </a:r>
          </a:p>
        </p:txBody>
      </p:sp>
      <p:sp>
        <p:nvSpPr>
          <p:cNvPr name="AutoShape 5" id="5"/>
          <p:cNvSpPr/>
          <p:nvPr/>
        </p:nvSpPr>
        <p:spPr>
          <a:xfrm rot="0">
            <a:off x="1779212" y="1774463"/>
            <a:ext cx="1472957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1779212" y="1028700"/>
            <a:ext cx="1472957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8" id="8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AutoShape 10" id="10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8002898"/>
            <a:ext cx="18288000" cy="2284102"/>
            <a:chOff x="0" y="0"/>
            <a:chExt cx="4816593" cy="60157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601574"/>
            </a:xfrm>
            <a:custGeom>
              <a:avLst/>
              <a:gdLst/>
              <a:ahLst/>
              <a:cxnLst/>
              <a:rect r="r" b="b" t="t" l="l"/>
              <a:pathLst>
                <a:path h="60157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601574"/>
                  </a:lnTo>
                  <a:lnTo>
                    <a:pt x="0" y="601574"/>
                  </a:lnTo>
                  <a:close/>
                </a:path>
              </a:pathLst>
            </a:custGeom>
            <a:solidFill>
              <a:srgbClr val="CFC9B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3601453"/>
            <a:ext cx="3586901" cy="5093079"/>
            <a:chOff x="0" y="0"/>
            <a:chExt cx="4782535" cy="6790772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12183" t="0" r="35372" b="50387"/>
            <a:stretch>
              <a:fillRect/>
            </a:stretch>
          </p:blipFill>
          <p:spPr>
            <a:xfrm>
              <a:off x="0" y="0"/>
              <a:ext cx="4782535" cy="6790772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5346124" y="3601453"/>
            <a:ext cx="3586901" cy="5093079"/>
            <a:chOff x="0" y="0"/>
            <a:chExt cx="4782535" cy="6790772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/>
            <a:srcRect l="15530" t="6988" r="25413" b="37108"/>
            <a:stretch>
              <a:fillRect/>
            </a:stretch>
          </p:blipFill>
          <p:spPr>
            <a:xfrm>
              <a:off x="0" y="0"/>
              <a:ext cx="4782535" cy="6790772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9666450" y="3601453"/>
            <a:ext cx="3586901" cy="5093079"/>
            <a:chOff x="0" y="0"/>
            <a:chExt cx="4782535" cy="6790772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/>
            <a:srcRect l="22472" t="14186" r="10385" b="22217"/>
            <a:stretch>
              <a:fillRect/>
            </a:stretch>
          </p:blipFill>
          <p:spPr>
            <a:xfrm>
              <a:off x="0" y="0"/>
              <a:ext cx="4782535" cy="6790772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13986776" y="3601453"/>
            <a:ext cx="3586901" cy="5093079"/>
            <a:chOff x="0" y="0"/>
            <a:chExt cx="4782535" cy="6790772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5"/>
            <a:srcRect l="23752" t="8545" r="30849" b="48480"/>
            <a:stretch>
              <a:fillRect/>
            </a:stretch>
          </p:blipFill>
          <p:spPr>
            <a:xfrm>
              <a:off x="0" y="0"/>
              <a:ext cx="4782535" cy="6790772"/>
            </a:xfrm>
            <a:prstGeom prst="rect">
              <a:avLst/>
            </a:prstGeom>
          </p:spPr>
        </p:pic>
      </p:grpSp>
      <p:sp>
        <p:nvSpPr>
          <p:cNvPr name="TextBox 13" id="13"/>
          <p:cNvSpPr txBox="true"/>
          <p:nvPr/>
        </p:nvSpPr>
        <p:spPr>
          <a:xfrm rot="0">
            <a:off x="13361840" y="1635760"/>
            <a:ext cx="4148356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399"/>
              </a:lnSpc>
            </a:pPr>
            <a:r>
              <a:rPr lang="en-US" sz="1999" u="none">
                <a:solidFill>
                  <a:srgbClr val="000000"/>
                </a:solidFill>
                <a:latin typeface="Alegreya Sans Regular"/>
              </a:rPr>
              <a:t>Elaborate on what you want to discuss.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2185874" y="8981949"/>
            <a:ext cx="2429727" cy="641048"/>
            <a:chOff x="0" y="0"/>
            <a:chExt cx="3239636" cy="85473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9525"/>
              <a:ext cx="323963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TT Bells"/>
                </a:rPr>
                <a:t>NAME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413405"/>
              <a:ext cx="3239636" cy="44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3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Alegreya Sans Regular"/>
                </a:rPr>
                <a:t>Title or Position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503298" y="8981949"/>
            <a:ext cx="2429727" cy="641048"/>
            <a:chOff x="0" y="0"/>
            <a:chExt cx="3239636" cy="85473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9525"/>
              <a:ext cx="323963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TT Bells"/>
                </a:rPr>
                <a:t>NAME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413405"/>
              <a:ext cx="3239636" cy="44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3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Alegreya Sans Regular"/>
                </a:rPr>
                <a:t>Title or Position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823624" y="8981949"/>
            <a:ext cx="2429727" cy="641048"/>
            <a:chOff x="0" y="0"/>
            <a:chExt cx="3239636" cy="854730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9525"/>
              <a:ext cx="323963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TT Bells"/>
                </a:rPr>
                <a:t>NAME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413405"/>
              <a:ext cx="3239636" cy="44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3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Alegreya Sans Regular"/>
                </a:rPr>
                <a:t>Title or Position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5143950" y="8981949"/>
            <a:ext cx="2429727" cy="641048"/>
            <a:chOff x="0" y="0"/>
            <a:chExt cx="3239636" cy="854730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9525"/>
              <a:ext cx="323963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TT Bells"/>
                </a:rPr>
                <a:t>NAME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413405"/>
              <a:ext cx="3239636" cy="44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3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Alegreya Sans Regular"/>
                </a:rPr>
                <a:t>Title or Position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914400" y="1271587"/>
            <a:ext cx="12338951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ADD A TEAM MEMBERS PAGE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45463" y="4565933"/>
            <a:ext cx="1131411" cy="113141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807453" y="4565933"/>
            <a:ext cx="1098142" cy="109814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3489963" y="4565933"/>
            <a:ext cx="1031605" cy="1031605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914400" y="733425"/>
            <a:ext cx="10742068" cy="2128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515"/>
              </a:lnSpc>
            </a:pPr>
            <a:r>
              <a:rPr lang="en-US" sz="6500" u="none">
                <a:solidFill>
                  <a:srgbClr val="000000"/>
                </a:solidFill>
                <a:latin typeface="TT Bells"/>
              </a:rPr>
              <a:t>HOW TO USE THIS PRESENTATION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32460" y="7301865"/>
            <a:ext cx="4957418" cy="1623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Click on the</a:t>
            </a:r>
            <a:r>
              <a:rPr lang="en-US" sz="2000" u="sng">
                <a:solidFill>
                  <a:srgbClr val="000000"/>
                </a:solidFill>
                <a:latin typeface="Alegreya Sans Regular Bold"/>
              </a:rPr>
              <a:t> "Canva"</a:t>
            </a: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 button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under this presentation preview.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Start editing your presentation.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You need to sign in to your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Canva account.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656468" y="7320915"/>
            <a:ext cx="4698596" cy="1937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Export this design from Canva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as a </a:t>
            </a:r>
            <a:r>
              <a:rPr lang="en-US" sz="2000" u="sng">
                <a:solidFill>
                  <a:srgbClr val="000000"/>
                </a:solidFill>
                <a:latin typeface="Alegreya Sans Regular Bold"/>
              </a:rPr>
              <a:t>GoogleSlide template</a:t>
            </a: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.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This will provide you with all the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fonts used and elements used in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this presentation as listed on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page 27. Learn more on slide 4.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59985" y="6473190"/>
            <a:ext cx="1502369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80"/>
              </a:lnSpc>
              <a:spcBef>
                <a:spcPct val="0"/>
              </a:spcBef>
            </a:pPr>
            <a:r>
              <a:rPr lang="en-US" sz="2900" u="none">
                <a:solidFill>
                  <a:srgbClr val="000000"/>
                </a:solidFill>
                <a:latin typeface="Alegreya Sans Regular Bold"/>
              </a:rPr>
              <a:t>CANVA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876763" y="7320915"/>
            <a:ext cx="4959522" cy="1937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Export this design from Canva as a </a:t>
            </a:r>
            <a:r>
              <a:rPr lang="en-US" sz="2000" u="sng">
                <a:solidFill>
                  <a:srgbClr val="000000"/>
                </a:solidFill>
                <a:latin typeface="Alegreya Sans Regular Bold"/>
              </a:rPr>
              <a:t>PowerPoint template</a:t>
            </a: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. Open the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design in </a:t>
            </a:r>
            <a:r>
              <a:rPr lang="en-US" sz="2000" u="sng">
                <a:solidFill>
                  <a:srgbClr val="000000"/>
                </a:solidFill>
                <a:latin typeface="Alegreya Sans Regular Bold"/>
              </a:rPr>
              <a:t>Canva</a:t>
            </a: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. This will provide you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with all the fonts used and elements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used in this presentation as listed on</a:t>
            </a:r>
          </a:p>
          <a:p>
            <a:pPr algn="ctr" marL="0" indent="0" lvl="0">
              <a:lnSpc>
                <a:spcPts val="2520"/>
              </a:lnSpc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page 27. Learn more on slide 3.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280398" y="6473190"/>
            <a:ext cx="4152253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80"/>
              </a:lnSpc>
              <a:spcBef>
                <a:spcPct val="0"/>
              </a:spcBef>
            </a:pPr>
            <a:r>
              <a:rPr lang="en-US" sz="2900" u="none">
                <a:solidFill>
                  <a:srgbClr val="000000"/>
                </a:solidFill>
                <a:latin typeface="Alegreya Sans Regular Bold"/>
              </a:rPr>
              <a:t>POWERPOINT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696525" y="6473190"/>
            <a:ext cx="2618481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80"/>
              </a:lnSpc>
              <a:spcBef>
                <a:spcPct val="0"/>
              </a:spcBef>
            </a:pPr>
            <a:r>
              <a:rPr lang="en-US" sz="2900" u="none">
                <a:solidFill>
                  <a:srgbClr val="000000"/>
                </a:solidFill>
                <a:latin typeface="Alegreya Sans Regular Bold"/>
              </a:rPr>
              <a:t>GOOGLE SLIDES</a:t>
            </a:r>
          </a:p>
        </p:txBody>
      </p:sp>
      <p:sp>
        <p:nvSpPr>
          <p:cNvPr name="AutoShape 12" id="12"/>
          <p:cNvSpPr/>
          <p:nvPr/>
        </p:nvSpPr>
        <p:spPr>
          <a:xfrm rot="0">
            <a:off x="2387762" y="6099554"/>
            <a:ext cx="1246814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0">
            <a:off x="7733117" y="6099554"/>
            <a:ext cx="1246814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0">
            <a:off x="13382359" y="6099554"/>
            <a:ext cx="1246814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5" id="15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16" id="16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AutoShape 18" id="18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60692" y="479744"/>
            <a:ext cx="8703358" cy="9327512"/>
            <a:chOff x="0" y="0"/>
            <a:chExt cx="11604477" cy="1243668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8887" t="0" r="18887" b="0"/>
            <a:stretch>
              <a:fillRect/>
            </a:stretch>
          </p:blipFill>
          <p:spPr>
            <a:xfrm>
              <a:off x="0" y="0"/>
              <a:ext cx="11604477" cy="12436682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5" id="5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4046593"/>
            <a:ext cx="7247207" cy="2127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515"/>
              </a:lnSpc>
              <a:spcBef>
                <a:spcPct val="0"/>
              </a:spcBef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ADD A SECTION HEADER</a:t>
            </a:r>
          </a:p>
        </p:txBody>
      </p:sp>
      <p:sp>
        <p:nvSpPr>
          <p:cNvPr name="AutoShape 8" id="8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58613" y="698175"/>
            <a:ext cx="5905441" cy="8890651"/>
            <a:chOff x="0" y="0"/>
            <a:chExt cx="7873921" cy="1185420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52512" t="0" r="3191" b="0"/>
            <a:stretch>
              <a:fillRect/>
            </a:stretch>
          </p:blipFill>
          <p:spPr>
            <a:xfrm>
              <a:off x="0" y="0"/>
              <a:ext cx="7873921" cy="11854201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4194474" y="1932601"/>
            <a:ext cx="4949526" cy="6421797"/>
            <a:chOff x="0" y="0"/>
            <a:chExt cx="6599368" cy="8562396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21097" t="0" r="21097" b="0"/>
            <a:stretch>
              <a:fillRect/>
            </a:stretch>
          </p:blipFill>
          <p:spPr>
            <a:xfrm>
              <a:off x="0" y="0"/>
              <a:ext cx="6599368" cy="8562396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7" id="7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144000" y="3866243"/>
            <a:ext cx="7539038" cy="2595003"/>
            <a:chOff x="0" y="0"/>
            <a:chExt cx="10052050" cy="3460003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2996453"/>
              <a:ext cx="10052050" cy="463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"/>
                </a:rPr>
                <a:t>Elaborate on what you want to discuss.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66675"/>
              <a:ext cx="10052050" cy="28158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8515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000000"/>
                  </a:solidFill>
                  <a:latin typeface="TT Bells"/>
                </a:rPr>
                <a:t>WRITE YOUR BIG TOPIC OR IDEA</a:t>
              </a:r>
            </a:p>
          </p:txBody>
        </p:sp>
      </p:grpSp>
      <p:sp>
        <p:nvSpPr>
          <p:cNvPr name="AutoShape 12" id="12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621343" y="0"/>
            <a:ext cx="5666657" cy="10287000"/>
            <a:chOff x="0" y="0"/>
            <a:chExt cx="1492453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492453" cy="2709333"/>
            </a:xfrm>
            <a:custGeom>
              <a:avLst/>
              <a:gdLst/>
              <a:ahLst/>
              <a:cxnLst/>
              <a:rect r="r" b="b" t="t" l="l"/>
              <a:pathLst>
                <a:path h="2709333" w="1492453">
                  <a:moveTo>
                    <a:pt x="0" y="0"/>
                  </a:moveTo>
                  <a:lnTo>
                    <a:pt x="1492453" y="0"/>
                  </a:lnTo>
                  <a:lnTo>
                    <a:pt x="149245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FC9B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998049" y="1281161"/>
            <a:ext cx="7161238" cy="7724677"/>
            <a:chOff x="0" y="0"/>
            <a:chExt cx="9548318" cy="10299570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18375" t="1989" r="19895" b="0"/>
            <a:stretch>
              <a:fillRect/>
            </a:stretch>
          </p:blipFill>
          <p:spPr>
            <a:xfrm>
              <a:off x="0" y="0"/>
              <a:ext cx="9548318" cy="10299570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8" id="8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870796" y="3388302"/>
            <a:ext cx="10014796" cy="3064149"/>
            <a:chOff x="0" y="0"/>
            <a:chExt cx="13353062" cy="4085532"/>
          </a:xfrm>
        </p:grpSpPr>
        <p:sp>
          <p:nvSpPr>
            <p:cNvPr name="AutoShape 11" id="11"/>
            <p:cNvSpPr/>
            <p:nvPr/>
          </p:nvSpPr>
          <p:spPr>
            <a:xfrm rot="0">
              <a:off x="0" y="0"/>
              <a:ext cx="12557664" cy="0"/>
            </a:xfrm>
            <a:prstGeom prst="line">
              <a:avLst/>
            </a:prstGeom>
            <a:ln cap="flat" w="38100">
              <a:solidFill>
                <a:srgbClr val="EBE8E2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rot="0">
              <a:off x="0" y="4047432"/>
              <a:ext cx="12557664" cy="0"/>
            </a:xfrm>
            <a:prstGeom prst="line">
              <a:avLst/>
            </a:prstGeom>
            <a:ln cap="flat" w="38100">
              <a:solidFill>
                <a:srgbClr val="EBE8E2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3" id="13"/>
            <p:cNvSpPr txBox="true"/>
            <p:nvPr/>
          </p:nvSpPr>
          <p:spPr>
            <a:xfrm rot="0">
              <a:off x="2532662" y="601528"/>
              <a:ext cx="10820400" cy="28158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8515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EBE8E2"/>
                  </a:solidFill>
                  <a:latin typeface="TT Bells"/>
                </a:rPr>
                <a:t>WRITE YOUR BIG TOPIC OR IDEA</a:t>
              </a:r>
            </a:p>
          </p:txBody>
        </p:sp>
      </p:grpSp>
      <p:sp>
        <p:nvSpPr>
          <p:cNvPr name="AutoShape 14" id="14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8910589"/>
            <a:ext cx="18288000" cy="1376411"/>
            <a:chOff x="0" y="0"/>
            <a:chExt cx="4816593" cy="36251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362512"/>
            </a:xfrm>
            <a:custGeom>
              <a:avLst/>
              <a:gdLst/>
              <a:ahLst/>
              <a:cxnLst/>
              <a:rect r="r" b="b" t="t" l="l"/>
              <a:pathLst>
                <a:path h="36251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62512"/>
                  </a:lnTo>
                  <a:lnTo>
                    <a:pt x="0" y="362512"/>
                  </a:lnTo>
                  <a:close/>
                </a:path>
              </a:pathLst>
            </a:custGeom>
            <a:solidFill>
              <a:srgbClr val="CFC9B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3198638"/>
            <a:ext cx="18288000" cy="5711951"/>
            <a:chOff x="0" y="0"/>
            <a:chExt cx="24384000" cy="7615934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0" t="43183" r="0" b="9671"/>
            <a:stretch>
              <a:fillRect/>
            </a:stretch>
          </p:blipFill>
          <p:spPr>
            <a:xfrm>
              <a:off x="0" y="0"/>
              <a:ext cx="24384000" cy="7615934"/>
            </a:xfrm>
            <a:prstGeom prst="rect">
              <a:avLst/>
            </a:prstGeom>
          </p:spPr>
        </p:pic>
      </p:grpSp>
      <p:sp>
        <p:nvSpPr>
          <p:cNvPr name="TextBox 7" id="7"/>
          <p:cNvSpPr txBox="true"/>
          <p:nvPr/>
        </p:nvSpPr>
        <p:spPr>
          <a:xfrm rot="0">
            <a:off x="688427" y="304319"/>
            <a:ext cx="14924286" cy="2524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0507"/>
              </a:lnSpc>
              <a:spcBef>
                <a:spcPct val="0"/>
              </a:spcBef>
            </a:pPr>
            <a:r>
              <a:rPr lang="en-US" sz="14968" u="none">
                <a:solidFill>
                  <a:srgbClr val="000000"/>
                </a:solidFill>
                <a:latin typeface="TT Bells"/>
              </a:rPr>
              <a:t>123,456,789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901924" y="8611245"/>
            <a:ext cx="5448000" cy="579638"/>
            <a:chOff x="0" y="0"/>
            <a:chExt cx="7264000" cy="772851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7264000" cy="772851"/>
              <a:chOff x="0" y="0"/>
              <a:chExt cx="1434864" cy="152662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1434864" cy="152662"/>
              </a:xfrm>
              <a:custGeom>
                <a:avLst/>
                <a:gdLst/>
                <a:ahLst/>
                <a:cxnLst/>
                <a:rect r="r" b="b" t="t" l="l"/>
                <a:pathLst>
                  <a:path h="152662" w="1434864">
                    <a:moveTo>
                      <a:pt x="0" y="0"/>
                    </a:moveTo>
                    <a:lnTo>
                      <a:pt x="1434864" y="0"/>
                    </a:lnTo>
                    <a:lnTo>
                      <a:pt x="1434864" y="152662"/>
                    </a:lnTo>
                    <a:lnTo>
                      <a:pt x="0" y="1526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1838" y="126075"/>
              <a:ext cx="6620324" cy="463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"/>
                </a:rPr>
                <a:t>Elaborate on the featured statistic.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14" id="14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AutoShape 16" id="16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648363" y="5143500"/>
            <a:ext cx="7639637" cy="5143500"/>
            <a:chOff x="0" y="0"/>
            <a:chExt cx="2012085" cy="135466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012085" cy="1354667"/>
            </a:xfrm>
            <a:custGeom>
              <a:avLst/>
              <a:gdLst/>
              <a:ahLst/>
              <a:cxnLst/>
              <a:rect r="r" b="b" t="t" l="l"/>
              <a:pathLst>
                <a:path h="1354667" w="2012085">
                  <a:moveTo>
                    <a:pt x="0" y="0"/>
                  </a:moveTo>
                  <a:lnTo>
                    <a:pt x="2012085" y="0"/>
                  </a:lnTo>
                  <a:lnTo>
                    <a:pt x="2012085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648363" y="0"/>
            <a:ext cx="7639637" cy="5143500"/>
            <a:chOff x="0" y="0"/>
            <a:chExt cx="10186182" cy="6858000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0" t="27557" r="0" b="27557"/>
            <a:stretch>
              <a:fillRect/>
            </a:stretch>
          </p:blipFill>
          <p:spPr>
            <a:xfrm>
              <a:off x="0" y="0"/>
              <a:ext cx="10186182" cy="6858000"/>
            </a:xfrm>
            <a:prstGeom prst="rect">
              <a:avLst/>
            </a:prstGeom>
          </p:spPr>
        </p:pic>
      </p:grpSp>
      <p:sp>
        <p:nvSpPr>
          <p:cNvPr name="AutoShape 7" id="7"/>
          <p:cNvSpPr/>
          <p:nvPr/>
        </p:nvSpPr>
        <p:spPr>
          <a:xfrm rot="0">
            <a:off x="-439453" y="5143500"/>
            <a:ext cx="11184836" cy="0"/>
          </a:xfrm>
          <a:prstGeom prst="line">
            <a:avLst/>
          </a:prstGeom>
          <a:ln cap="flat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1085939" y="1592638"/>
            <a:ext cx="8476485" cy="1869440"/>
            <a:chOff x="0" y="0"/>
            <a:chExt cx="11301980" cy="2492587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385266" y="-104775"/>
              <a:ext cx="10916714" cy="14162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905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000000"/>
                  </a:solidFill>
                  <a:latin typeface="TT Bells"/>
                </a:rPr>
                <a:t>2 OUT OF 5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029037"/>
              <a:ext cx="11301980" cy="463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"/>
                </a:rPr>
                <a:t>Elaborate on the featured statistic.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85939" y="6845274"/>
            <a:ext cx="8476485" cy="1868522"/>
            <a:chOff x="0" y="0"/>
            <a:chExt cx="11301980" cy="2491362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104775"/>
              <a:ext cx="11301980" cy="14162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905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000000"/>
                  </a:solidFill>
                  <a:latin typeface="TT Bells"/>
                </a:rPr>
                <a:t>12 MILLION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2027812"/>
              <a:ext cx="11301980" cy="463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"/>
                </a:rPr>
                <a:t>Elaborate on the featured statistic.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212129" y="7018310"/>
            <a:ext cx="6512105" cy="1870792"/>
            <a:chOff x="0" y="0"/>
            <a:chExt cx="8682806" cy="2494389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104775"/>
              <a:ext cx="8682806" cy="14162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905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000000"/>
                  </a:solidFill>
                  <a:latin typeface="TT Bells"/>
                </a:rPr>
                <a:t>95%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030839"/>
              <a:ext cx="8682806" cy="463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"/>
                </a:rPr>
                <a:t>Elaborate on the featured statistic.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2870231"/>
            <a:ext cx="16230600" cy="5105450"/>
            <a:chOff x="0" y="0"/>
            <a:chExt cx="21640800" cy="680726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21150" r="0" b="36908"/>
            <a:stretch>
              <a:fillRect/>
            </a:stretch>
          </p:blipFill>
          <p:spPr>
            <a:xfrm>
              <a:off x="0" y="0"/>
              <a:ext cx="21640800" cy="6807267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2303344" y="658992"/>
            <a:ext cx="13681312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0000">
                <a:solidFill>
                  <a:srgbClr val="EBE8E2"/>
                </a:solidFill>
                <a:latin typeface="TT Bells"/>
              </a:rPr>
              <a:t>Thank you!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303344" y="8934450"/>
            <a:ext cx="13681312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EBE8E2"/>
                </a:solidFill>
                <a:latin typeface="Alegreya Sans Regular"/>
              </a:rPr>
              <a:t>Write a closing statement or call-to-action here.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7" id="7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EBE8E2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EBE8E2"/>
                  </a:solidFill>
                  <a:latin typeface="Alegreya Sans Regular Bold"/>
                </a:rPr>
                <a:t>PROJECT TIMELINE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07764" y="3925609"/>
            <a:ext cx="13272472" cy="2637312"/>
            <a:chOff x="0" y="0"/>
            <a:chExt cx="17696630" cy="3516416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57150"/>
              <a:ext cx="17696630" cy="11703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29"/>
                </a:lnSpc>
              </a:pPr>
              <a:r>
                <a:rPr lang="en-US" sz="2503" u="none">
                  <a:solidFill>
                    <a:srgbClr val="000000"/>
                  </a:solidFill>
                  <a:latin typeface="TT Bells"/>
                </a:rPr>
                <a:t>This presentation template is free for</a:t>
              </a:r>
            </a:p>
            <a:p>
              <a:pPr algn="ctr" marL="0" indent="0" lvl="0">
                <a:lnSpc>
                  <a:spcPts val="3629"/>
                </a:lnSpc>
              </a:pPr>
              <a:r>
                <a:rPr lang="en-US" sz="2503" u="none">
                  <a:solidFill>
                    <a:srgbClr val="000000"/>
                  </a:solidFill>
                  <a:latin typeface="TT Bells"/>
                </a:rPr>
                <a:t>everyone to use thanks to the following:</a:t>
              </a:r>
            </a:p>
          </p:txBody>
        </p:sp>
        <p:grpSp>
          <p:nvGrpSpPr>
            <p:cNvPr name="Group 4" id="4"/>
            <p:cNvGrpSpPr/>
            <p:nvPr/>
          </p:nvGrpSpPr>
          <p:grpSpPr>
            <a:xfrm rot="0">
              <a:off x="3862706" y="1857657"/>
              <a:ext cx="9971218" cy="596117"/>
              <a:chOff x="0" y="0"/>
              <a:chExt cx="1969623" cy="117752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0" y="0"/>
                <a:ext cx="1969623" cy="117752"/>
              </a:xfrm>
              <a:custGeom>
                <a:avLst/>
                <a:gdLst/>
                <a:ahLst/>
                <a:cxnLst/>
                <a:rect r="r" b="b" t="t" l="l"/>
                <a:pathLst>
                  <a:path h="117752" w="1969623">
                    <a:moveTo>
                      <a:pt x="0" y="0"/>
                    </a:moveTo>
                    <a:lnTo>
                      <a:pt x="1969623" y="0"/>
                    </a:lnTo>
                    <a:lnTo>
                      <a:pt x="1969623" y="117752"/>
                    </a:lnTo>
                    <a:lnTo>
                      <a:pt x="0" y="117752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0">
              <a:off x="6327834" y="2920299"/>
              <a:ext cx="5040962" cy="596117"/>
              <a:chOff x="0" y="0"/>
              <a:chExt cx="995746" cy="117752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0" y="0"/>
                <a:ext cx="995746" cy="117752"/>
              </a:xfrm>
              <a:custGeom>
                <a:avLst/>
                <a:gdLst/>
                <a:ahLst/>
                <a:cxnLst/>
                <a:rect r="r" b="b" t="t" l="l"/>
                <a:pathLst>
                  <a:path h="117752" w="995746">
                    <a:moveTo>
                      <a:pt x="0" y="0"/>
                    </a:moveTo>
                    <a:lnTo>
                      <a:pt x="995746" y="0"/>
                    </a:lnTo>
                    <a:lnTo>
                      <a:pt x="995746" y="117752"/>
                    </a:lnTo>
                    <a:lnTo>
                      <a:pt x="0" y="117752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sp>
          <p:nvSpPr>
            <p:cNvPr name="TextBox 10" id="10"/>
            <p:cNvSpPr txBox="true"/>
            <p:nvPr/>
          </p:nvSpPr>
          <p:spPr>
            <a:xfrm rot="0">
              <a:off x="4175548" y="1590957"/>
              <a:ext cx="9345534" cy="18619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258"/>
                </a:lnSpc>
              </a:pPr>
              <a:r>
                <a:rPr lang="en-US" sz="2503" u="none">
                  <a:solidFill>
                    <a:srgbClr val="EBE8E2"/>
                  </a:solidFill>
                  <a:latin typeface="TT Bells"/>
                </a:rPr>
                <a:t>SlidesCarnival for the presentation template</a:t>
              </a:r>
            </a:p>
            <a:p>
              <a:pPr algn="ctr" marL="0" indent="0" lvl="0">
                <a:lnSpc>
                  <a:spcPts val="6258"/>
                </a:lnSpc>
              </a:pPr>
              <a:r>
                <a:rPr lang="en-US" sz="2503" u="none">
                  <a:solidFill>
                    <a:srgbClr val="EBE8E2"/>
                  </a:solidFill>
                  <a:latin typeface="TT Bells"/>
                </a:rPr>
                <a:t>Pexels for the photos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5964906" y="8745473"/>
            <a:ext cx="6358188" cy="58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95"/>
              </a:lnSpc>
              <a:spcBef>
                <a:spcPct val="0"/>
              </a:spcBef>
            </a:pPr>
            <a:r>
              <a:rPr lang="en-US" sz="3500" u="none">
                <a:solidFill>
                  <a:srgbClr val="000000"/>
                </a:solidFill>
                <a:latin typeface="TT Bells"/>
              </a:rPr>
              <a:t>Happy designing! 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13" id="13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5137396" y="1230131"/>
            <a:ext cx="8013208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TT Bells Bold"/>
              </a:rPr>
              <a:t>CREDITS</a:t>
            </a:r>
          </a:p>
        </p:txBody>
      </p:sp>
      <p:sp>
        <p:nvSpPr>
          <p:cNvPr name="AutoShape 16" id="16"/>
          <p:cNvSpPr/>
          <p:nvPr/>
        </p:nvSpPr>
        <p:spPr>
          <a:xfrm rot="0">
            <a:off x="1779212" y="1774463"/>
            <a:ext cx="1472957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rot="0">
            <a:off x="1779212" y="1028700"/>
            <a:ext cx="1472957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779212" y="1774463"/>
            <a:ext cx="1472957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0">
            <a:off x="1779212" y="1028700"/>
            <a:ext cx="1472957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2383368" y="3257147"/>
            <a:ext cx="13323506" cy="434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29"/>
              </a:lnSpc>
              <a:spcBef>
                <a:spcPct val="0"/>
              </a:spcBef>
            </a:pPr>
            <a:r>
              <a:rPr lang="en-US" sz="2503" u="none">
                <a:solidFill>
                  <a:srgbClr val="000000"/>
                </a:solidFill>
                <a:latin typeface="TT Bells"/>
              </a:rPr>
              <a:t>This presentation template uses the following free fonts:</a:t>
            </a:r>
          </a:p>
        </p:txBody>
      </p:sp>
      <p:sp>
        <p:nvSpPr>
          <p:cNvPr name="AutoShape 5" id="5"/>
          <p:cNvSpPr/>
          <p:nvPr/>
        </p:nvSpPr>
        <p:spPr>
          <a:xfrm rot="0">
            <a:off x="5087404" y="5686450"/>
            <a:ext cx="301180" cy="0"/>
          </a:xfrm>
          <a:prstGeom prst="line">
            <a:avLst/>
          </a:prstGeom>
          <a:ln cap="flat" w="28575">
            <a:solidFill>
              <a:srgbClr val="EBE8E2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3966029" y="4428772"/>
            <a:ext cx="2543931" cy="2543931"/>
            <a:chOff x="0" y="0"/>
            <a:chExt cx="3391908" cy="3391908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391908" cy="3391908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sp>
          <p:nvSpPr>
            <p:cNvPr name="TextBox 10" id="10"/>
            <p:cNvSpPr txBox="true"/>
            <p:nvPr/>
          </p:nvSpPr>
          <p:spPr>
            <a:xfrm rot="0">
              <a:off x="477120" y="911899"/>
              <a:ext cx="2437668" cy="5607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29"/>
                </a:lnSpc>
                <a:spcBef>
                  <a:spcPct val="0"/>
                </a:spcBef>
              </a:pPr>
              <a:r>
                <a:rPr lang="en-US" sz="2503">
                  <a:solidFill>
                    <a:srgbClr val="EBE8E2"/>
                  </a:solidFill>
                  <a:latin typeface="TT Bells"/>
                </a:rPr>
                <a:t>Titles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477120" y="1788029"/>
              <a:ext cx="2437668" cy="5027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0"/>
                </a:lnSpc>
                <a:spcBef>
                  <a:spcPct val="0"/>
                </a:spcBef>
              </a:pPr>
              <a:r>
                <a:rPr lang="en-US" sz="2000" spc="-52" u="none">
                  <a:solidFill>
                    <a:srgbClr val="EBE8E2"/>
                  </a:solidFill>
                  <a:latin typeface="Alegreya Sans Regular"/>
                </a:rPr>
                <a:t>TT Bells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872035" y="4428772"/>
            <a:ext cx="2543931" cy="2543931"/>
            <a:chOff x="0" y="0"/>
            <a:chExt cx="3391908" cy="3391908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3391908" cy="3391908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sp>
          <p:nvSpPr>
            <p:cNvPr name="AutoShape 16" id="16"/>
            <p:cNvSpPr/>
            <p:nvPr/>
          </p:nvSpPr>
          <p:spPr>
            <a:xfrm rot="0">
              <a:off x="1495167" y="1676904"/>
              <a:ext cx="401574" cy="0"/>
            </a:xfrm>
            <a:prstGeom prst="line">
              <a:avLst/>
            </a:prstGeom>
            <a:ln cap="flat" w="38100">
              <a:solidFill>
                <a:srgbClr val="EBE8E2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7" id="17"/>
            <p:cNvSpPr txBox="true"/>
            <p:nvPr/>
          </p:nvSpPr>
          <p:spPr>
            <a:xfrm rot="0">
              <a:off x="477120" y="911899"/>
              <a:ext cx="2437668" cy="5607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29"/>
                </a:lnSpc>
                <a:spcBef>
                  <a:spcPct val="0"/>
                </a:spcBef>
              </a:pPr>
              <a:r>
                <a:rPr lang="en-US" sz="2503">
                  <a:solidFill>
                    <a:srgbClr val="EBE8E2"/>
                  </a:solidFill>
                  <a:latin typeface="TT Bells"/>
                </a:rPr>
                <a:t>Headers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477120" y="1788029"/>
              <a:ext cx="2437668" cy="5027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0"/>
                </a:lnSpc>
                <a:spcBef>
                  <a:spcPct val="0"/>
                </a:spcBef>
              </a:pPr>
              <a:r>
                <a:rPr lang="en-US" sz="2000" spc="-52" u="none">
                  <a:solidFill>
                    <a:srgbClr val="EBE8E2"/>
                  </a:solidFill>
                  <a:latin typeface="Alegreya Sans Regular"/>
                </a:rPr>
                <a:t>TT Bells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1778040" y="4428772"/>
            <a:ext cx="2703717" cy="2543931"/>
            <a:chOff x="0" y="0"/>
            <a:chExt cx="3604957" cy="3391908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106524" y="0"/>
              <a:ext cx="3391908" cy="3391908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sp>
          <p:nvSpPr>
            <p:cNvPr name="AutoShape 23" id="23"/>
            <p:cNvSpPr/>
            <p:nvPr/>
          </p:nvSpPr>
          <p:spPr>
            <a:xfrm rot="0">
              <a:off x="1601692" y="1676904"/>
              <a:ext cx="401574" cy="0"/>
            </a:xfrm>
            <a:prstGeom prst="line">
              <a:avLst/>
            </a:prstGeom>
            <a:ln cap="flat" w="38100">
              <a:solidFill>
                <a:srgbClr val="EBE8E2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4" id="24"/>
            <p:cNvSpPr txBox="true"/>
            <p:nvPr/>
          </p:nvSpPr>
          <p:spPr>
            <a:xfrm rot="0">
              <a:off x="234884" y="911899"/>
              <a:ext cx="3135188" cy="5607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29"/>
                </a:lnSpc>
                <a:spcBef>
                  <a:spcPct val="0"/>
                </a:spcBef>
              </a:pPr>
              <a:r>
                <a:rPr lang="en-US" sz="2503">
                  <a:solidFill>
                    <a:srgbClr val="EBE8E2"/>
                  </a:solidFill>
                  <a:latin typeface="TT Bells"/>
                </a:rPr>
                <a:t>Body Copy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1788029"/>
              <a:ext cx="3604957" cy="5027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00"/>
                </a:lnSpc>
                <a:spcBef>
                  <a:spcPct val="0"/>
                </a:spcBef>
              </a:pPr>
              <a:r>
                <a:rPr lang="en-US" sz="2000" spc="-52">
                  <a:solidFill>
                    <a:srgbClr val="EBE8E2"/>
                  </a:solidFill>
                  <a:latin typeface="Alegreya Sans Regular"/>
                </a:rPr>
                <a:t>Alegreya Sans Regular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3498450" y="8648218"/>
            <a:ext cx="11291100" cy="58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95"/>
              </a:lnSpc>
              <a:spcBef>
                <a:spcPct val="0"/>
              </a:spcBef>
            </a:pPr>
            <a:r>
              <a:rPr lang="en-US" sz="3500" u="none">
                <a:solidFill>
                  <a:srgbClr val="000000"/>
                </a:solidFill>
                <a:latin typeface="TT Bells"/>
              </a:rPr>
              <a:t>You can find these fonts online too. Happy designing! 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28" id="28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5137396" y="1230131"/>
            <a:ext cx="8013208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TT Bells Bold"/>
              </a:rPr>
              <a:t>FONTS IN THIS PRESENTATION</a:t>
            </a:r>
          </a:p>
        </p:txBody>
      </p:sp>
      <p:sp>
        <p:nvSpPr>
          <p:cNvPr name="AutoShape 31" id="31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29932" y="1606369"/>
            <a:ext cx="4539272" cy="1514475"/>
            <a:chOff x="0" y="0"/>
            <a:chExt cx="6052363" cy="201930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0"/>
              <a:ext cx="1565797" cy="2019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1999"/>
                </a:lnSpc>
                <a:spcBef>
                  <a:spcPct val="0"/>
                </a:spcBef>
              </a:pPr>
              <a:r>
                <a:rPr lang="en-US" sz="9999">
                  <a:solidFill>
                    <a:srgbClr val="CFC9BD"/>
                  </a:solidFill>
                  <a:latin typeface="TT Bells Bold"/>
                </a:rPr>
                <a:t>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1565797" y="796925"/>
              <a:ext cx="448656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TT Bells Bold"/>
                </a:rPr>
                <a:t>STRENGTHS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329932" y="5936915"/>
            <a:ext cx="4539272" cy="1514475"/>
            <a:chOff x="0" y="0"/>
            <a:chExt cx="6052363" cy="20193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0"/>
              <a:ext cx="1565797" cy="2019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1999"/>
                </a:lnSpc>
                <a:spcBef>
                  <a:spcPct val="0"/>
                </a:spcBef>
              </a:pPr>
              <a:r>
                <a:rPr lang="en-US" sz="9999" u="none">
                  <a:solidFill>
                    <a:srgbClr val="CFC9BD"/>
                  </a:solidFill>
                  <a:latin typeface="TT Bells Bold"/>
                </a:rPr>
                <a:t>O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565797" y="796925"/>
              <a:ext cx="448656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TT Bells Bold"/>
                </a:rPr>
                <a:t>OPPORTUNITIES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071592" y="1606369"/>
            <a:ext cx="5041660" cy="1514475"/>
            <a:chOff x="0" y="0"/>
            <a:chExt cx="6722214" cy="2019300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0"/>
              <a:ext cx="1829113" cy="2019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1999"/>
                </a:lnSpc>
                <a:spcBef>
                  <a:spcPct val="0"/>
                </a:spcBef>
              </a:pPr>
              <a:r>
                <a:rPr lang="en-US" sz="9999" u="none">
                  <a:solidFill>
                    <a:srgbClr val="CFC9BD"/>
                  </a:solidFill>
                  <a:latin typeface="TT Bells Bold"/>
                </a:rPr>
                <a:t>W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2235648" y="796925"/>
              <a:ext cx="448656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TT Bells Bold"/>
                </a:rPr>
                <a:t>WEAKNESSES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071592" y="5936915"/>
            <a:ext cx="4512831" cy="1514475"/>
            <a:chOff x="0" y="0"/>
            <a:chExt cx="6017108" cy="201930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1829113" cy="2019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1999"/>
                </a:lnSpc>
                <a:spcBef>
                  <a:spcPct val="0"/>
                </a:spcBef>
              </a:pPr>
              <a:r>
                <a:rPr lang="en-US" sz="9999" u="none">
                  <a:solidFill>
                    <a:srgbClr val="CFC9BD"/>
                  </a:solidFill>
                  <a:latin typeface="TT Bells Bold"/>
                </a:rPr>
                <a:t>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530541" y="796925"/>
              <a:ext cx="448656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TT Bells Bold"/>
                </a:rPr>
                <a:t>THREATS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6041681" y="3247774"/>
            <a:ext cx="4365529" cy="1278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33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What are you doing well? </a:t>
            </a:r>
          </a:p>
          <a:p>
            <a:pPr marL="431801" indent="-215900" lvl="1">
              <a:lnSpc>
                <a:spcPts val="33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What sets you apart?</a:t>
            </a:r>
          </a:p>
          <a:p>
            <a:pPr marL="431801" indent="-215900" lvl="1">
              <a:lnSpc>
                <a:spcPts val="33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What are your good qualities?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041681" y="7578320"/>
            <a:ext cx="4365529" cy="1278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33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What are your goals?</a:t>
            </a:r>
            <a:r>
              <a:rPr lang="en-US" sz="2000">
                <a:solidFill>
                  <a:srgbClr val="000000"/>
                </a:solidFill>
                <a:latin typeface="Alegreya Sans Regular Bold"/>
              </a:rPr>
              <a:t> </a:t>
            </a:r>
          </a:p>
          <a:p>
            <a:pPr marL="431801" indent="-215900" lvl="1">
              <a:lnSpc>
                <a:spcPts val="33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Are demands shifting?</a:t>
            </a:r>
          </a:p>
          <a:p>
            <a:pPr marL="431801" indent="-215900" lvl="1">
              <a:lnSpc>
                <a:spcPts val="33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How can it be improved?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783341" y="3247774"/>
            <a:ext cx="4365529" cy="1278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33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Where do you need to improve?</a:t>
            </a:r>
            <a:r>
              <a:rPr lang="en-US" sz="2000">
                <a:solidFill>
                  <a:srgbClr val="000000"/>
                </a:solidFill>
                <a:latin typeface="Alegreya Sans Regular Bold"/>
              </a:rPr>
              <a:t> </a:t>
            </a:r>
          </a:p>
          <a:p>
            <a:pPr marL="431801" indent="-215900" lvl="1">
              <a:lnSpc>
                <a:spcPts val="33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Are resources adequate?</a:t>
            </a:r>
          </a:p>
          <a:p>
            <a:pPr marL="431801" indent="-215900" lvl="1">
              <a:lnSpc>
                <a:spcPts val="33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What do others do better than you?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783341" y="7578320"/>
            <a:ext cx="4801082" cy="859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33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What are the blockers you're facing?</a:t>
            </a:r>
            <a:r>
              <a:rPr lang="en-US" sz="2000">
                <a:solidFill>
                  <a:srgbClr val="000000"/>
                </a:solidFill>
                <a:latin typeface="Alegreya Sans Regular Bold"/>
              </a:rPr>
              <a:t> </a:t>
            </a:r>
          </a:p>
          <a:p>
            <a:pPr marL="431801" indent="-215900" lvl="1">
              <a:lnSpc>
                <a:spcPts val="33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legreya Sans Regular Bold"/>
              </a:rPr>
              <a:t>What are factors outside of your control?</a:t>
            </a:r>
          </a:p>
        </p:txBody>
      </p:sp>
      <p:sp>
        <p:nvSpPr>
          <p:cNvPr name="AutoShape 18" id="18"/>
          <p:cNvSpPr/>
          <p:nvPr/>
        </p:nvSpPr>
        <p:spPr>
          <a:xfrm rot="0">
            <a:off x="6329932" y="3095374"/>
            <a:ext cx="3865227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rot="0">
            <a:off x="6329932" y="7425920"/>
            <a:ext cx="3865227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0">
            <a:off x="12071592" y="3095374"/>
            <a:ext cx="3865227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 rot="0">
            <a:off x="12071592" y="7425920"/>
            <a:ext cx="3865227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2" id="22"/>
          <p:cNvGrpSpPr/>
          <p:nvPr/>
        </p:nvGrpSpPr>
        <p:grpSpPr>
          <a:xfrm rot="0">
            <a:off x="0" y="0"/>
            <a:ext cx="5127543" cy="10287000"/>
            <a:chOff x="0" y="0"/>
            <a:chExt cx="6836724" cy="13716000"/>
          </a:xfrm>
        </p:grpSpPr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2"/>
            <a:srcRect l="34253" t="0" r="34253" b="15758"/>
            <a:stretch>
              <a:fillRect/>
            </a:stretch>
          </p:blipFill>
          <p:spPr>
            <a:xfrm>
              <a:off x="0" y="0"/>
              <a:ext cx="6836724" cy="13716000"/>
            </a:xfrm>
            <a:prstGeom prst="rect">
              <a:avLst/>
            </a:prstGeom>
          </p:spPr>
        </p:pic>
      </p:grpSp>
      <p:grpSp>
        <p:nvGrpSpPr>
          <p:cNvPr name="Group 24" id="24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25" id="25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AutoShape 27" id="27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69007" y="1338262"/>
            <a:ext cx="8045923" cy="7963832"/>
            <a:chOff x="0" y="0"/>
            <a:chExt cx="10727898" cy="10618443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187131" y="10067421"/>
              <a:ext cx="1219103" cy="55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140116" y="10067421"/>
              <a:ext cx="1282561" cy="55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122677" y="10067421"/>
              <a:ext cx="1286868" cy="55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7109545" y="10067421"/>
              <a:ext cx="1282561" cy="55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9098471" y="10067421"/>
              <a:ext cx="1274138" cy="55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804325" y="251698"/>
              <a:ext cx="9923573" cy="9651681"/>
              <a:chOff x="0" y="0"/>
              <a:chExt cx="10287000" cy="1000515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0" y="199468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399571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599674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799777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999880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38094" y="-47625"/>
              <a:ext cx="554564" cy="55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25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882711"/>
              <a:ext cx="592658" cy="55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20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01552" y="3813047"/>
              <a:ext cx="491106" cy="55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15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63458" y="5743383"/>
              <a:ext cx="529200" cy="55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10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275081" y="7673719"/>
              <a:ext cx="317577" cy="55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5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36987" y="9604056"/>
              <a:ext cx="355671" cy="551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1735425" y="1348643"/>
              <a:ext cx="8061372" cy="8615992"/>
              <a:chOff x="965200" y="1137118"/>
              <a:chExt cx="8356600" cy="8931532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965200" y="6771065"/>
                <a:ext cx="2153385" cy="3297301"/>
              </a:xfrm>
              <a:custGeom>
                <a:avLst/>
                <a:gdLst/>
                <a:ahLst/>
                <a:cxnLst/>
                <a:rect r="r" b="b" t="t" l="l"/>
                <a:pathLst>
                  <a:path h="3297301" w="2153385">
                    <a:moveTo>
                      <a:pt x="127000" y="3234085"/>
                    </a:moveTo>
                    <a:cubicBezTo>
                      <a:pt x="126844" y="3199126"/>
                      <a:pt x="98460" y="3170868"/>
                      <a:pt x="63500" y="3170868"/>
                    </a:cubicBezTo>
                    <a:cubicBezTo>
                      <a:pt x="28540" y="3170868"/>
                      <a:pt x="156" y="3199126"/>
                      <a:pt x="0" y="3234085"/>
                    </a:cubicBezTo>
                    <a:cubicBezTo>
                      <a:pt x="156" y="3269044"/>
                      <a:pt x="28540" y="3297301"/>
                      <a:pt x="63500" y="3297301"/>
                    </a:cubicBezTo>
                    <a:cubicBezTo>
                      <a:pt x="98460" y="3297301"/>
                      <a:pt x="126844" y="3269044"/>
                      <a:pt x="127000" y="3234085"/>
                    </a:cubicBezTo>
                    <a:close/>
                    <a:moveTo>
                      <a:pt x="39461" y="3218637"/>
                    </a:moveTo>
                    <a:cubicBezTo>
                      <a:pt x="31015" y="3231910"/>
                      <a:pt x="34886" y="3249513"/>
                      <a:pt x="48121" y="3258017"/>
                    </a:cubicBezTo>
                    <a:cubicBezTo>
                      <a:pt x="61356" y="3266522"/>
                      <a:pt x="78976" y="3262730"/>
                      <a:pt x="87539" y="3249533"/>
                    </a:cubicBezTo>
                    <a:lnTo>
                      <a:pt x="2144939" y="47885"/>
                    </a:lnTo>
                    <a:cubicBezTo>
                      <a:pt x="2153385" y="34612"/>
                      <a:pt x="2149514" y="17009"/>
                      <a:pt x="2136279" y="8505"/>
                    </a:cubicBezTo>
                    <a:cubicBezTo>
                      <a:pt x="2123044" y="0"/>
                      <a:pt x="2105424" y="3792"/>
                      <a:pt x="2096861" y="16989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3022600" y="3969820"/>
                <a:ext cx="2153186" cy="2896898"/>
              </a:xfrm>
              <a:custGeom>
                <a:avLst/>
                <a:gdLst/>
                <a:ahLst/>
                <a:cxnLst/>
                <a:rect r="r" b="b" t="t" l="l"/>
                <a:pathLst>
                  <a:path h="2896898" w="2153186">
                    <a:moveTo>
                      <a:pt x="127000" y="2833682"/>
                    </a:moveTo>
                    <a:cubicBezTo>
                      <a:pt x="126844" y="2798723"/>
                      <a:pt x="98459" y="2770465"/>
                      <a:pt x="63500" y="2770465"/>
                    </a:cubicBezTo>
                    <a:cubicBezTo>
                      <a:pt x="28541" y="2770465"/>
                      <a:pt x="156" y="2798723"/>
                      <a:pt x="0" y="2833682"/>
                    </a:cubicBezTo>
                    <a:cubicBezTo>
                      <a:pt x="156" y="2868641"/>
                      <a:pt x="28541" y="2896898"/>
                      <a:pt x="63500" y="2896898"/>
                    </a:cubicBezTo>
                    <a:cubicBezTo>
                      <a:pt x="98459" y="2896898"/>
                      <a:pt x="126844" y="2868641"/>
                      <a:pt x="127000" y="2833682"/>
                    </a:cubicBezTo>
                    <a:close/>
                    <a:moveTo>
                      <a:pt x="40469" y="2816768"/>
                    </a:moveTo>
                    <a:cubicBezTo>
                      <a:pt x="31196" y="2829489"/>
                      <a:pt x="33958" y="2847314"/>
                      <a:pt x="46646" y="2856632"/>
                    </a:cubicBezTo>
                    <a:cubicBezTo>
                      <a:pt x="59334" y="2865949"/>
                      <a:pt x="77168" y="2863251"/>
                      <a:pt x="86531" y="2850596"/>
                    </a:cubicBezTo>
                    <a:lnTo>
                      <a:pt x="2143931" y="49154"/>
                    </a:lnTo>
                    <a:cubicBezTo>
                      <a:pt x="2153186" y="36433"/>
                      <a:pt x="2150418" y="18624"/>
                      <a:pt x="2137739" y="9312"/>
                    </a:cubicBezTo>
                    <a:cubicBezTo>
                      <a:pt x="2125059" y="0"/>
                      <a:pt x="2107238" y="2688"/>
                      <a:pt x="2097869" y="1532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5080000" y="2768894"/>
                <a:ext cx="2153399" cy="1296383"/>
              </a:xfrm>
              <a:custGeom>
                <a:avLst/>
                <a:gdLst/>
                <a:ahLst/>
                <a:cxnLst/>
                <a:rect r="r" b="b" t="t" l="l"/>
                <a:pathLst>
                  <a:path h="1296383" w="2153399">
                    <a:moveTo>
                      <a:pt x="127000" y="1233166"/>
                    </a:moveTo>
                    <a:cubicBezTo>
                      <a:pt x="126844" y="1198207"/>
                      <a:pt x="98459" y="1169949"/>
                      <a:pt x="63500" y="1169949"/>
                    </a:cubicBezTo>
                    <a:cubicBezTo>
                      <a:pt x="28541" y="1169949"/>
                      <a:pt x="156" y="1198207"/>
                      <a:pt x="0" y="1233166"/>
                    </a:cubicBezTo>
                    <a:cubicBezTo>
                      <a:pt x="156" y="1268125"/>
                      <a:pt x="28541" y="1296383"/>
                      <a:pt x="63500" y="1296383"/>
                    </a:cubicBezTo>
                    <a:cubicBezTo>
                      <a:pt x="98459" y="1296383"/>
                      <a:pt x="126844" y="1268125"/>
                      <a:pt x="127000" y="1233166"/>
                    </a:cubicBezTo>
                    <a:close/>
                    <a:moveTo>
                      <a:pt x="49098" y="1208486"/>
                    </a:moveTo>
                    <a:cubicBezTo>
                      <a:pt x="35546" y="1216476"/>
                      <a:pt x="31001" y="1233917"/>
                      <a:pt x="38930" y="1247504"/>
                    </a:cubicBezTo>
                    <a:cubicBezTo>
                      <a:pt x="46859" y="1261092"/>
                      <a:pt x="64279" y="1265714"/>
                      <a:pt x="77902" y="1257846"/>
                    </a:cubicBezTo>
                    <a:lnTo>
                      <a:pt x="2135302" y="57228"/>
                    </a:lnTo>
                    <a:cubicBezTo>
                      <a:pt x="2148854" y="49238"/>
                      <a:pt x="2153399" y="31797"/>
                      <a:pt x="2145470" y="18210"/>
                    </a:cubicBezTo>
                    <a:cubicBezTo>
                      <a:pt x="2137541" y="4623"/>
                      <a:pt x="2120120" y="0"/>
                      <a:pt x="2106498" y="786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7137400" y="1137401"/>
                <a:ext cx="2184400" cy="1727257"/>
              </a:xfrm>
              <a:custGeom>
                <a:avLst/>
                <a:gdLst/>
                <a:ahLst/>
                <a:cxnLst/>
                <a:rect r="r" b="b" t="t" l="l"/>
                <a:pathLst>
                  <a:path h="1727257" w="2184400">
                    <a:moveTo>
                      <a:pt x="127000" y="1664041"/>
                    </a:moveTo>
                    <a:cubicBezTo>
                      <a:pt x="126843" y="1629082"/>
                      <a:pt x="98460" y="1600824"/>
                      <a:pt x="63500" y="1600824"/>
                    </a:cubicBezTo>
                    <a:cubicBezTo>
                      <a:pt x="28540" y="1600824"/>
                      <a:pt x="157" y="1629082"/>
                      <a:pt x="0" y="1664041"/>
                    </a:cubicBezTo>
                    <a:cubicBezTo>
                      <a:pt x="157" y="1699000"/>
                      <a:pt x="28540" y="1727258"/>
                      <a:pt x="63500" y="1727258"/>
                    </a:cubicBezTo>
                    <a:cubicBezTo>
                      <a:pt x="98460" y="1727258"/>
                      <a:pt x="126843" y="1699000"/>
                      <a:pt x="127000" y="1664041"/>
                    </a:cubicBezTo>
                    <a:close/>
                    <a:moveTo>
                      <a:pt x="45952" y="1641489"/>
                    </a:moveTo>
                    <a:cubicBezTo>
                      <a:pt x="33579" y="1651205"/>
                      <a:pt x="31387" y="1669094"/>
                      <a:pt x="41048" y="1681510"/>
                    </a:cubicBezTo>
                    <a:cubicBezTo>
                      <a:pt x="50709" y="1693927"/>
                      <a:pt x="68589" y="1696199"/>
                      <a:pt x="81048" y="1686593"/>
                    </a:cubicBezTo>
                    <a:lnTo>
                      <a:pt x="2138448" y="85769"/>
                    </a:lnTo>
                    <a:cubicBezTo>
                      <a:pt x="2150821" y="76053"/>
                      <a:pt x="2153013" y="58164"/>
                      <a:pt x="2143352" y="45748"/>
                    </a:cubicBezTo>
                    <a:cubicBezTo>
                      <a:pt x="2133691" y="33331"/>
                      <a:pt x="2115811" y="31059"/>
                      <a:pt x="2103352" y="40665"/>
                    </a:cubicBezTo>
                    <a:close/>
                    <a:moveTo>
                      <a:pt x="2184400" y="63217"/>
                    </a:moveTo>
                    <a:cubicBezTo>
                      <a:pt x="2184243" y="28258"/>
                      <a:pt x="2155860" y="0"/>
                      <a:pt x="2120900" y="0"/>
                    </a:cubicBezTo>
                    <a:cubicBezTo>
                      <a:pt x="2085940" y="0"/>
                      <a:pt x="2057557" y="28258"/>
                      <a:pt x="2057400" y="63217"/>
                    </a:cubicBezTo>
                    <a:cubicBezTo>
                      <a:pt x="2057557" y="98176"/>
                      <a:pt x="2085940" y="126434"/>
                      <a:pt x="2120900" y="126434"/>
                    </a:cubicBezTo>
                    <a:cubicBezTo>
                      <a:pt x="2155860" y="126434"/>
                      <a:pt x="2184243" y="98176"/>
                      <a:pt x="2184400" y="6321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965200" y="6770953"/>
                <a:ext cx="2153399" cy="1296383"/>
              </a:xfrm>
              <a:custGeom>
                <a:avLst/>
                <a:gdLst/>
                <a:ahLst/>
                <a:cxnLst/>
                <a:rect r="r" b="b" t="t" l="l"/>
                <a:pathLst>
                  <a:path h="1296383" w="2153399">
                    <a:moveTo>
                      <a:pt x="127000" y="1233167"/>
                    </a:moveTo>
                    <a:cubicBezTo>
                      <a:pt x="126844" y="1198208"/>
                      <a:pt x="98460" y="1169951"/>
                      <a:pt x="63500" y="1169951"/>
                    </a:cubicBezTo>
                    <a:cubicBezTo>
                      <a:pt x="28540" y="1169951"/>
                      <a:pt x="156" y="1198208"/>
                      <a:pt x="0" y="1233167"/>
                    </a:cubicBezTo>
                    <a:cubicBezTo>
                      <a:pt x="156" y="1268126"/>
                      <a:pt x="28540" y="1296383"/>
                      <a:pt x="63500" y="1296383"/>
                    </a:cubicBezTo>
                    <a:cubicBezTo>
                      <a:pt x="98460" y="1296383"/>
                      <a:pt x="126844" y="1268126"/>
                      <a:pt x="127000" y="1233167"/>
                    </a:cubicBezTo>
                    <a:close/>
                    <a:moveTo>
                      <a:pt x="49098" y="1208487"/>
                    </a:moveTo>
                    <a:cubicBezTo>
                      <a:pt x="35546" y="1216477"/>
                      <a:pt x="31001" y="1233917"/>
                      <a:pt x="38930" y="1247505"/>
                    </a:cubicBezTo>
                    <a:cubicBezTo>
                      <a:pt x="46859" y="1261092"/>
                      <a:pt x="64280" y="1265715"/>
                      <a:pt x="77902" y="1257847"/>
                    </a:cubicBezTo>
                    <a:lnTo>
                      <a:pt x="2135302" y="57229"/>
                    </a:lnTo>
                    <a:cubicBezTo>
                      <a:pt x="2148854" y="49240"/>
                      <a:pt x="2153399" y="31798"/>
                      <a:pt x="2145470" y="18211"/>
                    </a:cubicBezTo>
                    <a:cubicBezTo>
                      <a:pt x="2137541" y="4623"/>
                      <a:pt x="2120121" y="0"/>
                      <a:pt x="2106498" y="7869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3022600" y="5970821"/>
                <a:ext cx="2153116" cy="895897"/>
              </a:xfrm>
              <a:custGeom>
                <a:avLst/>
                <a:gdLst/>
                <a:ahLst/>
                <a:cxnLst/>
                <a:rect r="r" b="b" t="t" l="l"/>
                <a:pathLst>
                  <a:path h="895897" w="2153116">
                    <a:moveTo>
                      <a:pt x="127000" y="832681"/>
                    </a:moveTo>
                    <a:cubicBezTo>
                      <a:pt x="126844" y="797722"/>
                      <a:pt x="98459" y="769464"/>
                      <a:pt x="63500" y="769464"/>
                    </a:cubicBezTo>
                    <a:cubicBezTo>
                      <a:pt x="28541" y="769464"/>
                      <a:pt x="156" y="797722"/>
                      <a:pt x="0" y="832681"/>
                    </a:cubicBezTo>
                    <a:cubicBezTo>
                      <a:pt x="156" y="867640"/>
                      <a:pt x="28541" y="895897"/>
                      <a:pt x="63500" y="895897"/>
                    </a:cubicBezTo>
                    <a:cubicBezTo>
                      <a:pt x="98459" y="895897"/>
                      <a:pt x="126844" y="867640"/>
                      <a:pt x="127000" y="832681"/>
                    </a:cubicBezTo>
                    <a:close/>
                    <a:moveTo>
                      <a:pt x="53140" y="806051"/>
                    </a:moveTo>
                    <a:cubicBezTo>
                      <a:pt x="38504" y="811820"/>
                      <a:pt x="31284" y="828334"/>
                      <a:pt x="36988" y="842996"/>
                    </a:cubicBezTo>
                    <a:cubicBezTo>
                      <a:pt x="42692" y="857657"/>
                      <a:pt x="59174" y="864950"/>
                      <a:pt x="73860" y="859312"/>
                    </a:cubicBezTo>
                    <a:lnTo>
                      <a:pt x="2131261" y="58900"/>
                    </a:lnTo>
                    <a:cubicBezTo>
                      <a:pt x="2145897" y="53130"/>
                      <a:pt x="2153116" y="36616"/>
                      <a:pt x="2147412" y="21955"/>
                    </a:cubicBezTo>
                    <a:cubicBezTo>
                      <a:pt x="2141708" y="7294"/>
                      <a:pt x="2125226" y="0"/>
                      <a:pt x="2110540" y="5638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5080000" y="4370108"/>
                <a:ext cx="2153013" cy="1696198"/>
              </a:xfrm>
              <a:custGeom>
                <a:avLst/>
                <a:gdLst/>
                <a:ahLst/>
                <a:cxnLst/>
                <a:rect r="r" b="b" t="t" l="l"/>
                <a:pathLst>
                  <a:path h="1696198" w="2153013">
                    <a:moveTo>
                      <a:pt x="127000" y="1632982"/>
                    </a:moveTo>
                    <a:cubicBezTo>
                      <a:pt x="126844" y="1598023"/>
                      <a:pt x="98459" y="1569765"/>
                      <a:pt x="63500" y="1569765"/>
                    </a:cubicBezTo>
                    <a:cubicBezTo>
                      <a:pt x="28541" y="1569765"/>
                      <a:pt x="156" y="1598023"/>
                      <a:pt x="0" y="1632982"/>
                    </a:cubicBezTo>
                    <a:cubicBezTo>
                      <a:pt x="156" y="1667941"/>
                      <a:pt x="28541" y="1696199"/>
                      <a:pt x="63500" y="1696199"/>
                    </a:cubicBezTo>
                    <a:cubicBezTo>
                      <a:pt x="98459" y="1696199"/>
                      <a:pt x="126844" y="1667941"/>
                      <a:pt x="127000" y="1632982"/>
                    </a:cubicBezTo>
                    <a:close/>
                    <a:moveTo>
                      <a:pt x="45952" y="1610430"/>
                    </a:moveTo>
                    <a:cubicBezTo>
                      <a:pt x="33579" y="1620146"/>
                      <a:pt x="31388" y="1638035"/>
                      <a:pt x="41048" y="1650451"/>
                    </a:cubicBezTo>
                    <a:cubicBezTo>
                      <a:pt x="50709" y="1662868"/>
                      <a:pt x="68588" y="1665140"/>
                      <a:pt x="81048" y="1655534"/>
                    </a:cubicBezTo>
                    <a:lnTo>
                      <a:pt x="2138448" y="54710"/>
                    </a:lnTo>
                    <a:cubicBezTo>
                      <a:pt x="2150821" y="44994"/>
                      <a:pt x="2153013" y="27105"/>
                      <a:pt x="2143351" y="14689"/>
                    </a:cubicBezTo>
                    <a:cubicBezTo>
                      <a:pt x="2133691" y="2272"/>
                      <a:pt x="2115811" y="0"/>
                      <a:pt x="2103352" y="9606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7137400" y="1937813"/>
                <a:ext cx="2184400" cy="2527670"/>
              </a:xfrm>
              <a:custGeom>
                <a:avLst/>
                <a:gdLst/>
                <a:ahLst/>
                <a:cxnLst/>
                <a:rect r="r" b="b" t="t" l="l"/>
                <a:pathLst>
                  <a:path h="2527670" w="2184400">
                    <a:moveTo>
                      <a:pt x="127000" y="2464453"/>
                    </a:moveTo>
                    <a:cubicBezTo>
                      <a:pt x="126843" y="2429494"/>
                      <a:pt x="98460" y="2401236"/>
                      <a:pt x="63500" y="2401236"/>
                    </a:cubicBezTo>
                    <a:cubicBezTo>
                      <a:pt x="28540" y="2401236"/>
                      <a:pt x="157" y="2429494"/>
                      <a:pt x="0" y="2464453"/>
                    </a:cubicBezTo>
                    <a:cubicBezTo>
                      <a:pt x="157" y="2499412"/>
                      <a:pt x="28540" y="2527670"/>
                      <a:pt x="63500" y="2527670"/>
                    </a:cubicBezTo>
                    <a:cubicBezTo>
                      <a:pt x="98460" y="2527670"/>
                      <a:pt x="126843" y="2499412"/>
                      <a:pt x="127000" y="2464453"/>
                    </a:cubicBezTo>
                    <a:close/>
                    <a:moveTo>
                      <a:pt x="41801" y="2445861"/>
                    </a:moveTo>
                    <a:cubicBezTo>
                      <a:pt x="31618" y="2457853"/>
                      <a:pt x="33044" y="2475820"/>
                      <a:pt x="44991" y="2486056"/>
                    </a:cubicBezTo>
                    <a:cubicBezTo>
                      <a:pt x="56938" y="2496292"/>
                      <a:pt x="74910" y="2494945"/>
                      <a:pt x="85199" y="2483045"/>
                    </a:cubicBezTo>
                    <a:lnTo>
                      <a:pt x="2142599" y="81809"/>
                    </a:lnTo>
                    <a:cubicBezTo>
                      <a:pt x="2152782" y="69817"/>
                      <a:pt x="2151356" y="51850"/>
                      <a:pt x="2139409" y="41614"/>
                    </a:cubicBezTo>
                    <a:cubicBezTo>
                      <a:pt x="2127462" y="31379"/>
                      <a:pt x="2109490" y="32724"/>
                      <a:pt x="2099201" y="44625"/>
                    </a:cubicBezTo>
                    <a:close/>
                    <a:moveTo>
                      <a:pt x="2184400" y="63217"/>
                    </a:moveTo>
                    <a:cubicBezTo>
                      <a:pt x="2184243" y="28258"/>
                      <a:pt x="2155860" y="0"/>
                      <a:pt x="2120900" y="0"/>
                    </a:cubicBezTo>
                    <a:cubicBezTo>
                      <a:pt x="2085940" y="0"/>
                      <a:pt x="2057557" y="28258"/>
                      <a:pt x="2057400" y="63217"/>
                    </a:cubicBezTo>
                    <a:cubicBezTo>
                      <a:pt x="2057557" y="98176"/>
                      <a:pt x="2085940" y="126434"/>
                      <a:pt x="2120900" y="126434"/>
                    </a:cubicBezTo>
                    <a:cubicBezTo>
                      <a:pt x="2155860" y="126434"/>
                      <a:pt x="2184243" y="98176"/>
                      <a:pt x="2184400" y="63217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965200" y="7940904"/>
                <a:ext cx="2151852" cy="494420"/>
              </a:xfrm>
              <a:custGeom>
                <a:avLst/>
                <a:gdLst/>
                <a:ahLst/>
                <a:cxnLst/>
                <a:rect r="r" b="b" t="t" l="l"/>
                <a:pathLst>
                  <a:path h="494420" w="2151852">
                    <a:moveTo>
                      <a:pt x="127000" y="63216"/>
                    </a:moveTo>
                    <a:cubicBezTo>
                      <a:pt x="126844" y="28257"/>
                      <a:pt x="98460" y="0"/>
                      <a:pt x="63500" y="0"/>
                    </a:cubicBezTo>
                    <a:cubicBezTo>
                      <a:pt x="28540" y="0"/>
                      <a:pt x="156" y="28257"/>
                      <a:pt x="0" y="63216"/>
                    </a:cubicBezTo>
                    <a:cubicBezTo>
                      <a:pt x="156" y="98175"/>
                      <a:pt x="28540" y="126432"/>
                      <a:pt x="63500" y="126432"/>
                    </a:cubicBezTo>
                    <a:cubicBezTo>
                      <a:pt x="98460" y="126432"/>
                      <a:pt x="126844" y="98175"/>
                      <a:pt x="127000" y="63216"/>
                    </a:cubicBezTo>
                    <a:close/>
                    <a:moveTo>
                      <a:pt x="68956" y="35167"/>
                    </a:moveTo>
                    <a:cubicBezTo>
                      <a:pt x="53500" y="32232"/>
                      <a:pt x="38580" y="42342"/>
                      <a:pt x="35576" y="57785"/>
                    </a:cubicBezTo>
                    <a:cubicBezTo>
                      <a:pt x="32572" y="73227"/>
                      <a:pt x="42615" y="88193"/>
                      <a:pt x="58044" y="91265"/>
                    </a:cubicBezTo>
                    <a:lnTo>
                      <a:pt x="2115444" y="491471"/>
                    </a:lnTo>
                    <a:cubicBezTo>
                      <a:pt x="2130906" y="494420"/>
                      <a:pt x="2145841" y="484310"/>
                      <a:pt x="2148846" y="468859"/>
                    </a:cubicBezTo>
                    <a:cubicBezTo>
                      <a:pt x="2151852" y="453408"/>
                      <a:pt x="2141796" y="438436"/>
                      <a:pt x="2126356" y="43537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3022600" y="7973136"/>
                <a:ext cx="2151828" cy="494406"/>
              </a:xfrm>
              <a:custGeom>
                <a:avLst/>
                <a:gdLst/>
                <a:ahLst/>
                <a:cxnLst/>
                <a:rect r="r" b="b" t="t" l="l"/>
                <a:pathLst>
                  <a:path h="494406" w="2151828">
                    <a:moveTo>
                      <a:pt x="127000" y="431190"/>
                    </a:moveTo>
                    <a:cubicBezTo>
                      <a:pt x="126844" y="396231"/>
                      <a:pt x="98459" y="367973"/>
                      <a:pt x="63500" y="367973"/>
                    </a:cubicBezTo>
                    <a:cubicBezTo>
                      <a:pt x="28541" y="367973"/>
                      <a:pt x="156" y="396231"/>
                      <a:pt x="0" y="431190"/>
                    </a:cubicBezTo>
                    <a:cubicBezTo>
                      <a:pt x="156" y="466149"/>
                      <a:pt x="28541" y="494406"/>
                      <a:pt x="63500" y="494406"/>
                    </a:cubicBezTo>
                    <a:cubicBezTo>
                      <a:pt x="98459" y="494406"/>
                      <a:pt x="126844" y="466149"/>
                      <a:pt x="127000" y="431190"/>
                    </a:cubicBezTo>
                    <a:close/>
                    <a:moveTo>
                      <a:pt x="58044" y="403141"/>
                    </a:moveTo>
                    <a:cubicBezTo>
                      <a:pt x="42604" y="406204"/>
                      <a:pt x="32548" y="421176"/>
                      <a:pt x="35554" y="436627"/>
                    </a:cubicBezTo>
                    <a:cubicBezTo>
                      <a:pt x="38559" y="452078"/>
                      <a:pt x="53494" y="462188"/>
                      <a:pt x="68956" y="459239"/>
                    </a:cubicBezTo>
                    <a:lnTo>
                      <a:pt x="2126356" y="59033"/>
                    </a:lnTo>
                    <a:cubicBezTo>
                      <a:pt x="2141785" y="55961"/>
                      <a:pt x="2151828" y="40994"/>
                      <a:pt x="2148824" y="25552"/>
                    </a:cubicBezTo>
                    <a:cubicBezTo>
                      <a:pt x="2145820" y="10109"/>
                      <a:pt x="2130899" y="0"/>
                      <a:pt x="2115444" y="293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5080000" y="6770953"/>
                <a:ext cx="2153400" cy="1296383"/>
              </a:xfrm>
              <a:custGeom>
                <a:avLst/>
                <a:gdLst/>
                <a:ahLst/>
                <a:cxnLst/>
                <a:rect r="r" b="b" t="t" l="l"/>
                <a:pathLst>
                  <a:path h="1296383" w="2153400">
                    <a:moveTo>
                      <a:pt x="127000" y="1233167"/>
                    </a:moveTo>
                    <a:cubicBezTo>
                      <a:pt x="126844" y="1198208"/>
                      <a:pt x="98459" y="1169951"/>
                      <a:pt x="63500" y="1169951"/>
                    </a:cubicBezTo>
                    <a:cubicBezTo>
                      <a:pt x="28541" y="1169951"/>
                      <a:pt x="156" y="1198208"/>
                      <a:pt x="0" y="1233167"/>
                    </a:cubicBezTo>
                    <a:cubicBezTo>
                      <a:pt x="156" y="1268126"/>
                      <a:pt x="28541" y="1296383"/>
                      <a:pt x="63500" y="1296383"/>
                    </a:cubicBezTo>
                    <a:cubicBezTo>
                      <a:pt x="98459" y="1296383"/>
                      <a:pt x="126844" y="1268126"/>
                      <a:pt x="127000" y="1233167"/>
                    </a:cubicBezTo>
                    <a:close/>
                    <a:moveTo>
                      <a:pt x="49098" y="1208487"/>
                    </a:moveTo>
                    <a:cubicBezTo>
                      <a:pt x="35528" y="1216469"/>
                      <a:pt x="30970" y="1233923"/>
                      <a:pt x="38905" y="1247520"/>
                    </a:cubicBezTo>
                    <a:cubicBezTo>
                      <a:pt x="46840" y="1261116"/>
                      <a:pt x="64278" y="1265735"/>
                      <a:pt x="77902" y="1257847"/>
                    </a:cubicBezTo>
                    <a:lnTo>
                      <a:pt x="2135302" y="57229"/>
                    </a:lnTo>
                    <a:cubicBezTo>
                      <a:pt x="2148854" y="49240"/>
                      <a:pt x="2153400" y="31798"/>
                      <a:pt x="2145470" y="18211"/>
                    </a:cubicBezTo>
                    <a:cubicBezTo>
                      <a:pt x="2137541" y="4623"/>
                      <a:pt x="2120121" y="0"/>
                      <a:pt x="2106498" y="7869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7137400" y="6740285"/>
                <a:ext cx="2184400" cy="126433"/>
              </a:xfrm>
              <a:custGeom>
                <a:avLst/>
                <a:gdLst/>
                <a:ahLst/>
                <a:cxnLst/>
                <a:rect r="r" b="b" t="t" l="l"/>
                <a:pathLst>
                  <a:path h="126433" w="2184400">
                    <a:moveTo>
                      <a:pt x="127000" y="63217"/>
                    </a:moveTo>
                    <a:cubicBezTo>
                      <a:pt x="126843" y="28258"/>
                      <a:pt x="98460" y="0"/>
                      <a:pt x="63500" y="0"/>
                    </a:cubicBezTo>
                    <a:cubicBezTo>
                      <a:pt x="28540" y="0"/>
                      <a:pt x="157" y="28258"/>
                      <a:pt x="0" y="63217"/>
                    </a:cubicBezTo>
                    <a:cubicBezTo>
                      <a:pt x="157" y="98176"/>
                      <a:pt x="28540" y="126433"/>
                      <a:pt x="63500" y="126433"/>
                    </a:cubicBezTo>
                    <a:cubicBezTo>
                      <a:pt x="98460" y="126433"/>
                      <a:pt x="126843" y="98176"/>
                      <a:pt x="127000" y="63217"/>
                    </a:cubicBezTo>
                    <a:close/>
                    <a:moveTo>
                      <a:pt x="63500" y="34642"/>
                    </a:moveTo>
                    <a:cubicBezTo>
                      <a:pt x="47768" y="34712"/>
                      <a:pt x="35052" y="47485"/>
                      <a:pt x="35052" y="63217"/>
                    </a:cubicBezTo>
                    <a:cubicBezTo>
                      <a:pt x="35052" y="78948"/>
                      <a:pt x="47768" y="91721"/>
                      <a:pt x="63500" y="91792"/>
                    </a:cubicBezTo>
                    <a:lnTo>
                      <a:pt x="2120900" y="91792"/>
                    </a:lnTo>
                    <a:cubicBezTo>
                      <a:pt x="2136632" y="91721"/>
                      <a:pt x="2149348" y="78948"/>
                      <a:pt x="2149348" y="63217"/>
                    </a:cubicBezTo>
                    <a:cubicBezTo>
                      <a:pt x="2149348" y="47485"/>
                      <a:pt x="2136632" y="34712"/>
                      <a:pt x="2120900" y="34642"/>
                    </a:cubicBezTo>
                    <a:close/>
                    <a:moveTo>
                      <a:pt x="2184400" y="63217"/>
                    </a:moveTo>
                    <a:cubicBezTo>
                      <a:pt x="2184243" y="28258"/>
                      <a:pt x="2155860" y="0"/>
                      <a:pt x="2120900" y="0"/>
                    </a:cubicBezTo>
                    <a:cubicBezTo>
                      <a:pt x="2085940" y="0"/>
                      <a:pt x="2057557" y="28258"/>
                      <a:pt x="2057400" y="63217"/>
                    </a:cubicBezTo>
                    <a:cubicBezTo>
                      <a:pt x="2057557" y="98176"/>
                      <a:pt x="2085940" y="126433"/>
                      <a:pt x="2120900" y="126433"/>
                    </a:cubicBezTo>
                    <a:cubicBezTo>
                      <a:pt x="2155860" y="126433"/>
                      <a:pt x="2184243" y="98176"/>
                      <a:pt x="2184400" y="6321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name="TextBox 34" id="34"/>
          <p:cNvSpPr txBox="true"/>
          <p:nvPr/>
        </p:nvSpPr>
        <p:spPr>
          <a:xfrm rot="0">
            <a:off x="914400" y="8671293"/>
            <a:ext cx="5887034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Alegreya Sans Regular"/>
              </a:rPr>
              <a:t>Elaborate on what you want to discuss. 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36" id="36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914400" y="1271587"/>
            <a:ext cx="7554607" cy="2128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WRITE YOUR</a:t>
            </a:r>
          </a:p>
          <a:p>
            <a:pPr marL="0" indent="0" lvl="0"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TOPIC OR IDEA</a:t>
            </a:r>
          </a:p>
        </p:txBody>
      </p:sp>
      <p:sp>
        <p:nvSpPr>
          <p:cNvPr name="AutoShape 39" id="39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801759" y="5754272"/>
            <a:ext cx="3759252" cy="379147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885421" y="5754272"/>
            <a:ext cx="2432466" cy="379147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265433" y="5754272"/>
            <a:ext cx="4270746" cy="2470604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773184" y="2909403"/>
            <a:ext cx="4622820" cy="2447822"/>
            <a:chOff x="0" y="0"/>
            <a:chExt cx="6163760" cy="326376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38100" y="1581013"/>
              <a:ext cx="6125660" cy="1682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Click on the "Canva" button next to 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this presentation. Start editing your presentation. You may need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to sign in to your Canva account.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38100" y="-123825"/>
              <a:ext cx="1628912" cy="15052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451"/>
                </a:lnSpc>
                <a:spcBef>
                  <a:spcPct val="0"/>
                </a:spcBef>
              </a:pPr>
              <a:r>
                <a:rPr lang="en-US" sz="6799" u="none">
                  <a:solidFill>
                    <a:srgbClr val="CFC9BD"/>
                  </a:solidFill>
                  <a:latin typeface="TT Bells"/>
                </a:rPr>
                <a:t>01</a:t>
              </a:r>
            </a:p>
          </p:txBody>
        </p:sp>
        <p:sp>
          <p:nvSpPr>
            <p:cNvPr name="AutoShape 8" id="8"/>
            <p:cNvSpPr/>
            <p:nvPr/>
          </p:nvSpPr>
          <p:spPr>
            <a:xfrm rot="0">
              <a:off x="0" y="1398980"/>
              <a:ext cx="6125660" cy="0"/>
            </a:xfrm>
            <a:prstGeom prst="line">
              <a:avLst/>
            </a:prstGeom>
            <a:ln cap="flat" w="38100">
              <a:solidFill>
                <a:srgbClr val="CFC9BD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6864670" y="2910645"/>
            <a:ext cx="4083751" cy="2141780"/>
            <a:chOff x="0" y="0"/>
            <a:chExt cx="5445002" cy="2855706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123825"/>
              <a:ext cx="1628912" cy="15019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451"/>
                </a:lnSpc>
                <a:spcBef>
                  <a:spcPct val="0"/>
                </a:spcBef>
              </a:pPr>
              <a:r>
                <a:rPr lang="en-US" sz="6799" u="none">
                  <a:solidFill>
                    <a:srgbClr val="CFC9BD"/>
                  </a:solidFill>
                  <a:latin typeface="TT Bells"/>
                </a:rPr>
                <a:t>02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59543" y="1579356"/>
              <a:ext cx="5285459" cy="1276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Click on the "Share" button on the top right corner in Canva and click on "More" at the bottom of the menu.</a:t>
              </a:r>
            </a:p>
          </p:txBody>
        </p:sp>
        <p:sp>
          <p:nvSpPr>
            <p:cNvPr name="AutoShape 12" id="12"/>
            <p:cNvSpPr/>
            <p:nvPr/>
          </p:nvSpPr>
          <p:spPr>
            <a:xfrm rot="0">
              <a:off x="208127" y="1397323"/>
              <a:ext cx="4724760" cy="0"/>
            </a:xfrm>
            <a:prstGeom prst="line">
              <a:avLst/>
            </a:prstGeom>
            <a:ln cap="flat" w="38100">
              <a:solidFill>
                <a:srgbClr val="CFC9BD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2265433" y="2910645"/>
            <a:ext cx="4640000" cy="2137017"/>
            <a:chOff x="0" y="0"/>
            <a:chExt cx="6186666" cy="2849356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123825"/>
              <a:ext cx="1628912" cy="15019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451"/>
                </a:lnSpc>
                <a:spcBef>
                  <a:spcPct val="0"/>
                </a:spcBef>
              </a:pPr>
              <a:r>
                <a:rPr lang="en-US" sz="6799" u="none">
                  <a:solidFill>
                    <a:srgbClr val="CFC9BD"/>
                  </a:solidFill>
                  <a:latin typeface="TT Bells"/>
                </a:rPr>
                <a:t>03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1573006"/>
              <a:ext cx="6186666" cy="1276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Enter "PowerPoint" in the search bar</a:t>
              </a:r>
            </a:p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and click on the PowerPoint icon</a:t>
              </a:r>
            </a:p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to download.</a:t>
              </a:r>
            </a:p>
          </p:txBody>
        </p:sp>
        <p:sp>
          <p:nvSpPr>
            <p:cNvPr name="AutoShape 16" id="16"/>
            <p:cNvSpPr/>
            <p:nvPr/>
          </p:nvSpPr>
          <p:spPr>
            <a:xfrm rot="0">
              <a:off x="0" y="1397323"/>
              <a:ext cx="4724760" cy="0"/>
            </a:xfrm>
            <a:prstGeom prst="line">
              <a:avLst/>
            </a:prstGeom>
            <a:ln cap="flat" w="38100">
              <a:solidFill>
                <a:srgbClr val="CFC9BD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18" id="18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914400" y="742950"/>
            <a:ext cx="16344900" cy="1644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5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TT Bells"/>
              </a:rPr>
              <a:t>DOWNLOAD THIS PRESENTATION AS A</a:t>
            </a:r>
          </a:p>
          <a:p>
            <a:pPr algn="l" marL="0" indent="0" lvl="0">
              <a:lnSpc>
                <a:spcPts val="655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TT Bells"/>
              </a:rPr>
              <a:t>POWERPOINT TEMPLATE IN 3 STEPS</a:t>
            </a:r>
          </a:p>
        </p:txBody>
      </p:sp>
      <p:sp>
        <p:nvSpPr>
          <p:cNvPr name="AutoShape 21" id="21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8094360" y="3834411"/>
            <a:ext cx="209927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0">
            <a:off x="1940787" y="9104520"/>
            <a:ext cx="209927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6234726" y="9104520"/>
            <a:ext cx="209927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9953995" y="9104520"/>
            <a:ext cx="209927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14247934" y="9104520"/>
            <a:ext cx="209927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8412831" y="2259383"/>
            <a:ext cx="1462339" cy="1575027"/>
            <a:chOff x="0" y="0"/>
            <a:chExt cx="1949785" cy="2100036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/>
            <a:srcRect l="7921" t="0" r="23373" b="50697"/>
            <a:stretch>
              <a:fillRect/>
            </a:stretch>
          </p:blipFill>
          <p:spPr>
            <a:xfrm>
              <a:off x="0" y="0"/>
              <a:ext cx="1949785" cy="2100036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10272465" y="7523213"/>
            <a:ext cx="1462339" cy="1575027"/>
            <a:chOff x="0" y="0"/>
            <a:chExt cx="1949785" cy="2100036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3"/>
            <a:srcRect l="14947" t="13006" r="19327" b="39800"/>
            <a:stretch>
              <a:fillRect/>
            </a:stretch>
          </p:blipFill>
          <p:spPr>
            <a:xfrm>
              <a:off x="0" y="0"/>
              <a:ext cx="1949785" cy="2100036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14566404" y="7523213"/>
            <a:ext cx="1462339" cy="1581307"/>
            <a:chOff x="0" y="0"/>
            <a:chExt cx="1949785" cy="2108409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/>
            <a:srcRect l="18540" t="20425" r="5969" b="25119"/>
            <a:stretch>
              <a:fillRect/>
            </a:stretch>
          </p:blipFill>
          <p:spPr>
            <a:xfrm>
              <a:off x="0" y="0"/>
              <a:ext cx="1949785" cy="2108409"/>
            </a:xfrm>
            <a:prstGeom prst="rect">
              <a:avLst/>
            </a:prstGeom>
          </p:spPr>
        </p:pic>
      </p:grpSp>
      <p:grpSp>
        <p:nvGrpSpPr>
          <p:cNvPr name="Group 13" id="13"/>
          <p:cNvGrpSpPr/>
          <p:nvPr/>
        </p:nvGrpSpPr>
        <p:grpSpPr>
          <a:xfrm rot="0">
            <a:off x="2259257" y="7523213"/>
            <a:ext cx="1462339" cy="1581307"/>
            <a:chOff x="0" y="0"/>
            <a:chExt cx="1949785" cy="2108409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5"/>
            <a:srcRect l="10305" t="1733" r="25793" b="52026"/>
            <a:stretch>
              <a:fillRect/>
            </a:stretch>
          </p:blipFill>
          <p:spPr>
            <a:xfrm>
              <a:off x="0" y="0"/>
              <a:ext cx="1949785" cy="2108409"/>
            </a:xfrm>
            <a:prstGeom prst="rect">
              <a:avLst/>
            </a:prstGeom>
          </p:spPr>
        </p:pic>
      </p:grpSp>
      <p:grpSp>
        <p:nvGrpSpPr>
          <p:cNvPr name="Group 15" id="15"/>
          <p:cNvGrpSpPr/>
          <p:nvPr/>
        </p:nvGrpSpPr>
        <p:grpSpPr>
          <a:xfrm rot="0">
            <a:off x="6553196" y="7523213"/>
            <a:ext cx="1462339" cy="1575027"/>
            <a:chOff x="0" y="0"/>
            <a:chExt cx="1949785" cy="2100036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6"/>
            <a:srcRect l="9327" t="6389" r="30915" b="50702"/>
            <a:stretch>
              <a:fillRect/>
            </a:stretch>
          </p:blipFill>
          <p:spPr>
            <a:xfrm>
              <a:off x="0" y="0"/>
              <a:ext cx="1949785" cy="2100036"/>
            </a:xfrm>
            <a:prstGeom prst="rect">
              <a:avLst/>
            </a:prstGeom>
          </p:spPr>
        </p:pic>
      </p:grpSp>
      <p:sp>
        <p:nvSpPr>
          <p:cNvPr name="AutoShape 17" id="17"/>
          <p:cNvSpPr/>
          <p:nvPr/>
        </p:nvSpPr>
        <p:spPr>
          <a:xfrm rot="0">
            <a:off x="1779212" y="1774463"/>
            <a:ext cx="1472957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rot="0">
            <a:off x="1779212" y="1028700"/>
            <a:ext cx="1472957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9" id="19"/>
          <p:cNvGrpSpPr/>
          <p:nvPr/>
        </p:nvGrpSpPr>
        <p:grpSpPr>
          <a:xfrm rot="0">
            <a:off x="7929136" y="3962998"/>
            <a:ext cx="2429727" cy="641048"/>
            <a:chOff x="0" y="0"/>
            <a:chExt cx="3239636" cy="85473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9525"/>
              <a:ext cx="323963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TT Bells"/>
                </a:rPr>
                <a:t>NAME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413405"/>
              <a:ext cx="3239636" cy="44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3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Alegreya Sans Regular"/>
                </a:rPr>
                <a:t>Title or Position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5137396" y="1230131"/>
            <a:ext cx="8013208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TT Bells Bold"/>
              </a:rPr>
              <a:t>ADD A CHART PAGE</a:t>
            </a:r>
          </a:p>
        </p:txBody>
      </p:sp>
      <p:sp>
        <p:nvSpPr>
          <p:cNvPr name="AutoShape 23" id="23"/>
          <p:cNvSpPr/>
          <p:nvPr/>
        </p:nvSpPr>
        <p:spPr>
          <a:xfrm rot="0">
            <a:off x="4159415" y="6260145"/>
            <a:ext cx="209927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4" id="24"/>
          <p:cNvSpPr/>
          <p:nvPr/>
        </p:nvSpPr>
        <p:spPr>
          <a:xfrm rot="0">
            <a:off x="12029306" y="6260145"/>
            <a:ext cx="209927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5" id="25"/>
          <p:cNvGrpSpPr/>
          <p:nvPr/>
        </p:nvGrpSpPr>
        <p:grpSpPr>
          <a:xfrm rot="0">
            <a:off x="12347776" y="4685118"/>
            <a:ext cx="1462339" cy="1575027"/>
            <a:chOff x="0" y="0"/>
            <a:chExt cx="1949785" cy="2100036"/>
          </a:xfrm>
        </p:grpSpPr>
        <p:pic>
          <p:nvPicPr>
            <p:cNvPr name="Picture 26" id="26"/>
            <p:cNvPicPr>
              <a:picLocks noChangeAspect="true"/>
            </p:cNvPicPr>
            <p:nvPr/>
          </p:nvPicPr>
          <p:blipFill>
            <a:blip r:embed="rId7"/>
            <a:srcRect l="22790" t="0" r="10104" b="51816"/>
            <a:stretch>
              <a:fillRect/>
            </a:stretch>
          </p:blipFill>
          <p:spPr>
            <a:xfrm>
              <a:off x="0" y="0"/>
              <a:ext cx="1949785" cy="2100036"/>
            </a:xfrm>
            <a:prstGeom prst="rect">
              <a:avLst/>
            </a:prstGeom>
          </p:spPr>
        </p:pic>
      </p:grpSp>
      <p:grpSp>
        <p:nvGrpSpPr>
          <p:cNvPr name="Group 27" id="27"/>
          <p:cNvGrpSpPr/>
          <p:nvPr/>
        </p:nvGrpSpPr>
        <p:grpSpPr>
          <a:xfrm rot="0">
            <a:off x="4477885" y="4685118"/>
            <a:ext cx="1462339" cy="1575027"/>
            <a:chOff x="0" y="0"/>
            <a:chExt cx="1949785" cy="2100036"/>
          </a:xfrm>
        </p:grpSpPr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8"/>
            <a:srcRect l="66075" t="20870" r="6507" b="34834"/>
            <a:stretch>
              <a:fillRect/>
            </a:stretch>
          </p:blipFill>
          <p:spPr>
            <a:xfrm>
              <a:off x="0" y="0"/>
              <a:ext cx="1949785" cy="2100036"/>
            </a:xfrm>
            <a:prstGeom prst="rect">
              <a:avLst/>
            </a:prstGeom>
          </p:spPr>
        </p:pic>
      </p:grpSp>
      <p:grpSp>
        <p:nvGrpSpPr>
          <p:cNvPr name="Group 29" id="29"/>
          <p:cNvGrpSpPr/>
          <p:nvPr/>
        </p:nvGrpSpPr>
        <p:grpSpPr>
          <a:xfrm rot="0">
            <a:off x="3994191" y="6464846"/>
            <a:ext cx="2429727" cy="641048"/>
            <a:chOff x="0" y="0"/>
            <a:chExt cx="3239636" cy="854730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0" y="-9525"/>
              <a:ext cx="323963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TT Bells"/>
                </a:rPr>
                <a:t>NAME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0" y="413405"/>
              <a:ext cx="3239636" cy="44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3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Alegreya Sans Regular"/>
                </a:rPr>
                <a:t>Title or Position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779212" y="9304545"/>
            <a:ext cx="2429727" cy="641048"/>
            <a:chOff x="0" y="0"/>
            <a:chExt cx="3239636" cy="854730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0" y="-9525"/>
              <a:ext cx="323963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TT Bells"/>
                </a:rPr>
                <a:t>NAME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0" y="413405"/>
              <a:ext cx="3239636" cy="44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3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Alegreya Sans Regular"/>
                </a:rPr>
                <a:t>Title or Position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6069502" y="9304545"/>
            <a:ext cx="2429727" cy="641048"/>
            <a:chOff x="0" y="0"/>
            <a:chExt cx="3239636" cy="854730"/>
          </a:xfrm>
        </p:grpSpPr>
        <p:sp>
          <p:nvSpPr>
            <p:cNvPr name="TextBox 36" id="36"/>
            <p:cNvSpPr txBox="true"/>
            <p:nvPr/>
          </p:nvSpPr>
          <p:spPr>
            <a:xfrm rot="0">
              <a:off x="0" y="-9525"/>
              <a:ext cx="323963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TT Bells"/>
                </a:rPr>
                <a:t>NAME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0" y="413405"/>
              <a:ext cx="3239636" cy="44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3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Alegreya Sans Regular"/>
                </a:rPr>
                <a:t>Title or Position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9788771" y="9304545"/>
            <a:ext cx="2429727" cy="641048"/>
            <a:chOff x="0" y="0"/>
            <a:chExt cx="3239636" cy="854730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0" y="-9525"/>
              <a:ext cx="323963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TT Bells"/>
                </a:rPr>
                <a:t>NAME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0" y="413405"/>
              <a:ext cx="3239636" cy="44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3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Alegreya Sans Regular"/>
                </a:rPr>
                <a:t>Title or Position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4082710" y="9304545"/>
            <a:ext cx="2429727" cy="641048"/>
            <a:chOff x="0" y="0"/>
            <a:chExt cx="3239636" cy="854730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-9525"/>
              <a:ext cx="323963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TT Bells"/>
                </a:rPr>
                <a:t>NAME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413405"/>
              <a:ext cx="3239636" cy="44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3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Alegreya Sans Regular"/>
                </a:rPr>
                <a:t>Title or Position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1864082" y="6464846"/>
            <a:ext cx="2429727" cy="641048"/>
            <a:chOff x="0" y="0"/>
            <a:chExt cx="3239636" cy="854730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0" y="-9525"/>
              <a:ext cx="3239636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TT Bells"/>
                </a:rPr>
                <a:t>NAME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413405"/>
              <a:ext cx="3239636" cy="44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3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00000"/>
                  </a:solidFill>
                  <a:latin typeface="Alegreya Sans Regular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7588250"/>
            <a:ext cx="5059131" cy="167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2000">
                <a:solidFill>
                  <a:srgbClr val="000000"/>
                </a:solidFill>
                <a:latin typeface="Alegreya Sans Regular"/>
              </a:rPr>
              <a:t>Use these design resources in your</a:t>
            </a:r>
          </a:p>
          <a:p>
            <a:pPr>
              <a:lnSpc>
                <a:spcPts val="2600"/>
              </a:lnSpc>
            </a:pPr>
            <a:r>
              <a:rPr lang="en-US" sz="2000">
                <a:solidFill>
                  <a:srgbClr val="000000"/>
                </a:solidFill>
                <a:latin typeface="Alegreya Sans Regular"/>
              </a:rPr>
              <a:t>Canva Presentation. Happy designing! </a:t>
            </a:r>
          </a:p>
          <a:p>
            <a:pPr>
              <a:lnSpc>
                <a:spcPts val="2600"/>
              </a:lnSpc>
            </a:pPr>
          </a:p>
          <a:p>
            <a:pPr>
              <a:lnSpc>
                <a:spcPts val="2600"/>
              </a:lnSpc>
            </a:pPr>
            <a:r>
              <a:rPr lang="en-US" sz="2000">
                <a:solidFill>
                  <a:srgbClr val="000000"/>
                </a:solidFill>
                <a:latin typeface="Alegreya Sans Regular"/>
              </a:rPr>
              <a:t>Don't forget to delete this</a:t>
            </a:r>
          </a:p>
          <a:p>
            <a:pPr>
              <a:lnSpc>
                <a:spcPts val="2600"/>
              </a:lnSpc>
            </a:pPr>
            <a:r>
              <a:rPr lang="en-US" sz="2000">
                <a:solidFill>
                  <a:srgbClr val="000000"/>
                </a:solidFill>
                <a:latin typeface="Alegreya Sans Regular"/>
              </a:rPr>
              <a:t>page before presenting.</a:t>
            </a:r>
            <a:r>
              <a:rPr lang="en-US" sz="2000">
                <a:solidFill>
                  <a:srgbClr val="000000"/>
                </a:solidFill>
                <a:latin typeface="Alegreya Sans Regular"/>
              </a:rPr>
              <a:t> 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20235" y="1201256"/>
            <a:ext cx="832459" cy="71591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70002" y="1128165"/>
            <a:ext cx="862097" cy="86209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59622" y="1053200"/>
            <a:ext cx="704739" cy="101202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35855" y="1201256"/>
            <a:ext cx="1164950" cy="71591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47264" y="1128165"/>
            <a:ext cx="862097" cy="86209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64741" y="1053200"/>
            <a:ext cx="1119949" cy="101202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36885" y="1053200"/>
            <a:ext cx="675298" cy="101202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37249" y="1053200"/>
            <a:ext cx="732340" cy="101202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05196" y="3064911"/>
            <a:ext cx="862536" cy="86253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18805" y="3064911"/>
            <a:ext cx="862536" cy="86253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32414" y="3064911"/>
            <a:ext cx="856263" cy="86253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36352" y="3060768"/>
            <a:ext cx="714074" cy="870822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98101" y="3064911"/>
            <a:ext cx="903609" cy="86253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52783" y="3064911"/>
            <a:ext cx="757464" cy="86253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15097" y="3064911"/>
            <a:ext cx="857832" cy="86253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40108" y="3165916"/>
            <a:ext cx="1110978" cy="66052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29092" y="4980429"/>
            <a:ext cx="885701" cy="761703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67192" y="4980429"/>
            <a:ext cx="761703" cy="76170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81294" y="4980429"/>
            <a:ext cx="761703" cy="76170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95396" y="4980429"/>
            <a:ext cx="760318" cy="76170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08114" y="4980429"/>
            <a:ext cx="827938" cy="76170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88451" y="4980429"/>
            <a:ext cx="614902" cy="761703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55752" y="5046621"/>
            <a:ext cx="1095335" cy="62932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17850" y="6679656"/>
            <a:ext cx="914303" cy="81622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69538" y="6647007"/>
            <a:ext cx="642709" cy="881521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49632" y="6647007"/>
            <a:ext cx="827027" cy="881521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14044" y="6647007"/>
            <a:ext cx="644312" cy="88152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95741" y="6739185"/>
            <a:ext cx="1158432" cy="697166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91558" y="6647007"/>
            <a:ext cx="1117135" cy="88152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46078" y="6647007"/>
            <a:ext cx="881521" cy="881521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64984" y="6647007"/>
            <a:ext cx="881521" cy="881521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24342" y="8479532"/>
            <a:ext cx="424245" cy="788293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68216" y="8479532"/>
            <a:ext cx="610569" cy="788293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98413" y="8479532"/>
            <a:ext cx="680799" cy="788293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98840" y="8479532"/>
            <a:ext cx="397013" cy="78829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15482" y="8479532"/>
            <a:ext cx="788293" cy="788293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23404" y="8479532"/>
            <a:ext cx="963470" cy="788293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06502" y="8580080"/>
            <a:ext cx="838854" cy="587198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58720" y="8479532"/>
            <a:ext cx="689398" cy="788293"/>
          </a:xfrm>
          <a:prstGeom prst="rect">
            <a:avLst/>
          </a:prstGeom>
        </p:spPr>
      </p:pic>
      <p:sp>
        <p:nvSpPr>
          <p:cNvPr name="AutoShape 42" id="42"/>
          <p:cNvSpPr/>
          <p:nvPr/>
        </p:nvSpPr>
        <p:spPr>
          <a:xfrm rot="5400000">
            <a:off x="1440722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3" id="43"/>
          <p:cNvSpPr txBox="true"/>
          <p:nvPr/>
        </p:nvSpPr>
        <p:spPr>
          <a:xfrm rot="0">
            <a:off x="914400" y="1271587"/>
            <a:ext cx="5207859" cy="2128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RESOURCE</a:t>
            </a:r>
            <a:r>
              <a:rPr lang="en-US" sz="6500">
                <a:solidFill>
                  <a:srgbClr val="000000"/>
                </a:solidFill>
                <a:latin typeface="TT Bells"/>
              </a:rPr>
              <a:t> </a:t>
            </a:r>
          </a:p>
          <a:p>
            <a:pPr marL="0" indent="0" lvl="0"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Page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20999"/>
            </a:blip>
            <a:srcRect l="0" t="7786" r="0" b="7786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5934" r="0" b="5934"/>
          <a:stretch>
            <a:fillRect/>
          </a:stretch>
        </p:blipFill>
        <p:spPr>
          <a:xfrm flipH="false" flipV="false" rot="0">
            <a:off x="7074009" y="1028700"/>
            <a:ext cx="4139982" cy="866016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729011" y="3485089"/>
            <a:ext cx="12848402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EBE8E2"/>
                </a:solidFill>
                <a:latin typeface="TT Bells"/>
              </a:rPr>
              <a:t>Free templates for all your presentation needs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81941" y="8319297"/>
            <a:ext cx="3839042" cy="8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EBE8E2"/>
                </a:solidFill>
                <a:latin typeface="Alegreya Sans Regular"/>
              </a:rPr>
              <a:t>For PowerPoint,</a:t>
            </a:r>
          </a:p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EBE8E2"/>
                </a:solidFill>
                <a:latin typeface="Alegreya Sans Regular"/>
              </a:rPr>
              <a:t>Google Slides, and Canva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012392" y="8319297"/>
            <a:ext cx="3839042" cy="8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EBE8E2"/>
                </a:solidFill>
                <a:latin typeface="Alegreya Sans Regular"/>
              </a:rPr>
              <a:t>100% free for personal</a:t>
            </a:r>
          </a:p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EBE8E2"/>
                </a:solidFill>
                <a:latin typeface="Alegreya Sans Regular"/>
              </a:rPr>
              <a:t>or commercial use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06453" y="8319297"/>
            <a:ext cx="3839042" cy="8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EBE8E2"/>
                </a:solidFill>
                <a:latin typeface="Alegreya Sans Regular"/>
              </a:rPr>
              <a:t>Ready to use, professional,</a:t>
            </a:r>
          </a:p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EBE8E2"/>
                </a:solidFill>
                <a:latin typeface="Alegreya Sans Regular"/>
              </a:rPr>
              <a:t>and customizable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420258" y="8319297"/>
            <a:ext cx="3839042" cy="8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EBE8E2"/>
                </a:solidFill>
                <a:latin typeface="Alegreya Sans Regular"/>
              </a:rPr>
              <a:t>Blow your audience away</a:t>
            </a:r>
          </a:p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EBE8E2"/>
                </a:solidFill>
                <a:latin typeface="Alegreya Sans Regular"/>
              </a:rPr>
              <a:t>with attractive visuals</a:t>
            </a:r>
          </a:p>
        </p:txBody>
      </p:sp>
      <p:sp>
        <p:nvSpPr>
          <p:cNvPr name="AutoShape 10" id="10"/>
          <p:cNvSpPr/>
          <p:nvPr/>
        </p:nvSpPr>
        <p:spPr>
          <a:xfrm rot="0">
            <a:off x="1128712" y="2889905"/>
            <a:ext cx="16030575" cy="0"/>
          </a:xfrm>
          <a:prstGeom prst="line">
            <a:avLst/>
          </a:prstGeom>
          <a:ln cap="flat" w="28575">
            <a:solidFill>
              <a:srgbClr val="EBE8E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0">
            <a:off x="1128712" y="6405514"/>
            <a:ext cx="16030575" cy="0"/>
          </a:xfrm>
          <a:prstGeom prst="line">
            <a:avLst/>
          </a:prstGeom>
          <a:ln cap="flat" w="28575">
            <a:solidFill>
              <a:srgbClr val="EBE8E2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22865" y="7281976"/>
            <a:ext cx="818095" cy="73033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45123" y="7281976"/>
            <a:ext cx="761703" cy="761703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31596" y="7351338"/>
            <a:ext cx="616366" cy="70186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572900" y="7196089"/>
            <a:ext cx="644312" cy="881521"/>
          </a:xfrm>
          <a:prstGeom prst="rect">
            <a:avLst/>
          </a:prstGeom>
        </p:spPr>
      </p:pic>
      <p:grpSp>
        <p:nvGrpSpPr>
          <p:cNvPr name="Group 16" id="16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17" id="17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EBE8E2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EBE8E2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AutoShape 19" id="19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2265433" y="5847762"/>
            <a:ext cx="4036019" cy="2253881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4" id="4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914400" y="742950"/>
            <a:ext cx="16344900" cy="1644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550"/>
              </a:lnSpc>
            </a:pPr>
            <a:r>
              <a:rPr lang="en-US" sz="5000">
                <a:solidFill>
                  <a:srgbClr val="000000"/>
                </a:solidFill>
                <a:latin typeface="TT Bells"/>
              </a:rPr>
              <a:t>DOWNLOAD THIS PRESENTATION AS A</a:t>
            </a:r>
          </a:p>
          <a:p>
            <a:pPr algn="l" marL="0" indent="0" lvl="0">
              <a:lnSpc>
                <a:spcPts val="655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TT Bells"/>
              </a:rPr>
              <a:t>Google Slide template in 3 steps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2265433" y="2910645"/>
            <a:ext cx="4640000" cy="3056180"/>
            <a:chOff x="0" y="0"/>
            <a:chExt cx="6186666" cy="407490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579356"/>
              <a:ext cx="6186666" cy="2495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Enter "Google Drive" in the search </a:t>
              </a: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bar</a:t>
              </a:r>
            </a:p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and click on the Google Drive icon to add</a:t>
              </a:r>
            </a:p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this design as a Google slide in your G Drive.</a:t>
              </a:r>
            </a:p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It will ask you to link your Google account to</a:t>
              </a:r>
            </a:p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Canva the first time.</a:t>
              </a:r>
            </a:p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123825"/>
              <a:ext cx="1628912" cy="15019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451"/>
                </a:lnSpc>
                <a:spcBef>
                  <a:spcPct val="0"/>
                </a:spcBef>
              </a:pPr>
              <a:r>
                <a:rPr lang="en-US" sz="6799" u="none">
                  <a:solidFill>
                    <a:srgbClr val="CFC9BD"/>
                  </a:solidFill>
                  <a:latin typeface="TT Bells"/>
                </a:rPr>
                <a:t>03</a:t>
              </a:r>
            </a:p>
          </p:txBody>
        </p:sp>
        <p:sp>
          <p:nvSpPr>
            <p:cNvPr name="AutoShape 10" id="10"/>
            <p:cNvSpPr/>
            <p:nvPr/>
          </p:nvSpPr>
          <p:spPr>
            <a:xfrm rot="0">
              <a:off x="0" y="1397323"/>
              <a:ext cx="4724760" cy="0"/>
            </a:xfrm>
            <a:prstGeom prst="line">
              <a:avLst/>
            </a:prstGeom>
            <a:ln cap="flat" w="38100">
              <a:solidFill>
                <a:srgbClr val="CFC9BD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AutoShape 11" id="11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773184" y="2909403"/>
            <a:ext cx="4622820" cy="2447822"/>
            <a:chOff x="0" y="0"/>
            <a:chExt cx="6163760" cy="3263763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38100" y="-123825"/>
              <a:ext cx="1628912" cy="15052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451"/>
                </a:lnSpc>
                <a:spcBef>
                  <a:spcPct val="0"/>
                </a:spcBef>
              </a:pPr>
              <a:r>
                <a:rPr lang="en-US" sz="6799" u="none">
                  <a:solidFill>
                    <a:srgbClr val="CFC9BD"/>
                  </a:solidFill>
                  <a:latin typeface="TT Bells"/>
                </a:rPr>
                <a:t>01</a:t>
              </a:r>
            </a:p>
          </p:txBody>
        </p:sp>
        <p:sp>
          <p:nvSpPr>
            <p:cNvPr name="AutoShape 14" id="14"/>
            <p:cNvSpPr/>
            <p:nvPr/>
          </p:nvSpPr>
          <p:spPr>
            <a:xfrm rot="0">
              <a:off x="0" y="1398980"/>
              <a:ext cx="6125660" cy="0"/>
            </a:xfrm>
            <a:prstGeom prst="line">
              <a:avLst/>
            </a:prstGeom>
            <a:ln cap="flat" w="38100">
              <a:solidFill>
                <a:srgbClr val="CFC9B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5" id="15"/>
            <p:cNvSpPr txBox="true"/>
            <p:nvPr/>
          </p:nvSpPr>
          <p:spPr>
            <a:xfrm rot="0">
              <a:off x="38100" y="1581013"/>
              <a:ext cx="6125660" cy="1682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Click on the "Canva" button next to 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this presentation. Start editing your presentation. You may need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to sign in to your Canva account.</a:t>
              </a:r>
            </a:p>
          </p:txBody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01759" y="5754272"/>
            <a:ext cx="3759252" cy="3791475"/>
          </a:xfrm>
          <a:prstGeom prst="rect">
            <a:avLst/>
          </a:prstGeom>
        </p:spPr>
      </p:pic>
      <p:grpSp>
        <p:nvGrpSpPr>
          <p:cNvPr name="Group 17" id="17"/>
          <p:cNvGrpSpPr/>
          <p:nvPr/>
        </p:nvGrpSpPr>
        <p:grpSpPr>
          <a:xfrm rot="0">
            <a:off x="6864670" y="2910645"/>
            <a:ext cx="4083751" cy="2141780"/>
            <a:chOff x="0" y="0"/>
            <a:chExt cx="5445002" cy="2855706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123825"/>
              <a:ext cx="1628912" cy="15019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451"/>
                </a:lnSpc>
                <a:spcBef>
                  <a:spcPct val="0"/>
                </a:spcBef>
              </a:pPr>
              <a:r>
                <a:rPr lang="en-US" sz="6799" u="none">
                  <a:solidFill>
                    <a:srgbClr val="CFC9BD"/>
                  </a:solidFill>
                  <a:latin typeface="TT Bells"/>
                </a:rPr>
                <a:t>02</a:t>
              </a:r>
            </a:p>
          </p:txBody>
        </p:sp>
        <p:sp>
          <p:nvSpPr>
            <p:cNvPr name="AutoShape 19" id="19"/>
            <p:cNvSpPr/>
            <p:nvPr/>
          </p:nvSpPr>
          <p:spPr>
            <a:xfrm rot="0">
              <a:off x="208127" y="1397323"/>
              <a:ext cx="4724760" cy="0"/>
            </a:xfrm>
            <a:prstGeom prst="line">
              <a:avLst/>
            </a:prstGeom>
            <a:ln cap="flat" w="38100">
              <a:solidFill>
                <a:srgbClr val="CFC9BD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0" id="20"/>
            <p:cNvSpPr txBox="true"/>
            <p:nvPr/>
          </p:nvSpPr>
          <p:spPr>
            <a:xfrm rot="0">
              <a:off x="159543" y="1579356"/>
              <a:ext cx="5285459" cy="1276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Click on the "Share" button on the top right corner in Canva and click on "More" at the bottom of the menu.</a:t>
              </a:r>
            </a:p>
          </p:txBody>
        </p:sp>
      </p:grpSp>
      <p:pic>
        <p:nvPicPr>
          <p:cNvPr name="Picture 21" id="2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885421" y="5754272"/>
            <a:ext cx="2432466" cy="37914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707093" y="6448269"/>
            <a:ext cx="5582280" cy="2697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259"/>
              </a:lnSpc>
            </a:pPr>
            <a:r>
              <a:rPr lang="en-US" sz="3000" u="none">
                <a:solidFill>
                  <a:srgbClr val="000000"/>
                </a:solidFill>
                <a:latin typeface="Alegreya Sans Regular Bold"/>
              </a:rPr>
              <a:t>Write an agenda here.</a:t>
            </a:r>
          </a:p>
          <a:p>
            <a:pPr marL="0" indent="0" lvl="0">
              <a:lnSpc>
                <a:spcPts val="7259"/>
              </a:lnSpc>
            </a:pPr>
            <a:r>
              <a:rPr lang="en-US" sz="3000" u="none">
                <a:solidFill>
                  <a:srgbClr val="000000"/>
                </a:solidFill>
                <a:latin typeface="Alegreya Sans Regular Bold"/>
              </a:rPr>
              <a:t>Write an agenda here.</a:t>
            </a:r>
          </a:p>
          <a:p>
            <a:pPr marL="0" indent="0" lvl="0">
              <a:lnSpc>
                <a:spcPts val="7259"/>
              </a:lnSpc>
            </a:pPr>
            <a:r>
              <a:rPr lang="en-US" sz="3000" u="none">
                <a:solidFill>
                  <a:srgbClr val="000000"/>
                </a:solidFill>
                <a:latin typeface="Alegreya Sans Regular Bold"/>
              </a:rPr>
              <a:t>Write an agenda here.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1591295" y="6448269"/>
            <a:ext cx="5582280" cy="2697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59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Alegreya Sans Regular Bold"/>
              </a:rPr>
              <a:t>Write an agenda here.</a:t>
            </a:r>
          </a:p>
          <a:p>
            <a:pPr algn="l" marL="0" indent="0" lvl="0">
              <a:lnSpc>
                <a:spcPts val="7259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Alegreya Sans Regular Bold"/>
              </a:rPr>
              <a:t>Write an agenda here.</a:t>
            </a:r>
          </a:p>
          <a:p>
            <a:pPr algn="l" marL="0" indent="0" lvl="0">
              <a:lnSpc>
                <a:spcPts val="7259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Alegreya Sans Regular Bold"/>
              </a:rPr>
              <a:t>Write an agenda here.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3792693" y="7508024"/>
            <a:ext cx="13366594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3792693" y="8476524"/>
            <a:ext cx="13380882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3792693" y="9421921"/>
            <a:ext cx="13366594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9" id="9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0" y="0"/>
            <a:ext cx="17159288" cy="6048219"/>
            <a:chOff x="0" y="0"/>
            <a:chExt cx="22879050" cy="8064292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2"/>
            <a:srcRect l="0" t="25862" r="0" b="27140"/>
            <a:stretch>
              <a:fillRect/>
            </a:stretch>
          </p:blipFill>
          <p:spPr>
            <a:xfrm>
              <a:off x="0" y="0"/>
              <a:ext cx="22879050" cy="8064292"/>
            </a:xfrm>
            <a:prstGeom prst="rect">
              <a:avLst/>
            </a:prstGeom>
          </p:spPr>
        </p:pic>
      </p:grpSp>
      <p:sp>
        <p:nvSpPr>
          <p:cNvPr name="TextBox 13" id="13"/>
          <p:cNvSpPr txBox="true"/>
          <p:nvPr/>
        </p:nvSpPr>
        <p:spPr>
          <a:xfrm rot="0">
            <a:off x="914400" y="733425"/>
            <a:ext cx="10742068" cy="2128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ADD AN</a:t>
            </a:r>
          </a:p>
          <a:p>
            <a:pPr marL="0" indent="0" lvl="0"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AGENDA PAGE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5889908"/>
            <a:ext cx="18288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4753913"/>
            <a:ext cx="3364925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 u="none">
                <a:solidFill>
                  <a:srgbClr val="000000"/>
                </a:solidFill>
                <a:latin typeface="TT Bells"/>
              </a:rPr>
              <a:t>ADD A MAIN POINT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6531047"/>
            <a:ext cx="2818332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Elaborate on what</a:t>
            </a:r>
          </a:p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you want to discuss.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7258" y="6531047"/>
            <a:ext cx="2818332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Elaborate on what</a:t>
            </a:r>
          </a:p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you want to discuss.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605817" y="6531047"/>
            <a:ext cx="2818332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Elaborate on what</a:t>
            </a:r>
          </a:p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you want to discuss.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894375" y="6531047"/>
            <a:ext cx="2818332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Elaborate on what</a:t>
            </a:r>
          </a:p>
          <a:p>
            <a:pPr marL="0" indent="0" lvl="0">
              <a:lnSpc>
                <a:spcPts val="24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Alegreya Sans Regular Bold"/>
              </a:rPr>
              <a:t>you want to discuss.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317258" y="4753913"/>
            <a:ext cx="3364925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 u="none">
                <a:solidFill>
                  <a:srgbClr val="000000"/>
                </a:solidFill>
                <a:latin typeface="TT Bells"/>
              </a:rPr>
              <a:t>ADD A MAIN POINT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028700" y="5585684"/>
            <a:ext cx="675125" cy="675125"/>
            <a:chOff x="0" y="0"/>
            <a:chExt cx="900166" cy="900166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900166" cy="900166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69299" y="196083"/>
              <a:ext cx="73616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01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317258" y="5585684"/>
            <a:ext cx="675125" cy="675125"/>
            <a:chOff x="0" y="0"/>
            <a:chExt cx="900166" cy="900166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900166" cy="900166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18" id="18"/>
            <p:cNvSpPr txBox="true"/>
            <p:nvPr/>
          </p:nvSpPr>
          <p:spPr>
            <a:xfrm rot="0">
              <a:off x="69299" y="196083"/>
              <a:ext cx="73616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02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602358" y="5585684"/>
            <a:ext cx="675125" cy="675125"/>
            <a:chOff x="0" y="0"/>
            <a:chExt cx="900166" cy="900166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900166" cy="900166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69299" y="196083"/>
              <a:ext cx="73616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03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3887458" y="5585684"/>
            <a:ext cx="675125" cy="675125"/>
            <a:chOff x="0" y="0"/>
            <a:chExt cx="900166" cy="900166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900166" cy="900166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69299" y="196083"/>
              <a:ext cx="73616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04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3894375" y="4753913"/>
            <a:ext cx="3364925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 u="none">
                <a:solidFill>
                  <a:srgbClr val="000000"/>
                </a:solidFill>
                <a:latin typeface="TT Bells"/>
              </a:rPr>
              <a:t>ADD A MAIN POINT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605817" y="4753913"/>
            <a:ext cx="3364925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 u="none">
                <a:solidFill>
                  <a:srgbClr val="000000"/>
                </a:solidFill>
                <a:latin typeface="TT Bells"/>
              </a:rPr>
              <a:t>ADD A MAIN POINT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32" id="32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914400" y="1271587"/>
            <a:ext cx="10742068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ADD A TIMELINE PAGE</a:t>
            </a:r>
          </a:p>
        </p:txBody>
      </p:sp>
      <p:sp>
        <p:nvSpPr>
          <p:cNvPr name="AutoShape 35" id="35"/>
          <p:cNvSpPr/>
          <p:nvPr/>
        </p:nvSpPr>
        <p:spPr>
          <a:xfrm rot="-5400000">
            <a:off x="12030075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655472"/>
            <a:chOff x="0" y="0"/>
            <a:chExt cx="24384000" cy="354062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5336" r="0" b="72890"/>
            <a:stretch>
              <a:fillRect/>
            </a:stretch>
          </p:blipFill>
          <p:spPr>
            <a:xfrm>
              <a:off x="0" y="0"/>
              <a:ext cx="24384000" cy="3540629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0" y="7631528"/>
            <a:ext cx="18288000" cy="2655472"/>
            <a:chOff x="0" y="0"/>
            <a:chExt cx="24384000" cy="3540629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0" t="42775" r="0" b="35451"/>
            <a:stretch>
              <a:fillRect/>
            </a:stretch>
          </p:blipFill>
          <p:spPr>
            <a:xfrm>
              <a:off x="0" y="0"/>
              <a:ext cx="24384000" cy="3540629"/>
            </a:xfrm>
            <a:prstGeom prst="rect">
              <a:avLst/>
            </a:prstGeom>
          </p:spPr>
        </p:pic>
      </p:grpSp>
      <p:sp>
        <p:nvSpPr>
          <p:cNvPr name="TextBox 6" id="6"/>
          <p:cNvSpPr txBox="true"/>
          <p:nvPr/>
        </p:nvSpPr>
        <p:spPr>
          <a:xfrm rot="0">
            <a:off x="846884" y="3721073"/>
            <a:ext cx="2520022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CFC9BD"/>
                </a:solidFill>
                <a:latin typeface="TT Bells"/>
              </a:rPr>
              <a:t>2015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365437" y="3721073"/>
            <a:ext cx="2520022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CFC9BD"/>
                </a:solidFill>
                <a:latin typeface="TT Bells"/>
              </a:rPr>
              <a:t>2016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883989" y="3721073"/>
            <a:ext cx="2520022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CFC9BD"/>
                </a:solidFill>
                <a:latin typeface="TT Bells"/>
              </a:rPr>
              <a:t>2017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402542" y="3721073"/>
            <a:ext cx="2520022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CFC9BD"/>
                </a:solidFill>
                <a:latin typeface="TT Bells"/>
              </a:rPr>
              <a:t>2018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921094" y="3721073"/>
            <a:ext cx="2520022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CFC9BD"/>
                </a:solidFill>
                <a:latin typeface="TT Bells"/>
              </a:rPr>
              <a:t>2019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424433" y="5399297"/>
            <a:ext cx="3364925" cy="1155488"/>
            <a:chOff x="0" y="0"/>
            <a:chExt cx="4486566" cy="154065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67070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942985" y="5399297"/>
            <a:ext cx="3364925" cy="1155488"/>
            <a:chOff x="0" y="0"/>
            <a:chExt cx="4486566" cy="1540651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67070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461538" y="5399297"/>
            <a:ext cx="3364925" cy="1155488"/>
            <a:chOff x="0" y="0"/>
            <a:chExt cx="4486566" cy="1540651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67070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980090" y="5399297"/>
            <a:ext cx="3364925" cy="1155488"/>
            <a:chOff x="0" y="0"/>
            <a:chExt cx="4486566" cy="1540651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67070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4498643" y="5399297"/>
            <a:ext cx="3364925" cy="1155488"/>
            <a:chOff x="0" y="0"/>
            <a:chExt cx="4486566" cy="1540651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67070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sp>
        <p:nvSpPr>
          <p:cNvPr name="AutoShape 26" id="26"/>
          <p:cNvSpPr/>
          <p:nvPr/>
        </p:nvSpPr>
        <p:spPr>
          <a:xfrm rot="0">
            <a:off x="0" y="4905320"/>
            <a:ext cx="18288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7" id="27"/>
          <p:cNvSpPr txBox="true"/>
          <p:nvPr/>
        </p:nvSpPr>
        <p:spPr>
          <a:xfrm rot="0">
            <a:off x="914400" y="1271587"/>
            <a:ext cx="10742068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515"/>
              </a:lnSpc>
            </a:pPr>
            <a:r>
              <a:rPr lang="en-US" sz="6500">
                <a:solidFill>
                  <a:srgbClr val="EBE8E2"/>
                </a:solidFill>
                <a:latin typeface="TT Bells"/>
              </a:rPr>
              <a:t>ADD A TIMELINE PAGE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6181953"/>
            <a:ext cx="18288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944083" y="6053674"/>
            <a:ext cx="313708" cy="313708"/>
            <a:chOff x="0" y="0"/>
            <a:chExt cx="192166" cy="192166"/>
          </a:xfrm>
        </p:grpSpPr>
        <p:sp>
          <p:nvSpPr>
            <p:cNvPr name="Freeform 4" id="4"/>
            <p:cNvSpPr/>
            <p:nvPr/>
          </p:nvSpPr>
          <p:spPr>
            <a:xfrm>
              <a:off x="80721" y="0"/>
              <a:ext cx="30724" cy="192166"/>
            </a:xfrm>
            <a:custGeom>
              <a:avLst/>
              <a:gdLst/>
              <a:ahLst/>
              <a:cxnLst/>
              <a:rect r="r" b="b" t="t" l="l"/>
              <a:pathLst>
                <a:path h="192166" w="30724">
                  <a:moveTo>
                    <a:pt x="15362" y="0"/>
                  </a:moveTo>
                  <a:lnTo>
                    <a:pt x="15362" y="0"/>
                  </a:lnTo>
                  <a:cubicBezTo>
                    <a:pt x="30724" y="63134"/>
                    <a:pt x="30724" y="129032"/>
                    <a:pt x="15362" y="192166"/>
                  </a:cubicBezTo>
                  <a:cubicBezTo>
                    <a:pt x="0" y="129032"/>
                    <a:pt x="0" y="63134"/>
                    <a:pt x="15362" y="0"/>
                  </a:cubicBezTo>
                  <a:close/>
                </a:path>
              </a:pathLst>
            </a:custGeom>
            <a:solidFill>
              <a:srgbClr val="CFC9B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0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273912" y="6053674"/>
            <a:ext cx="313708" cy="313708"/>
            <a:chOff x="0" y="0"/>
            <a:chExt cx="192166" cy="192166"/>
          </a:xfrm>
        </p:grpSpPr>
        <p:sp>
          <p:nvSpPr>
            <p:cNvPr name="Freeform 7" id="7"/>
            <p:cNvSpPr/>
            <p:nvPr/>
          </p:nvSpPr>
          <p:spPr>
            <a:xfrm>
              <a:off x="80721" y="0"/>
              <a:ext cx="30724" cy="192166"/>
            </a:xfrm>
            <a:custGeom>
              <a:avLst/>
              <a:gdLst/>
              <a:ahLst/>
              <a:cxnLst/>
              <a:rect r="r" b="b" t="t" l="l"/>
              <a:pathLst>
                <a:path h="192166" w="30724">
                  <a:moveTo>
                    <a:pt x="15362" y="0"/>
                  </a:moveTo>
                  <a:lnTo>
                    <a:pt x="15362" y="0"/>
                  </a:lnTo>
                  <a:cubicBezTo>
                    <a:pt x="30724" y="63134"/>
                    <a:pt x="30724" y="129032"/>
                    <a:pt x="15362" y="192166"/>
                  </a:cubicBezTo>
                  <a:cubicBezTo>
                    <a:pt x="0" y="129032"/>
                    <a:pt x="0" y="63134"/>
                    <a:pt x="15362" y="0"/>
                  </a:cubicBezTo>
                  <a:close/>
                </a:path>
              </a:pathLst>
            </a:custGeom>
            <a:solidFill>
              <a:srgbClr val="CFC9BD"/>
            </a:solidFill>
            <a:ln>
              <a:noFill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108997" y="6053674"/>
            <a:ext cx="313708" cy="313708"/>
            <a:chOff x="0" y="0"/>
            <a:chExt cx="192166" cy="192166"/>
          </a:xfrm>
        </p:grpSpPr>
        <p:sp>
          <p:nvSpPr>
            <p:cNvPr name="Freeform 10" id="10"/>
            <p:cNvSpPr/>
            <p:nvPr/>
          </p:nvSpPr>
          <p:spPr>
            <a:xfrm>
              <a:off x="80721" y="0"/>
              <a:ext cx="30724" cy="192166"/>
            </a:xfrm>
            <a:custGeom>
              <a:avLst/>
              <a:gdLst/>
              <a:ahLst/>
              <a:cxnLst/>
              <a:rect r="r" b="b" t="t" l="l"/>
              <a:pathLst>
                <a:path h="192166" w="30724">
                  <a:moveTo>
                    <a:pt x="15362" y="0"/>
                  </a:moveTo>
                  <a:lnTo>
                    <a:pt x="15362" y="0"/>
                  </a:lnTo>
                  <a:cubicBezTo>
                    <a:pt x="30724" y="63134"/>
                    <a:pt x="30724" y="129032"/>
                    <a:pt x="15362" y="192166"/>
                  </a:cubicBezTo>
                  <a:cubicBezTo>
                    <a:pt x="0" y="129032"/>
                    <a:pt x="0" y="63134"/>
                    <a:pt x="15362" y="0"/>
                  </a:cubicBezTo>
                  <a:close/>
                </a:path>
              </a:pathLst>
            </a:custGeom>
            <a:solidFill>
              <a:srgbClr val="CFC9BD"/>
            </a:solidFill>
            <a:ln>
              <a:noFill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438826" y="6053674"/>
            <a:ext cx="313708" cy="313708"/>
            <a:chOff x="0" y="0"/>
            <a:chExt cx="192166" cy="192166"/>
          </a:xfrm>
        </p:grpSpPr>
        <p:sp>
          <p:nvSpPr>
            <p:cNvPr name="Freeform 13" id="13"/>
            <p:cNvSpPr/>
            <p:nvPr/>
          </p:nvSpPr>
          <p:spPr>
            <a:xfrm>
              <a:off x="80721" y="0"/>
              <a:ext cx="30724" cy="192166"/>
            </a:xfrm>
            <a:custGeom>
              <a:avLst/>
              <a:gdLst/>
              <a:ahLst/>
              <a:cxnLst/>
              <a:rect r="r" b="b" t="t" l="l"/>
              <a:pathLst>
                <a:path h="192166" w="30724">
                  <a:moveTo>
                    <a:pt x="15362" y="0"/>
                  </a:moveTo>
                  <a:lnTo>
                    <a:pt x="15362" y="0"/>
                  </a:lnTo>
                  <a:cubicBezTo>
                    <a:pt x="30724" y="63134"/>
                    <a:pt x="30724" y="129032"/>
                    <a:pt x="15362" y="192166"/>
                  </a:cubicBezTo>
                  <a:cubicBezTo>
                    <a:pt x="0" y="129032"/>
                    <a:pt x="0" y="63134"/>
                    <a:pt x="15362" y="0"/>
                  </a:cubicBezTo>
                  <a:close/>
                </a:path>
              </a:pathLst>
            </a:custGeom>
            <a:solidFill>
              <a:srgbClr val="CFC9BD"/>
            </a:solidFill>
            <a:ln>
              <a:noFill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603741" y="6053674"/>
            <a:ext cx="313708" cy="313708"/>
            <a:chOff x="0" y="0"/>
            <a:chExt cx="192166" cy="192166"/>
          </a:xfrm>
        </p:grpSpPr>
        <p:sp>
          <p:nvSpPr>
            <p:cNvPr name="Freeform 16" id="16"/>
            <p:cNvSpPr/>
            <p:nvPr/>
          </p:nvSpPr>
          <p:spPr>
            <a:xfrm>
              <a:off x="80721" y="0"/>
              <a:ext cx="30724" cy="192166"/>
            </a:xfrm>
            <a:custGeom>
              <a:avLst/>
              <a:gdLst/>
              <a:ahLst/>
              <a:cxnLst/>
              <a:rect r="r" b="b" t="t" l="l"/>
              <a:pathLst>
                <a:path h="192166" w="30724">
                  <a:moveTo>
                    <a:pt x="15362" y="0"/>
                  </a:moveTo>
                  <a:lnTo>
                    <a:pt x="15362" y="0"/>
                  </a:lnTo>
                  <a:cubicBezTo>
                    <a:pt x="30724" y="63134"/>
                    <a:pt x="30724" y="129032"/>
                    <a:pt x="15362" y="192166"/>
                  </a:cubicBezTo>
                  <a:cubicBezTo>
                    <a:pt x="0" y="129032"/>
                    <a:pt x="0" y="63134"/>
                    <a:pt x="15362" y="0"/>
                  </a:cubicBezTo>
                  <a:close/>
                </a:path>
              </a:pathLst>
            </a:custGeom>
            <a:solidFill>
              <a:srgbClr val="CFC9BD"/>
            </a:solidFill>
            <a:ln>
              <a:noFill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719937" y="3595257"/>
            <a:ext cx="4230397" cy="2520022"/>
            <a:chOff x="0" y="0"/>
            <a:chExt cx="5640529" cy="3360029"/>
          </a:xfrm>
        </p:grpSpPr>
        <p:sp>
          <p:nvSpPr>
            <p:cNvPr name="TextBox 19" id="19"/>
            <p:cNvSpPr txBox="true"/>
            <p:nvPr/>
          </p:nvSpPr>
          <p:spPr>
            <a:xfrm rot="-5400000">
              <a:off x="-1176776" y="1167252"/>
              <a:ext cx="3360029" cy="1025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CFC9BD"/>
                  </a:solidFill>
                  <a:latin typeface="TT Bells"/>
                </a:rPr>
                <a:t>2015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153963" y="912864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1153963" y="1583565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7016895" y="3595257"/>
            <a:ext cx="4230397" cy="2520022"/>
            <a:chOff x="0" y="0"/>
            <a:chExt cx="5640529" cy="3360029"/>
          </a:xfrm>
        </p:grpSpPr>
        <p:sp>
          <p:nvSpPr>
            <p:cNvPr name="TextBox 23" id="23"/>
            <p:cNvSpPr txBox="true"/>
            <p:nvPr/>
          </p:nvSpPr>
          <p:spPr>
            <a:xfrm rot="-5400000">
              <a:off x="-1176776" y="1167252"/>
              <a:ext cx="3360029" cy="1025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0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CFC9BD"/>
                  </a:solidFill>
                  <a:latin typeface="TT Bells"/>
                </a:rPr>
                <a:t>2017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153963" y="784739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153963" y="1455440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3379595" y="3595257"/>
            <a:ext cx="4230397" cy="2520022"/>
            <a:chOff x="0" y="0"/>
            <a:chExt cx="5640529" cy="3360029"/>
          </a:xfrm>
        </p:grpSpPr>
        <p:sp>
          <p:nvSpPr>
            <p:cNvPr name="TextBox 27" id="27"/>
            <p:cNvSpPr txBox="true"/>
            <p:nvPr/>
          </p:nvSpPr>
          <p:spPr>
            <a:xfrm rot="-5400000">
              <a:off x="-1176776" y="1167252"/>
              <a:ext cx="3360029" cy="1025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0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CFC9BD"/>
                  </a:solidFill>
                  <a:latin typeface="TT Bells"/>
                </a:rPr>
                <a:t>2019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1153963" y="912864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1153963" y="1455440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3922429" y="6396266"/>
            <a:ext cx="4230397" cy="2520022"/>
            <a:chOff x="0" y="0"/>
            <a:chExt cx="5640529" cy="3360029"/>
          </a:xfrm>
        </p:grpSpPr>
        <p:sp>
          <p:nvSpPr>
            <p:cNvPr name="TextBox 31" id="31"/>
            <p:cNvSpPr txBox="true"/>
            <p:nvPr/>
          </p:nvSpPr>
          <p:spPr>
            <a:xfrm rot="-5400000">
              <a:off x="-1176776" y="1167252"/>
              <a:ext cx="3360029" cy="1025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0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CFC9BD"/>
                  </a:solidFill>
                  <a:latin typeface="TT Bells"/>
                </a:rPr>
                <a:t>2016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1153963" y="912864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1153963" y="1583565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you want to discuss. 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0255395" y="6396266"/>
            <a:ext cx="4230397" cy="2520022"/>
            <a:chOff x="0" y="0"/>
            <a:chExt cx="5640529" cy="3360029"/>
          </a:xfrm>
        </p:grpSpPr>
        <p:sp>
          <p:nvSpPr>
            <p:cNvPr name="TextBox 35" id="35"/>
            <p:cNvSpPr txBox="true"/>
            <p:nvPr/>
          </p:nvSpPr>
          <p:spPr>
            <a:xfrm rot="-5400000">
              <a:off x="-1176776" y="1167252"/>
              <a:ext cx="3360029" cy="1025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0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CFC9BD"/>
                  </a:solidFill>
                  <a:latin typeface="TT Bells"/>
                </a:rPr>
                <a:t>2018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1153963" y="912864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1153963" y="1583565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you want to discuss. 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39" id="39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  <p:sp>
        <p:nvSpPr>
          <p:cNvPr name="TextBox 41" id="41"/>
          <p:cNvSpPr txBox="true"/>
          <p:nvPr/>
        </p:nvSpPr>
        <p:spPr>
          <a:xfrm rot="0">
            <a:off x="914400" y="1271587"/>
            <a:ext cx="10742068" cy="105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515"/>
              </a:lnSpc>
            </a:pPr>
            <a:r>
              <a:rPr lang="en-US" sz="6500">
                <a:solidFill>
                  <a:srgbClr val="000000"/>
                </a:solidFill>
                <a:latin typeface="TT Bells"/>
              </a:rPr>
              <a:t>ADD A TIMELINE PAGE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8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012578" cy="10287000"/>
            <a:chOff x="0" y="0"/>
            <a:chExt cx="9350104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796" r="27772" b="28568"/>
            <a:stretch>
              <a:fillRect/>
            </a:stretch>
          </p:blipFill>
          <p:spPr>
            <a:xfrm>
              <a:off x="0" y="0"/>
              <a:ext cx="9350104" cy="13716000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 rot="-5400000">
            <a:off x="6757692" y="5129213"/>
            <a:ext cx="10287000" cy="0"/>
          </a:xfrm>
          <a:prstGeom prst="line">
            <a:avLst/>
          </a:prstGeom>
          <a:ln cap="flat" w="28575">
            <a:solidFill>
              <a:srgbClr val="CFC9B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11577918" y="2761181"/>
            <a:ext cx="675125" cy="675125"/>
            <a:chOff x="0" y="0"/>
            <a:chExt cx="900166" cy="900166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900166" cy="900166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69299" y="196083"/>
              <a:ext cx="73616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02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1577918" y="4805938"/>
            <a:ext cx="675125" cy="675125"/>
            <a:chOff x="0" y="0"/>
            <a:chExt cx="900166" cy="900166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900166" cy="900166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14" id="14"/>
            <p:cNvSpPr txBox="true"/>
            <p:nvPr/>
          </p:nvSpPr>
          <p:spPr>
            <a:xfrm rot="0">
              <a:off x="69299" y="196083"/>
              <a:ext cx="73616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03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577918" y="6850694"/>
            <a:ext cx="675125" cy="675125"/>
            <a:chOff x="0" y="0"/>
            <a:chExt cx="900166" cy="900166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900166" cy="900166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69299" y="196083"/>
              <a:ext cx="73616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04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1577918" y="8895450"/>
            <a:ext cx="675125" cy="675125"/>
            <a:chOff x="0" y="0"/>
            <a:chExt cx="900166" cy="900166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900166" cy="900166"/>
              <a:chOff x="0" y="0"/>
              <a:chExt cx="812800" cy="81280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24" id="24"/>
            <p:cNvSpPr txBox="true"/>
            <p:nvPr/>
          </p:nvSpPr>
          <p:spPr>
            <a:xfrm rot="0">
              <a:off x="69299" y="196083"/>
              <a:ext cx="73616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05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914400" y="3369631"/>
            <a:ext cx="5642750" cy="3204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515"/>
              </a:lnSpc>
              <a:spcBef>
                <a:spcPct val="0"/>
              </a:spcBef>
            </a:pPr>
            <a:r>
              <a:rPr lang="en-US" sz="6500" u="none">
                <a:solidFill>
                  <a:srgbClr val="000000"/>
                </a:solidFill>
                <a:latin typeface="TT Bells"/>
              </a:rPr>
              <a:t>ADD A TIMELINE PAGE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1577918" y="716425"/>
            <a:ext cx="675125" cy="675125"/>
            <a:chOff x="0" y="0"/>
            <a:chExt cx="900166" cy="900166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0" y="0"/>
              <a:ext cx="900166" cy="900166"/>
              <a:chOff x="0" y="0"/>
              <a:chExt cx="812800" cy="812800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FC9BD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30" id="30"/>
            <p:cNvSpPr txBox="true"/>
            <p:nvPr/>
          </p:nvSpPr>
          <p:spPr>
            <a:xfrm rot="0">
              <a:off x="69299" y="196083"/>
              <a:ext cx="73616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T Bells"/>
                </a:rPr>
                <a:t>01</a:t>
              </a:r>
            </a:p>
          </p:txBody>
        </p:sp>
      </p:grpSp>
      <p:sp>
        <p:nvSpPr>
          <p:cNvPr name="TextBox 31" id="31"/>
          <p:cNvSpPr txBox="true"/>
          <p:nvPr/>
        </p:nvSpPr>
        <p:spPr>
          <a:xfrm rot="-5400000">
            <a:off x="9601520" y="668224"/>
            <a:ext cx="2520022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CFC9BD"/>
                </a:solidFill>
                <a:latin typeface="TT Bells"/>
              </a:rPr>
              <a:t>2015</a:t>
            </a:r>
          </a:p>
        </p:txBody>
      </p:sp>
      <p:sp>
        <p:nvSpPr>
          <p:cNvPr name="TextBox 32" id="32"/>
          <p:cNvSpPr txBox="true"/>
          <p:nvPr/>
        </p:nvSpPr>
        <p:spPr>
          <a:xfrm rot="-5400000">
            <a:off x="9601520" y="4757738"/>
            <a:ext cx="2520022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CFC9BD"/>
                </a:solidFill>
                <a:latin typeface="TT Bells"/>
              </a:rPr>
              <a:t>2017</a:t>
            </a:r>
          </a:p>
        </p:txBody>
      </p:sp>
      <p:sp>
        <p:nvSpPr>
          <p:cNvPr name="TextBox 33" id="33"/>
          <p:cNvSpPr txBox="true"/>
          <p:nvPr/>
        </p:nvSpPr>
        <p:spPr>
          <a:xfrm rot="-5400000">
            <a:off x="9601520" y="8814080"/>
            <a:ext cx="2520022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CFC9BD"/>
                </a:solidFill>
                <a:latin typeface="TT Bells"/>
              </a:rPr>
              <a:t>2019</a:t>
            </a:r>
          </a:p>
        </p:txBody>
      </p:sp>
      <p:sp>
        <p:nvSpPr>
          <p:cNvPr name="TextBox 34" id="34"/>
          <p:cNvSpPr txBox="true"/>
          <p:nvPr/>
        </p:nvSpPr>
        <p:spPr>
          <a:xfrm rot="5400000">
            <a:off x="11712168" y="2796368"/>
            <a:ext cx="2520022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CFC9BD"/>
                </a:solidFill>
                <a:latin typeface="TT Bells"/>
              </a:rPr>
              <a:t>2016</a:t>
            </a:r>
          </a:p>
        </p:txBody>
      </p:sp>
      <p:sp>
        <p:nvSpPr>
          <p:cNvPr name="TextBox 35" id="35"/>
          <p:cNvSpPr txBox="true"/>
          <p:nvPr/>
        </p:nvSpPr>
        <p:spPr>
          <a:xfrm rot="5400000">
            <a:off x="11712168" y="6802494"/>
            <a:ext cx="2520022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CFC9BD"/>
                </a:solidFill>
                <a:latin typeface="TT Bells"/>
              </a:rPr>
              <a:t>2018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2522863" y="530688"/>
            <a:ext cx="3364925" cy="1155488"/>
            <a:chOff x="0" y="0"/>
            <a:chExt cx="4486566" cy="1540651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0" y="67070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2522863" y="4620200"/>
            <a:ext cx="3364925" cy="1155488"/>
            <a:chOff x="0" y="0"/>
            <a:chExt cx="4486566" cy="1540651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0" y="67070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2522863" y="8676543"/>
            <a:ext cx="3364925" cy="1155488"/>
            <a:chOff x="0" y="0"/>
            <a:chExt cx="4486566" cy="1540651"/>
          </a:xfrm>
        </p:grpSpPr>
        <p:sp>
          <p:nvSpPr>
            <p:cNvPr name="TextBox 43" id="43"/>
            <p:cNvSpPr txBox="true"/>
            <p:nvPr/>
          </p:nvSpPr>
          <p:spPr>
            <a:xfrm rot="0">
              <a:off x="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0" y="67070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7946471" y="2606768"/>
            <a:ext cx="3364925" cy="1155488"/>
            <a:chOff x="0" y="0"/>
            <a:chExt cx="4486566" cy="1540651"/>
          </a:xfrm>
        </p:grpSpPr>
        <p:sp>
          <p:nvSpPr>
            <p:cNvPr name="TextBox 46" id="46"/>
            <p:cNvSpPr txBox="true"/>
            <p:nvPr/>
          </p:nvSpPr>
          <p:spPr>
            <a:xfrm rot="0">
              <a:off x="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0">
              <a:off x="0" y="67070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algn="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7946471" y="6612893"/>
            <a:ext cx="3364925" cy="1155488"/>
            <a:chOff x="0" y="0"/>
            <a:chExt cx="4486566" cy="1540651"/>
          </a:xfrm>
        </p:grpSpPr>
        <p:sp>
          <p:nvSpPr>
            <p:cNvPr name="TextBox 49" id="49"/>
            <p:cNvSpPr txBox="true"/>
            <p:nvPr/>
          </p:nvSpPr>
          <p:spPr>
            <a:xfrm rot="0">
              <a:off x="0" y="0"/>
              <a:ext cx="44865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TT Bells"/>
                </a:rPr>
                <a:t>ADD A MAIN POINT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0">
              <a:off x="0" y="670701"/>
              <a:ext cx="4486566" cy="869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Elaborate on what</a:t>
              </a:r>
            </a:p>
            <a:p>
              <a:pPr algn="r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Alegreya Sans Regular Bold"/>
                </a:rPr>
                <a:t>you want to discuss.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7608186" y="741254"/>
            <a:ext cx="266700" cy="8804492"/>
            <a:chOff x="0" y="0"/>
            <a:chExt cx="355600" cy="11739323"/>
          </a:xfrm>
        </p:grpSpPr>
        <p:sp>
          <p:nvSpPr>
            <p:cNvPr name="TextBox 52" id="52"/>
            <p:cNvSpPr txBox="true"/>
            <p:nvPr/>
          </p:nvSpPr>
          <p:spPr>
            <a:xfrm rot="5400000">
              <a:off x="-1286266" y="10059357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PAGE NUMBER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5400000">
              <a:off x="-1286266" y="1286266"/>
              <a:ext cx="2966233" cy="393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160"/>
                </a:lnSpc>
              </a:pPr>
              <a:r>
                <a:rPr lang="en-US" sz="1800" spc="122">
                  <a:solidFill>
                    <a:srgbClr val="000000"/>
                  </a:solidFill>
                  <a:latin typeface="Alegreya Sans Regular Bold"/>
                </a:rPr>
                <a:t>PROJECT TIMELINE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DAFQ5ML16xY</dc:identifier>
  <dcterms:modified xsi:type="dcterms:W3CDTF">2011-08-01T06:04:30Z</dcterms:modified>
  <cp:revision>1</cp:revision>
  <dc:title>Copia de Beige and Black Simple &amp; Modern Project Timeline Presentation</dc:title>
</cp:coreProperties>
</file>