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77" r:id="rId2"/>
    <p:sldId id="257" r:id="rId3"/>
    <p:sldId id="374" r:id="rId4"/>
    <p:sldId id="324" r:id="rId5"/>
    <p:sldId id="325" r:id="rId6"/>
    <p:sldId id="375" r:id="rId7"/>
    <p:sldId id="376" r:id="rId8"/>
    <p:sldId id="377" r:id="rId9"/>
    <p:sldId id="378" r:id="rId10"/>
    <p:sldId id="379" r:id="rId11"/>
    <p:sldId id="380" r:id="rId12"/>
    <p:sldId id="381" r:id="rId13"/>
    <p:sldId id="382" r:id="rId14"/>
    <p:sldId id="384" r:id="rId15"/>
    <p:sldId id="385" r:id="rId16"/>
    <p:sldId id="386" r:id="rId17"/>
    <p:sldId id="383" r:id="rId18"/>
    <p:sldId id="292" r:id="rId19"/>
    <p:sldId id="287" r:id="rId20"/>
    <p:sldId id="288" r:id="rId21"/>
    <p:sldId id="289" r:id="rId22"/>
    <p:sldId id="290" r:id="rId23"/>
    <p:sldId id="291" r:id="rId24"/>
    <p:sldId id="294" r:id="rId25"/>
    <p:sldId id="293" r:id="rId26"/>
    <p:sldId id="295" r:id="rId27"/>
  </p:sldIdLst>
  <p:sldSz cx="12192000" cy="6858000"/>
  <p:notesSz cx="6858000" cy="9144000"/>
  <p:embeddedFontLst>
    <p:embeddedFont>
      <p:font typeface="Calibri Light" panose="020F0302020204030204" pitchFamily="34" charset="0"/>
      <p:regular r:id="rId30"/>
      <p:italic r:id="rId31"/>
    </p:embeddedFont>
    <p:embeddedFont>
      <p:font typeface="맑은 고딕" panose="020B0503020000020004" pitchFamily="50" charset="-127"/>
      <p:regular r:id="rId32"/>
      <p:bold r:id="rId33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04026"/>
    <a:srgbClr val="EFEFE7"/>
    <a:srgbClr val="85A05F"/>
    <a:srgbClr val="B3BDAF"/>
    <a:srgbClr val="546930"/>
    <a:srgbClr val="3D574A"/>
    <a:srgbClr val="2A5432"/>
    <a:srgbClr val="B71516"/>
    <a:srgbClr val="FCF7F6"/>
    <a:srgbClr val="FF49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16" autoAdjust="0"/>
    <p:restoredTop sz="94660"/>
  </p:normalViewPr>
  <p:slideViewPr>
    <p:cSldViewPr snapToGrid="0">
      <p:cViewPr>
        <p:scale>
          <a:sx n="75" d="100"/>
          <a:sy n="75" d="100"/>
        </p:scale>
        <p:origin x="1158" y="7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3" d="100"/>
          <a:sy n="83" d="100"/>
        </p:scale>
        <p:origin x="3066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9230B0E-39ED-45EA-AD95-669D0616B3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82B798-201A-4B14-B1F0-6A660C5C72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2F5857-B39B-4284-A086-C6DE2719C9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3EF34-7656-4396-AEBE-2B554E5E93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8782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2020-11-02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hyperlink" Target="http://www.pptmon.com/" TargetMode="Externa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5.sv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5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5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5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5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직사각형 19">
            <a:extLst>
              <a:ext uri="{FF2B5EF4-FFF2-40B4-BE49-F238E27FC236}">
                <a16:creationId xmlns:a16="http://schemas.microsoft.com/office/drawing/2014/main" id="{C9F1729D-CAF1-4777-85E2-BC89953A7066}"/>
              </a:ext>
            </a:extLst>
          </p:cNvPr>
          <p:cNvSpPr/>
          <p:nvPr userDrawn="1"/>
        </p:nvSpPr>
        <p:spPr>
          <a:xfrm>
            <a:off x="2339400" y="900000"/>
            <a:ext cx="7513200" cy="5058000"/>
          </a:xfrm>
          <a:prstGeom prst="rect">
            <a:avLst/>
          </a:prstGeom>
          <a:solidFill>
            <a:srgbClr val="204026"/>
          </a:solidFill>
          <a:ln w="9525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C33CBD83-3B3E-4F01-A7A6-5238F80ABB91}"/>
              </a:ext>
            </a:extLst>
          </p:cNvPr>
          <p:cNvSpPr/>
          <p:nvPr userDrawn="1"/>
        </p:nvSpPr>
        <p:spPr>
          <a:xfrm>
            <a:off x="2519400" y="1080000"/>
            <a:ext cx="7153200" cy="4698000"/>
          </a:xfrm>
          <a:prstGeom prst="rect">
            <a:avLst/>
          </a:prstGeom>
          <a:noFill/>
          <a:ln w="9525" cap="flat">
            <a:solidFill>
              <a:srgbClr val="EFEFE7"/>
            </a:solidFill>
            <a:prstDash val="solid"/>
            <a:miter/>
          </a:ln>
          <a:effectLst/>
        </p:spPr>
        <p:txBody>
          <a:bodyPr rtlCol="0" anchor="ctr"/>
          <a:lstStyle/>
          <a:p>
            <a:pPr algn="l"/>
            <a:endParaRPr lang="ko-KR" altLang="en-US"/>
          </a:p>
        </p:txBody>
      </p:sp>
      <p:pic>
        <p:nvPicPr>
          <p:cNvPr id="22" name="그림 21">
            <a:extLst>
              <a:ext uri="{FF2B5EF4-FFF2-40B4-BE49-F238E27FC236}">
                <a16:creationId xmlns:a16="http://schemas.microsoft.com/office/drawing/2014/main" id="{358B6080-D5C6-499B-B204-007D48B4BE7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49" t="-22" r="33718" b="74544"/>
          <a:stretch/>
        </p:blipFill>
        <p:spPr>
          <a:xfrm rot="16200000">
            <a:off x="10992200" y="1835500"/>
            <a:ext cx="1346200" cy="1053400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B49E9AF1-8143-4275-BA93-48F6F19506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583" t="29417" b="47254"/>
          <a:stretch/>
        </p:blipFill>
        <p:spPr>
          <a:xfrm rot="5400000" flipV="1">
            <a:off x="304801" y="-304799"/>
            <a:ext cx="736599" cy="1346200"/>
          </a:xfrm>
          <a:prstGeom prst="rect">
            <a:avLst/>
          </a:prstGeom>
        </p:spPr>
      </p:pic>
      <p:pic>
        <p:nvPicPr>
          <p:cNvPr id="4" name="Graphic 3">
            <a:hlinkClick r:id="rId4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22C5F923-265B-499C-8831-F698B806BB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79" b="28051"/>
          <a:stretch/>
        </p:blipFill>
        <p:spPr>
          <a:xfrm>
            <a:off x="0" y="4382373"/>
            <a:ext cx="3111500" cy="2475628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C75B8BDE-5FD6-4BAD-A557-9A33C1CB03F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586" r="25403" b="1"/>
          <a:stretch/>
        </p:blipFill>
        <p:spPr>
          <a:xfrm>
            <a:off x="9579183" y="0"/>
            <a:ext cx="2612817" cy="3035300"/>
          </a:xfrm>
          <a:prstGeom prst="rect">
            <a:avLst/>
          </a:prstGeom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1D5D3A47-5679-45E8-BC5E-6C50B84827F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422" t="-22" r="-2" b="36828"/>
          <a:stretch/>
        </p:blipFill>
        <p:spPr>
          <a:xfrm rot="16200000">
            <a:off x="10490135" y="5156134"/>
            <a:ext cx="790913" cy="2612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>
            <a:extLst>
              <a:ext uri="{FF2B5EF4-FFF2-40B4-BE49-F238E27FC236}">
                <a16:creationId xmlns:a16="http://schemas.microsoft.com/office/drawing/2014/main" id="{57806F5A-8A15-440B-AEEE-02BD8C4F3AA3}"/>
              </a:ext>
            </a:extLst>
          </p:cNvPr>
          <p:cNvSpPr/>
          <p:nvPr userDrawn="1"/>
        </p:nvSpPr>
        <p:spPr>
          <a:xfrm>
            <a:off x="539400" y="540000"/>
            <a:ext cx="11113200" cy="5778000"/>
          </a:xfrm>
          <a:prstGeom prst="rect">
            <a:avLst/>
          </a:prstGeom>
          <a:solidFill>
            <a:srgbClr val="204026"/>
          </a:solidFill>
          <a:ln w="9525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41BD6D35-6262-46C9-B03A-940279E295DA}"/>
              </a:ext>
            </a:extLst>
          </p:cNvPr>
          <p:cNvSpPr/>
          <p:nvPr userDrawn="1"/>
        </p:nvSpPr>
        <p:spPr>
          <a:xfrm>
            <a:off x="719400" y="720000"/>
            <a:ext cx="10753200" cy="5418000"/>
          </a:xfrm>
          <a:prstGeom prst="rect">
            <a:avLst/>
          </a:prstGeom>
          <a:noFill/>
          <a:ln w="9525" cap="flat">
            <a:solidFill>
              <a:srgbClr val="EFEFE7"/>
            </a:solidFill>
            <a:prstDash val="solid"/>
            <a:miter/>
          </a:ln>
          <a:effectLst/>
        </p:spPr>
        <p:txBody>
          <a:bodyPr rtlCol="0" anchor="ctr"/>
          <a:lstStyle/>
          <a:p>
            <a:pPr algn="l"/>
            <a:endParaRPr lang="ko-KR" altLang="en-US"/>
          </a:p>
        </p:txBody>
      </p:sp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79B009C4-1F53-4110-BD08-5EE1BEF0B1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822" r="20339"/>
          <a:stretch/>
        </p:blipFill>
        <p:spPr>
          <a:xfrm rot="10800000">
            <a:off x="0" y="4512169"/>
            <a:ext cx="2859314" cy="2345831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B4030B69-9868-4A12-A088-A56BA44F96F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59" b="60447"/>
          <a:stretch/>
        </p:blipFill>
        <p:spPr>
          <a:xfrm rot="10800000">
            <a:off x="9792842" y="0"/>
            <a:ext cx="2399158" cy="1492252"/>
          </a:xfrm>
          <a:prstGeom prst="rect">
            <a:avLst/>
          </a:prstGeom>
        </p:spPr>
      </p:pic>
      <p:sp>
        <p:nvSpPr>
          <p:cNvPr id="8" name="그림 개체 틀 5">
            <a:extLst>
              <a:ext uri="{FF2B5EF4-FFF2-40B4-BE49-F238E27FC236}">
                <a16:creationId xmlns:a16="http://schemas.microsoft.com/office/drawing/2014/main" id="{0914D6C3-8814-4684-885B-D879CA920E1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083234" y="1075009"/>
            <a:ext cx="3578606" cy="4785138"/>
          </a:xfrm>
          <a:prstGeom prst="roundRect">
            <a:avLst>
              <a:gd name="adj" fmla="val 192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5855777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>
            <a:extLst>
              <a:ext uri="{FF2B5EF4-FFF2-40B4-BE49-F238E27FC236}">
                <a16:creationId xmlns:a16="http://schemas.microsoft.com/office/drawing/2014/main" id="{D258E387-5400-4FA1-BCFB-2332C6079A4F}"/>
              </a:ext>
            </a:extLst>
          </p:cNvPr>
          <p:cNvSpPr/>
          <p:nvPr userDrawn="1"/>
        </p:nvSpPr>
        <p:spPr>
          <a:xfrm>
            <a:off x="539400" y="540000"/>
            <a:ext cx="11113200" cy="5778000"/>
          </a:xfrm>
          <a:prstGeom prst="rect">
            <a:avLst/>
          </a:prstGeom>
          <a:solidFill>
            <a:srgbClr val="204026"/>
          </a:solidFill>
          <a:ln w="9525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5B0991BC-2296-4BEF-8303-25CE76E1CC99}"/>
              </a:ext>
            </a:extLst>
          </p:cNvPr>
          <p:cNvSpPr/>
          <p:nvPr userDrawn="1"/>
        </p:nvSpPr>
        <p:spPr>
          <a:xfrm>
            <a:off x="719400" y="720000"/>
            <a:ext cx="10753200" cy="5418000"/>
          </a:xfrm>
          <a:prstGeom prst="rect">
            <a:avLst/>
          </a:prstGeom>
          <a:noFill/>
          <a:ln w="9525" cap="flat">
            <a:solidFill>
              <a:srgbClr val="EFEFE7"/>
            </a:solidFill>
            <a:prstDash val="solid"/>
            <a:miter/>
          </a:ln>
          <a:effectLst/>
        </p:spPr>
        <p:txBody>
          <a:bodyPr rtlCol="0" anchor="ctr"/>
          <a:lstStyle/>
          <a:p>
            <a:pPr algn="l"/>
            <a:endParaRPr lang="ko-KR" altLang="en-US"/>
          </a:p>
        </p:txBody>
      </p:sp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50944281-7315-4521-8AE6-A0AB55DD8B6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79" b="28051"/>
          <a:stretch/>
        </p:blipFill>
        <p:spPr>
          <a:xfrm>
            <a:off x="0" y="5011267"/>
            <a:ext cx="2321072" cy="1846733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269BC31A-3968-4DD2-9EE6-49C7505AE01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586" r="25403" b="1"/>
          <a:stretch/>
        </p:blipFill>
        <p:spPr>
          <a:xfrm>
            <a:off x="10242929" y="0"/>
            <a:ext cx="1949071" cy="2264229"/>
          </a:xfrm>
          <a:prstGeom prst="rect">
            <a:avLst/>
          </a:prstGeom>
        </p:spPr>
      </p:pic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0A193B08-87FC-4856-9B87-33C684CC4CC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809498" y="1082361"/>
            <a:ext cx="5775960" cy="348428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8972575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16580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A0AA798-D794-425E-BA64-2DD060502271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>
            <a:extLst>
              <a:ext uri="{FF2B5EF4-FFF2-40B4-BE49-F238E27FC236}">
                <a16:creationId xmlns:a16="http://schemas.microsoft.com/office/drawing/2014/main" id="{D258E387-5400-4FA1-BCFB-2332C6079A4F}"/>
              </a:ext>
            </a:extLst>
          </p:cNvPr>
          <p:cNvSpPr/>
          <p:nvPr userDrawn="1"/>
        </p:nvSpPr>
        <p:spPr>
          <a:xfrm>
            <a:off x="539400" y="540000"/>
            <a:ext cx="11113200" cy="5778000"/>
          </a:xfrm>
          <a:prstGeom prst="rect">
            <a:avLst/>
          </a:prstGeom>
          <a:solidFill>
            <a:srgbClr val="204026"/>
          </a:solidFill>
          <a:ln w="9525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5B0991BC-2296-4BEF-8303-25CE76E1CC99}"/>
              </a:ext>
            </a:extLst>
          </p:cNvPr>
          <p:cNvSpPr/>
          <p:nvPr userDrawn="1"/>
        </p:nvSpPr>
        <p:spPr>
          <a:xfrm>
            <a:off x="719400" y="720000"/>
            <a:ext cx="10753200" cy="5418000"/>
          </a:xfrm>
          <a:prstGeom prst="rect">
            <a:avLst/>
          </a:prstGeom>
          <a:noFill/>
          <a:ln w="9525" cap="flat">
            <a:solidFill>
              <a:srgbClr val="EFEFE7"/>
            </a:solidFill>
            <a:prstDash val="solid"/>
            <a:miter/>
          </a:ln>
          <a:effectLst/>
        </p:spPr>
        <p:txBody>
          <a:bodyPr rtlCol="0" anchor="ctr"/>
          <a:lstStyle/>
          <a:p>
            <a:pPr algn="l"/>
            <a:endParaRPr lang="ko-KR" altLang="en-US"/>
          </a:p>
        </p:txBody>
      </p:sp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50944281-7315-4521-8AE6-A0AB55DD8B6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79" b="28051"/>
          <a:stretch/>
        </p:blipFill>
        <p:spPr>
          <a:xfrm>
            <a:off x="0" y="5011267"/>
            <a:ext cx="2321072" cy="1846733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269BC31A-3968-4DD2-9EE6-49C7505AE01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586" r="25403" b="1"/>
          <a:stretch/>
        </p:blipFill>
        <p:spPr>
          <a:xfrm>
            <a:off x="10242929" y="0"/>
            <a:ext cx="1949071" cy="2264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884128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id="{2D65AD5B-8BF9-47C3-AAD7-47936813F40D}"/>
              </a:ext>
            </a:extLst>
          </p:cNvPr>
          <p:cNvSpPr/>
          <p:nvPr userDrawn="1"/>
        </p:nvSpPr>
        <p:spPr>
          <a:xfrm>
            <a:off x="2339400" y="900000"/>
            <a:ext cx="7513200" cy="5058000"/>
          </a:xfrm>
          <a:prstGeom prst="rect">
            <a:avLst/>
          </a:prstGeom>
          <a:solidFill>
            <a:srgbClr val="204026"/>
          </a:solidFill>
          <a:ln w="9525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9070ABD6-75DF-4FCB-821C-953D7224DE9C}"/>
              </a:ext>
            </a:extLst>
          </p:cNvPr>
          <p:cNvSpPr/>
          <p:nvPr userDrawn="1"/>
        </p:nvSpPr>
        <p:spPr>
          <a:xfrm>
            <a:off x="2519400" y="1080000"/>
            <a:ext cx="7153200" cy="4698000"/>
          </a:xfrm>
          <a:prstGeom prst="rect">
            <a:avLst/>
          </a:prstGeom>
          <a:noFill/>
          <a:ln w="9525" cap="flat">
            <a:solidFill>
              <a:srgbClr val="EFEFE7"/>
            </a:solidFill>
            <a:prstDash val="solid"/>
            <a:miter/>
          </a:ln>
          <a:effectLst/>
        </p:spPr>
        <p:txBody>
          <a:bodyPr rtlCol="0" anchor="ctr"/>
          <a:lstStyle/>
          <a:p>
            <a:pPr algn="l"/>
            <a:endParaRPr lang="ko-KR" altLang="en-US"/>
          </a:p>
        </p:txBody>
      </p:sp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3201D5EA-CF96-4D24-8043-BC0578FEE5B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55368"/>
          <a:stretch/>
        </p:blipFill>
        <p:spPr>
          <a:xfrm rot="16200000" flipH="1">
            <a:off x="8247158" y="2169300"/>
            <a:ext cx="5370288" cy="2519401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C20478E8-5D2D-4125-AF0D-96EB30D302F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253"/>
          <a:stretch/>
        </p:blipFill>
        <p:spPr>
          <a:xfrm rot="16200000" flipH="1">
            <a:off x="-970645" y="1714499"/>
            <a:ext cx="5370288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292755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>
            <a:extLst>
              <a:ext uri="{FF2B5EF4-FFF2-40B4-BE49-F238E27FC236}">
                <a16:creationId xmlns:a16="http://schemas.microsoft.com/office/drawing/2014/main" id="{57806F5A-8A15-440B-AEEE-02BD8C4F3AA3}"/>
              </a:ext>
            </a:extLst>
          </p:cNvPr>
          <p:cNvSpPr/>
          <p:nvPr userDrawn="1"/>
        </p:nvSpPr>
        <p:spPr>
          <a:xfrm>
            <a:off x="539400" y="540000"/>
            <a:ext cx="11113200" cy="5778000"/>
          </a:xfrm>
          <a:prstGeom prst="rect">
            <a:avLst/>
          </a:prstGeom>
          <a:solidFill>
            <a:srgbClr val="204026"/>
          </a:solidFill>
          <a:ln w="9525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41BD6D35-6262-46C9-B03A-940279E295DA}"/>
              </a:ext>
            </a:extLst>
          </p:cNvPr>
          <p:cNvSpPr/>
          <p:nvPr userDrawn="1"/>
        </p:nvSpPr>
        <p:spPr>
          <a:xfrm>
            <a:off x="719400" y="720000"/>
            <a:ext cx="10753200" cy="5418000"/>
          </a:xfrm>
          <a:prstGeom prst="rect">
            <a:avLst/>
          </a:prstGeom>
          <a:noFill/>
          <a:ln w="9525" cap="flat">
            <a:solidFill>
              <a:srgbClr val="EFEFE7"/>
            </a:solidFill>
            <a:prstDash val="solid"/>
            <a:miter/>
          </a:ln>
          <a:effectLst/>
        </p:spPr>
        <p:txBody>
          <a:bodyPr rtlCol="0" anchor="ctr"/>
          <a:lstStyle/>
          <a:p>
            <a:pPr algn="l"/>
            <a:endParaRPr lang="ko-KR" altLang="en-US"/>
          </a:p>
        </p:txBody>
      </p:sp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79B009C4-1F53-4110-BD08-5EE1BEF0B1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822" r="20339"/>
          <a:stretch/>
        </p:blipFill>
        <p:spPr>
          <a:xfrm rot="10800000">
            <a:off x="0" y="4512169"/>
            <a:ext cx="2859314" cy="2345831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B4030B69-9868-4A12-A088-A56BA44F96F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59" b="60447"/>
          <a:stretch/>
        </p:blipFill>
        <p:spPr>
          <a:xfrm rot="10800000">
            <a:off x="9792842" y="0"/>
            <a:ext cx="2399158" cy="1492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12058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>
            <a:extLst>
              <a:ext uri="{FF2B5EF4-FFF2-40B4-BE49-F238E27FC236}">
                <a16:creationId xmlns:a16="http://schemas.microsoft.com/office/drawing/2014/main" id="{D258E387-5400-4FA1-BCFB-2332C6079A4F}"/>
              </a:ext>
            </a:extLst>
          </p:cNvPr>
          <p:cNvSpPr/>
          <p:nvPr userDrawn="1"/>
        </p:nvSpPr>
        <p:spPr>
          <a:xfrm>
            <a:off x="539400" y="540000"/>
            <a:ext cx="11113200" cy="5778000"/>
          </a:xfrm>
          <a:prstGeom prst="rect">
            <a:avLst/>
          </a:prstGeom>
          <a:solidFill>
            <a:srgbClr val="204026"/>
          </a:solidFill>
          <a:ln w="9525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5B0991BC-2296-4BEF-8303-25CE76E1CC99}"/>
              </a:ext>
            </a:extLst>
          </p:cNvPr>
          <p:cNvSpPr/>
          <p:nvPr userDrawn="1"/>
        </p:nvSpPr>
        <p:spPr>
          <a:xfrm>
            <a:off x="719400" y="720000"/>
            <a:ext cx="10753200" cy="5418000"/>
          </a:xfrm>
          <a:prstGeom prst="rect">
            <a:avLst/>
          </a:prstGeom>
          <a:noFill/>
          <a:ln w="9525" cap="flat">
            <a:solidFill>
              <a:srgbClr val="EFEFE7"/>
            </a:solidFill>
            <a:prstDash val="solid"/>
            <a:miter/>
          </a:ln>
          <a:effectLst/>
        </p:spPr>
        <p:txBody>
          <a:bodyPr rtlCol="0" anchor="ctr"/>
          <a:lstStyle/>
          <a:p>
            <a:pPr algn="l"/>
            <a:endParaRPr lang="ko-KR" altLang="en-US"/>
          </a:p>
        </p:txBody>
      </p:sp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50944281-7315-4521-8AE6-A0AB55DD8B6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79" b="28051"/>
          <a:stretch/>
        </p:blipFill>
        <p:spPr>
          <a:xfrm>
            <a:off x="0" y="5011267"/>
            <a:ext cx="2321072" cy="1846733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269BC31A-3968-4DD2-9EE6-49C7505AE01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586" r="25403" b="1"/>
          <a:stretch/>
        </p:blipFill>
        <p:spPr>
          <a:xfrm>
            <a:off x="10242929" y="0"/>
            <a:ext cx="1949071" cy="2264229"/>
          </a:xfrm>
          <a:prstGeom prst="rect">
            <a:avLst/>
          </a:prstGeom>
        </p:spPr>
      </p:pic>
      <p:sp>
        <p:nvSpPr>
          <p:cNvPr id="9" name="그림 개체 틀 4">
            <a:extLst>
              <a:ext uri="{FF2B5EF4-FFF2-40B4-BE49-F238E27FC236}">
                <a16:creationId xmlns:a16="http://schemas.microsoft.com/office/drawing/2014/main" id="{E361530E-D705-4AA4-B6D3-4B49DEE6426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838912" y="2236558"/>
            <a:ext cx="4015082" cy="1737412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wrap="square" lIns="90000" tIns="8280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2" name="그림 개체 틀 4">
            <a:extLst>
              <a:ext uri="{FF2B5EF4-FFF2-40B4-BE49-F238E27FC236}">
                <a16:creationId xmlns:a16="http://schemas.microsoft.com/office/drawing/2014/main" id="{026DD98A-0308-4B15-BC49-E7C4C8FCE30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405266" y="2236558"/>
            <a:ext cx="4015082" cy="1737412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wrap="square" lIns="90000" tIns="8280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7300645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>
            <a:extLst>
              <a:ext uri="{FF2B5EF4-FFF2-40B4-BE49-F238E27FC236}">
                <a16:creationId xmlns:a16="http://schemas.microsoft.com/office/drawing/2014/main" id="{57806F5A-8A15-440B-AEEE-02BD8C4F3AA3}"/>
              </a:ext>
            </a:extLst>
          </p:cNvPr>
          <p:cNvSpPr/>
          <p:nvPr userDrawn="1"/>
        </p:nvSpPr>
        <p:spPr>
          <a:xfrm>
            <a:off x="539400" y="540000"/>
            <a:ext cx="11113200" cy="5778000"/>
          </a:xfrm>
          <a:prstGeom prst="rect">
            <a:avLst/>
          </a:prstGeom>
          <a:solidFill>
            <a:srgbClr val="204026"/>
          </a:solidFill>
          <a:ln w="9525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41BD6D35-6262-46C9-B03A-940279E295DA}"/>
              </a:ext>
            </a:extLst>
          </p:cNvPr>
          <p:cNvSpPr/>
          <p:nvPr userDrawn="1"/>
        </p:nvSpPr>
        <p:spPr>
          <a:xfrm>
            <a:off x="719400" y="720000"/>
            <a:ext cx="10753200" cy="5418000"/>
          </a:xfrm>
          <a:prstGeom prst="rect">
            <a:avLst/>
          </a:prstGeom>
          <a:noFill/>
          <a:ln w="9525" cap="flat">
            <a:solidFill>
              <a:srgbClr val="EFEFE7"/>
            </a:solidFill>
            <a:prstDash val="solid"/>
            <a:miter/>
          </a:ln>
          <a:effectLst/>
        </p:spPr>
        <p:txBody>
          <a:bodyPr rtlCol="0" anchor="ctr"/>
          <a:lstStyle/>
          <a:p>
            <a:pPr algn="l"/>
            <a:endParaRPr lang="ko-KR" altLang="en-US"/>
          </a:p>
        </p:txBody>
      </p:sp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B4030B69-9868-4A12-A088-A56BA44F96F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59" b="60447"/>
          <a:stretch/>
        </p:blipFill>
        <p:spPr>
          <a:xfrm rot="10800000">
            <a:off x="9792842" y="0"/>
            <a:ext cx="2399158" cy="1492252"/>
          </a:xfrm>
          <a:prstGeom prst="rect">
            <a:avLst/>
          </a:prstGeom>
        </p:spPr>
      </p:pic>
      <p:sp>
        <p:nvSpPr>
          <p:cNvPr id="8" name="그림 개체 틀 4">
            <a:extLst>
              <a:ext uri="{FF2B5EF4-FFF2-40B4-BE49-F238E27FC236}">
                <a16:creationId xmlns:a16="http://schemas.microsoft.com/office/drawing/2014/main" id="{F355482B-11FF-4A20-B55D-62F3F1DCF64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166445" y="1233501"/>
            <a:ext cx="3782926" cy="441762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wrap="square" lIns="90000" tIns="8280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8381560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>
            <a:extLst>
              <a:ext uri="{FF2B5EF4-FFF2-40B4-BE49-F238E27FC236}">
                <a16:creationId xmlns:a16="http://schemas.microsoft.com/office/drawing/2014/main" id="{D258E387-5400-4FA1-BCFB-2332C6079A4F}"/>
              </a:ext>
            </a:extLst>
          </p:cNvPr>
          <p:cNvSpPr/>
          <p:nvPr userDrawn="1"/>
        </p:nvSpPr>
        <p:spPr>
          <a:xfrm>
            <a:off x="539400" y="540000"/>
            <a:ext cx="11113200" cy="5778000"/>
          </a:xfrm>
          <a:prstGeom prst="rect">
            <a:avLst/>
          </a:prstGeom>
          <a:solidFill>
            <a:srgbClr val="204026"/>
          </a:solidFill>
          <a:ln w="9525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5B0991BC-2296-4BEF-8303-25CE76E1CC99}"/>
              </a:ext>
            </a:extLst>
          </p:cNvPr>
          <p:cNvSpPr/>
          <p:nvPr userDrawn="1"/>
        </p:nvSpPr>
        <p:spPr>
          <a:xfrm>
            <a:off x="719400" y="720000"/>
            <a:ext cx="10753200" cy="5418000"/>
          </a:xfrm>
          <a:prstGeom prst="rect">
            <a:avLst/>
          </a:prstGeom>
          <a:noFill/>
          <a:ln w="9525" cap="flat">
            <a:solidFill>
              <a:srgbClr val="EFEFE7"/>
            </a:solidFill>
            <a:prstDash val="solid"/>
            <a:miter/>
          </a:ln>
          <a:effectLst/>
        </p:spPr>
        <p:txBody>
          <a:bodyPr rtlCol="0" anchor="ctr"/>
          <a:lstStyle/>
          <a:p>
            <a:pPr algn="l"/>
            <a:endParaRPr lang="ko-KR" altLang="en-US"/>
          </a:p>
        </p:txBody>
      </p:sp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50944281-7315-4521-8AE6-A0AB55DD8B6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79" b="28051"/>
          <a:stretch/>
        </p:blipFill>
        <p:spPr>
          <a:xfrm>
            <a:off x="0" y="5011267"/>
            <a:ext cx="2321072" cy="1846733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269BC31A-3968-4DD2-9EE6-49C7505AE01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586" r="25403" b="1"/>
          <a:stretch/>
        </p:blipFill>
        <p:spPr>
          <a:xfrm>
            <a:off x="10242929" y="0"/>
            <a:ext cx="1949071" cy="2264229"/>
          </a:xfrm>
          <a:prstGeom prst="rect">
            <a:avLst/>
          </a:prstGeom>
        </p:spPr>
      </p:pic>
      <p:sp>
        <p:nvSpPr>
          <p:cNvPr id="9" name="그림 개체 틀 12">
            <a:extLst>
              <a:ext uri="{FF2B5EF4-FFF2-40B4-BE49-F238E27FC236}">
                <a16:creationId xmlns:a16="http://schemas.microsoft.com/office/drawing/2014/main" id="{73FA3CBC-C8E8-45A0-AB19-0A5BA72B1312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1503476" y="2345366"/>
            <a:ext cx="1947086" cy="194708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2" name="그림 개체 틀 12">
            <a:extLst>
              <a:ext uri="{FF2B5EF4-FFF2-40B4-BE49-F238E27FC236}">
                <a16:creationId xmlns:a16="http://schemas.microsoft.com/office/drawing/2014/main" id="{2C2441F2-B5ED-442D-B94B-716BEB32C4D5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8741438" y="2345366"/>
            <a:ext cx="1947086" cy="194708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3" name="그림 개체 틀 12">
            <a:extLst>
              <a:ext uri="{FF2B5EF4-FFF2-40B4-BE49-F238E27FC236}">
                <a16:creationId xmlns:a16="http://schemas.microsoft.com/office/drawing/2014/main" id="{9575941A-A562-48BC-AFE9-1566AD739509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6328784" y="2345366"/>
            <a:ext cx="1947086" cy="194708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4" name="그림 개체 틀 12">
            <a:extLst>
              <a:ext uri="{FF2B5EF4-FFF2-40B4-BE49-F238E27FC236}">
                <a16:creationId xmlns:a16="http://schemas.microsoft.com/office/drawing/2014/main" id="{64397EDC-C5B2-4112-ABF6-444360258A3F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3916130" y="2345366"/>
            <a:ext cx="1947086" cy="194708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7506207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>
            <a:extLst>
              <a:ext uri="{FF2B5EF4-FFF2-40B4-BE49-F238E27FC236}">
                <a16:creationId xmlns:a16="http://schemas.microsoft.com/office/drawing/2014/main" id="{57806F5A-8A15-440B-AEEE-02BD8C4F3AA3}"/>
              </a:ext>
            </a:extLst>
          </p:cNvPr>
          <p:cNvSpPr/>
          <p:nvPr userDrawn="1"/>
        </p:nvSpPr>
        <p:spPr>
          <a:xfrm>
            <a:off x="539400" y="540000"/>
            <a:ext cx="11113200" cy="5778000"/>
          </a:xfrm>
          <a:prstGeom prst="rect">
            <a:avLst/>
          </a:prstGeom>
          <a:solidFill>
            <a:srgbClr val="204026"/>
          </a:solidFill>
          <a:ln w="9525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41BD6D35-6262-46C9-B03A-940279E295DA}"/>
              </a:ext>
            </a:extLst>
          </p:cNvPr>
          <p:cNvSpPr/>
          <p:nvPr userDrawn="1"/>
        </p:nvSpPr>
        <p:spPr>
          <a:xfrm>
            <a:off x="719400" y="720000"/>
            <a:ext cx="10753200" cy="5418000"/>
          </a:xfrm>
          <a:prstGeom prst="rect">
            <a:avLst/>
          </a:prstGeom>
          <a:noFill/>
          <a:ln w="9525" cap="flat">
            <a:solidFill>
              <a:srgbClr val="EFEFE7"/>
            </a:solidFill>
            <a:prstDash val="solid"/>
            <a:miter/>
          </a:ln>
          <a:effectLst/>
        </p:spPr>
        <p:txBody>
          <a:bodyPr rtlCol="0" anchor="ctr"/>
          <a:lstStyle/>
          <a:p>
            <a:pPr algn="l"/>
            <a:endParaRPr lang="ko-KR" altLang="en-US"/>
          </a:p>
        </p:txBody>
      </p:sp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79B009C4-1F53-4110-BD08-5EE1BEF0B1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822" r="20339"/>
          <a:stretch/>
        </p:blipFill>
        <p:spPr>
          <a:xfrm rot="10800000">
            <a:off x="0" y="4512169"/>
            <a:ext cx="2859314" cy="2345831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B4030B69-9868-4A12-A088-A56BA44F96F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59" b="60447"/>
          <a:stretch/>
        </p:blipFill>
        <p:spPr>
          <a:xfrm rot="10800000">
            <a:off x="9792842" y="0"/>
            <a:ext cx="2399158" cy="1492252"/>
          </a:xfrm>
          <a:prstGeom prst="rect">
            <a:avLst/>
          </a:prstGeom>
        </p:spPr>
      </p:pic>
      <p:sp>
        <p:nvSpPr>
          <p:cNvPr id="8" name="그림 개체 틀 17">
            <a:extLst>
              <a:ext uri="{FF2B5EF4-FFF2-40B4-BE49-F238E27FC236}">
                <a16:creationId xmlns:a16="http://schemas.microsoft.com/office/drawing/2014/main" id="{90DB0EB5-F818-42B7-A6A0-BAC4A5E04F0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103130" y="1155123"/>
            <a:ext cx="1976212" cy="197621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3" name="그림 개체 틀 17">
            <a:extLst>
              <a:ext uri="{FF2B5EF4-FFF2-40B4-BE49-F238E27FC236}">
                <a16:creationId xmlns:a16="http://schemas.microsoft.com/office/drawing/2014/main" id="{F2CAEF2A-0BC1-4E3B-BEC0-CB2D4BE8E69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103130" y="3726667"/>
            <a:ext cx="1976212" cy="197621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4" name="그림 개체 틀 17">
            <a:extLst>
              <a:ext uri="{FF2B5EF4-FFF2-40B4-BE49-F238E27FC236}">
                <a16:creationId xmlns:a16="http://schemas.microsoft.com/office/drawing/2014/main" id="{8D58DC8F-FF76-4B6E-99FB-45B02D5E308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246630" y="1155123"/>
            <a:ext cx="1976212" cy="197621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5" name="그림 개체 틀 17">
            <a:extLst>
              <a:ext uri="{FF2B5EF4-FFF2-40B4-BE49-F238E27FC236}">
                <a16:creationId xmlns:a16="http://schemas.microsoft.com/office/drawing/2014/main" id="{42A87BC0-ABD3-4B14-9EA7-82B34596620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246630" y="3726667"/>
            <a:ext cx="1976212" cy="197621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8011201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>
            <a:extLst>
              <a:ext uri="{FF2B5EF4-FFF2-40B4-BE49-F238E27FC236}">
                <a16:creationId xmlns:a16="http://schemas.microsoft.com/office/drawing/2014/main" id="{D258E387-5400-4FA1-BCFB-2332C6079A4F}"/>
              </a:ext>
            </a:extLst>
          </p:cNvPr>
          <p:cNvSpPr/>
          <p:nvPr userDrawn="1"/>
        </p:nvSpPr>
        <p:spPr>
          <a:xfrm>
            <a:off x="539400" y="540000"/>
            <a:ext cx="11113200" cy="5778000"/>
          </a:xfrm>
          <a:prstGeom prst="rect">
            <a:avLst/>
          </a:prstGeom>
          <a:solidFill>
            <a:srgbClr val="204026"/>
          </a:solidFill>
          <a:ln w="9525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5B0991BC-2296-4BEF-8303-25CE76E1CC99}"/>
              </a:ext>
            </a:extLst>
          </p:cNvPr>
          <p:cNvSpPr/>
          <p:nvPr userDrawn="1"/>
        </p:nvSpPr>
        <p:spPr>
          <a:xfrm>
            <a:off x="719400" y="720000"/>
            <a:ext cx="10753200" cy="5418000"/>
          </a:xfrm>
          <a:prstGeom prst="rect">
            <a:avLst/>
          </a:prstGeom>
          <a:noFill/>
          <a:ln w="9525" cap="flat">
            <a:solidFill>
              <a:srgbClr val="EFEFE7"/>
            </a:solidFill>
            <a:prstDash val="solid"/>
            <a:miter/>
          </a:ln>
          <a:effectLst/>
        </p:spPr>
        <p:txBody>
          <a:bodyPr rtlCol="0" anchor="ctr"/>
          <a:lstStyle/>
          <a:p>
            <a:pPr algn="l"/>
            <a:endParaRPr lang="ko-KR" altLang="en-US"/>
          </a:p>
        </p:txBody>
      </p:sp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50944281-7315-4521-8AE6-A0AB55DD8B6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79" b="28051"/>
          <a:stretch/>
        </p:blipFill>
        <p:spPr>
          <a:xfrm>
            <a:off x="0" y="5011267"/>
            <a:ext cx="2321072" cy="1846733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269BC31A-3968-4DD2-9EE6-49C7505AE01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586" r="25403" b="1"/>
          <a:stretch/>
        </p:blipFill>
        <p:spPr>
          <a:xfrm>
            <a:off x="10242929" y="0"/>
            <a:ext cx="1949071" cy="2264229"/>
          </a:xfrm>
          <a:prstGeom prst="rect">
            <a:avLst/>
          </a:prstGeom>
        </p:spPr>
      </p:pic>
      <p:sp>
        <p:nvSpPr>
          <p:cNvPr id="9" name="그림 개체 틀 11">
            <a:extLst>
              <a:ext uri="{FF2B5EF4-FFF2-40B4-BE49-F238E27FC236}">
                <a16:creationId xmlns:a16="http://schemas.microsoft.com/office/drawing/2014/main" id="{2F196DFC-F4F6-4626-9E4B-2A9F16DBC95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507989" y="1071562"/>
            <a:ext cx="2179320" cy="4714876"/>
          </a:xfrm>
          <a:prstGeom prst="roundRect">
            <a:avLst>
              <a:gd name="adj" fmla="val 7322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>
              <a:defRPr lang="ko-KR" altLang="en-US" sz="20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503299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87" r:id="rId12"/>
    <p:sldLayoutId id="2147483664" r:id="rId13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svg"/><Relationship Id="rId7" Type="http://schemas.openxmlformats.org/officeDocument/2006/relationships/image" Target="../media/image14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Relationship Id="rId9" Type="http://schemas.openxmlformats.org/officeDocument/2006/relationships/image" Target="../media/image16.sv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sv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1060FF79-E306-4003-92E7-005E5F97C9DD}"/>
              </a:ext>
            </a:extLst>
          </p:cNvPr>
          <p:cNvSpPr txBox="1"/>
          <p:nvPr/>
        </p:nvSpPr>
        <p:spPr>
          <a:xfrm>
            <a:off x="2336800" y="1883370"/>
            <a:ext cx="7518400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7200" b="1" i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5500" dirty="0">
                <a:solidFill>
                  <a:srgbClr val="EFEFE7"/>
                </a:solidFill>
              </a:rPr>
              <a:t>Winter Bloom Design</a:t>
            </a:r>
            <a:endParaRPr lang="ko-KR" altLang="en-US" sz="5500" dirty="0">
              <a:solidFill>
                <a:srgbClr val="EFEFE7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07F1D34-ACFA-4AB6-B19C-9F7CE82A01BC}"/>
              </a:ext>
            </a:extLst>
          </p:cNvPr>
          <p:cNvSpPr txBox="1"/>
          <p:nvPr/>
        </p:nvSpPr>
        <p:spPr>
          <a:xfrm>
            <a:off x="2336800" y="3113717"/>
            <a:ext cx="7518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EFEFE7"/>
                </a:solidFill>
                <a:cs typeface="Arial" panose="020B0604020202020204" pitchFamily="34" charset="0"/>
              </a:rPr>
              <a:t>Insert the sub title of your presentation</a:t>
            </a:r>
            <a:endParaRPr lang="ko-KR" altLang="en-US" sz="2400" dirty="0">
              <a:solidFill>
                <a:srgbClr val="EFEFE7"/>
              </a:solidFill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8475D76-4211-46F3-8BA5-6BE6EC4D787F}"/>
              </a:ext>
            </a:extLst>
          </p:cNvPr>
          <p:cNvSpPr txBox="1"/>
          <p:nvPr/>
        </p:nvSpPr>
        <p:spPr>
          <a:xfrm>
            <a:off x="2336800" y="4646006"/>
            <a:ext cx="7518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EFEFE7"/>
                </a:solidFill>
              </a:rPr>
              <a:t>00. 00. 20xx</a:t>
            </a:r>
            <a:endParaRPr lang="ko-KR" altLang="en-US" sz="2000" dirty="0">
              <a:solidFill>
                <a:srgbClr val="EFEFE7"/>
              </a:solidFill>
            </a:endParaRPr>
          </a:p>
        </p:txBody>
      </p:sp>
      <p:sp>
        <p:nvSpPr>
          <p:cNvPr id="18" name="자유형: 도형 17">
            <a:extLst>
              <a:ext uri="{FF2B5EF4-FFF2-40B4-BE49-F238E27FC236}">
                <a16:creationId xmlns:a16="http://schemas.microsoft.com/office/drawing/2014/main" id="{81BF4D16-F27D-486D-80C0-0355CBC9E576}"/>
              </a:ext>
            </a:extLst>
          </p:cNvPr>
          <p:cNvSpPr/>
          <p:nvPr/>
        </p:nvSpPr>
        <p:spPr>
          <a:xfrm>
            <a:off x="3722867" y="3969657"/>
            <a:ext cx="4746265" cy="441750"/>
          </a:xfrm>
          <a:custGeom>
            <a:avLst/>
            <a:gdLst>
              <a:gd name="connsiteX0" fmla="*/ 9824531 w 9824532"/>
              <a:gd name="connsiteY0" fmla="*/ 0 h 914400"/>
              <a:gd name="connsiteX1" fmla="*/ 9824532 w 9824532"/>
              <a:gd name="connsiteY1" fmla="*/ 0 h 914400"/>
              <a:gd name="connsiteX2" fmla="*/ 9824532 w 9824532"/>
              <a:gd name="connsiteY2" fmla="*/ 914400 h 914400"/>
              <a:gd name="connsiteX3" fmla="*/ 9824531 w 9824532"/>
              <a:gd name="connsiteY3" fmla="*/ 914400 h 914400"/>
              <a:gd name="connsiteX4" fmla="*/ 0 w 9824532"/>
              <a:gd name="connsiteY4" fmla="*/ 0 h 914400"/>
              <a:gd name="connsiteX5" fmla="*/ 9768475 w 9824532"/>
              <a:gd name="connsiteY5" fmla="*/ 0 h 914400"/>
              <a:gd name="connsiteX6" fmla="*/ 9418125 w 9824532"/>
              <a:gd name="connsiteY6" fmla="*/ 457200 h 914400"/>
              <a:gd name="connsiteX7" fmla="*/ 9768475 w 9824532"/>
              <a:gd name="connsiteY7" fmla="*/ 914400 h 914400"/>
              <a:gd name="connsiteX8" fmla="*/ 0 w 9824532"/>
              <a:gd name="connsiteY8" fmla="*/ 914400 h 914400"/>
              <a:gd name="connsiteX9" fmla="*/ 350350 w 9824532"/>
              <a:gd name="connsiteY9" fmla="*/ 4572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824532" h="914400">
                <a:moveTo>
                  <a:pt x="9824531" y="0"/>
                </a:moveTo>
                <a:lnTo>
                  <a:pt x="9824532" y="0"/>
                </a:lnTo>
                <a:lnTo>
                  <a:pt x="9824532" y="914400"/>
                </a:lnTo>
                <a:lnTo>
                  <a:pt x="9824531" y="914400"/>
                </a:lnTo>
                <a:close/>
                <a:moveTo>
                  <a:pt x="0" y="0"/>
                </a:moveTo>
                <a:lnTo>
                  <a:pt x="9768475" y="0"/>
                </a:lnTo>
                <a:lnTo>
                  <a:pt x="9418125" y="457200"/>
                </a:lnTo>
                <a:lnTo>
                  <a:pt x="9768475" y="914400"/>
                </a:lnTo>
                <a:lnTo>
                  <a:pt x="0" y="914400"/>
                </a:lnTo>
                <a:lnTo>
                  <a:pt x="350350" y="457200"/>
                </a:lnTo>
                <a:close/>
              </a:path>
            </a:pathLst>
          </a:custGeom>
          <a:solidFill>
            <a:srgbClr val="EFEF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dirty="0">
                <a:solidFill>
                  <a:srgbClr val="3D574A"/>
                </a:solidFill>
              </a:rPr>
              <a:t>Lorem ipsum dolor sit </a:t>
            </a:r>
            <a:r>
              <a:rPr lang="en-US" altLang="ko-KR" sz="2000" dirty="0" err="1">
                <a:solidFill>
                  <a:srgbClr val="3D574A"/>
                </a:solidFill>
              </a:rPr>
              <a:t>amet</a:t>
            </a:r>
            <a:endParaRPr lang="ko-KR" altLang="en-US" sz="2000" dirty="0">
              <a:solidFill>
                <a:srgbClr val="3D574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CCCE20D-6581-4142-B853-1C620FC55233}"/>
              </a:ext>
            </a:extLst>
          </p:cNvPr>
          <p:cNvSpPr txBox="1"/>
          <p:nvPr/>
        </p:nvSpPr>
        <p:spPr>
          <a:xfrm>
            <a:off x="1828800" y="1195534"/>
            <a:ext cx="853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400" b="1">
                <a:solidFill>
                  <a:srgbClr val="40493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i="1" dirty="0">
                <a:solidFill>
                  <a:srgbClr val="EFEFE7"/>
                </a:solidFill>
              </a:rPr>
              <a:t>Insert Your Title Here</a:t>
            </a:r>
            <a:endParaRPr lang="ko-KR" altLang="en-US" sz="2800" i="1" dirty="0">
              <a:solidFill>
                <a:srgbClr val="EFEFE7"/>
              </a:solidFill>
            </a:endParaRPr>
          </a:p>
        </p:txBody>
      </p:sp>
      <p:sp>
        <p:nvSpPr>
          <p:cNvPr id="3" name="자유형: 도형 2">
            <a:extLst>
              <a:ext uri="{FF2B5EF4-FFF2-40B4-BE49-F238E27FC236}">
                <a16:creationId xmlns:a16="http://schemas.microsoft.com/office/drawing/2014/main" id="{F4425412-A782-4D7E-810A-5EB1A72B863B}"/>
              </a:ext>
            </a:extLst>
          </p:cNvPr>
          <p:cNvSpPr>
            <a:spLocks noChangeAspect="1"/>
          </p:cNvSpPr>
          <p:nvPr/>
        </p:nvSpPr>
        <p:spPr>
          <a:xfrm>
            <a:off x="6368165" y="4321337"/>
            <a:ext cx="378000" cy="378000"/>
          </a:xfrm>
          <a:custGeom>
            <a:avLst/>
            <a:gdLst>
              <a:gd name="connsiteX0" fmla="*/ 94750 w 378000"/>
              <a:gd name="connsiteY0" fmla="*/ 157250 h 378000"/>
              <a:gd name="connsiteX1" fmla="*/ 63000 w 378000"/>
              <a:gd name="connsiteY1" fmla="*/ 189000 h 378000"/>
              <a:gd name="connsiteX2" fmla="*/ 94750 w 378000"/>
              <a:gd name="connsiteY2" fmla="*/ 220750 h 378000"/>
              <a:gd name="connsiteX3" fmla="*/ 283250 w 378000"/>
              <a:gd name="connsiteY3" fmla="*/ 220750 h 378000"/>
              <a:gd name="connsiteX4" fmla="*/ 315000 w 378000"/>
              <a:gd name="connsiteY4" fmla="*/ 189000 h 378000"/>
              <a:gd name="connsiteX5" fmla="*/ 283250 w 378000"/>
              <a:gd name="connsiteY5" fmla="*/ 157250 h 378000"/>
              <a:gd name="connsiteX6" fmla="*/ 189000 w 378000"/>
              <a:gd name="connsiteY6" fmla="*/ 0 h 378000"/>
              <a:gd name="connsiteX7" fmla="*/ 378000 w 378000"/>
              <a:gd name="connsiteY7" fmla="*/ 189000 h 378000"/>
              <a:gd name="connsiteX8" fmla="*/ 189000 w 378000"/>
              <a:gd name="connsiteY8" fmla="*/ 378000 h 378000"/>
              <a:gd name="connsiteX9" fmla="*/ 0 w 378000"/>
              <a:gd name="connsiteY9" fmla="*/ 189000 h 378000"/>
              <a:gd name="connsiteX10" fmla="*/ 189000 w 378000"/>
              <a:gd name="connsiteY10" fmla="*/ 0 h 37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78000" h="378000">
                <a:moveTo>
                  <a:pt x="94750" y="157250"/>
                </a:moveTo>
                <a:cubicBezTo>
                  <a:pt x="77215" y="157250"/>
                  <a:pt x="63000" y="171465"/>
                  <a:pt x="63000" y="189000"/>
                </a:cubicBezTo>
                <a:cubicBezTo>
                  <a:pt x="63000" y="206535"/>
                  <a:pt x="77215" y="220750"/>
                  <a:pt x="94750" y="220750"/>
                </a:cubicBezTo>
                <a:lnTo>
                  <a:pt x="283250" y="220750"/>
                </a:lnTo>
                <a:cubicBezTo>
                  <a:pt x="300785" y="220750"/>
                  <a:pt x="315000" y="206535"/>
                  <a:pt x="315000" y="189000"/>
                </a:cubicBezTo>
                <a:cubicBezTo>
                  <a:pt x="315000" y="171465"/>
                  <a:pt x="300785" y="157250"/>
                  <a:pt x="283250" y="157250"/>
                </a:cubicBezTo>
                <a:close/>
                <a:moveTo>
                  <a:pt x="189000" y="0"/>
                </a:moveTo>
                <a:cubicBezTo>
                  <a:pt x="293382" y="0"/>
                  <a:pt x="378000" y="84618"/>
                  <a:pt x="378000" y="189000"/>
                </a:cubicBezTo>
                <a:cubicBezTo>
                  <a:pt x="378000" y="293382"/>
                  <a:pt x="293382" y="378000"/>
                  <a:pt x="189000" y="378000"/>
                </a:cubicBezTo>
                <a:cubicBezTo>
                  <a:pt x="84618" y="378000"/>
                  <a:pt x="0" y="293382"/>
                  <a:pt x="0" y="189000"/>
                </a:cubicBezTo>
                <a:cubicBezTo>
                  <a:pt x="0" y="84618"/>
                  <a:pt x="84618" y="0"/>
                  <a:pt x="189000" y="0"/>
                </a:cubicBezTo>
                <a:close/>
              </a:path>
            </a:pathLst>
          </a:custGeom>
          <a:solidFill>
            <a:srgbClr val="EFEFE7"/>
          </a:solidFill>
          <a:ln w="7964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100" b="1" dirty="0">
              <a:solidFill>
                <a:srgbClr val="EFEFE7"/>
              </a:solidFill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C9C3EA75-6017-469B-9928-0C3D37E634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31975" y="2651629"/>
            <a:ext cx="377825" cy="37782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A1F593B-1BBA-48BC-A40F-BFB67F05E5A6}"/>
              </a:ext>
            </a:extLst>
          </p:cNvPr>
          <p:cNvSpPr txBox="1"/>
          <p:nvPr/>
        </p:nvSpPr>
        <p:spPr>
          <a:xfrm>
            <a:off x="2445900" y="2603192"/>
            <a:ext cx="33706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rgbClr val="EFEFE7"/>
                </a:solidFill>
              </a:rPr>
              <a:t>Lorem ipsum dolor sit </a:t>
            </a:r>
            <a:r>
              <a:rPr lang="en-US" altLang="ko-KR" sz="2000" b="1" dirty="0" err="1">
                <a:solidFill>
                  <a:srgbClr val="EFEFE7"/>
                </a:solidFill>
              </a:rPr>
              <a:t>amet</a:t>
            </a:r>
            <a:r>
              <a:rPr lang="en-US" altLang="ko-KR" sz="2000" b="1" dirty="0">
                <a:solidFill>
                  <a:srgbClr val="EFEFE7"/>
                </a:solidFill>
              </a:rPr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9702A17-3B49-43D5-A153-716E4609FBCD}"/>
              </a:ext>
            </a:extLst>
          </p:cNvPr>
          <p:cNvSpPr txBox="1"/>
          <p:nvPr/>
        </p:nvSpPr>
        <p:spPr>
          <a:xfrm>
            <a:off x="2480536" y="3029151"/>
            <a:ext cx="33432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EFEFE7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EFEFE7"/>
                </a:solidFill>
              </a:rPr>
              <a:t>amet</a:t>
            </a:r>
            <a:r>
              <a:rPr lang="en-US" altLang="ko-KR" sz="1400" dirty="0">
                <a:solidFill>
                  <a:srgbClr val="EFEFE7"/>
                </a:solidFill>
              </a:rPr>
              <a:t>, </a:t>
            </a:r>
            <a:r>
              <a:rPr lang="en-US" altLang="ko-KR" sz="1400" dirty="0" err="1">
                <a:solidFill>
                  <a:srgbClr val="EFEFE7"/>
                </a:solidFill>
              </a:rPr>
              <a:t>consectetur</a:t>
            </a:r>
            <a:r>
              <a:rPr lang="en-US" altLang="ko-KR" sz="1400" dirty="0">
                <a:solidFill>
                  <a:srgbClr val="EFEFE7"/>
                </a:solidFill>
              </a:rPr>
              <a:t> </a:t>
            </a:r>
            <a:r>
              <a:rPr lang="en-US" altLang="ko-KR" sz="1400" dirty="0" err="1">
                <a:solidFill>
                  <a:srgbClr val="EFEFE7"/>
                </a:solidFill>
              </a:rPr>
              <a:t>adipiscing</a:t>
            </a:r>
            <a:r>
              <a:rPr lang="en-US" altLang="ko-KR" sz="1400" dirty="0">
                <a:solidFill>
                  <a:srgbClr val="EFEFE7"/>
                </a:solidFill>
              </a:rPr>
              <a:t> </a:t>
            </a:r>
            <a:r>
              <a:rPr lang="en-US" altLang="ko-KR" sz="1400" dirty="0" err="1">
                <a:solidFill>
                  <a:srgbClr val="EFEFE7"/>
                </a:solidFill>
              </a:rPr>
              <a:t>elit</a:t>
            </a:r>
            <a:endParaRPr lang="en-US" altLang="ko-KR" sz="1400" dirty="0">
              <a:solidFill>
                <a:srgbClr val="EFEFE7"/>
              </a:solidFill>
            </a:endParaRPr>
          </a:p>
        </p:txBody>
      </p:sp>
      <p:pic>
        <p:nvPicPr>
          <p:cNvPr id="7" name="그래픽 6">
            <a:extLst>
              <a:ext uri="{FF2B5EF4-FFF2-40B4-BE49-F238E27FC236}">
                <a16:creationId xmlns:a16="http://schemas.microsoft.com/office/drawing/2014/main" id="{2757428E-8C40-4CA7-ABBE-0ABC7CF4C7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68165" y="2651629"/>
            <a:ext cx="377825" cy="37782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7937D6B-8060-4B48-8791-2DD9666AE0FF}"/>
              </a:ext>
            </a:extLst>
          </p:cNvPr>
          <p:cNvSpPr txBox="1"/>
          <p:nvPr/>
        </p:nvSpPr>
        <p:spPr>
          <a:xfrm>
            <a:off x="6982090" y="2603192"/>
            <a:ext cx="33706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rgbClr val="EFEFE7"/>
                </a:solidFill>
              </a:rPr>
              <a:t>Lorem ipsum dolor sit </a:t>
            </a:r>
            <a:r>
              <a:rPr lang="en-US" altLang="ko-KR" sz="2000" b="1" dirty="0" err="1">
                <a:solidFill>
                  <a:srgbClr val="EFEFE7"/>
                </a:solidFill>
              </a:rPr>
              <a:t>amet</a:t>
            </a:r>
            <a:r>
              <a:rPr lang="en-US" altLang="ko-KR" sz="2000" b="1" dirty="0">
                <a:solidFill>
                  <a:srgbClr val="EFEFE7"/>
                </a:solidFill>
              </a:rPr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85483FE-5F43-4C46-A373-EA89AFF2B5B7}"/>
              </a:ext>
            </a:extLst>
          </p:cNvPr>
          <p:cNvSpPr txBox="1"/>
          <p:nvPr/>
        </p:nvSpPr>
        <p:spPr>
          <a:xfrm>
            <a:off x="7016726" y="3029151"/>
            <a:ext cx="33432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EFEFE7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EFEFE7"/>
                </a:solidFill>
              </a:rPr>
              <a:t>amet</a:t>
            </a:r>
            <a:r>
              <a:rPr lang="en-US" altLang="ko-KR" sz="1400" dirty="0">
                <a:solidFill>
                  <a:srgbClr val="EFEFE7"/>
                </a:solidFill>
              </a:rPr>
              <a:t>, </a:t>
            </a:r>
            <a:r>
              <a:rPr lang="en-US" altLang="ko-KR" sz="1400" dirty="0" err="1">
                <a:solidFill>
                  <a:srgbClr val="EFEFE7"/>
                </a:solidFill>
              </a:rPr>
              <a:t>consectetur</a:t>
            </a:r>
            <a:r>
              <a:rPr lang="en-US" altLang="ko-KR" sz="1400" dirty="0">
                <a:solidFill>
                  <a:srgbClr val="EFEFE7"/>
                </a:solidFill>
              </a:rPr>
              <a:t> </a:t>
            </a:r>
            <a:r>
              <a:rPr lang="en-US" altLang="ko-KR" sz="1400" dirty="0" err="1">
                <a:solidFill>
                  <a:srgbClr val="EFEFE7"/>
                </a:solidFill>
              </a:rPr>
              <a:t>adipiscing</a:t>
            </a:r>
            <a:r>
              <a:rPr lang="en-US" altLang="ko-KR" sz="1400" dirty="0">
                <a:solidFill>
                  <a:srgbClr val="EFEFE7"/>
                </a:solidFill>
              </a:rPr>
              <a:t> </a:t>
            </a:r>
            <a:r>
              <a:rPr lang="en-US" altLang="ko-KR" sz="1400" dirty="0" err="1">
                <a:solidFill>
                  <a:srgbClr val="EFEFE7"/>
                </a:solidFill>
              </a:rPr>
              <a:t>elit</a:t>
            </a:r>
            <a:endParaRPr lang="en-US" altLang="ko-KR" sz="1400" dirty="0">
              <a:solidFill>
                <a:srgbClr val="EFEFE7"/>
              </a:solidFill>
            </a:endParaRPr>
          </a:p>
        </p:txBody>
      </p:sp>
      <p:pic>
        <p:nvPicPr>
          <p:cNvPr id="10" name="그래픽 9">
            <a:extLst>
              <a:ext uri="{FF2B5EF4-FFF2-40B4-BE49-F238E27FC236}">
                <a16:creationId xmlns:a16="http://schemas.microsoft.com/office/drawing/2014/main" id="{DA3D903C-1815-45D2-86A1-68531229AF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31975" y="4321337"/>
            <a:ext cx="377825" cy="37782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E9BDFB8-41E2-4EE9-9870-4A07BC06F3D5}"/>
              </a:ext>
            </a:extLst>
          </p:cNvPr>
          <p:cNvSpPr txBox="1"/>
          <p:nvPr/>
        </p:nvSpPr>
        <p:spPr>
          <a:xfrm>
            <a:off x="2445900" y="4272900"/>
            <a:ext cx="33706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rgbClr val="EFEFE7"/>
                </a:solidFill>
              </a:rPr>
              <a:t>Lorem ipsum dolor sit </a:t>
            </a:r>
            <a:r>
              <a:rPr lang="en-US" altLang="ko-KR" sz="2000" b="1" dirty="0" err="1">
                <a:solidFill>
                  <a:srgbClr val="EFEFE7"/>
                </a:solidFill>
              </a:rPr>
              <a:t>amet</a:t>
            </a:r>
            <a:r>
              <a:rPr lang="en-US" altLang="ko-KR" sz="2000" b="1" dirty="0">
                <a:solidFill>
                  <a:srgbClr val="EFEFE7"/>
                </a:solidFill>
              </a:rPr>
              <a:t>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AE9E6B3-B124-4D51-830D-CC13C22A0BAD}"/>
              </a:ext>
            </a:extLst>
          </p:cNvPr>
          <p:cNvSpPr txBox="1"/>
          <p:nvPr/>
        </p:nvSpPr>
        <p:spPr>
          <a:xfrm>
            <a:off x="2480536" y="4698859"/>
            <a:ext cx="33432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EFEFE7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EFEFE7"/>
                </a:solidFill>
              </a:rPr>
              <a:t>amet</a:t>
            </a:r>
            <a:r>
              <a:rPr lang="en-US" altLang="ko-KR" sz="1400" dirty="0">
                <a:solidFill>
                  <a:srgbClr val="EFEFE7"/>
                </a:solidFill>
              </a:rPr>
              <a:t>, </a:t>
            </a:r>
            <a:r>
              <a:rPr lang="en-US" altLang="ko-KR" sz="1400" dirty="0" err="1">
                <a:solidFill>
                  <a:srgbClr val="EFEFE7"/>
                </a:solidFill>
              </a:rPr>
              <a:t>consectetur</a:t>
            </a:r>
            <a:r>
              <a:rPr lang="en-US" altLang="ko-KR" sz="1400" dirty="0">
                <a:solidFill>
                  <a:srgbClr val="EFEFE7"/>
                </a:solidFill>
              </a:rPr>
              <a:t> </a:t>
            </a:r>
            <a:r>
              <a:rPr lang="en-US" altLang="ko-KR" sz="1400" dirty="0" err="1">
                <a:solidFill>
                  <a:srgbClr val="EFEFE7"/>
                </a:solidFill>
              </a:rPr>
              <a:t>adipiscing</a:t>
            </a:r>
            <a:r>
              <a:rPr lang="en-US" altLang="ko-KR" sz="1400" dirty="0">
                <a:solidFill>
                  <a:srgbClr val="EFEFE7"/>
                </a:solidFill>
              </a:rPr>
              <a:t> </a:t>
            </a:r>
            <a:r>
              <a:rPr lang="en-US" altLang="ko-KR" sz="1400" dirty="0" err="1">
                <a:solidFill>
                  <a:srgbClr val="EFEFE7"/>
                </a:solidFill>
              </a:rPr>
              <a:t>elit</a:t>
            </a:r>
            <a:endParaRPr lang="en-US" altLang="ko-KR" sz="1400" dirty="0">
              <a:solidFill>
                <a:srgbClr val="EFEFE7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64C42C-D32F-4D25-ADFC-6C8C66FC09A3}"/>
              </a:ext>
            </a:extLst>
          </p:cNvPr>
          <p:cNvSpPr txBox="1"/>
          <p:nvPr/>
        </p:nvSpPr>
        <p:spPr>
          <a:xfrm>
            <a:off x="6982090" y="4272900"/>
            <a:ext cx="33706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rgbClr val="EFEFE7"/>
                </a:solidFill>
              </a:rPr>
              <a:t>Lorem ipsum dolor sit </a:t>
            </a:r>
            <a:r>
              <a:rPr lang="en-US" altLang="ko-KR" sz="2000" b="1" dirty="0" err="1">
                <a:solidFill>
                  <a:srgbClr val="EFEFE7"/>
                </a:solidFill>
              </a:rPr>
              <a:t>amet</a:t>
            </a:r>
            <a:r>
              <a:rPr lang="en-US" altLang="ko-KR" sz="2000" b="1" dirty="0">
                <a:solidFill>
                  <a:srgbClr val="EFEFE7"/>
                </a:solidFill>
              </a:rPr>
              <a:t>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9DAC2DC-41B4-4799-A58B-719F9E8F6D8C}"/>
              </a:ext>
            </a:extLst>
          </p:cNvPr>
          <p:cNvSpPr txBox="1"/>
          <p:nvPr/>
        </p:nvSpPr>
        <p:spPr>
          <a:xfrm>
            <a:off x="7016726" y="4698859"/>
            <a:ext cx="33432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EFEFE7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EFEFE7"/>
                </a:solidFill>
              </a:rPr>
              <a:t>amet</a:t>
            </a:r>
            <a:r>
              <a:rPr lang="en-US" altLang="ko-KR" sz="1400" dirty="0">
                <a:solidFill>
                  <a:srgbClr val="EFEFE7"/>
                </a:solidFill>
              </a:rPr>
              <a:t>, </a:t>
            </a:r>
            <a:r>
              <a:rPr lang="en-US" altLang="ko-KR" sz="1400" dirty="0" err="1">
                <a:solidFill>
                  <a:srgbClr val="EFEFE7"/>
                </a:solidFill>
              </a:rPr>
              <a:t>consectetur</a:t>
            </a:r>
            <a:r>
              <a:rPr lang="en-US" altLang="ko-KR" sz="1400" dirty="0">
                <a:solidFill>
                  <a:srgbClr val="EFEFE7"/>
                </a:solidFill>
              </a:rPr>
              <a:t> </a:t>
            </a:r>
            <a:r>
              <a:rPr lang="en-US" altLang="ko-KR" sz="1400" dirty="0" err="1">
                <a:solidFill>
                  <a:srgbClr val="EFEFE7"/>
                </a:solidFill>
              </a:rPr>
              <a:t>adipiscing</a:t>
            </a:r>
            <a:r>
              <a:rPr lang="en-US" altLang="ko-KR" sz="1400" dirty="0">
                <a:solidFill>
                  <a:srgbClr val="EFEFE7"/>
                </a:solidFill>
              </a:rPr>
              <a:t> </a:t>
            </a:r>
            <a:r>
              <a:rPr lang="en-US" altLang="ko-KR" sz="1400" dirty="0" err="1">
                <a:solidFill>
                  <a:srgbClr val="EFEFE7"/>
                </a:solidFill>
              </a:rPr>
              <a:t>elit</a:t>
            </a:r>
            <a:endParaRPr lang="en-US" altLang="ko-KR" sz="1400" dirty="0">
              <a:solidFill>
                <a:srgbClr val="EFEFE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84651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49377C8-E392-49CE-BA2B-8E8643CB42CF}"/>
              </a:ext>
            </a:extLst>
          </p:cNvPr>
          <p:cNvSpPr txBox="1"/>
          <p:nvPr/>
        </p:nvSpPr>
        <p:spPr>
          <a:xfrm>
            <a:off x="1828800" y="1195534"/>
            <a:ext cx="853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400" b="1">
                <a:solidFill>
                  <a:srgbClr val="40493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i="1" dirty="0">
                <a:solidFill>
                  <a:srgbClr val="EFEFE7"/>
                </a:solidFill>
              </a:rPr>
              <a:t>Place subtitle text here</a:t>
            </a:r>
            <a:endParaRPr lang="ko-KR" altLang="en-US" sz="2800" i="1" dirty="0">
              <a:solidFill>
                <a:srgbClr val="EFEFE7"/>
              </a:solidFill>
            </a:endParaRPr>
          </a:p>
        </p:txBody>
      </p:sp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CA4A7908-8CF5-47DD-ADE1-B4E539E88E66}"/>
              </a:ext>
            </a:extLst>
          </p:cNvPr>
          <p:cNvSpPr/>
          <p:nvPr/>
        </p:nvSpPr>
        <p:spPr>
          <a:xfrm>
            <a:off x="6301615" y="2225186"/>
            <a:ext cx="4328283" cy="1697271"/>
          </a:xfrm>
          <a:custGeom>
            <a:avLst/>
            <a:gdLst>
              <a:gd name="connsiteX0" fmla="*/ 0 w 4890407"/>
              <a:gd name="connsiteY0" fmla="*/ 0 h 1917700"/>
              <a:gd name="connsiteX1" fmla="*/ 3931557 w 4890407"/>
              <a:gd name="connsiteY1" fmla="*/ 0 h 1917700"/>
              <a:gd name="connsiteX2" fmla="*/ 4890407 w 4890407"/>
              <a:gd name="connsiteY2" fmla="*/ 958850 h 1917700"/>
              <a:gd name="connsiteX3" fmla="*/ 3931557 w 4890407"/>
              <a:gd name="connsiteY3" fmla="*/ 1917700 h 1917700"/>
              <a:gd name="connsiteX4" fmla="*/ 0 w 4890407"/>
              <a:gd name="connsiteY4" fmla="*/ 1917700 h 191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90407" h="1917700">
                <a:moveTo>
                  <a:pt x="0" y="0"/>
                </a:moveTo>
                <a:lnTo>
                  <a:pt x="3931557" y="0"/>
                </a:lnTo>
                <a:cubicBezTo>
                  <a:pt x="4461115" y="0"/>
                  <a:pt x="4890407" y="429292"/>
                  <a:pt x="4890407" y="958850"/>
                </a:cubicBezTo>
                <a:cubicBezTo>
                  <a:pt x="4890407" y="1488408"/>
                  <a:pt x="4461115" y="1917700"/>
                  <a:pt x="3931557" y="1917700"/>
                </a:cubicBezTo>
                <a:lnTo>
                  <a:pt x="0" y="1917700"/>
                </a:lnTo>
                <a:close/>
              </a:path>
            </a:pathLst>
          </a:custGeom>
          <a:solidFill>
            <a:srgbClr val="EFEFE7"/>
          </a:solidFill>
          <a:ln w="9525" cap="flat">
            <a:noFill/>
            <a:prstDash val="solid"/>
            <a:miter/>
          </a:ln>
        </p:spPr>
        <p:txBody>
          <a:bodyPr lIns="108000" tIns="36000" rIns="432000" bIns="36000" rtlCol="0" anchor="ctr"/>
          <a:lstStyle/>
          <a:p>
            <a:pPr algn="r"/>
            <a:r>
              <a:rPr lang="en-US" altLang="ko-KR" sz="2400">
                <a:solidFill>
                  <a:srgbClr val="204026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204026"/>
              </a:solidFill>
              <a:latin typeface="+mj-lt"/>
            </a:endParaRPr>
          </a:p>
        </p:txBody>
      </p:sp>
      <p:sp>
        <p:nvSpPr>
          <p:cNvPr id="18" name="자유형: 도형 17">
            <a:extLst>
              <a:ext uri="{FF2B5EF4-FFF2-40B4-BE49-F238E27FC236}">
                <a16:creationId xmlns:a16="http://schemas.microsoft.com/office/drawing/2014/main" id="{CD08B9F7-4E03-415F-8E99-9E6E0BF2287F}"/>
              </a:ext>
            </a:extLst>
          </p:cNvPr>
          <p:cNvSpPr/>
          <p:nvPr/>
        </p:nvSpPr>
        <p:spPr>
          <a:xfrm>
            <a:off x="2813136" y="2225186"/>
            <a:ext cx="4328283" cy="1697271"/>
          </a:xfrm>
          <a:custGeom>
            <a:avLst/>
            <a:gdLst>
              <a:gd name="connsiteX0" fmla="*/ 0 w 4890407"/>
              <a:gd name="connsiteY0" fmla="*/ 0 h 1917700"/>
              <a:gd name="connsiteX1" fmla="*/ 3931557 w 4890407"/>
              <a:gd name="connsiteY1" fmla="*/ 0 h 1917700"/>
              <a:gd name="connsiteX2" fmla="*/ 4890407 w 4890407"/>
              <a:gd name="connsiteY2" fmla="*/ 958850 h 1917700"/>
              <a:gd name="connsiteX3" fmla="*/ 3931557 w 4890407"/>
              <a:gd name="connsiteY3" fmla="*/ 1917700 h 1917700"/>
              <a:gd name="connsiteX4" fmla="*/ 0 w 4890407"/>
              <a:gd name="connsiteY4" fmla="*/ 1917700 h 191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90407" h="1917700">
                <a:moveTo>
                  <a:pt x="0" y="0"/>
                </a:moveTo>
                <a:lnTo>
                  <a:pt x="3931557" y="0"/>
                </a:lnTo>
                <a:cubicBezTo>
                  <a:pt x="4461115" y="0"/>
                  <a:pt x="4890407" y="429292"/>
                  <a:pt x="4890407" y="958850"/>
                </a:cubicBezTo>
                <a:cubicBezTo>
                  <a:pt x="4890407" y="1488408"/>
                  <a:pt x="4461115" y="1917700"/>
                  <a:pt x="3931557" y="1917700"/>
                </a:cubicBezTo>
                <a:lnTo>
                  <a:pt x="0" y="1917700"/>
                </a:lnTo>
                <a:close/>
              </a:path>
            </a:pathLst>
          </a:custGeom>
          <a:solidFill>
            <a:srgbClr val="B3BDAF"/>
          </a:solidFill>
          <a:ln w="9525" cap="flat">
            <a:noFill/>
            <a:prstDash val="solid"/>
            <a:miter/>
          </a:ln>
        </p:spPr>
        <p:txBody>
          <a:bodyPr lIns="108000" tIns="36000" rIns="432000" bIns="36000" rtlCol="0" anchor="ctr"/>
          <a:lstStyle/>
          <a:p>
            <a:pPr algn="r"/>
            <a:r>
              <a:rPr lang="en-US" altLang="ko-KR" sz="2400" dirty="0">
                <a:solidFill>
                  <a:srgbClr val="204026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204026"/>
              </a:solidFill>
              <a:latin typeface="+mj-lt"/>
            </a:endParaRPr>
          </a:p>
        </p:txBody>
      </p:sp>
      <p:sp>
        <p:nvSpPr>
          <p:cNvPr id="19" name="자유형: 도형 18">
            <a:extLst>
              <a:ext uri="{FF2B5EF4-FFF2-40B4-BE49-F238E27FC236}">
                <a16:creationId xmlns:a16="http://schemas.microsoft.com/office/drawing/2014/main" id="{CC10B49B-6A32-48B6-8231-5D64709D8675}"/>
              </a:ext>
            </a:extLst>
          </p:cNvPr>
          <p:cNvSpPr/>
          <p:nvPr/>
        </p:nvSpPr>
        <p:spPr>
          <a:xfrm>
            <a:off x="539400" y="2225186"/>
            <a:ext cx="3126386" cy="1697271"/>
          </a:xfrm>
          <a:custGeom>
            <a:avLst/>
            <a:gdLst>
              <a:gd name="connsiteX0" fmla="*/ 0 w 3532417"/>
              <a:gd name="connsiteY0" fmla="*/ 0 h 1917700"/>
              <a:gd name="connsiteX1" fmla="*/ 2573567 w 3532417"/>
              <a:gd name="connsiteY1" fmla="*/ 0 h 1917700"/>
              <a:gd name="connsiteX2" fmla="*/ 3532417 w 3532417"/>
              <a:gd name="connsiteY2" fmla="*/ 958850 h 1917700"/>
              <a:gd name="connsiteX3" fmla="*/ 2573567 w 3532417"/>
              <a:gd name="connsiteY3" fmla="*/ 1917700 h 1917700"/>
              <a:gd name="connsiteX4" fmla="*/ 0 w 3532417"/>
              <a:gd name="connsiteY4" fmla="*/ 1917700 h 191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32417" h="1917700">
                <a:moveTo>
                  <a:pt x="0" y="0"/>
                </a:moveTo>
                <a:lnTo>
                  <a:pt x="2573567" y="0"/>
                </a:lnTo>
                <a:cubicBezTo>
                  <a:pt x="3103125" y="0"/>
                  <a:pt x="3532417" y="429292"/>
                  <a:pt x="3532417" y="958850"/>
                </a:cubicBezTo>
                <a:cubicBezTo>
                  <a:pt x="3532417" y="1488408"/>
                  <a:pt x="3103125" y="1917700"/>
                  <a:pt x="2573567" y="1917700"/>
                </a:cubicBezTo>
                <a:lnTo>
                  <a:pt x="0" y="1917700"/>
                </a:lnTo>
                <a:close/>
              </a:path>
            </a:pathLst>
          </a:custGeom>
          <a:solidFill>
            <a:srgbClr val="EFEFE7"/>
          </a:solidFill>
          <a:ln w="9525" cap="flat">
            <a:noFill/>
            <a:prstDash val="solid"/>
            <a:miter/>
          </a:ln>
        </p:spPr>
        <p:txBody>
          <a:bodyPr lIns="108000" tIns="36000" rIns="432000" bIns="36000" rtlCol="0" anchor="ctr"/>
          <a:lstStyle/>
          <a:p>
            <a:pPr algn="r"/>
            <a:r>
              <a:rPr lang="en-US" altLang="ko-KR" sz="2400" dirty="0">
                <a:solidFill>
                  <a:srgbClr val="204026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204026"/>
              </a:solidFill>
              <a:latin typeface="+mj-lt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D9CABB7-6D10-4A1B-80CA-7374D7FB3356}"/>
              </a:ext>
            </a:extLst>
          </p:cNvPr>
          <p:cNvSpPr txBox="1"/>
          <p:nvPr/>
        </p:nvSpPr>
        <p:spPr>
          <a:xfrm>
            <a:off x="1435009" y="5016131"/>
            <a:ext cx="2219535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rgbClr val="EFEFE7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EFEFE7"/>
                </a:solidFill>
              </a:rPr>
              <a:t>amet</a:t>
            </a:r>
            <a:r>
              <a:rPr lang="en-US" altLang="ko-KR" sz="1400" dirty="0">
                <a:solidFill>
                  <a:srgbClr val="EFEFE7"/>
                </a:solidFill>
              </a:rPr>
              <a:t>, </a:t>
            </a:r>
            <a:r>
              <a:rPr lang="en-US" altLang="ko-KR" sz="1400" dirty="0" err="1">
                <a:solidFill>
                  <a:srgbClr val="EFEFE7"/>
                </a:solidFill>
              </a:rPr>
              <a:t>consectetur</a:t>
            </a:r>
            <a:r>
              <a:rPr lang="en-US" altLang="ko-KR" sz="1400" dirty="0">
                <a:solidFill>
                  <a:srgbClr val="EFEFE7"/>
                </a:solidFill>
              </a:rPr>
              <a:t> </a:t>
            </a:r>
            <a:r>
              <a:rPr lang="en-US" altLang="ko-KR" sz="1400" dirty="0" err="1">
                <a:solidFill>
                  <a:srgbClr val="EFEFE7"/>
                </a:solidFill>
              </a:rPr>
              <a:t>adipisicing</a:t>
            </a:r>
            <a:r>
              <a:rPr lang="en-US" altLang="ko-KR" sz="1400" dirty="0">
                <a:solidFill>
                  <a:srgbClr val="EFEFE7"/>
                </a:solidFill>
              </a:rPr>
              <a:t> </a:t>
            </a:r>
            <a:r>
              <a:rPr lang="en-US" altLang="ko-KR" sz="1400" dirty="0" err="1">
                <a:solidFill>
                  <a:srgbClr val="EFEFE7"/>
                </a:solidFill>
              </a:rPr>
              <a:t>elit</a:t>
            </a:r>
            <a:endParaRPr lang="ko-KR" altLang="en-US" sz="1400" dirty="0">
              <a:solidFill>
                <a:srgbClr val="EFEFE7"/>
              </a:solidFill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602A161C-F09E-41A0-876E-245030C9C5C6}"/>
              </a:ext>
            </a:extLst>
          </p:cNvPr>
          <p:cNvSpPr/>
          <p:nvPr/>
        </p:nvSpPr>
        <p:spPr>
          <a:xfrm>
            <a:off x="1435009" y="4681456"/>
            <a:ext cx="2219539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dirty="0">
                <a:solidFill>
                  <a:srgbClr val="EFEFE7"/>
                </a:solidFill>
              </a:rPr>
              <a:t>Lorem ipsum</a:t>
            </a: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AF49B668-DA27-4D68-9E2C-EB1295A57C46}"/>
              </a:ext>
            </a:extLst>
          </p:cNvPr>
          <p:cNvSpPr/>
          <p:nvPr/>
        </p:nvSpPr>
        <p:spPr>
          <a:xfrm>
            <a:off x="1435009" y="4179377"/>
            <a:ext cx="2203695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400" b="1" i="1" dirty="0">
                <a:solidFill>
                  <a:srgbClr val="EFEFE7"/>
                </a:solidFill>
                <a:latin typeface="+mj-lt"/>
              </a:rPr>
              <a:t>20xx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40DE715-3ADC-4749-8F0E-D2C2D96A77AB}"/>
              </a:ext>
            </a:extLst>
          </p:cNvPr>
          <p:cNvSpPr txBox="1"/>
          <p:nvPr/>
        </p:nvSpPr>
        <p:spPr>
          <a:xfrm>
            <a:off x="4928818" y="5016131"/>
            <a:ext cx="2219535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rgbClr val="EFEFE7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EFEFE7"/>
                </a:solidFill>
              </a:rPr>
              <a:t>amet</a:t>
            </a:r>
            <a:r>
              <a:rPr lang="en-US" altLang="ko-KR" sz="1400" dirty="0">
                <a:solidFill>
                  <a:srgbClr val="EFEFE7"/>
                </a:solidFill>
              </a:rPr>
              <a:t>, </a:t>
            </a:r>
            <a:r>
              <a:rPr lang="en-US" altLang="ko-KR" sz="1400" dirty="0" err="1">
                <a:solidFill>
                  <a:srgbClr val="EFEFE7"/>
                </a:solidFill>
              </a:rPr>
              <a:t>consectetur</a:t>
            </a:r>
            <a:r>
              <a:rPr lang="en-US" altLang="ko-KR" sz="1400" dirty="0">
                <a:solidFill>
                  <a:srgbClr val="EFEFE7"/>
                </a:solidFill>
              </a:rPr>
              <a:t> </a:t>
            </a:r>
            <a:r>
              <a:rPr lang="en-US" altLang="ko-KR" sz="1400" dirty="0" err="1">
                <a:solidFill>
                  <a:srgbClr val="EFEFE7"/>
                </a:solidFill>
              </a:rPr>
              <a:t>adipisicing</a:t>
            </a:r>
            <a:r>
              <a:rPr lang="en-US" altLang="ko-KR" sz="1400" dirty="0">
                <a:solidFill>
                  <a:srgbClr val="EFEFE7"/>
                </a:solidFill>
              </a:rPr>
              <a:t> </a:t>
            </a:r>
            <a:r>
              <a:rPr lang="en-US" altLang="ko-KR" sz="1400" dirty="0" err="1">
                <a:solidFill>
                  <a:srgbClr val="EFEFE7"/>
                </a:solidFill>
              </a:rPr>
              <a:t>elit</a:t>
            </a:r>
            <a:endParaRPr lang="ko-KR" altLang="en-US" sz="1400" dirty="0">
              <a:solidFill>
                <a:srgbClr val="EFEFE7"/>
              </a:solidFill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A665AA01-8C55-440B-A795-46A960C7C702}"/>
              </a:ext>
            </a:extLst>
          </p:cNvPr>
          <p:cNvSpPr/>
          <p:nvPr/>
        </p:nvSpPr>
        <p:spPr>
          <a:xfrm>
            <a:off x="4928818" y="4681456"/>
            <a:ext cx="2219539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dirty="0">
                <a:solidFill>
                  <a:srgbClr val="EFEFE7"/>
                </a:solidFill>
              </a:rPr>
              <a:t>Lorem ipsum</a:t>
            </a: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8CA5E149-6675-4CDA-A951-E849AD8DA3D6}"/>
              </a:ext>
            </a:extLst>
          </p:cNvPr>
          <p:cNvSpPr/>
          <p:nvPr/>
        </p:nvSpPr>
        <p:spPr>
          <a:xfrm>
            <a:off x="4928818" y="4179377"/>
            <a:ext cx="2203695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400" b="1" i="1" dirty="0">
                <a:solidFill>
                  <a:srgbClr val="EFEFE7"/>
                </a:solidFill>
                <a:latin typeface="+mj-lt"/>
              </a:rPr>
              <a:t>20xx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6FDBC2B-6DEE-4106-8427-CCCDBD0EB94A}"/>
              </a:ext>
            </a:extLst>
          </p:cNvPr>
          <p:cNvSpPr txBox="1"/>
          <p:nvPr/>
        </p:nvSpPr>
        <p:spPr>
          <a:xfrm>
            <a:off x="8410361" y="5016131"/>
            <a:ext cx="2219535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rgbClr val="EFEFE7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EFEFE7"/>
                </a:solidFill>
              </a:rPr>
              <a:t>amet</a:t>
            </a:r>
            <a:r>
              <a:rPr lang="en-US" altLang="ko-KR" sz="1400" dirty="0">
                <a:solidFill>
                  <a:srgbClr val="EFEFE7"/>
                </a:solidFill>
              </a:rPr>
              <a:t>, </a:t>
            </a:r>
            <a:r>
              <a:rPr lang="en-US" altLang="ko-KR" sz="1400" dirty="0" err="1">
                <a:solidFill>
                  <a:srgbClr val="EFEFE7"/>
                </a:solidFill>
              </a:rPr>
              <a:t>consectetur</a:t>
            </a:r>
            <a:r>
              <a:rPr lang="en-US" altLang="ko-KR" sz="1400" dirty="0">
                <a:solidFill>
                  <a:srgbClr val="EFEFE7"/>
                </a:solidFill>
              </a:rPr>
              <a:t> </a:t>
            </a:r>
            <a:r>
              <a:rPr lang="en-US" altLang="ko-KR" sz="1400" dirty="0" err="1">
                <a:solidFill>
                  <a:srgbClr val="EFEFE7"/>
                </a:solidFill>
              </a:rPr>
              <a:t>adipisicing</a:t>
            </a:r>
            <a:r>
              <a:rPr lang="en-US" altLang="ko-KR" sz="1400" dirty="0">
                <a:solidFill>
                  <a:srgbClr val="EFEFE7"/>
                </a:solidFill>
              </a:rPr>
              <a:t> </a:t>
            </a:r>
            <a:r>
              <a:rPr lang="en-US" altLang="ko-KR" sz="1400" dirty="0" err="1">
                <a:solidFill>
                  <a:srgbClr val="EFEFE7"/>
                </a:solidFill>
              </a:rPr>
              <a:t>elit</a:t>
            </a:r>
            <a:endParaRPr lang="ko-KR" altLang="en-US" sz="1400" dirty="0">
              <a:solidFill>
                <a:srgbClr val="EFEFE7"/>
              </a:solidFill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8689881E-AB03-408F-B1F3-9E83E6CE1CCA}"/>
              </a:ext>
            </a:extLst>
          </p:cNvPr>
          <p:cNvSpPr/>
          <p:nvPr/>
        </p:nvSpPr>
        <p:spPr>
          <a:xfrm>
            <a:off x="8410361" y="4681456"/>
            <a:ext cx="2219539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dirty="0">
                <a:solidFill>
                  <a:srgbClr val="EFEFE7"/>
                </a:solidFill>
              </a:rPr>
              <a:t>Lorem ipsum</a:t>
            </a: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EF6385CE-856D-45BB-A397-4E66C1006783}"/>
              </a:ext>
            </a:extLst>
          </p:cNvPr>
          <p:cNvSpPr/>
          <p:nvPr/>
        </p:nvSpPr>
        <p:spPr>
          <a:xfrm>
            <a:off x="8410361" y="4179377"/>
            <a:ext cx="2203695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400" b="1" i="1" dirty="0">
                <a:solidFill>
                  <a:srgbClr val="EFEFE7"/>
                </a:solidFill>
                <a:latin typeface="+mj-lt"/>
              </a:rPr>
              <a:t>20xx</a:t>
            </a:r>
          </a:p>
        </p:txBody>
      </p:sp>
    </p:spTree>
    <p:extLst>
      <p:ext uri="{BB962C8B-B14F-4D97-AF65-F5344CB8AC3E}">
        <p14:creationId xmlns:p14="http://schemas.microsoft.com/office/powerpoint/2010/main" val="3550357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58B16CA-68BE-4F94-A4AD-4B3413AA8EA8}"/>
              </a:ext>
            </a:extLst>
          </p:cNvPr>
          <p:cNvSpPr txBox="1"/>
          <p:nvPr/>
        </p:nvSpPr>
        <p:spPr>
          <a:xfrm>
            <a:off x="1828800" y="1195534"/>
            <a:ext cx="853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400" b="1">
                <a:solidFill>
                  <a:srgbClr val="40493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i="1" dirty="0">
                <a:solidFill>
                  <a:srgbClr val="EFEFE7"/>
                </a:solidFill>
              </a:rPr>
              <a:t>Your Slide Title Here</a:t>
            </a:r>
            <a:endParaRPr lang="ko-KR" altLang="en-US" sz="2800" i="1" dirty="0">
              <a:solidFill>
                <a:srgbClr val="EFEFE7"/>
              </a:solidFill>
            </a:endParaRPr>
          </a:p>
        </p:txBody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5E627D21-1B97-4588-98AF-CAF04B57C419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/>
      </p:sp>
      <p:sp>
        <p:nvSpPr>
          <p:cNvPr id="10" name="그림 개체 틀 9">
            <a:extLst>
              <a:ext uri="{FF2B5EF4-FFF2-40B4-BE49-F238E27FC236}">
                <a16:creationId xmlns:a16="http://schemas.microsoft.com/office/drawing/2014/main" id="{46D533A9-7D78-4A02-ADCD-490DFA5F197F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/>
      </p:sp>
      <p:sp>
        <p:nvSpPr>
          <p:cNvPr id="11" name="그림 개체 틀 10">
            <a:extLst>
              <a:ext uri="{FF2B5EF4-FFF2-40B4-BE49-F238E27FC236}">
                <a16:creationId xmlns:a16="http://schemas.microsoft.com/office/drawing/2014/main" id="{37341D8E-33D1-4BDC-BEF6-628DC1C871BA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/>
      </p:sp>
      <p:sp>
        <p:nvSpPr>
          <p:cNvPr id="12" name="그림 개체 틀 11">
            <a:extLst>
              <a:ext uri="{FF2B5EF4-FFF2-40B4-BE49-F238E27FC236}">
                <a16:creationId xmlns:a16="http://schemas.microsoft.com/office/drawing/2014/main" id="{282089B3-481E-454C-83F8-BD479077E91F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/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97F62E6-4666-4F9D-A570-F682B7FAC29B}"/>
              </a:ext>
            </a:extLst>
          </p:cNvPr>
          <p:cNvSpPr txBox="1"/>
          <p:nvPr/>
        </p:nvSpPr>
        <p:spPr>
          <a:xfrm>
            <a:off x="8741440" y="5025533"/>
            <a:ext cx="1947085" cy="46166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>
                <a:solidFill>
                  <a:srgbClr val="EFEFE7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EFEFE7"/>
                </a:solidFill>
              </a:rPr>
              <a:t>amet</a:t>
            </a:r>
            <a:r>
              <a:rPr lang="en-US" altLang="ko-KR" sz="1200" dirty="0">
                <a:solidFill>
                  <a:srgbClr val="EFEFE7"/>
                </a:solidFill>
              </a:rPr>
              <a:t>, </a:t>
            </a:r>
            <a:r>
              <a:rPr lang="en-US" altLang="ko-KR" sz="1200" dirty="0" err="1">
                <a:solidFill>
                  <a:srgbClr val="EFEFE7"/>
                </a:solidFill>
              </a:rPr>
              <a:t>consectetur</a:t>
            </a:r>
            <a:r>
              <a:rPr lang="en-US" altLang="ko-KR" sz="1200" dirty="0">
                <a:solidFill>
                  <a:srgbClr val="EFEFE7"/>
                </a:solidFill>
              </a:rPr>
              <a:t> </a:t>
            </a:r>
            <a:r>
              <a:rPr lang="en-US" altLang="ko-KR" sz="1200" dirty="0" err="1">
                <a:solidFill>
                  <a:srgbClr val="EFEFE7"/>
                </a:solidFill>
              </a:rPr>
              <a:t>adipisicing</a:t>
            </a:r>
            <a:r>
              <a:rPr lang="en-US" altLang="ko-KR" sz="1200" dirty="0">
                <a:solidFill>
                  <a:srgbClr val="EFEFE7"/>
                </a:solidFill>
              </a:rPr>
              <a:t> </a:t>
            </a:r>
            <a:r>
              <a:rPr lang="en-US" altLang="ko-KR" sz="1200" dirty="0" err="1">
                <a:solidFill>
                  <a:srgbClr val="EFEFE7"/>
                </a:solidFill>
              </a:rPr>
              <a:t>elit</a:t>
            </a:r>
            <a:endParaRPr lang="ko-KR" altLang="en-US" sz="1200" dirty="0">
              <a:solidFill>
                <a:srgbClr val="EFEFE7"/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704E42DC-35C7-46E5-91CA-4966A90C3A75}"/>
              </a:ext>
            </a:extLst>
          </p:cNvPr>
          <p:cNvSpPr/>
          <p:nvPr/>
        </p:nvSpPr>
        <p:spPr>
          <a:xfrm>
            <a:off x="8741439" y="4641191"/>
            <a:ext cx="1947085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b="1" dirty="0">
                <a:solidFill>
                  <a:srgbClr val="EFEFE7"/>
                </a:solidFill>
                <a:latin typeface="+mj-lt"/>
              </a:rPr>
              <a:t>Lorem ipsum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1080E9E-24B0-48FE-9C74-ECDA18ED2748}"/>
              </a:ext>
            </a:extLst>
          </p:cNvPr>
          <p:cNvSpPr txBox="1"/>
          <p:nvPr/>
        </p:nvSpPr>
        <p:spPr>
          <a:xfrm>
            <a:off x="6328786" y="5025533"/>
            <a:ext cx="1947085" cy="46166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>
                <a:solidFill>
                  <a:srgbClr val="EFEFE7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EFEFE7"/>
                </a:solidFill>
              </a:rPr>
              <a:t>amet</a:t>
            </a:r>
            <a:r>
              <a:rPr lang="en-US" altLang="ko-KR" sz="1200" dirty="0">
                <a:solidFill>
                  <a:srgbClr val="EFEFE7"/>
                </a:solidFill>
              </a:rPr>
              <a:t>, </a:t>
            </a:r>
            <a:r>
              <a:rPr lang="en-US" altLang="ko-KR" sz="1200" dirty="0" err="1">
                <a:solidFill>
                  <a:srgbClr val="EFEFE7"/>
                </a:solidFill>
              </a:rPr>
              <a:t>consectetur</a:t>
            </a:r>
            <a:r>
              <a:rPr lang="en-US" altLang="ko-KR" sz="1200" dirty="0">
                <a:solidFill>
                  <a:srgbClr val="EFEFE7"/>
                </a:solidFill>
              </a:rPr>
              <a:t> </a:t>
            </a:r>
            <a:r>
              <a:rPr lang="en-US" altLang="ko-KR" sz="1200" dirty="0" err="1">
                <a:solidFill>
                  <a:srgbClr val="EFEFE7"/>
                </a:solidFill>
              </a:rPr>
              <a:t>adipisicing</a:t>
            </a:r>
            <a:r>
              <a:rPr lang="en-US" altLang="ko-KR" sz="1200" dirty="0">
                <a:solidFill>
                  <a:srgbClr val="EFEFE7"/>
                </a:solidFill>
              </a:rPr>
              <a:t> </a:t>
            </a:r>
            <a:r>
              <a:rPr lang="en-US" altLang="ko-KR" sz="1200" dirty="0" err="1">
                <a:solidFill>
                  <a:srgbClr val="EFEFE7"/>
                </a:solidFill>
              </a:rPr>
              <a:t>elit</a:t>
            </a:r>
            <a:endParaRPr lang="ko-KR" altLang="en-US" sz="1200" dirty="0">
              <a:solidFill>
                <a:srgbClr val="EFEFE7"/>
              </a:solidFill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42B308CE-EAA4-431E-95C0-19B2001EFAC1}"/>
              </a:ext>
            </a:extLst>
          </p:cNvPr>
          <p:cNvSpPr/>
          <p:nvPr/>
        </p:nvSpPr>
        <p:spPr>
          <a:xfrm>
            <a:off x="6328785" y="4641191"/>
            <a:ext cx="1947085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b="1" dirty="0">
                <a:solidFill>
                  <a:srgbClr val="EFEFE7"/>
                </a:solidFill>
                <a:latin typeface="+mj-lt"/>
              </a:rPr>
              <a:t>Lorem ipsum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BB40333-06D9-4801-A95F-B326AE247ECE}"/>
              </a:ext>
            </a:extLst>
          </p:cNvPr>
          <p:cNvSpPr txBox="1"/>
          <p:nvPr/>
        </p:nvSpPr>
        <p:spPr>
          <a:xfrm>
            <a:off x="3916130" y="5025533"/>
            <a:ext cx="1947085" cy="46166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>
                <a:solidFill>
                  <a:srgbClr val="EFEFE7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EFEFE7"/>
                </a:solidFill>
              </a:rPr>
              <a:t>amet</a:t>
            </a:r>
            <a:r>
              <a:rPr lang="en-US" altLang="ko-KR" sz="1200" dirty="0">
                <a:solidFill>
                  <a:srgbClr val="EFEFE7"/>
                </a:solidFill>
              </a:rPr>
              <a:t>, </a:t>
            </a:r>
            <a:r>
              <a:rPr lang="en-US" altLang="ko-KR" sz="1200" dirty="0" err="1">
                <a:solidFill>
                  <a:srgbClr val="EFEFE7"/>
                </a:solidFill>
              </a:rPr>
              <a:t>consectetur</a:t>
            </a:r>
            <a:r>
              <a:rPr lang="en-US" altLang="ko-KR" sz="1200" dirty="0">
                <a:solidFill>
                  <a:srgbClr val="EFEFE7"/>
                </a:solidFill>
              </a:rPr>
              <a:t> </a:t>
            </a:r>
            <a:r>
              <a:rPr lang="en-US" altLang="ko-KR" sz="1200" dirty="0" err="1">
                <a:solidFill>
                  <a:srgbClr val="EFEFE7"/>
                </a:solidFill>
              </a:rPr>
              <a:t>adipisicing</a:t>
            </a:r>
            <a:r>
              <a:rPr lang="en-US" altLang="ko-KR" sz="1200" dirty="0">
                <a:solidFill>
                  <a:srgbClr val="EFEFE7"/>
                </a:solidFill>
              </a:rPr>
              <a:t> </a:t>
            </a:r>
            <a:r>
              <a:rPr lang="en-US" altLang="ko-KR" sz="1200" dirty="0" err="1">
                <a:solidFill>
                  <a:srgbClr val="EFEFE7"/>
                </a:solidFill>
              </a:rPr>
              <a:t>elit</a:t>
            </a:r>
            <a:endParaRPr lang="ko-KR" altLang="en-US" sz="1200" dirty="0">
              <a:solidFill>
                <a:srgbClr val="EFEFE7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AABA0298-A1F0-4437-B7DA-26E940A38E9B}"/>
              </a:ext>
            </a:extLst>
          </p:cNvPr>
          <p:cNvSpPr/>
          <p:nvPr/>
        </p:nvSpPr>
        <p:spPr>
          <a:xfrm>
            <a:off x="3916129" y="4641191"/>
            <a:ext cx="1947085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b="1" dirty="0">
                <a:solidFill>
                  <a:srgbClr val="EFEFE7"/>
                </a:solidFill>
                <a:latin typeface="+mj-lt"/>
              </a:rPr>
              <a:t>Lorem ipsum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9DA6920-9BD7-4518-9107-B531AD416362}"/>
              </a:ext>
            </a:extLst>
          </p:cNvPr>
          <p:cNvSpPr txBox="1"/>
          <p:nvPr/>
        </p:nvSpPr>
        <p:spPr>
          <a:xfrm>
            <a:off x="1503473" y="5025533"/>
            <a:ext cx="1947085" cy="46166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>
                <a:solidFill>
                  <a:srgbClr val="EFEFE7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EFEFE7"/>
                </a:solidFill>
              </a:rPr>
              <a:t>amet</a:t>
            </a:r>
            <a:r>
              <a:rPr lang="en-US" altLang="ko-KR" sz="1200" dirty="0">
                <a:solidFill>
                  <a:srgbClr val="EFEFE7"/>
                </a:solidFill>
              </a:rPr>
              <a:t>, </a:t>
            </a:r>
            <a:r>
              <a:rPr lang="en-US" altLang="ko-KR" sz="1200" dirty="0" err="1">
                <a:solidFill>
                  <a:srgbClr val="EFEFE7"/>
                </a:solidFill>
              </a:rPr>
              <a:t>consectetur</a:t>
            </a:r>
            <a:r>
              <a:rPr lang="en-US" altLang="ko-KR" sz="1200" dirty="0">
                <a:solidFill>
                  <a:srgbClr val="EFEFE7"/>
                </a:solidFill>
              </a:rPr>
              <a:t> </a:t>
            </a:r>
            <a:r>
              <a:rPr lang="en-US" altLang="ko-KR" sz="1200" dirty="0" err="1">
                <a:solidFill>
                  <a:srgbClr val="EFEFE7"/>
                </a:solidFill>
              </a:rPr>
              <a:t>adipisicing</a:t>
            </a:r>
            <a:r>
              <a:rPr lang="en-US" altLang="ko-KR" sz="1200" dirty="0">
                <a:solidFill>
                  <a:srgbClr val="EFEFE7"/>
                </a:solidFill>
              </a:rPr>
              <a:t> </a:t>
            </a:r>
            <a:r>
              <a:rPr lang="en-US" altLang="ko-KR" sz="1200" dirty="0" err="1">
                <a:solidFill>
                  <a:srgbClr val="EFEFE7"/>
                </a:solidFill>
              </a:rPr>
              <a:t>elit</a:t>
            </a:r>
            <a:endParaRPr lang="ko-KR" altLang="en-US" sz="1200" dirty="0">
              <a:solidFill>
                <a:srgbClr val="EFEFE7"/>
              </a:solidFill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ADE57D96-D916-456B-BC98-CE494C466D3C}"/>
              </a:ext>
            </a:extLst>
          </p:cNvPr>
          <p:cNvSpPr/>
          <p:nvPr/>
        </p:nvSpPr>
        <p:spPr>
          <a:xfrm>
            <a:off x="1503472" y="4641191"/>
            <a:ext cx="1947085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b="1" dirty="0">
                <a:solidFill>
                  <a:srgbClr val="EFEFE7"/>
                </a:solidFill>
                <a:latin typeface="+mj-lt"/>
              </a:rPr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19106819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직사각형 74">
            <a:extLst>
              <a:ext uri="{FF2B5EF4-FFF2-40B4-BE49-F238E27FC236}">
                <a16:creationId xmlns:a16="http://schemas.microsoft.com/office/drawing/2014/main" id="{ACFF5561-C607-43D3-9E67-6AB17A5BFC7E}"/>
              </a:ext>
            </a:extLst>
          </p:cNvPr>
          <p:cNvSpPr/>
          <p:nvPr/>
        </p:nvSpPr>
        <p:spPr>
          <a:xfrm>
            <a:off x="1625757" y="4104102"/>
            <a:ext cx="2496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rgbClr val="EFEFE7"/>
                </a:solidFill>
              </a:rPr>
              <a:t>Lorem ipsum</a:t>
            </a:r>
            <a:endParaRPr lang="ko-KR" altLang="en-US" dirty="0">
              <a:solidFill>
                <a:srgbClr val="EFEFE7"/>
              </a:solidFill>
            </a:endParaRPr>
          </a:p>
        </p:txBody>
      </p:sp>
      <p:sp>
        <p:nvSpPr>
          <p:cNvPr id="76" name="직사각형 75">
            <a:extLst>
              <a:ext uri="{FF2B5EF4-FFF2-40B4-BE49-F238E27FC236}">
                <a16:creationId xmlns:a16="http://schemas.microsoft.com/office/drawing/2014/main" id="{2BA9812A-D322-4E89-A59A-CB4082902954}"/>
              </a:ext>
            </a:extLst>
          </p:cNvPr>
          <p:cNvSpPr/>
          <p:nvPr/>
        </p:nvSpPr>
        <p:spPr>
          <a:xfrm>
            <a:off x="1625757" y="4491712"/>
            <a:ext cx="24963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rgbClr val="EFEFE7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EFEFE7"/>
                </a:solidFill>
              </a:rPr>
              <a:t>amet</a:t>
            </a:r>
            <a:r>
              <a:rPr lang="en-US" altLang="ko-KR" sz="1200" dirty="0">
                <a:solidFill>
                  <a:srgbClr val="EFEFE7"/>
                </a:solidFill>
              </a:rPr>
              <a:t>, </a:t>
            </a:r>
            <a:r>
              <a:rPr lang="en-US" altLang="ko-KR" sz="1200" dirty="0" err="1">
                <a:solidFill>
                  <a:srgbClr val="EFEFE7"/>
                </a:solidFill>
              </a:rPr>
              <a:t>consectetur</a:t>
            </a:r>
            <a:r>
              <a:rPr lang="en-US" altLang="ko-KR" sz="1200" dirty="0">
                <a:solidFill>
                  <a:srgbClr val="EFEFE7"/>
                </a:solidFill>
              </a:rPr>
              <a:t> </a:t>
            </a:r>
            <a:r>
              <a:rPr lang="en-US" altLang="ko-KR" sz="1200" dirty="0" err="1">
                <a:solidFill>
                  <a:srgbClr val="EFEFE7"/>
                </a:solidFill>
              </a:rPr>
              <a:t>adipisicing</a:t>
            </a:r>
            <a:r>
              <a:rPr lang="en-US" altLang="ko-KR" sz="1200" dirty="0">
                <a:solidFill>
                  <a:srgbClr val="EFEFE7"/>
                </a:solidFill>
              </a:rPr>
              <a:t> </a:t>
            </a:r>
            <a:r>
              <a:rPr lang="en-US" altLang="ko-KR" sz="1200" dirty="0" err="1">
                <a:solidFill>
                  <a:srgbClr val="EFEFE7"/>
                </a:solidFill>
              </a:rPr>
              <a:t>elit</a:t>
            </a:r>
            <a:endParaRPr lang="ko-KR" altLang="en-US" sz="1200" dirty="0">
              <a:solidFill>
                <a:srgbClr val="EFEFE7"/>
              </a:solidFill>
            </a:endParaRPr>
          </a:p>
        </p:txBody>
      </p:sp>
      <p:sp>
        <p:nvSpPr>
          <p:cNvPr id="77" name="사각형: 둥근 모서리 76">
            <a:extLst>
              <a:ext uri="{FF2B5EF4-FFF2-40B4-BE49-F238E27FC236}">
                <a16:creationId xmlns:a16="http://schemas.microsoft.com/office/drawing/2014/main" id="{8381D352-5459-47B2-955F-C2FE64D7A8D0}"/>
              </a:ext>
            </a:extLst>
          </p:cNvPr>
          <p:cNvSpPr/>
          <p:nvPr/>
        </p:nvSpPr>
        <p:spPr>
          <a:xfrm>
            <a:off x="2152453" y="2105445"/>
            <a:ext cx="645952" cy="1886779"/>
          </a:xfrm>
          <a:prstGeom prst="roundRect">
            <a:avLst>
              <a:gd name="adj" fmla="val 50000"/>
            </a:avLst>
          </a:prstGeom>
          <a:solidFill>
            <a:srgbClr val="B3BDAF"/>
          </a:solidFill>
          <a:ln w="9525" cap="flat">
            <a:noFill/>
            <a:prstDash val="solid"/>
            <a:miter/>
          </a:ln>
        </p:spPr>
        <p:txBody>
          <a:bodyPr lIns="0" tIns="252000" rIns="0" bIns="252000" rtlCol="0" anchor="t" anchorCtr="0"/>
          <a:lstStyle/>
          <a:p>
            <a:pPr algn="ctr"/>
            <a:r>
              <a:rPr lang="en-US" altLang="ko-KR" sz="1400" dirty="0">
                <a:solidFill>
                  <a:srgbClr val="F9F9ED"/>
                </a:solidFill>
              </a:rPr>
              <a:t>150</a:t>
            </a:r>
            <a:endParaRPr lang="ko-KR" altLang="en-US" sz="1400" dirty="0">
              <a:solidFill>
                <a:srgbClr val="F9F9ED"/>
              </a:solidFill>
            </a:endParaRPr>
          </a:p>
        </p:txBody>
      </p:sp>
      <p:sp>
        <p:nvSpPr>
          <p:cNvPr id="78" name="사각형: 둥근 모서리 77">
            <a:extLst>
              <a:ext uri="{FF2B5EF4-FFF2-40B4-BE49-F238E27FC236}">
                <a16:creationId xmlns:a16="http://schemas.microsoft.com/office/drawing/2014/main" id="{2ECCD2A9-CA3A-4D81-98D5-D9FCCB3E4CB0}"/>
              </a:ext>
            </a:extLst>
          </p:cNvPr>
          <p:cNvSpPr/>
          <p:nvPr/>
        </p:nvSpPr>
        <p:spPr>
          <a:xfrm>
            <a:off x="2949407" y="1114801"/>
            <a:ext cx="645952" cy="2877424"/>
          </a:xfrm>
          <a:prstGeom prst="roundRect">
            <a:avLst>
              <a:gd name="adj" fmla="val 50000"/>
            </a:avLst>
          </a:prstGeom>
          <a:solidFill>
            <a:srgbClr val="85A05F"/>
          </a:solidFill>
          <a:ln w="9525" cap="flat">
            <a:noFill/>
            <a:prstDash val="solid"/>
            <a:miter/>
          </a:ln>
        </p:spPr>
        <p:txBody>
          <a:bodyPr lIns="0" tIns="252000" rIns="0" bIns="252000" rtlCol="0" anchor="t" anchorCtr="0"/>
          <a:lstStyle/>
          <a:p>
            <a:pPr algn="ctr"/>
            <a:r>
              <a:rPr lang="en-US" altLang="ko-KR" sz="1400" dirty="0">
                <a:solidFill>
                  <a:srgbClr val="F9F9ED"/>
                </a:solidFill>
              </a:rPr>
              <a:t>210</a:t>
            </a:r>
            <a:endParaRPr lang="ko-KR" altLang="en-US" sz="1400" dirty="0">
              <a:solidFill>
                <a:srgbClr val="F9F9ED"/>
              </a:solidFill>
            </a:endParaRPr>
          </a:p>
        </p:txBody>
      </p:sp>
      <p:sp>
        <p:nvSpPr>
          <p:cNvPr id="79" name="직사각형 78">
            <a:extLst>
              <a:ext uri="{FF2B5EF4-FFF2-40B4-BE49-F238E27FC236}">
                <a16:creationId xmlns:a16="http://schemas.microsoft.com/office/drawing/2014/main" id="{A7154024-C951-4E86-A468-09D5891E916B}"/>
              </a:ext>
            </a:extLst>
          </p:cNvPr>
          <p:cNvSpPr/>
          <p:nvPr/>
        </p:nvSpPr>
        <p:spPr>
          <a:xfrm>
            <a:off x="4847850" y="4104102"/>
            <a:ext cx="2496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rgbClr val="EFEFE7"/>
                </a:solidFill>
              </a:rPr>
              <a:t>Lorem ipsum</a:t>
            </a:r>
            <a:endParaRPr lang="ko-KR" altLang="en-US" dirty="0">
              <a:solidFill>
                <a:srgbClr val="EFEFE7"/>
              </a:solidFill>
            </a:endParaRPr>
          </a:p>
        </p:txBody>
      </p:sp>
      <p:sp>
        <p:nvSpPr>
          <p:cNvPr id="80" name="직사각형 79">
            <a:extLst>
              <a:ext uri="{FF2B5EF4-FFF2-40B4-BE49-F238E27FC236}">
                <a16:creationId xmlns:a16="http://schemas.microsoft.com/office/drawing/2014/main" id="{29A96772-E057-4A51-B996-D9DC15A88526}"/>
              </a:ext>
            </a:extLst>
          </p:cNvPr>
          <p:cNvSpPr/>
          <p:nvPr/>
        </p:nvSpPr>
        <p:spPr>
          <a:xfrm>
            <a:off x="4847850" y="4491712"/>
            <a:ext cx="24963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rgbClr val="EFEFE7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EFEFE7"/>
                </a:solidFill>
              </a:rPr>
              <a:t>amet</a:t>
            </a:r>
            <a:r>
              <a:rPr lang="en-US" altLang="ko-KR" sz="1200" dirty="0">
                <a:solidFill>
                  <a:srgbClr val="EFEFE7"/>
                </a:solidFill>
              </a:rPr>
              <a:t>, </a:t>
            </a:r>
            <a:r>
              <a:rPr lang="en-US" altLang="ko-KR" sz="1200" dirty="0" err="1">
                <a:solidFill>
                  <a:srgbClr val="EFEFE7"/>
                </a:solidFill>
              </a:rPr>
              <a:t>consectetur</a:t>
            </a:r>
            <a:r>
              <a:rPr lang="en-US" altLang="ko-KR" sz="1200" dirty="0">
                <a:solidFill>
                  <a:srgbClr val="EFEFE7"/>
                </a:solidFill>
              </a:rPr>
              <a:t> </a:t>
            </a:r>
            <a:r>
              <a:rPr lang="en-US" altLang="ko-KR" sz="1200" dirty="0" err="1">
                <a:solidFill>
                  <a:srgbClr val="EFEFE7"/>
                </a:solidFill>
              </a:rPr>
              <a:t>adipisicing</a:t>
            </a:r>
            <a:r>
              <a:rPr lang="en-US" altLang="ko-KR" sz="1200" dirty="0">
                <a:solidFill>
                  <a:srgbClr val="EFEFE7"/>
                </a:solidFill>
              </a:rPr>
              <a:t> </a:t>
            </a:r>
            <a:r>
              <a:rPr lang="en-US" altLang="ko-KR" sz="1200" dirty="0" err="1">
                <a:solidFill>
                  <a:srgbClr val="EFEFE7"/>
                </a:solidFill>
              </a:rPr>
              <a:t>elit</a:t>
            </a:r>
            <a:endParaRPr lang="ko-KR" altLang="en-US" sz="1200" dirty="0">
              <a:solidFill>
                <a:srgbClr val="EFEFE7"/>
              </a:solidFill>
            </a:endParaRPr>
          </a:p>
        </p:txBody>
      </p:sp>
      <p:sp>
        <p:nvSpPr>
          <p:cNvPr id="81" name="사각형: 둥근 모서리 80">
            <a:extLst>
              <a:ext uri="{FF2B5EF4-FFF2-40B4-BE49-F238E27FC236}">
                <a16:creationId xmlns:a16="http://schemas.microsoft.com/office/drawing/2014/main" id="{B7A92588-F57E-46BC-995B-C7800B9310AD}"/>
              </a:ext>
            </a:extLst>
          </p:cNvPr>
          <p:cNvSpPr/>
          <p:nvPr/>
        </p:nvSpPr>
        <p:spPr>
          <a:xfrm>
            <a:off x="5374546" y="1317767"/>
            <a:ext cx="645952" cy="2674458"/>
          </a:xfrm>
          <a:prstGeom prst="roundRect">
            <a:avLst>
              <a:gd name="adj" fmla="val 50000"/>
            </a:avLst>
          </a:prstGeom>
          <a:solidFill>
            <a:srgbClr val="B3BDAF"/>
          </a:solidFill>
          <a:ln w="9525" cap="flat">
            <a:noFill/>
            <a:prstDash val="solid"/>
            <a:miter/>
          </a:ln>
        </p:spPr>
        <p:txBody>
          <a:bodyPr lIns="0" tIns="252000" rIns="0" bIns="252000" rtlCol="0" anchor="t" anchorCtr="0"/>
          <a:lstStyle/>
          <a:p>
            <a:pPr algn="ctr"/>
            <a:r>
              <a:rPr lang="en-US" altLang="ko-KR" sz="1400" dirty="0">
                <a:solidFill>
                  <a:srgbClr val="F9F9ED"/>
                </a:solidFill>
              </a:rPr>
              <a:t>200</a:t>
            </a:r>
            <a:endParaRPr lang="ko-KR" altLang="en-US" sz="1400" dirty="0">
              <a:solidFill>
                <a:srgbClr val="F9F9ED"/>
              </a:solidFill>
            </a:endParaRPr>
          </a:p>
        </p:txBody>
      </p:sp>
      <p:sp>
        <p:nvSpPr>
          <p:cNvPr id="82" name="사각형: 둥근 모서리 81">
            <a:extLst>
              <a:ext uri="{FF2B5EF4-FFF2-40B4-BE49-F238E27FC236}">
                <a16:creationId xmlns:a16="http://schemas.microsoft.com/office/drawing/2014/main" id="{50CB6E93-F7A0-453E-ADB7-A9038DA02037}"/>
              </a:ext>
            </a:extLst>
          </p:cNvPr>
          <p:cNvSpPr/>
          <p:nvPr/>
        </p:nvSpPr>
        <p:spPr>
          <a:xfrm>
            <a:off x="6171500" y="2346486"/>
            <a:ext cx="645952" cy="1645738"/>
          </a:xfrm>
          <a:prstGeom prst="roundRect">
            <a:avLst>
              <a:gd name="adj" fmla="val 50000"/>
            </a:avLst>
          </a:prstGeom>
          <a:solidFill>
            <a:srgbClr val="85A05F"/>
          </a:solidFill>
          <a:ln w="9525" cap="flat">
            <a:noFill/>
            <a:prstDash val="solid"/>
            <a:miter/>
          </a:ln>
        </p:spPr>
        <p:txBody>
          <a:bodyPr lIns="0" tIns="252000" rIns="0" bIns="252000" rtlCol="0" anchor="t" anchorCtr="0"/>
          <a:lstStyle/>
          <a:p>
            <a:pPr algn="ctr"/>
            <a:r>
              <a:rPr lang="en-US" altLang="ko-KR" sz="1400" dirty="0">
                <a:solidFill>
                  <a:srgbClr val="F9F9ED"/>
                </a:solidFill>
              </a:rPr>
              <a:t>140</a:t>
            </a:r>
            <a:endParaRPr lang="ko-KR" altLang="en-US" sz="1400" dirty="0">
              <a:solidFill>
                <a:srgbClr val="F9F9ED"/>
              </a:solidFill>
            </a:endParaRPr>
          </a:p>
        </p:txBody>
      </p:sp>
      <p:sp>
        <p:nvSpPr>
          <p:cNvPr id="83" name="직사각형 82">
            <a:extLst>
              <a:ext uri="{FF2B5EF4-FFF2-40B4-BE49-F238E27FC236}">
                <a16:creationId xmlns:a16="http://schemas.microsoft.com/office/drawing/2014/main" id="{85CE6941-A371-481D-BFAE-FF1C86DCE853}"/>
              </a:ext>
            </a:extLst>
          </p:cNvPr>
          <p:cNvSpPr/>
          <p:nvPr/>
        </p:nvSpPr>
        <p:spPr>
          <a:xfrm>
            <a:off x="8069943" y="4104102"/>
            <a:ext cx="2496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rgbClr val="EFEFE7"/>
                </a:solidFill>
              </a:rPr>
              <a:t>Lorem ipsum</a:t>
            </a:r>
            <a:endParaRPr lang="ko-KR" altLang="en-US" dirty="0">
              <a:solidFill>
                <a:srgbClr val="EFEFE7"/>
              </a:solidFill>
            </a:endParaRPr>
          </a:p>
        </p:txBody>
      </p:sp>
      <p:sp>
        <p:nvSpPr>
          <p:cNvPr id="84" name="직사각형 83">
            <a:extLst>
              <a:ext uri="{FF2B5EF4-FFF2-40B4-BE49-F238E27FC236}">
                <a16:creationId xmlns:a16="http://schemas.microsoft.com/office/drawing/2014/main" id="{2F0750FF-F6CA-49B8-B3AD-ED9BE0BCE7DB}"/>
              </a:ext>
            </a:extLst>
          </p:cNvPr>
          <p:cNvSpPr/>
          <p:nvPr/>
        </p:nvSpPr>
        <p:spPr>
          <a:xfrm>
            <a:off x="8069943" y="4491712"/>
            <a:ext cx="24963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rgbClr val="EFEFE7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EFEFE7"/>
                </a:solidFill>
              </a:rPr>
              <a:t>amet</a:t>
            </a:r>
            <a:r>
              <a:rPr lang="en-US" altLang="ko-KR" sz="1200" dirty="0">
                <a:solidFill>
                  <a:srgbClr val="EFEFE7"/>
                </a:solidFill>
              </a:rPr>
              <a:t>, </a:t>
            </a:r>
            <a:r>
              <a:rPr lang="en-US" altLang="ko-KR" sz="1200" dirty="0" err="1">
                <a:solidFill>
                  <a:srgbClr val="EFEFE7"/>
                </a:solidFill>
              </a:rPr>
              <a:t>consectetur</a:t>
            </a:r>
            <a:r>
              <a:rPr lang="en-US" altLang="ko-KR" sz="1200" dirty="0">
                <a:solidFill>
                  <a:srgbClr val="EFEFE7"/>
                </a:solidFill>
              </a:rPr>
              <a:t> </a:t>
            </a:r>
            <a:r>
              <a:rPr lang="en-US" altLang="ko-KR" sz="1200" dirty="0" err="1">
                <a:solidFill>
                  <a:srgbClr val="EFEFE7"/>
                </a:solidFill>
              </a:rPr>
              <a:t>adipisicing</a:t>
            </a:r>
            <a:r>
              <a:rPr lang="en-US" altLang="ko-KR" sz="1200" dirty="0">
                <a:solidFill>
                  <a:srgbClr val="EFEFE7"/>
                </a:solidFill>
              </a:rPr>
              <a:t> </a:t>
            </a:r>
            <a:r>
              <a:rPr lang="en-US" altLang="ko-KR" sz="1200" dirty="0" err="1">
                <a:solidFill>
                  <a:srgbClr val="EFEFE7"/>
                </a:solidFill>
              </a:rPr>
              <a:t>elit</a:t>
            </a:r>
            <a:endParaRPr lang="ko-KR" altLang="en-US" sz="1200" dirty="0">
              <a:solidFill>
                <a:srgbClr val="EFEFE7"/>
              </a:solidFill>
            </a:endParaRPr>
          </a:p>
        </p:txBody>
      </p:sp>
      <p:sp>
        <p:nvSpPr>
          <p:cNvPr id="85" name="사각형: 둥근 모서리 84">
            <a:extLst>
              <a:ext uri="{FF2B5EF4-FFF2-40B4-BE49-F238E27FC236}">
                <a16:creationId xmlns:a16="http://schemas.microsoft.com/office/drawing/2014/main" id="{FB555C35-9D10-4A64-80AB-2177CD8A69A1}"/>
              </a:ext>
            </a:extLst>
          </p:cNvPr>
          <p:cNvSpPr/>
          <p:nvPr/>
        </p:nvSpPr>
        <p:spPr>
          <a:xfrm>
            <a:off x="8596639" y="1638601"/>
            <a:ext cx="645952" cy="2353624"/>
          </a:xfrm>
          <a:prstGeom prst="roundRect">
            <a:avLst>
              <a:gd name="adj" fmla="val 50000"/>
            </a:avLst>
          </a:prstGeom>
          <a:solidFill>
            <a:srgbClr val="B3BDAF"/>
          </a:solidFill>
          <a:ln w="9525" cap="flat">
            <a:noFill/>
            <a:prstDash val="solid"/>
            <a:miter/>
          </a:ln>
        </p:spPr>
        <p:txBody>
          <a:bodyPr lIns="0" tIns="252000" rIns="0" bIns="252000" rtlCol="0" anchor="t" anchorCtr="0"/>
          <a:lstStyle/>
          <a:p>
            <a:pPr algn="ctr"/>
            <a:r>
              <a:rPr lang="en-US" altLang="ko-KR" sz="1400" dirty="0">
                <a:solidFill>
                  <a:srgbClr val="F9F9ED"/>
                </a:solidFill>
              </a:rPr>
              <a:t>180</a:t>
            </a:r>
            <a:endParaRPr lang="ko-KR" altLang="en-US" sz="1400" dirty="0">
              <a:solidFill>
                <a:srgbClr val="F9F9ED"/>
              </a:solidFill>
            </a:endParaRPr>
          </a:p>
        </p:txBody>
      </p:sp>
      <p:sp>
        <p:nvSpPr>
          <p:cNvPr id="86" name="사각형: 둥근 모서리 85">
            <a:extLst>
              <a:ext uri="{FF2B5EF4-FFF2-40B4-BE49-F238E27FC236}">
                <a16:creationId xmlns:a16="http://schemas.microsoft.com/office/drawing/2014/main" id="{42352EEE-76E2-4FA4-A1E0-74BD7B8EBB96}"/>
              </a:ext>
            </a:extLst>
          </p:cNvPr>
          <p:cNvSpPr/>
          <p:nvPr/>
        </p:nvSpPr>
        <p:spPr>
          <a:xfrm>
            <a:off x="9393593" y="1516339"/>
            <a:ext cx="645952" cy="2475885"/>
          </a:xfrm>
          <a:prstGeom prst="roundRect">
            <a:avLst>
              <a:gd name="adj" fmla="val 50000"/>
            </a:avLst>
          </a:prstGeom>
          <a:solidFill>
            <a:srgbClr val="85A05F"/>
          </a:solidFill>
          <a:ln w="9525" cap="flat">
            <a:noFill/>
            <a:prstDash val="solid"/>
            <a:miter/>
          </a:ln>
        </p:spPr>
        <p:txBody>
          <a:bodyPr lIns="0" tIns="252000" rIns="0" bIns="252000" rtlCol="0" anchor="t" anchorCtr="0"/>
          <a:lstStyle/>
          <a:p>
            <a:pPr algn="ctr"/>
            <a:r>
              <a:rPr lang="en-US" altLang="ko-KR" sz="1400" dirty="0">
                <a:solidFill>
                  <a:srgbClr val="F9F9ED"/>
                </a:solidFill>
              </a:rPr>
              <a:t>195</a:t>
            </a:r>
            <a:endParaRPr lang="ko-KR" altLang="en-US" sz="1400" dirty="0">
              <a:solidFill>
                <a:srgbClr val="F9F9ED"/>
              </a:solidFill>
            </a:endParaRPr>
          </a:p>
        </p:txBody>
      </p:sp>
      <p:sp>
        <p:nvSpPr>
          <p:cNvPr id="87" name="직사각형 86">
            <a:extLst>
              <a:ext uri="{FF2B5EF4-FFF2-40B4-BE49-F238E27FC236}">
                <a16:creationId xmlns:a16="http://schemas.microsoft.com/office/drawing/2014/main" id="{45AF7ADE-8B9D-45DC-AB85-426232647F7B}"/>
              </a:ext>
            </a:extLst>
          </p:cNvPr>
          <p:cNvSpPr/>
          <p:nvPr/>
        </p:nvSpPr>
        <p:spPr>
          <a:xfrm>
            <a:off x="4024099" y="5268373"/>
            <a:ext cx="357691" cy="357691"/>
          </a:xfrm>
          <a:prstGeom prst="rect">
            <a:avLst/>
          </a:prstGeom>
          <a:solidFill>
            <a:srgbClr val="B3BDA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rgbClr val="FEF8EA"/>
              </a:solidFill>
            </a:endParaRPr>
          </a:p>
        </p:txBody>
      </p:sp>
      <p:sp>
        <p:nvSpPr>
          <p:cNvPr id="88" name="직사각형 87">
            <a:extLst>
              <a:ext uri="{FF2B5EF4-FFF2-40B4-BE49-F238E27FC236}">
                <a16:creationId xmlns:a16="http://schemas.microsoft.com/office/drawing/2014/main" id="{6FBBBABE-F27B-4036-81F3-0EF992863D16}"/>
              </a:ext>
            </a:extLst>
          </p:cNvPr>
          <p:cNvSpPr/>
          <p:nvPr/>
        </p:nvSpPr>
        <p:spPr>
          <a:xfrm>
            <a:off x="4381790" y="5293330"/>
            <a:ext cx="1442906" cy="307777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1400" b="1" dirty="0">
                <a:solidFill>
                  <a:srgbClr val="EFEFE7"/>
                </a:solidFill>
              </a:rPr>
              <a:t>Lorem ipsum</a:t>
            </a:r>
            <a:endParaRPr lang="ko-KR" altLang="en-US" sz="1400" dirty="0">
              <a:solidFill>
                <a:srgbClr val="EFEFE7"/>
              </a:solidFill>
            </a:endParaRPr>
          </a:p>
        </p:txBody>
      </p:sp>
      <p:sp>
        <p:nvSpPr>
          <p:cNvPr id="89" name="직사각형 88">
            <a:extLst>
              <a:ext uri="{FF2B5EF4-FFF2-40B4-BE49-F238E27FC236}">
                <a16:creationId xmlns:a16="http://schemas.microsoft.com/office/drawing/2014/main" id="{6DA5CC51-11F4-4CE9-AC3C-3FEA7A861F86}"/>
              </a:ext>
            </a:extLst>
          </p:cNvPr>
          <p:cNvSpPr/>
          <p:nvPr/>
        </p:nvSpPr>
        <p:spPr>
          <a:xfrm>
            <a:off x="6367303" y="5268373"/>
            <a:ext cx="357691" cy="357691"/>
          </a:xfrm>
          <a:prstGeom prst="rect">
            <a:avLst/>
          </a:prstGeom>
          <a:solidFill>
            <a:srgbClr val="85A05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rgbClr val="FEF8EA"/>
              </a:solidFill>
            </a:endParaRPr>
          </a:p>
        </p:txBody>
      </p:sp>
      <p:sp>
        <p:nvSpPr>
          <p:cNvPr id="90" name="직사각형 89">
            <a:extLst>
              <a:ext uri="{FF2B5EF4-FFF2-40B4-BE49-F238E27FC236}">
                <a16:creationId xmlns:a16="http://schemas.microsoft.com/office/drawing/2014/main" id="{6F94E5D2-D9EB-4B9C-8EA0-854981CC98B5}"/>
              </a:ext>
            </a:extLst>
          </p:cNvPr>
          <p:cNvSpPr/>
          <p:nvPr/>
        </p:nvSpPr>
        <p:spPr>
          <a:xfrm>
            <a:off x="6724994" y="5293330"/>
            <a:ext cx="1442906" cy="307777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1400" b="1" dirty="0">
                <a:solidFill>
                  <a:srgbClr val="EFEFE7"/>
                </a:solidFill>
              </a:rPr>
              <a:t>Lorem ipsum</a:t>
            </a:r>
            <a:endParaRPr lang="ko-KR" altLang="en-US" sz="1400" dirty="0">
              <a:solidFill>
                <a:srgbClr val="EFEFE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06786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54D91D6-4A82-4F62-AA3B-DFE1952B55E3}"/>
              </a:ext>
            </a:extLst>
          </p:cNvPr>
          <p:cNvSpPr txBox="1"/>
          <p:nvPr/>
        </p:nvSpPr>
        <p:spPr>
          <a:xfrm>
            <a:off x="8263388" y="2220670"/>
            <a:ext cx="22505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rgbClr val="EFEFE7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EFEFE7"/>
                </a:solidFill>
              </a:rPr>
              <a:t>amet</a:t>
            </a:r>
            <a:endParaRPr lang="en-US" altLang="ko-KR" sz="1200" dirty="0">
              <a:solidFill>
                <a:srgbClr val="EFEFE7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200" dirty="0" err="1">
                <a:solidFill>
                  <a:srgbClr val="EFEFE7"/>
                </a:solidFill>
              </a:rPr>
              <a:t>consectetur</a:t>
            </a:r>
            <a:r>
              <a:rPr lang="en-US" altLang="ko-KR" sz="1200" dirty="0">
                <a:solidFill>
                  <a:srgbClr val="EFEFE7"/>
                </a:solidFill>
              </a:rPr>
              <a:t> </a:t>
            </a:r>
            <a:r>
              <a:rPr lang="en-US" altLang="ko-KR" sz="1200" dirty="0" err="1">
                <a:solidFill>
                  <a:srgbClr val="EFEFE7"/>
                </a:solidFill>
              </a:rPr>
              <a:t>adipiscing</a:t>
            </a:r>
            <a:r>
              <a:rPr lang="en-US" altLang="ko-KR" sz="1200" dirty="0">
                <a:solidFill>
                  <a:srgbClr val="EFEFE7"/>
                </a:solidFill>
              </a:rPr>
              <a:t> </a:t>
            </a:r>
            <a:r>
              <a:rPr lang="en-US" altLang="ko-KR" sz="1200" dirty="0" err="1">
                <a:solidFill>
                  <a:srgbClr val="EFEFE7"/>
                </a:solidFill>
              </a:rPr>
              <a:t>elit</a:t>
            </a:r>
            <a:endParaRPr lang="en-US" altLang="ko-KR" sz="1200" dirty="0">
              <a:solidFill>
                <a:srgbClr val="EFEFE7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rgbClr val="EFEFE7"/>
                </a:solidFill>
              </a:rPr>
              <a:t>sed do </a:t>
            </a:r>
            <a:r>
              <a:rPr lang="en-US" altLang="ko-KR" sz="1200" dirty="0" err="1">
                <a:solidFill>
                  <a:srgbClr val="EFEFE7"/>
                </a:solidFill>
              </a:rPr>
              <a:t>eiusmod</a:t>
            </a:r>
            <a:r>
              <a:rPr lang="en-US" altLang="ko-KR" sz="1200" dirty="0">
                <a:solidFill>
                  <a:srgbClr val="EFEFE7"/>
                </a:solidFill>
              </a:rPr>
              <a:t> </a:t>
            </a:r>
            <a:r>
              <a:rPr lang="en-US" altLang="ko-KR" sz="1200" dirty="0" err="1">
                <a:solidFill>
                  <a:srgbClr val="EFEFE7"/>
                </a:solidFill>
              </a:rPr>
              <a:t>tempor</a:t>
            </a:r>
            <a:endParaRPr lang="en-US" altLang="ko-KR" sz="1200" dirty="0">
              <a:solidFill>
                <a:srgbClr val="EFEFE7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200" dirty="0" err="1">
                <a:solidFill>
                  <a:srgbClr val="EFEFE7"/>
                </a:solidFill>
              </a:rPr>
              <a:t>incididunt</a:t>
            </a:r>
            <a:r>
              <a:rPr lang="en-US" altLang="ko-KR" sz="1200" dirty="0">
                <a:solidFill>
                  <a:srgbClr val="EFEFE7"/>
                </a:solidFill>
              </a:rPr>
              <a:t> </a:t>
            </a:r>
            <a:r>
              <a:rPr lang="en-US" altLang="ko-KR" sz="1200" dirty="0" err="1">
                <a:solidFill>
                  <a:srgbClr val="EFEFE7"/>
                </a:solidFill>
              </a:rPr>
              <a:t>ut</a:t>
            </a:r>
            <a:r>
              <a:rPr lang="en-US" altLang="ko-KR" sz="1200" dirty="0">
                <a:solidFill>
                  <a:srgbClr val="EFEFE7"/>
                </a:solidFill>
              </a:rPr>
              <a:t> </a:t>
            </a:r>
            <a:r>
              <a:rPr lang="en-US" altLang="ko-KR" sz="1200" dirty="0" err="1">
                <a:solidFill>
                  <a:srgbClr val="EFEFE7"/>
                </a:solidFill>
              </a:rPr>
              <a:t>labore</a:t>
            </a:r>
            <a:endParaRPr lang="en-US" altLang="ko-KR" sz="1200" dirty="0">
              <a:solidFill>
                <a:srgbClr val="EFEFE7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rgbClr val="EFEFE7"/>
                </a:solidFill>
              </a:rPr>
              <a:t>et dolore magna </a:t>
            </a:r>
            <a:r>
              <a:rPr lang="en-US" altLang="ko-KR" sz="1200" dirty="0" err="1">
                <a:solidFill>
                  <a:srgbClr val="EFEFE7"/>
                </a:solidFill>
              </a:rPr>
              <a:t>aliqua</a:t>
            </a:r>
            <a:r>
              <a:rPr lang="en-US" altLang="ko-KR" sz="1200" dirty="0">
                <a:solidFill>
                  <a:srgbClr val="EFEFE7"/>
                </a:solidFill>
              </a:rPr>
              <a:t>.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7CB5DB30-9974-4E10-8CA0-62D200E739ED}"/>
              </a:ext>
            </a:extLst>
          </p:cNvPr>
          <p:cNvSpPr/>
          <p:nvPr/>
        </p:nvSpPr>
        <p:spPr>
          <a:xfrm>
            <a:off x="8263387" y="1884166"/>
            <a:ext cx="22505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rgbClr val="EFEFE7"/>
                </a:solidFill>
                <a:latin typeface="+mj-lt"/>
              </a:rPr>
              <a:t>WEAKNESS</a:t>
            </a:r>
            <a:endParaRPr lang="ko-KR" altLang="en-US" sz="1600" b="1" dirty="0">
              <a:solidFill>
                <a:srgbClr val="EFEFE7"/>
              </a:solidFill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A298224-3695-4A8B-89A0-B57E732DA6A3}"/>
              </a:ext>
            </a:extLst>
          </p:cNvPr>
          <p:cNvSpPr txBox="1"/>
          <p:nvPr/>
        </p:nvSpPr>
        <p:spPr>
          <a:xfrm>
            <a:off x="8263388" y="4121121"/>
            <a:ext cx="22505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rgbClr val="EFEFE7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EFEFE7"/>
                </a:solidFill>
              </a:rPr>
              <a:t>amet</a:t>
            </a:r>
            <a:endParaRPr lang="en-US" altLang="ko-KR" sz="1200" dirty="0">
              <a:solidFill>
                <a:srgbClr val="EFEFE7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200" dirty="0" err="1">
                <a:solidFill>
                  <a:srgbClr val="EFEFE7"/>
                </a:solidFill>
              </a:rPr>
              <a:t>consectetur</a:t>
            </a:r>
            <a:r>
              <a:rPr lang="en-US" altLang="ko-KR" sz="1200" dirty="0">
                <a:solidFill>
                  <a:srgbClr val="EFEFE7"/>
                </a:solidFill>
              </a:rPr>
              <a:t> </a:t>
            </a:r>
            <a:r>
              <a:rPr lang="en-US" altLang="ko-KR" sz="1200" dirty="0" err="1">
                <a:solidFill>
                  <a:srgbClr val="EFEFE7"/>
                </a:solidFill>
              </a:rPr>
              <a:t>adipiscing</a:t>
            </a:r>
            <a:r>
              <a:rPr lang="en-US" altLang="ko-KR" sz="1200" dirty="0">
                <a:solidFill>
                  <a:srgbClr val="EFEFE7"/>
                </a:solidFill>
              </a:rPr>
              <a:t> </a:t>
            </a:r>
            <a:r>
              <a:rPr lang="en-US" altLang="ko-KR" sz="1200" dirty="0" err="1">
                <a:solidFill>
                  <a:srgbClr val="EFEFE7"/>
                </a:solidFill>
              </a:rPr>
              <a:t>elit</a:t>
            </a:r>
            <a:endParaRPr lang="en-US" altLang="ko-KR" sz="1200" dirty="0">
              <a:solidFill>
                <a:srgbClr val="EFEFE7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rgbClr val="EFEFE7"/>
                </a:solidFill>
              </a:rPr>
              <a:t>sed do </a:t>
            </a:r>
            <a:r>
              <a:rPr lang="en-US" altLang="ko-KR" sz="1200" dirty="0" err="1">
                <a:solidFill>
                  <a:srgbClr val="EFEFE7"/>
                </a:solidFill>
              </a:rPr>
              <a:t>eiusmod</a:t>
            </a:r>
            <a:r>
              <a:rPr lang="en-US" altLang="ko-KR" sz="1200" dirty="0">
                <a:solidFill>
                  <a:srgbClr val="EFEFE7"/>
                </a:solidFill>
              </a:rPr>
              <a:t> </a:t>
            </a:r>
            <a:r>
              <a:rPr lang="en-US" altLang="ko-KR" sz="1200" dirty="0" err="1">
                <a:solidFill>
                  <a:srgbClr val="EFEFE7"/>
                </a:solidFill>
              </a:rPr>
              <a:t>tempor</a:t>
            </a:r>
            <a:endParaRPr lang="en-US" altLang="ko-KR" sz="1200" dirty="0">
              <a:solidFill>
                <a:srgbClr val="EFEFE7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200" dirty="0" err="1">
                <a:solidFill>
                  <a:srgbClr val="EFEFE7"/>
                </a:solidFill>
              </a:rPr>
              <a:t>incididunt</a:t>
            </a:r>
            <a:r>
              <a:rPr lang="en-US" altLang="ko-KR" sz="1200" dirty="0">
                <a:solidFill>
                  <a:srgbClr val="EFEFE7"/>
                </a:solidFill>
              </a:rPr>
              <a:t> </a:t>
            </a:r>
            <a:r>
              <a:rPr lang="en-US" altLang="ko-KR" sz="1200" dirty="0" err="1">
                <a:solidFill>
                  <a:srgbClr val="EFEFE7"/>
                </a:solidFill>
              </a:rPr>
              <a:t>ut</a:t>
            </a:r>
            <a:r>
              <a:rPr lang="en-US" altLang="ko-KR" sz="1200" dirty="0">
                <a:solidFill>
                  <a:srgbClr val="EFEFE7"/>
                </a:solidFill>
              </a:rPr>
              <a:t> </a:t>
            </a:r>
            <a:r>
              <a:rPr lang="en-US" altLang="ko-KR" sz="1200" dirty="0" err="1">
                <a:solidFill>
                  <a:srgbClr val="EFEFE7"/>
                </a:solidFill>
              </a:rPr>
              <a:t>labore</a:t>
            </a:r>
            <a:endParaRPr lang="en-US" altLang="ko-KR" sz="1200" dirty="0">
              <a:solidFill>
                <a:srgbClr val="EFEFE7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rgbClr val="EFEFE7"/>
                </a:solidFill>
              </a:rPr>
              <a:t>et dolore magna </a:t>
            </a:r>
            <a:r>
              <a:rPr lang="en-US" altLang="ko-KR" sz="1200" dirty="0" err="1">
                <a:solidFill>
                  <a:srgbClr val="EFEFE7"/>
                </a:solidFill>
              </a:rPr>
              <a:t>aliqua</a:t>
            </a:r>
            <a:r>
              <a:rPr lang="en-US" altLang="ko-KR" sz="1200" dirty="0">
                <a:solidFill>
                  <a:srgbClr val="EFEFE7"/>
                </a:solidFill>
              </a:rPr>
              <a:t>.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CD641AA4-243F-4F1D-ABC7-185D4DD25D4C}"/>
              </a:ext>
            </a:extLst>
          </p:cNvPr>
          <p:cNvSpPr/>
          <p:nvPr/>
        </p:nvSpPr>
        <p:spPr>
          <a:xfrm>
            <a:off x="8263387" y="3784617"/>
            <a:ext cx="22505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rgbClr val="EFEFE7"/>
                </a:solidFill>
                <a:latin typeface="+mj-lt"/>
              </a:rPr>
              <a:t>THREATS</a:t>
            </a:r>
            <a:endParaRPr lang="ko-KR" altLang="en-US" sz="1600" b="1" dirty="0">
              <a:solidFill>
                <a:srgbClr val="EFEFE7"/>
              </a:solidFill>
              <a:latin typeface="+mj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4A59B5F-4C0C-4EB2-A35E-5C09AD86413F}"/>
              </a:ext>
            </a:extLst>
          </p:cNvPr>
          <p:cNvSpPr txBox="1"/>
          <p:nvPr/>
        </p:nvSpPr>
        <p:spPr>
          <a:xfrm>
            <a:off x="1678038" y="2220670"/>
            <a:ext cx="22505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rgbClr val="EFEFE7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EFEFE7"/>
                </a:solidFill>
              </a:rPr>
              <a:t>amet</a:t>
            </a:r>
            <a:endParaRPr lang="en-US" altLang="ko-KR" sz="1200" dirty="0">
              <a:solidFill>
                <a:srgbClr val="EFEFE7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200" dirty="0" err="1">
                <a:solidFill>
                  <a:srgbClr val="EFEFE7"/>
                </a:solidFill>
              </a:rPr>
              <a:t>consectetur</a:t>
            </a:r>
            <a:r>
              <a:rPr lang="en-US" altLang="ko-KR" sz="1200" dirty="0">
                <a:solidFill>
                  <a:srgbClr val="EFEFE7"/>
                </a:solidFill>
              </a:rPr>
              <a:t> </a:t>
            </a:r>
            <a:r>
              <a:rPr lang="en-US" altLang="ko-KR" sz="1200" dirty="0" err="1">
                <a:solidFill>
                  <a:srgbClr val="EFEFE7"/>
                </a:solidFill>
              </a:rPr>
              <a:t>adipiscing</a:t>
            </a:r>
            <a:r>
              <a:rPr lang="en-US" altLang="ko-KR" sz="1200" dirty="0">
                <a:solidFill>
                  <a:srgbClr val="EFEFE7"/>
                </a:solidFill>
              </a:rPr>
              <a:t> </a:t>
            </a:r>
            <a:r>
              <a:rPr lang="en-US" altLang="ko-KR" sz="1200" dirty="0" err="1">
                <a:solidFill>
                  <a:srgbClr val="EFEFE7"/>
                </a:solidFill>
              </a:rPr>
              <a:t>elit</a:t>
            </a:r>
            <a:endParaRPr lang="en-US" altLang="ko-KR" sz="1200" dirty="0">
              <a:solidFill>
                <a:srgbClr val="EFEFE7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rgbClr val="EFEFE7"/>
                </a:solidFill>
              </a:rPr>
              <a:t>sed do </a:t>
            </a:r>
            <a:r>
              <a:rPr lang="en-US" altLang="ko-KR" sz="1200" dirty="0" err="1">
                <a:solidFill>
                  <a:srgbClr val="EFEFE7"/>
                </a:solidFill>
              </a:rPr>
              <a:t>eiusmod</a:t>
            </a:r>
            <a:r>
              <a:rPr lang="en-US" altLang="ko-KR" sz="1200" dirty="0">
                <a:solidFill>
                  <a:srgbClr val="EFEFE7"/>
                </a:solidFill>
              </a:rPr>
              <a:t> </a:t>
            </a:r>
            <a:r>
              <a:rPr lang="en-US" altLang="ko-KR" sz="1200" dirty="0" err="1">
                <a:solidFill>
                  <a:srgbClr val="EFEFE7"/>
                </a:solidFill>
              </a:rPr>
              <a:t>tempor</a:t>
            </a:r>
            <a:endParaRPr lang="en-US" altLang="ko-KR" sz="1200" dirty="0">
              <a:solidFill>
                <a:srgbClr val="EFEFE7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200" dirty="0" err="1">
                <a:solidFill>
                  <a:srgbClr val="EFEFE7"/>
                </a:solidFill>
              </a:rPr>
              <a:t>incididunt</a:t>
            </a:r>
            <a:r>
              <a:rPr lang="en-US" altLang="ko-KR" sz="1200" dirty="0">
                <a:solidFill>
                  <a:srgbClr val="EFEFE7"/>
                </a:solidFill>
              </a:rPr>
              <a:t> </a:t>
            </a:r>
            <a:r>
              <a:rPr lang="en-US" altLang="ko-KR" sz="1200" dirty="0" err="1">
                <a:solidFill>
                  <a:srgbClr val="EFEFE7"/>
                </a:solidFill>
              </a:rPr>
              <a:t>ut</a:t>
            </a:r>
            <a:r>
              <a:rPr lang="en-US" altLang="ko-KR" sz="1200" dirty="0">
                <a:solidFill>
                  <a:srgbClr val="EFEFE7"/>
                </a:solidFill>
              </a:rPr>
              <a:t> </a:t>
            </a:r>
            <a:r>
              <a:rPr lang="en-US" altLang="ko-KR" sz="1200" dirty="0" err="1">
                <a:solidFill>
                  <a:srgbClr val="EFEFE7"/>
                </a:solidFill>
              </a:rPr>
              <a:t>labore</a:t>
            </a:r>
            <a:endParaRPr lang="en-US" altLang="ko-KR" sz="1200" dirty="0">
              <a:solidFill>
                <a:srgbClr val="EFEFE7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rgbClr val="EFEFE7"/>
                </a:solidFill>
              </a:rPr>
              <a:t>et dolore magna </a:t>
            </a:r>
            <a:r>
              <a:rPr lang="en-US" altLang="ko-KR" sz="1200" dirty="0" err="1">
                <a:solidFill>
                  <a:srgbClr val="EFEFE7"/>
                </a:solidFill>
              </a:rPr>
              <a:t>aliqua</a:t>
            </a:r>
            <a:r>
              <a:rPr lang="en-US" altLang="ko-KR" sz="1200" dirty="0">
                <a:solidFill>
                  <a:srgbClr val="EFEFE7"/>
                </a:solidFill>
              </a:rPr>
              <a:t>.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BC17AC03-7E9B-4E15-BD25-DBCAEB384190}"/>
              </a:ext>
            </a:extLst>
          </p:cNvPr>
          <p:cNvSpPr/>
          <p:nvPr/>
        </p:nvSpPr>
        <p:spPr>
          <a:xfrm>
            <a:off x="1678037" y="1884166"/>
            <a:ext cx="22505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rgbClr val="EFEFE7"/>
                </a:solidFill>
                <a:latin typeface="+mj-lt"/>
              </a:rPr>
              <a:t>STRENGTHS</a:t>
            </a:r>
            <a:endParaRPr lang="ko-KR" altLang="en-US" sz="1600" b="1" dirty="0">
              <a:solidFill>
                <a:srgbClr val="EFEFE7"/>
              </a:solidFill>
              <a:latin typeface="+mj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75D2D97-80A0-42F3-A585-E6135052DFD3}"/>
              </a:ext>
            </a:extLst>
          </p:cNvPr>
          <p:cNvSpPr txBox="1"/>
          <p:nvPr/>
        </p:nvSpPr>
        <p:spPr>
          <a:xfrm>
            <a:off x="1678038" y="4121121"/>
            <a:ext cx="22505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rgbClr val="EFEFE7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EFEFE7"/>
                </a:solidFill>
              </a:rPr>
              <a:t>amet</a:t>
            </a:r>
            <a:endParaRPr lang="en-US" altLang="ko-KR" sz="1200" dirty="0">
              <a:solidFill>
                <a:srgbClr val="EFEFE7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200" dirty="0" err="1">
                <a:solidFill>
                  <a:srgbClr val="EFEFE7"/>
                </a:solidFill>
              </a:rPr>
              <a:t>consectetur</a:t>
            </a:r>
            <a:r>
              <a:rPr lang="en-US" altLang="ko-KR" sz="1200" dirty="0">
                <a:solidFill>
                  <a:srgbClr val="EFEFE7"/>
                </a:solidFill>
              </a:rPr>
              <a:t> </a:t>
            </a:r>
            <a:r>
              <a:rPr lang="en-US" altLang="ko-KR" sz="1200" dirty="0" err="1">
                <a:solidFill>
                  <a:srgbClr val="EFEFE7"/>
                </a:solidFill>
              </a:rPr>
              <a:t>adipiscing</a:t>
            </a:r>
            <a:r>
              <a:rPr lang="en-US" altLang="ko-KR" sz="1200" dirty="0">
                <a:solidFill>
                  <a:srgbClr val="EFEFE7"/>
                </a:solidFill>
              </a:rPr>
              <a:t> </a:t>
            </a:r>
            <a:r>
              <a:rPr lang="en-US" altLang="ko-KR" sz="1200" dirty="0" err="1">
                <a:solidFill>
                  <a:srgbClr val="EFEFE7"/>
                </a:solidFill>
              </a:rPr>
              <a:t>elit</a:t>
            </a:r>
            <a:endParaRPr lang="en-US" altLang="ko-KR" sz="1200" dirty="0">
              <a:solidFill>
                <a:srgbClr val="EFEFE7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rgbClr val="EFEFE7"/>
                </a:solidFill>
              </a:rPr>
              <a:t>sed do </a:t>
            </a:r>
            <a:r>
              <a:rPr lang="en-US" altLang="ko-KR" sz="1200" dirty="0" err="1">
                <a:solidFill>
                  <a:srgbClr val="EFEFE7"/>
                </a:solidFill>
              </a:rPr>
              <a:t>eiusmod</a:t>
            </a:r>
            <a:r>
              <a:rPr lang="en-US" altLang="ko-KR" sz="1200" dirty="0">
                <a:solidFill>
                  <a:srgbClr val="EFEFE7"/>
                </a:solidFill>
              </a:rPr>
              <a:t> </a:t>
            </a:r>
            <a:r>
              <a:rPr lang="en-US" altLang="ko-KR" sz="1200" dirty="0" err="1">
                <a:solidFill>
                  <a:srgbClr val="EFEFE7"/>
                </a:solidFill>
              </a:rPr>
              <a:t>tempor</a:t>
            </a:r>
            <a:endParaRPr lang="en-US" altLang="ko-KR" sz="1200" dirty="0">
              <a:solidFill>
                <a:srgbClr val="EFEFE7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200" dirty="0" err="1">
                <a:solidFill>
                  <a:srgbClr val="EFEFE7"/>
                </a:solidFill>
              </a:rPr>
              <a:t>incididunt</a:t>
            </a:r>
            <a:r>
              <a:rPr lang="en-US" altLang="ko-KR" sz="1200" dirty="0">
                <a:solidFill>
                  <a:srgbClr val="EFEFE7"/>
                </a:solidFill>
              </a:rPr>
              <a:t> </a:t>
            </a:r>
            <a:r>
              <a:rPr lang="en-US" altLang="ko-KR" sz="1200" dirty="0" err="1">
                <a:solidFill>
                  <a:srgbClr val="EFEFE7"/>
                </a:solidFill>
              </a:rPr>
              <a:t>ut</a:t>
            </a:r>
            <a:r>
              <a:rPr lang="en-US" altLang="ko-KR" sz="1200" dirty="0">
                <a:solidFill>
                  <a:srgbClr val="EFEFE7"/>
                </a:solidFill>
              </a:rPr>
              <a:t> </a:t>
            </a:r>
            <a:r>
              <a:rPr lang="en-US" altLang="ko-KR" sz="1200" dirty="0" err="1">
                <a:solidFill>
                  <a:srgbClr val="EFEFE7"/>
                </a:solidFill>
              </a:rPr>
              <a:t>labore</a:t>
            </a:r>
            <a:endParaRPr lang="en-US" altLang="ko-KR" sz="1200" dirty="0">
              <a:solidFill>
                <a:srgbClr val="EFEFE7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rgbClr val="EFEFE7"/>
                </a:solidFill>
              </a:rPr>
              <a:t>et dolore magna </a:t>
            </a:r>
            <a:r>
              <a:rPr lang="en-US" altLang="ko-KR" sz="1200" dirty="0" err="1">
                <a:solidFill>
                  <a:srgbClr val="EFEFE7"/>
                </a:solidFill>
              </a:rPr>
              <a:t>aliqua</a:t>
            </a:r>
            <a:r>
              <a:rPr lang="en-US" altLang="ko-KR" sz="1200" dirty="0">
                <a:solidFill>
                  <a:srgbClr val="EFEFE7"/>
                </a:solidFill>
              </a:rPr>
              <a:t>.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89B557F8-4077-4EE7-BD6A-E33D5B721B8B}"/>
              </a:ext>
            </a:extLst>
          </p:cNvPr>
          <p:cNvSpPr/>
          <p:nvPr/>
        </p:nvSpPr>
        <p:spPr>
          <a:xfrm>
            <a:off x="1678037" y="3784617"/>
            <a:ext cx="22505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rgbClr val="EFEFE7"/>
                </a:solidFill>
                <a:latin typeface="+mj-lt"/>
              </a:rPr>
              <a:t>OPPORTUNITIES</a:t>
            </a:r>
            <a:endParaRPr lang="ko-KR" altLang="en-US" sz="1600" b="1" dirty="0">
              <a:solidFill>
                <a:srgbClr val="EFEFE7"/>
              </a:solidFill>
              <a:latin typeface="+mj-lt"/>
            </a:endParaRPr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F3394299-782F-483B-93C4-3BDDAF4E2CD1}"/>
              </a:ext>
            </a:extLst>
          </p:cNvPr>
          <p:cNvSpPr/>
          <p:nvPr/>
        </p:nvSpPr>
        <p:spPr>
          <a:xfrm>
            <a:off x="4956628" y="1567544"/>
            <a:ext cx="2278743" cy="4078514"/>
          </a:xfrm>
          <a:prstGeom prst="roundRect">
            <a:avLst>
              <a:gd name="adj" fmla="val 50000"/>
            </a:avLst>
          </a:prstGeom>
          <a:noFill/>
          <a:ln w="9525" cap="flat">
            <a:solidFill>
              <a:srgbClr val="EFEFE7"/>
            </a:solidFill>
            <a:prstDash val="solid"/>
            <a:miter/>
          </a:ln>
        </p:spPr>
        <p:txBody>
          <a:bodyPr rtlCol="0" anchor="ctr" anchorCtr="1"/>
          <a:lstStyle/>
          <a:p>
            <a:pPr algn="ctr"/>
            <a:r>
              <a:rPr lang="en-US" altLang="ko-KR" sz="3200" b="1" dirty="0">
                <a:solidFill>
                  <a:srgbClr val="EFEFE7"/>
                </a:solidFill>
                <a:latin typeface="+mj-lt"/>
              </a:rPr>
              <a:t>SWOT</a:t>
            </a:r>
          </a:p>
        </p:txBody>
      </p:sp>
      <p:sp>
        <p:nvSpPr>
          <p:cNvPr id="12" name="타원 11">
            <a:extLst>
              <a:ext uri="{FF2B5EF4-FFF2-40B4-BE49-F238E27FC236}">
                <a16:creationId xmlns:a16="http://schemas.microsoft.com/office/drawing/2014/main" id="{DEFE157F-E9EE-45AA-BF3C-C303F0C2425D}"/>
              </a:ext>
            </a:extLst>
          </p:cNvPr>
          <p:cNvSpPr/>
          <p:nvPr/>
        </p:nvSpPr>
        <p:spPr>
          <a:xfrm>
            <a:off x="6765432" y="1952095"/>
            <a:ext cx="939877" cy="939877"/>
          </a:xfrm>
          <a:prstGeom prst="ellipse">
            <a:avLst/>
          </a:prstGeom>
          <a:solidFill>
            <a:srgbClr val="EFEFE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altLang="ko-KR" sz="1200" b="1" dirty="0">
              <a:solidFill>
                <a:schemeClr val="bg1"/>
              </a:solidFill>
            </a:endParaRPr>
          </a:p>
        </p:txBody>
      </p:sp>
      <p:pic>
        <p:nvPicPr>
          <p:cNvPr id="13" name="그래픽 12">
            <a:extLst>
              <a:ext uri="{FF2B5EF4-FFF2-40B4-BE49-F238E27FC236}">
                <a16:creationId xmlns:a16="http://schemas.microsoft.com/office/drawing/2014/main" id="{0BF1811D-A7B5-4A33-8E6E-90A7BE43BD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081955" y="2268618"/>
            <a:ext cx="306830" cy="306830"/>
          </a:xfrm>
          <a:prstGeom prst="rect">
            <a:avLst/>
          </a:prstGeom>
          <a:effectLst/>
        </p:spPr>
      </p:pic>
      <p:sp>
        <p:nvSpPr>
          <p:cNvPr id="14" name="타원 13">
            <a:extLst>
              <a:ext uri="{FF2B5EF4-FFF2-40B4-BE49-F238E27FC236}">
                <a16:creationId xmlns:a16="http://schemas.microsoft.com/office/drawing/2014/main" id="{A2F2D76D-CDF9-4E47-9B89-A8DA3EAB365E}"/>
              </a:ext>
            </a:extLst>
          </p:cNvPr>
          <p:cNvSpPr/>
          <p:nvPr/>
        </p:nvSpPr>
        <p:spPr>
          <a:xfrm>
            <a:off x="6765432" y="4119017"/>
            <a:ext cx="939877" cy="939877"/>
          </a:xfrm>
          <a:prstGeom prst="ellipse">
            <a:avLst/>
          </a:prstGeom>
          <a:solidFill>
            <a:srgbClr val="EFEFE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altLang="ko-KR" sz="1200" b="1" dirty="0">
              <a:solidFill>
                <a:schemeClr val="bg1"/>
              </a:solidFill>
            </a:endParaRPr>
          </a:p>
        </p:txBody>
      </p:sp>
      <p:sp>
        <p:nvSpPr>
          <p:cNvPr id="15" name="타원 14">
            <a:extLst>
              <a:ext uri="{FF2B5EF4-FFF2-40B4-BE49-F238E27FC236}">
                <a16:creationId xmlns:a16="http://schemas.microsoft.com/office/drawing/2014/main" id="{879A5823-A0E4-42EB-A836-6FE8AD91A9DA}"/>
              </a:ext>
            </a:extLst>
          </p:cNvPr>
          <p:cNvSpPr/>
          <p:nvPr/>
        </p:nvSpPr>
        <p:spPr>
          <a:xfrm>
            <a:off x="4502218" y="1952095"/>
            <a:ext cx="939877" cy="939877"/>
          </a:xfrm>
          <a:prstGeom prst="ellipse">
            <a:avLst/>
          </a:prstGeom>
          <a:solidFill>
            <a:srgbClr val="EFEFE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altLang="ko-KR" sz="1200" b="1" dirty="0">
              <a:solidFill>
                <a:schemeClr val="bg1"/>
              </a:solidFill>
            </a:endParaRPr>
          </a:p>
        </p:txBody>
      </p:sp>
      <p:sp>
        <p:nvSpPr>
          <p:cNvPr id="16" name="타원 15">
            <a:extLst>
              <a:ext uri="{FF2B5EF4-FFF2-40B4-BE49-F238E27FC236}">
                <a16:creationId xmlns:a16="http://schemas.microsoft.com/office/drawing/2014/main" id="{A113A2E1-0B30-4095-AA04-9AFAFCEC2CDD}"/>
              </a:ext>
            </a:extLst>
          </p:cNvPr>
          <p:cNvSpPr/>
          <p:nvPr/>
        </p:nvSpPr>
        <p:spPr>
          <a:xfrm>
            <a:off x="4502218" y="4119017"/>
            <a:ext cx="939877" cy="939877"/>
          </a:xfrm>
          <a:prstGeom prst="ellipse">
            <a:avLst/>
          </a:prstGeom>
          <a:solidFill>
            <a:srgbClr val="EFEFE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altLang="ko-KR" sz="1200" b="1" dirty="0">
              <a:solidFill>
                <a:schemeClr val="bg1"/>
              </a:solidFill>
            </a:endParaRPr>
          </a:p>
        </p:txBody>
      </p:sp>
      <p:pic>
        <p:nvPicPr>
          <p:cNvPr id="17" name="그래픽 16">
            <a:extLst>
              <a:ext uri="{FF2B5EF4-FFF2-40B4-BE49-F238E27FC236}">
                <a16:creationId xmlns:a16="http://schemas.microsoft.com/office/drawing/2014/main" id="{904CFC0B-AEE5-41AD-9E2A-08F7293FD5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45682" y="2295465"/>
            <a:ext cx="421891" cy="253133"/>
          </a:xfrm>
          <a:prstGeom prst="rect">
            <a:avLst/>
          </a:prstGeom>
          <a:effectLst/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8BC695FC-E866-4FF9-A567-FDD7EA05459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770385" y="4413356"/>
            <a:ext cx="361526" cy="351196"/>
          </a:xfrm>
          <a:prstGeom prst="rect">
            <a:avLst/>
          </a:prstGeom>
          <a:effectLst/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EF5CAE41-0A39-4402-A3F2-34AE6402591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078402" y="4398842"/>
            <a:ext cx="306830" cy="291488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5849793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CCCE20D-6581-4142-B853-1C620FC55233}"/>
              </a:ext>
            </a:extLst>
          </p:cNvPr>
          <p:cNvSpPr txBox="1"/>
          <p:nvPr/>
        </p:nvSpPr>
        <p:spPr>
          <a:xfrm>
            <a:off x="1828800" y="1195534"/>
            <a:ext cx="853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400" b="1">
                <a:solidFill>
                  <a:srgbClr val="40493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i="1" dirty="0">
                <a:solidFill>
                  <a:srgbClr val="EFEFE7"/>
                </a:solidFill>
              </a:rPr>
              <a:t>Insert Your Title Here</a:t>
            </a:r>
            <a:endParaRPr lang="ko-KR" altLang="en-US" sz="2800" i="1" dirty="0">
              <a:solidFill>
                <a:srgbClr val="EFEFE7"/>
              </a:solidFill>
            </a:endParaRPr>
          </a:p>
        </p:txBody>
      </p:sp>
      <p:sp>
        <p:nvSpPr>
          <p:cNvPr id="3" name="타원 2">
            <a:extLst>
              <a:ext uri="{FF2B5EF4-FFF2-40B4-BE49-F238E27FC236}">
                <a16:creationId xmlns:a16="http://schemas.microsoft.com/office/drawing/2014/main" id="{40A6A3EE-ADDB-4F25-A749-78361756555D}"/>
              </a:ext>
            </a:extLst>
          </p:cNvPr>
          <p:cNvSpPr/>
          <p:nvPr/>
        </p:nvSpPr>
        <p:spPr>
          <a:xfrm>
            <a:off x="1795534" y="2074416"/>
            <a:ext cx="1494284" cy="1494284"/>
          </a:xfrm>
          <a:prstGeom prst="ellipse">
            <a:avLst/>
          </a:prstGeom>
          <a:solidFill>
            <a:srgbClr val="EFEFE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2B5685C-A748-4722-9EEE-4B74A49B6810}"/>
              </a:ext>
            </a:extLst>
          </p:cNvPr>
          <p:cNvSpPr txBox="1"/>
          <p:nvPr/>
        </p:nvSpPr>
        <p:spPr>
          <a:xfrm>
            <a:off x="977900" y="4433640"/>
            <a:ext cx="31295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rgbClr val="EFEFE7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EFEFE7"/>
                </a:solidFill>
              </a:rPr>
              <a:t>amet</a:t>
            </a:r>
            <a:r>
              <a:rPr lang="en-US" altLang="ko-KR" sz="1400" dirty="0">
                <a:solidFill>
                  <a:srgbClr val="EFEFE7"/>
                </a:solidFill>
              </a:rPr>
              <a:t>, </a:t>
            </a:r>
            <a:r>
              <a:rPr lang="en-US" altLang="ko-KR" sz="1400" dirty="0" err="1">
                <a:solidFill>
                  <a:srgbClr val="EFEFE7"/>
                </a:solidFill>
              </a:rPr>
              <a:t>consectetur</a:t>
            </a:r>
            <a:r>
              <a:rPr lang="en-US" altLang="ko-KR" sz="1400" dirty="0">
                <a:solidFill>
                  <a:srgbClr val="EFEFE7"/>
                </a:solidFill>
              </a:rPr>
              <a:t> </a:t>
            </a:r>
            <a:r>
              <a:rPr lang="en-US" altLang="ko-KR" sz="1400" dirty="0" err="1">
                <a:solidFill>
                  <a:srgbClr val="EFEFE7"/>
                </a:solidFill>
              </a:rPr>
              <a:t>adipiscing</a:t>
            </a:r>
            <a:r>
              <a:rPr lang="en-US" altLang="ko-KR" sz="1400" dirty="0">
                <a:solidFill>
                  <a:srgbClr val="EFEFE7"/>
                </a:solidFill>
              </a:rPr>
              <a:t> </a:t>
            </a:r>
            <a:r>
              <a:rPr lang="en-US" altLang="ko-KR" sz="1400" dirty="0" err="1">
                <a:solidFill>
                  <a:srgbClr val="EFEFE7"/>
                </a:solidFill>
              </a:rPr>
              <a:t>elit</a:t>
            </a:r>
            <a:r>
              <a:rPr lang="en-US" altLang="ko-KR" sz="1400" dirty="0">
                <a:solidFill>
                  <a:srgbClr val="EFEFE7"/>
                </a:solidFill>
              </a:rPr>
              <a:t>, sed do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60B1E75D-B67F-4EF4-9CC7-BCA90E906B52}"/>
              </a:ext>
            </a:extLst>
          </p:cNvPr>
          <p:cNvSpPr/>
          <p:nvPr/>
        </p:nvSpPr>
        <p:spPr>
          <a:xfrm>
            <a:off x="977900" y="3891690"/>
            <a:ext cx="3129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EFEFE7"/>
                </a:solidFill>
                <a:latin typeface="+mj-lt"/>
              </a:rPr>
              <a:t>Lorem ipsum dolor</a:t>
            </a:r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BAACE194-38DA-470B-823D-EBD276E485A2}"/>
              </a:ext>
            </a:extLst>
          </p:cNvPr>
          <p:cNvGrpSpPr/>
          <p:nvPr/>
        </p:nvGrpSpPr>
        <p:grpSpPr>
          <a:xfrm>
            <a:off x="2319254" y="2511564"/>
            <a:ext cx="558728" cy="556962"/>
            <a:chOff x="4152034" y="5552122"/>
            <a:chExt cx="391763" cy="390525"/>
          </a:xfrm>
          <a:solidFill>
            <a:srgbClr val="204026"/>
          </a:solidFill>
        </p:grpSpPr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C2D65E70-BDF9-4763-8016-3222A82D48F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4B0F8493-F8B2-4B42-B89B-1DB83CEB4578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1CD3B5DD-AB28-4DF1-8042-E59D05CDAB6D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E67CB548-EC14-46C0-903B-A79BAF709A88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14E42D74-597B-484C-A174-03F51BF8A212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9CF456D-6C78-4B96-8C47-4A380CB43871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타원 12">
            <a:extLst>
              <a:ext uri="{FF2B5EF4-FFF2-40B4-BE49-F238E27FC236}">
                <a16:creationId xmlns:a16="http://schemas.microsoft.com/office/drawing/2014/main" id="{A200E8E5-65FD-4BEE-810F-035442BB7531}"/>
              </a:ext>
            </a:extLst>
          </p:cNvPr>
          <p:cNvSpPr/>
          <p:nvPr/>
        </p:nvSpPr>
        <p:spPr>
          <a:xfrm>
            <a:off x="8902182" y="2074416"/>
            <a:ext cx="1494284" cy="1494284"/>
          </a:xfrm>
          <a:prstGeom prst="ellipse">
            <a:avLst/>
          </a:prstGeom>
          <a:solidFill>
            <a:srgbClr val="EFEFE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E63C706-5BE1-41E9-9A5D-21A695A59948}"/>
              </a:ext>
            </a:extLst>
          </p:cNvPr>
          <p:cNvSpPr txBox="1"/>
          <p:nvPr/>
        </p:nvSpPr>
        <p:spPr>
          <a:xfrm>
            <a:off x="8084548" y="4433640"/>
            <a:ext cx="31295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rgbClr val="EFEFE7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EFEFE7"/>
                </a:solidFill>
              </a:rPr>
              <a:t>amet</a:t>
            </a:r>
            <a:r>
              <a:rPr lang="en-US" altLang="ko-KR" sz="1400" dirty="0">
                <a:solidFill>
                  <a:srgbClr val="EFEFE7"/>
                </a:solidFill>
              </a:rPr>
              <a:t>, </a:t>
            </a:r>
            <a:r>
              <a:rPr lang="en-US" altLang="ko-KR" sz="1400" dirty="0" err="1">
                <a:solidFill>
                  <a:srgbClr val="EFEFE7"/>
                </a:solidFill>
              </a:rPr>
              <a:t>consectetur</a:t>
            </a:r>
            <a:r>
              <a:rPr lang="en-US" altLang="ko-KR" sz="1400" dirty="0">
                <a:solidFill>
                  <a:srgbClr val="EFEFE7"/>
                </a:solidFill>
              </a:rPr>
              <a:t> </a:t>
            </a:r>
            <a:r>
              <a:rPr lang="en-US" altLang="ko-KR" sz="1400" dirty="0" err="1">
                <a:solidFill>
                  <a:srgbClr val="EFEFE7"/>
                </a:solidFill>
              </a:rPr>
              <a:t>adipiscing</a:t>
            </a:r>
            <a:r>
              <a:rPr lang="en-US" altLang="ko-KR" sz="1400" dirty="0">
                <a:solidFill>
                  <a:srgbClr val="EFEFE7"/>
                </a:solidFill>
              </a:rPr>
              <a:t> </a:t>
            </a:r>
            <a:r>
              <a:rPr lang="en-US" altLang="ko-KR" sz="1400" dirty="0" err="1">
                <a:solidFill>
                  <a:srgbClr val="EFEFE7"/>
                </a:solidFill>
              </a:rPr>
              <a:t>elit</a:t>
            </a:r>
            <a:r>
              <a:rPr lang="en-US" altLang="ko-KR" sz="1400" dirty="0">
                <a:solidFill>
                  <a:srgbClr val="EFEFE7"/>
                </a:solidFill>
              </a:rPr>
              <a:t>, sed do</a:t>
            </a: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EEB5462E-26A5-4383-8F78-56F83DB060CE}"/>
              </a:ext>
            </a:extLst>
          </p:cNvPr>
          <p:cNvSpPr/>
          <p:nvPr/>
        </p:nvSpPr>
        <p:spPr>
          <a:xfrm>
            <a:off x="8084548" y="3891690"/>
            <a:ext cx="3129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EFEFE7"/>
                </a:solidFill>
                <a:latin typeface="+mj-lt"/>
              </a:rPr>
              <a:t>Lorem ipsum dolor</a:t>
            </a:r>
          </a:p>
        </p:txBody>
      </p: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1A09F863-7B4B-4E2C-B1CF-7DA0ACB31880}"/>
              </a:ext>
            </a:extLst>
          </p:cNvPr>
          <p:cNvGrpSpPr/>
          <p:nvPr/>
        </p:nvGrpSpPr>
        <p:grpSpPr>
          <a:xfrm>
            <a:off x="9373206" y="2556799"/>
            <a:ext cx="552234" cy="529520"/>
            <a:chOff x="2771338" y="5552146"/>
            <a:chExt cx="387211" cy="371284"/>
          </a:xfrm>
          <a:solidFill>
            <a:srgbClr val="204026"/>
          </a:solidFill>
        </p:grpSpPr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B4242CA1-9679-40F0-81E4-5F637455F536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B7CB503F-D449-422D-B6DF-23EB9A216420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C16BAC4B-6BA9-4D94-BA55-0C3E5107E4A8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5C789E59-B7CC-42C9-A234-D481374FFA89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E7529767-3D35-4068-BCBE-031B29FD5177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043518FA-FE1D-4FB4-8E15-16E983B859EA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C330E509-8F2E-4C01-B576-9236E28EF283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B373861-3AA7-4B55-94AB-A378CD6E3681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32922A6F-F29F-4F83-8B8B-0078E745A4A7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6" name="타원 25">
            <a:extLst>
              <a:ext uri="{FF2B5EF4-FFF2-40B4-BE49-F238E27FC236}">
                <a16:creationId xmlns:a16="http://schemas.microsoft.com/office/drawing/2014/main" id="{891D058F-2BD3-4CDF-8DFF-8B87457479A1}"/>
              </a:ext>
            </a:extLst>
          </p:cNvPr>
          <p:cNvSpPr/>
          <p:nvPr/>
        </p:nvSpPr>
        <p:spPr>
          <a:xfrm>
            <a:off x="5348858" y="2074416"/>
            <a:ext cx="1494284" cy="1494284"/>
          </a:xfrm>
          <a:prstGeom prst="ellipse">
            <a:avLst/>
          </a:prstGeom>
          <a:solidFill>
            <a:srgbClr val="EFEFE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F858B1E-ADB6-4AED-A3C1-AEF27BF2E152}"/>
              </a:ext>
            </a:extLst>
          </p:cNvPr>
          <p:cNvSpPr txBox="1"/>
          <p:nvPr/>
        </p:nvSpPr>
        <p:spPr>
          <a:xfrm>
            <a:off x="4531224" y="4433640"/>
            <a:ext cx="31295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rgbClr val="EFEFE7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EFEFE7"/>
                </a:solidFill>
              </a:rPr>
              <a:t>amet</a:t>
            </a:r>
            <a:r>
              <a:rPr lang="en-US" altLang="ko-KR" sz="1400" dirty="0">
                <a:solidFill>
                  <a:srgbClr val="EFEFE7"/>
                </a:solidFill>
              </a:rPr>
              <a:t>, </a:t>
            </a:r>
            <a:r>
              <a:rPr lang="en-US" altLang="ko-KR" sz="1400" dirty="0" err="1">
                <a:solidFill>
                  <a:srgbClr val="EFEFE7"/>
                </a:solidFill>
              </a:rPr>
              <a:t>consectetur</a:t>
            </a:r>
            <a:r>
              <a:rPr lang="en-US" altLang="ko-KR" sz="1400" dirty="0">
                <a:solidFill>
                  <a:srgbClr val="EFEFE7"/>
                </a:solidFill>
              </a:rPr>
              <a:t> </a:t>
            </a:r>
            <a:r>
              <a:rPr lang="en-US" altLang="ko-KR" sz="1400" dirty="0" err="1">
                <a:solidFill>
                  <a:srgbClr val="EFEFE7"/>
                </a:solidFill>
              </a:rPr>
              <a:t>adipiscing</a:t>
            </a:r>
            <a:r>
              <a:rPr lang="en-US" altLang="ko-KR" sz="1400" dirty="0">
                <a:solidFill>
                  <a:srgbClr val="EFEFE7"/>
                </a:solidFill>
              </a:rPr>
              <a:t> </a:t>
            </a:r>
            <a:r>
              <a:rPr lang="en-US" altLang="ko-KR" sz="1400" dirty="0" err="1">
                <a:solidFill>
                  <a:srgbClr val="EFEFE7"/>
                </a:solidFill>
              </a:rPr>
              <a:t>elit</a:t>
            </a:r>
            <a:r>
              <a:rPr lang="en-US" altLang="ko-KR" sz="1400" dirty="0">
                <a:solidFill>
                  <a:srgbClr val="EFEFE7"/>
                </a:solidFill>
              </a:rPr>
              <a:t>, sed do</a:t>
            </a: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4F30471D-8B55-4B30-9F1D-0FCA4BE50988}"/>
              </a:ext>
            </a:extLst>
          </p:cNvPr>
          <p:cNvSpPr/>
          <p:nvPr/>
        </p:nvSpPr>
        <p:spPr>
          <a:xfrm>
            <a:off x="4531224" y="3891690"/>
            <a:ext cx="3129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EFEFE7"/>
                </a:solidFill>
                <a:latin typeface="+mj-lt"/>
              </a:rPr>
              <a:t>Lorem ipsum dolor</a:t>
            </a:r>
          </a:p>
        </p:txBody>
      </p: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13228629-9A18-4CFF-9ABB-832C5C0F0A35}"/>
              </a:ext>
            </a:extLst>
          </p:cNvPr>
          <p:cNvGrpSpPr/>
          <p:nvPr/>
        </p:nvGrpSpPr>
        <p:grpSpPr>
          <a:xfrm>
            <a:off x="5817520" y="2476384"/>
            <a:ext cx="556960" cy="543376"/>
            <a:chOff x="4116315" y="3561492"/>
            <a:chExt cx="390525" cy="381000"/>
          </a:xfrm>
          <a:solidFill>
            <a:srgbClr val="204026"/>
          </a:solidFill>
        </p:grpSpPr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539820C1-38E7-4AB3-827C-A8C481F05C33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32CD9FF5-8B88-4C29-B9EC-76F2752543A8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AD9A27A5-7068-4217-A11B-59479ECF80AD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8246630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49377C8-E392-49CE-BA2B-8E8643CB42CF}"/>
              </a:ext>
            </a:extLst>
          </p:cNvPr>
          <p:cNvSpPr txBox="1"/>
          <p:nvPr/>
        </p:nvSpPr>
        <p:spPr>
          <a:xfrm>
            <a:off x="1828800" y="1195534"/>
            <a:ext cx="853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400" b="1">
                <a:solidFill>
                  <a:srgbClr val="40493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i="1" dirty="0">
                <a:solidFill>
                  <a:srgbClr val="EFEFE7"/>
                </a:solidFill>
              </a:rPr>
              <a:t>Place subtitle text here</a:t>
            </a:r>
            <a:endParaRPr lang="ko-KR" altLang="en-US" sz="2800" i="1" dirty="0">
              <a:solidFill>
                <a:srgbClr val="EFEFE7"/>
              </a:solidFill>
            </a:endParaRPr>
          </a:p>
        </p:txBody>
      </p:sp>
      <p:pic>
        <p:nvPicPr>
          <p:cNvPr id="13" name="그래픽 12">
            <a:extLst>
              <a:ext uri="{FF2B5EF4-FFF2-40B4-BE49-F238E27FC236}">
                <a16:creationId xmlns:a16="http://schemas.microsoft.com/office/drawing/2014/main" id="{37EBC36B-B2CC-4AD7-97EC-71959D7EF4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22132" y="2952564"/>
            <a:ext cx="391973" cy="570667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1830988D-482F-4FBE-B86A-AC976D9265DC}"/>
              </a:ext>
            </a:extLst>
          </p:cNvPr>
          <p:cNvSpPr txBox="1"/>
          <p:nvPr/>
        </p:nvSpPr>
        <p:spPr>
          <a:xfrm>
            <a:off x="1405906" y="3777795"/>
            <a:ext cx="266866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b="0" dirty="0">
                <a:solidFill>
                  <a:srgbClr val="EFEFE7"/>
                </a:solidFill>
              </a:rPr>
              <a:t>Lorem ipsum dolor sit </a:t>
            </a:r>
            <a:r>
              <a:rPr lang="en-US" altLang="ko-KR" sz="1400" b="0" dirty="0" err="1">
                <a:solidFill>
                  <a:srgbClr val="EFEFE7"/>
                </a:solidFill>
              </a:rPr>
              <a:t>amet</a:t>
            </a:r>
            <a:r>
              <a:rPr lang="en-US" altLang="ko-KR" sz="1400" b="0" dirty="0">
                <a:solidFill>
                  <a:srgbClr val="EFEFE7"/>
                </a:solidFill>
              </a:rPr>
              <a:t>, </a:t>
            </a:r>
            <a:r>
              <a:rPr lang="en-US" altLang="ko-KR" sz="1400" b="0" dirty="0" err="1">
                <a:solidFill>
                  <a:srgbClr val="EFEFE7"/>
                </a:solidFill>
              </a:rPr>
              <a:t>consectetur</a:t>
            </a:r>
            <a:r>
              <a:rPr lang="en-US" altLang="ko-KR" sz="1400" b="0" dirty="0">
                <a:solidFill>
                  <a:srgbClr val="EFEFE7"/>
                </a:solidFill>
              </a:rPr>
              <a:t> </a:t>
            </a:r>
            <a:r>
              <a:rPr lang="en-US" altLang="ko-KR" sz="1400" b="0" dirty="0" err="1">
                <a:solidFill>
                  <a:srgbClr val="EFEFE7"/>
                </a:solidFill>
              </a:rPr>
              <a:t>adipisicing</a:t>
            </a:r>
            <a:r>
              <a:rPr lang="en-US" altLang="ko-KR" sz="1400" b="0" dirty="0">
                <a:solidFill>
                  <a:srgbClr val="EFEFE7"/>
                </a:solidFill>
              </a:rPr>
              <a:t> </a:t>
            </a:r>
            <a:r>
              <a:rPr lang="en-US" altLang="ko-KR" sz="1400" b="0" dirty="0" err="1">
                <a:solidFill>
                  <a:srgbClr val="EFEFE7"/>
                </a:solidFill>
              </a:rPr>
              <a:t>elit</a:t>
            </a:r>
            <a:r>
              <a:rPr lang="en-US" altLang="ko-KR" sz="1400" b="0" dirty="0">
                <a:solidFill>
                  <a:srgbClr val="EFEFE7"/>
                </a:solidFill>
              </a:rPr>
              <a:t>, sed do </a:t>
            </a:r>
            <a:r>
              <a:rPr lang="en-US" altLang="ko-KR" sz="1400" b="0" dirty="0" err="1">
                <a:solidFill>
                  <a:srgbClr val="EFEFE7"/>
                </a:solidFill>
              </a:rPr>
              <a:t>eiusmod</a:t>
            </a:r>
            <a:r>
              <a:rPr lang="en-US" altLang="ko-KR" sz="1400" b="0" dirty="0">
                <a:solidFill>
                  <a:srgbClr val="EFEFE7"/>
                </a:solidFill>
              </a:rPr>
              <a:t> </a:t>
            </a:r>
            <a:r>
              <a:rPr lang="en-US" altLang="ko-KR" sz="1400" b="0" dirty="0" err="1">
                <a:solidFill>
                  <a:srgbClr val="EFEFE7"/>
                </a:solidFill>
              </a:rPr>
              <a:t>tempor</a:t>
            </a:r>
            <a:endParaRPr lang="ko-KR" altLang="en-US" sz="1400" b="0" dirty="0">
              <a:solidFill>
                <a:srgbClr val="EFEFE7"/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C4B2A43B-6F06-4A65-B84D-C46955F8BFF5}"/>
              </a:ext>
            </a:extLst>
          </p:cNvPr>
          <p:cNvSpPr/>
          <p:nvPr/>
        </p:nvSpPr>
        <p:spPr>
          <a:xfrm>
            <a:off x="1405905" y="2872545"/>
            <a:ext cx="2668664" cy="7307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i="1" dirty="0">
                <a:solidFill>
                  <a:srgbClr val="EFEFE7"/>
                </a:solidFill>
                <a:latin typeface="+mj-lt"/>
              </a:rPr>
              <a:t>Lorem ipsum</a:t>
            </a:r>
          </a:p>
          <a:p>
            <a:pPr algn="ctr"/>
            <a:r>
              <a:rPr lang="en-US" altLang="ko-KR" sz="2000" b="1" i="1" dirty="0">
                <a:solidFill>
                  <a:srgbClr val="EFEFE7"/>
                </a:solidFill>
                <a:latin typeface="+mj-lt"/>
              </a:rPr>
              <a:t>dolor sit </a:t>
            </a:r>
            <a:r>
              <a:rPr lang="en-US" altLang="ko-KR" sz="2000" b="1" i="1" dirty="0" err="1">
                <a:solidFill>
                  <a:srgbClr val="EFEFE7"/>
                </a:solidFill>
                <a:latin typeface="+mj-lt"/>
              </a:rPr>
              <a:t>amet</a:t>
            </a:r>
            <a:endParaRPr lang="en-US" altLang="ko-KR" sz="2000" b="1" i="1" dirty="0">
              <a:solidFill>
                <a:srgbClr val="EFEFE7"/>
              </a:solidFill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E47293C-211A-4060-9946-A6063B1D9546}"/>
              </a:ext>
            </a:extLst>
          </p:cNvPr>
          <p:cNvSpPr txBox="1"/>
          <p:nvPr/>
        </p:nvSpPr>
        <p:spPr>
          <a:xfrm>
            <a:off x="4761669" y="3777795"/>
            <a:ext cx="266866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b="0" dirty="0">
                <a:solidFill>
                  <a:srgbClr val="EFEFE7"/>
                </a:solidFill>
              </a:rPr>
              <a:t>Lorem ipsum dolor sit </a:t>
            </a:r>
            <a:r>
              <a:rPr lang="en-US" altLang="ko-KR" sz="1400" b="0" dirty="0" err="1">
                <a:solidFill>
                  <a:srgbClr val="EFEFE7"/>
                </a:solidFill>
              </a:rPr>
              <a:t>amet</a:t>
            </a:r>
            <a:r>
              <a:rPr lang="en-US" altLang="ko-KR" sz="1400" b="0" dirty="0">
                <a:solidFill>
                  <a:srgbClr val="EFEFE7"/>
                </a:solidFill>
              </a:rPr>
              <a:t>, </a:t>
            </a:r>
            <a:r>
              <a:rPr lang="en-US" altLang="ko-KR" sz="1400" b="0" dirty="0" err="1">
                <a:solidFill>
                  <a:srgbClr val="EFEFE7"/>
                </a:solidFill>
              </a:rPr>
              <a:t>consectetur</a:t>
            </a:r>
            <a:r>
              <a:rPr lang="en-US" altLang="ko-KR" sz="1400" b="0" dirty="0">
                <a:solidFill>
                  <a:srgbClr val="EFEFE7"/>
                </a:solidFill>
              </a:rPr>
              <a:t> </a:t>
            </a:r>
            <a:r>
              <a:rPr lang="en-US" altLang="ko-KR" sz="1400" b="0" dirty="0" err="1">
                <a:solidFill>
                  <a:srgbClr val="EFEFE7"/>
                </a:solidFill>
              </a:rPr>
              <a:t>adipisicing</a:t>
            </a:r>
            <a:r>
              <a:rPr lang="en-US" altLang="ko-KR" sz="1400" b="0" dirty="0">
                <a:solidFill>
                  <a:srgbClr val="EFEFE7"/>
                </a:solidFill>
              </a:rPr>
              <a:t> </a:t>
            </a:r>
            <a:r>
              <a:rPr lang="en-US" altLang="ko-KR" sz="1400" b="0" dirty="0" err="1">
                <a:solidFill>
                  <a:srgbClr val="EFEFE7"/>
                </a:solidFill>
              </a:rPr>
              <a:t>elit</a:t>
            </a:r>
            <a:r>
              <a:rPr lang="en-US" altLang="ko-KR" sz="1400" b="0" dirty="0">
                <a:solidFill>
                  <a:srgbClr val="EFEFE7"/>
                </a:solidFill>
              </a:rPr>
              <a:t>, sed do </a:t>
            </a:r>
            <a:r>
              <a:rPr lang="en-US" altLang="ko-KR" sz="1400" b="0" dirty="0" err="1">
                <a:solidFill>
                  <a:srgbClr val="EFEFE7"/>
                </a:solidFill>
              </a:rPr>
              <a:t>eiusmod</a:t>
            </a:r>
            <a:r>
              <a:rPr lang="en-US" altLang="ko-KR" sz="1400" b="0" dirty="0">
                <a:solidFill>
                  <a:srgbClr val="EFEFE7"/>
                </a:solidFill>
              </a:rPr>
              <a:t> </a:t>
            </a:r>
            <a:r>
              <a:rPr lang="en-US" altLang="ko-KR" sz="1400" b="0" dirty="0" err="1">
                <a:solidFill>
                  <a:srgbClr val="EFEFE7"/>
                </a:solidFill>
              </a:rPr>
              <a:t>tempor</a:t>
            </a:r>
            <a:endParaRPr lang="ko-KR" altLang="en-US" sz="1400" b="0" dirty="0">
              <a:solidFill>
                <a:srgbClr val="EFEFE7"/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CD50923A-8795-416E-ADC5-12475F87E962}"/>
              </a:ext>
            </a:extLst>
          </p:cNvPr>
          <p:cNvSpPr/>
          <p:nvPr/>
        </p:nvSpPr>
        <p:spPr>
          <a:xfrm>
            <a:off x="4761668" y="2872545"/>
            <a:ext cx="2668664" cy="7307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i="1" dirty="0">
                <a:solidFill>
                  <a:srgbClr val="EFEFE7"/>
                </a:solidFill>
                <a:latin typeface="+mj-lt"/>
              </a:rPr>
              <a:t>Lorem ipsum</a:t>
            </a:r>
          </a:p>
          <a:p>
            <a:pPr algn="ctr"/>
            <a:r>
              <a:rPr lang="en-US" altLang="ko-KR" sz="2000" b="1" i="1" dirty="0">
                <a:solidFill>
                  <a:srgbClr val="EFEFE7"/>
                </a:solidFill>
                <a:latin typeface="+mj-lt"/>
              </a:rPr>
              <a:t>dolor </a:t>
            </a:r>
            <a:r>
              <a:rPr lang="en-US" altLang="ko-KR" sz="2000" b="1" i="1">
                <a:solidFill>
                  <a:srgbClr val="EFEFE7"/>
                </a:solidFill>
                <a:latin typeface="+mj-lt"/>
              </a:rPr>
              <a:t>sit amet</a:t>
            </a:r>
            <a:endParaRPr lang="en-US" altLang="ko-KR" sz="2000" b="1" i="1" dirty="0">
              <a:solidFill>
                <a:srgbClr val="EFEFE7"/>
              </a:solidFill>
              <a:latin typeface="+mj-lt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43E0564-C3AA-4EF5-9A0E-1EB09A6B788A}"/>
              </a:ext>
            </a:extLst>
          </p:cNvPr>
          <p:cNvSpPr txBox="1"/>
          <p:nvPr/>
        </p:nvSpPr>
        <p:spPr>
          <a:xfrm>
            <a:off x="8117431" y="3777795"/>
            <a:ext cx="266866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b="0" dirty="0">
                <a:solidFill>
                  <a:srgbClr val="EFEFE7"/>
                </a:solidFill>
              </a:rPr>
              <a:t>Lorem ipsum dolor sit </a:t>
            </a:r>
            <a:r>
              <a:rPr lang="en-US" altLang="ko-KR" sz="1400" b="0" dirty="0" err="1">
                <a:solidFill>
                  <a:srgbClr val="EFEFE7"/>
                </a:solidFill>
              </a:rPr>
              <a:t>amet</a:t>
            </a:r>
            <a:r>
              <a:rPr lang="en-US" altLang="ko-KR" sz="1400" b="0" dirty="0">
                <a:solidFill>
                  <a:srgbClr val="EFEFE7"/>
                </a:solidFill>
              </a:rPr>
              <a:t>, </a:t>
            </a:r>
            <a:r>
              <a:rPr lang="en-US" altLang="ko-KR" sz="1400" b="0" dirty="0" err="1">
                <a:solidFill>
                  <a:srgbClr val="EFEFE7"/>
                </a:solidFill>
              </a:rPr>
              <a:t>consectetur</a:t>
            </a:r>
            <a:r>
              <a:rPr lang="en-US" altLang="ko-KR" sz="1400" b="0" dirty="0">
                <a:solidFill>
                  <a:srgbClr val="EFEFE7"/>
                </a:solidFill>
              </a:rPr>
              <a:t> </a:t>
            </a:r>
            <a:r>
              <a:rPr lang="en-US" altLang="ko-KR" sz="1400" b="0" dirty="0" err="1">
                <a:solidFill>
                  <a:srgbClr val="EFEFE7"/>
                </a:solidFill>
              </a:rPr>
              <a:t>adipisicing</a:t>
            </a:r>
            <a:r>
              <a:rPr lang="en-US" altLang="ko-KR" sz="1400" b="0" dirty="0">
                <a:solidFill>
                  <a:srgbClr val="EFEFE7"/>
                </a:solidFill>
              </a:rPr>
              <a:t> </a:t>
            </a:r>
            <a:r>
              <a:rPr lang="en-US" altLang="ko-KR" sz="1400" b="0" dirty="0" err="1">
                <a:solidFill>
                  <a:srgbClr val="EFEFE7"/>
                </a:solidFill>
              </a:rPr>
              <a:t>elit</a:t>
            </a:r>
            <a:r>
              <a:rPr lang="en-US" altLang="ko-KR" sz="1400" b="0" dirty="0">
                <a:solidFill>
                  <a:srgbClr val="EFEFE7"/>
                </a:solidFill>
              </a:rPr>
              <a:t>, sed do </a:t>
            </a:r>
            <a:r>
              <a:rPr lang="en-US" altLang="ko-KR" sz="1400" b="0" dirty="0" err="1">
                <a:solidFill>
                  <a:srgbClr val="EFEFE7"/>
                </a:solidFill>
              </a:rPr>
              <a:t>eiusmod</a:t>
            </a:r>
            <a:r>
              <a:rPr lang="en-US" altLang="ko-KR" sz="1400" b="0" dirty="0">
                <a:solidFill>
                  <a:srgbClr val="EFEFE7"/>
                </a:solidFill>
              </a:rPr>
              <a:t> </a:t>
            </a:r>
            <a:r>
              <a:rPr lang="en-US" altLang="ko-KR" sz="1400" b="0" dirty="0" err="1">
                <a:solidFill>
                  <a:srgbClr val="EFEFE7"/>
                </a:solidFill>
              </a:rPr>
              <a:t>tempor</a:t>
            </a:r>
            <a:endParaRPr lang="ko-KR" altLang="en-US" sz="1400" b="0" dirty="0">
              <a:solidFill>
                <a:srgbClr val="EFEFE7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1E1DBB7C-5304-42ED-9976-B6C33CB150CF}"/>
              </a:ext>
            </a:extLst>
          </p:cNvPr>
          <p:cNvSpPr/>
          <p:nvPr/>
        </p:nvSpPr>
        <p:spPr>
          <a:xfrm>
            <a:off x="8117430" y="2872545"/>
            <a:ext cx="2668664" cy="7307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i="1" dirty="0">
                <a:solidFill>
                  <a:srgbClr val="EFEFE7"/>
                </a:solidFill>
                <a:latin typeface="+mj-lt"/>
              </a:rPr>
              <a:t>Lorem ipsum</a:t>
            </a:r>
          </a:p>
          <a:p>
            <a:pPr algn="ctr"/>
            <a:r>
              <a:rPr lang="en-US" altLang="ko-KR" sz="2000" b="1" i="1" dirty="0">
                <a:solidFill>
                  <a:srgbClr val="EFEFE7"/>
                </a:solidFill>
                <a:latin typeface="+mj-lt"/>
              </a:rPr>
              <a:t>dolor sit </a:t>
            </a:r>
            <a:r>
              <a:rPr lang="en-US" altLang="ko-KR" sz="2000" b="1" i="1" dirty="0" err="1">
                <a:solidFill>
                  <a:srgbClr val="EFEFE7"/>
                </a:solidFill>
                <a:latin typeface="+mj-lt"/>
              </a:rPr>
              <a:t>amet</a:t>
            </a:r>
            <a:endParaRPr lang="en-US" altLang="ko-KR" sz="2000" b="1" i="1" dirty="0">
              <a:solidFill>
                <a:srgbClr val="EFEFE7"/>
              </a:solidFill>
              <a:latin typeface="+mj-lt"/>
            </a:endParaRPr>
          </a:p>
        </p:txBody>
      </p:sp>
      <p:pic>
        <p:nvPicPr>
          <p:cNvPr id="20" name="그래픽 19">
            <a:extLst>
              <a:ext uri="{FF2B5EF4-FFF2-40B4-BE49-F238E27FC236}">
                <a16:creationId xmlns:a16="http://schemas.microsoft.com/office/drawing/2014/main" id="{8A252EAB-0E17-496D-ABA6-9B67F7988C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77895" y="2952564"/>
            <a:ext cx="391973" cy="570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2464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직사각형 19">
            <a:extLst>
              <a:ext uri="{FF2B5EF4-FFF2-40B4-BE49-F238E27FC236}">
                <a16:creationId xmlns:a16="http://schemas.microsoft.com/office/drawing/2014/main" id="{8D96147D-E38F-48B8-A0B7-DAADB29A2B11}"/>
              </a:ext>
            </a:extLst>
          </p:cNvPr>
          <p:cNvSpPr/>
          <p:nvPr/>
        </p:nvSpPr>
        <p:spPr>
          <a:xfrm>
            <a:off x="3079339" y="1155123"/>
            <a:ext cx="2866031" cy="1976210"/>
          </a:xfrm>
          <a:prstGeom prst="rect">
            <a:avLst/>
          </a:prstGeom>
          <a:solidFill>
            <a:srgbClr val="EFEFE7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solidFill>
                <a:srgbClr val="EFEFE7"/>
              </a:solidFill>
              <a:latin typeface="+mj-lt"/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88AA27A6-205E-45F5-B820-81A57D718BD7}"/>
              </a:ext>
            </a:extLst>
          </p:cNvPr>
          <p:cNvSpPr/>
          <p:nvPr/>
        </p:nvSpPr>
        <p:spPr>
          <a:xfrm>
            <a:off x="8222842" y="1155123"/>
            <a:ext cx="2866031" cy="1976210"/>
          </a:xfrm>
          <a:prstGeom prst="rect">
            <a:avLst/>
          </a:prstGeom>
          <a:solidFill>
            <a:srgbClr val="EFEFE7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solidFill>
                <a:srgbClr val="EFEFE7"/>
              </a:solidFill>
              <a:latin typeface="+mj-lt"/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82671686-3EDF-4DBB-9376-A04BA69BC760}"/>
              </a:ext>
            </a:extLst>
          </p:cNvPr>
          <p:cNvSpPr/>
          <p:nvPr/>
        </p:nvSpPr>
        <p:spPr>
          <a:xfrm>
            <a:off x="3079339" y="3726667"/>
            <a:ext cx="2866031" cy="1976210"/>
          </a:xfrm>
          <a:prstGeom prst="rect">
            <a:avLst/>
          </a:prstGeom>
          <a:solidFill>
            <a:srgbClr val="EFEFE7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solidFill>
                <a:srgbClr val="EFEFE7"/>
              </a:solidFill>
              <a:latin typeface="+mj-lt"/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33B5D65A-8329-4E4F-BD29-260A09E05007}"/>
              </a:ext>
            </a:extLst>
          </p:cNvPr>
          <p:cNvSpPr/>
          <p:nvPr/>
        </p:nvSpPr>
        <p:spPr>
          <a:xfrm>
            <a:off x="8222842" y="3726667"/>
            <a:ext cx="2866031" cy="1976210"/>
          </a:xfrm>
          <a:prstGeom prst="rect">
            <a:avLst/>
          </a:prstGeom>
          <a:solidFill>
            <a:srgbClr val="EFEFE7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solidFill>
                <a:srgbClr val="EFEFE7"/>
              </a:solidFill>
              <a:latin typeface="+mj-lt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A2B9216-9FC0-4A35-B340-94103637BE39}"/>
              </a:ext>
            </a:extLst>
          </p:cNvPr>
          <p:cNvSpPr txBox="1"/>
          <p:nvPr/>
        </p:nvSpPr>
        <p:spPr>
          <a:xfrm>
            <a:off x="3365408" y="2238135"/>
            <a:ext cx="22783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204026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204026"/>
                </a:solidFill>
              </a:rPr>
              <a:t>amet</a:t>
            </a:r>
            <a:r>
              <a:rPr lang="en-US" altLang="ko-KR" sz="1200" dirty="0">
                <a:solidFill>
                  <a:srgbClr val="204026"/>
                </a:solidFill>
              </a:rPr>
              <a:t>, </a:t>
            </a:r>
            <a:r>
              <a:rPr lang="en-US" altLang="ko-KR" sz="1200" dirty="0" err="1">
                <a:solidFill>
                  <a:srgbClr val="204026"/>
                </a:solidFill>
              </a:rPr>
              <a:t>consectetur</a:t>
            </a:r>
            <a:r>
              <a:rPr lang="en-US" altLang="ko-KR" sz="1200" dirty="0">
                <a:solidFill>
                  <a:srgbClr val="204026"/>
                </a:solidFill>
              </a:rPr>
              <a:t> </a:t>
            </a:r>
            <a:r>
              <a:rPr lang="en-US" altLang="ko-KR" sz="1200" dirty="0" err="1">
                <a:solidFill>
                  <a:srgbClr val="204026"/>
                </a:solidFill>
              </a:rPr>
              <a:t>adipisicing</a:t>
            </a:r>
            <a:r>
              <a:rPr lang="en-US" altLang="ko-KR" sz="1200" dirty="0">
                <a:solidFill>
                  <a:srgbClr val="204026"/>
                </a:solidFill>
              </a:rPr>
              <a:t> </a:t>
            </a:r>
            <a:r>
              <a:rPr lang="en-US" altLang="ko-KR" sz="1200" dirty="0" err="1">
                <a:solidFill>
                  <a:srgbClr val="204026"/>
                </a:solidFill>
              </a:rPr>
              <a:t>elit</a:t>
            </a:r>
            <a:r>
              <a:rPr lang="en-US" altLang="ko-KR" sz="1200" dirty="0">
                <a:solidFill>
                  <a:srgbClr val="204026"/>
                </a:solidFill>
              </a:rPr>
              <a:t>, sed do </a:t>
            </a:r>
            <a:r>
              <a:rPr lang="en-US" altLang="ko-KR" sz="1200" dirty="0" err="1">
                <a:solidFill>
                  <a:srgbClr val="204026"/>
                </a:solidFill>
              </a:rPr>
              <a:t>eiusmod</a:t>
            </a:r>
            <a:r>
              <a:rPr lang="en-US" altLang="ko-KR" sz="1200" dirty="0">
                <a:solidFill>
                  <a:srgbClr val="204026"/>
                </a:solidFill>
              </a:rPr>
              <a:t> </a:t>
            </a:r>
            <a:r>
              <a:rPr lang="en-US" altLang="ko-KR" sz="1200" dirty="0" err="1">
                <a:solidFill>
                  <a:srgbClr val="204026"/>
                </a:solidFill>
              </a:rPr>
              <a:t>tempor</a:t>
            </a:r>
            <a:r>
              <a:rPr lang="en-US" altLang="ko-KR" sz="1200" dirty="0">
                <a:solidFill>
                  <a:srgbClr val="204026"/>
                </a:solidFill>
              </a:rPr>
              <a:t> </a:t>
            </a:r>
            <a:r>
              <a:rPr lang="en-US" altLang="ko-KR" sz="1200" dirty="0" err="1">
                <a:solidFill>
                  <a:srgbClr val="204026"/>
                </a:solidFill>
              </a:rPr>
              <a:t>incididunt</a:t>
            </a:r>
            <a:endParaRPr lang="ko-KR" altLang="en-US" sz="1200" dirty="0">
              <a:solidFill>
                <a:srgbClr val="204026"/>
              </a:solidFill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CF844921-5E75-4C04-B302-E4955EDD0591}"/>
              </a:ext>
            </a:extLst>
          </p:cNvPr>
          <p:cNvSpPr/>
          <p:nvPr/>
        </p:nvSpPr>
        <p:spPr>
          <a:xfrm>
            <a:off x="3365406" y="1899574"/>
            <a:ext cx="22733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rgbClr val="204026"/>
                </a:solidFill>
                <a:latin typeface="+mj-lt"/>
              </a:rPr>
              <a:t>Lorem ipsum</a:t>
            </a:r>
            <a:endParaRPr lang="ko-KR" altLang="en-US" b="1" dirty="0">
              <a:solidFill>
                <a:srgbClr val="204026"/>
              </a:solidFill>
              <a:latin typeface="+mj-lt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AD8E60C-A0EA-4B78-A067-A7816CFFC2A0}"/>
              </a:ext>
            </a:extLst>
          </p:cNvPr>
          <p:cNvSpPr txBox="1"/>
          <p:nvPr/>
        </p:nvSpPr>
        <p:spPr>
          <a:xfrm>
            <a:off x="8559708" y="2238135"/>
            <a:ext cx="22783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204026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204026"/>
                </a:solidFill>
              </a:rPr>
              <a:t>amet</a:t>
            </a:r>
            <a:r>
              <a:rPr lang="en-US" altLang="ko-KR" sz="1200" dirty="0">
                <a:solidFill>
                  <a:srgbClr val="204026"/>
                </a:solidFill>
              </a:rPr>
              <a:t>, </a:t>
            </a:r>
            <a:r>
              <a:rPr lang="en-US" altLang="ko-KR" sz="1200" dirty="0" err="1">
                <a:solidFill>
                  <a:srgbClr val="204026"/>
                </a:solidFill>
              </a:rPr>
              <a:t>consectetur</a:t>
            </a:r>
            <a:r>
              <a:rPr lang="en-US" altLang="ko-KR" sz="1200" dirty="0">
                <a:solidFill>
                  <a:srgbClr val="204026"/>
                </a:solidFill>
              </a:rPr>
              <a:t> </a:t>
            </a:r>
            <a:r>
              <a:rPr lang="en-US" altLang="ko-KR" sz="1200" dirty="0" err="1">
                <a:solidFill>
                  <a:srgbClr val="204026"/>
                </a:solidFill>
              </a:rPr>
              <a:t>adipisicing</a:t>
            </a:r>
            <a:r>
              <a:rPr lang="en-US" altLang="ko-KR" sz="1200" dirty="0">
                <a:solidFill>
                  <a:srgbClr val="204026"/>
                </a:solidFill>
              </a:rPr>
              <a:t> </a:t>
            </a:r>
            <a:r>
              <a:rPr lang="en-US" altLang="ko-KR" sz="1200" dirty="0" err="1">
                <a:solidFill>
                  <a:srgbClr val="204026"/>
                </a:solidFill>
              </a:rPr>
              <a:t>elit</a:t>
            </a:r>
            <a:r>
              <a:rPr lang="en-US" altLang="ko-KR" sz="1200" dirty="0">
                <a:solidFill>
                  <a:srgbClr val="204026"/>
                </a:solidFill>
              </a:rPr>
              <a:t>, sed do </a:t>
            </a:r>
            <a:r>
              <a:rPr lang="en-US" altLang="ko-KR" sz="1200" dirty="0" err="1">
                <a:solidFill>
                  <a:srgbClr val="204026"/>
                </a:solidFill>
              </a:rPr>
              <a:t>eiusmod</a:t>
            </a:r>
            <a:r>
              <a:rPr lang="en-US" altLang="ko-KR" sz="1200" dirty="0">
                <a:solidFill>
                  <a:srgbClr val="204026"/>
                </a:solidFill>
              </a:rPr>
              <a:t> </a:t>
            </a:r>
            <a:r>
              <a:rPr lang="en-US" altLang="ko-KR" sz="1200" dirty="0" err="1">
                <a:solidFill>
                  <a:srgbClr val="204026"/>
                </a:solidFill>
              </a:rPr>
              <a:t>tempor</a:t>
            </a:r>
            <a:r>
              <a:rPr lang="en-US" altLang="ko-KR" sz="1200" dirty="0">
                <a:solidFill>
                  <a:srgbClr val="204026"/>
                </a:solidFill>
              </a:rPr>
              <a:t> </a:t>
            </a:r>
            <a:r>
              <a:rPr lang="en-US" altLang="ko-KR" sz="1200" dirty="0" err="1">
                <a:solidFill>
                  <a:srgbClr val="204026"/>
                </a:solidFill>
              </a:rPr>
              <a:t>incididunt</a:t>
            </a:r>
            <a:endParaRPr lang="ko-KR" altLang="en-US" sz="1200" dirty="0">
              <a:solidFill>
                <a:srgbClr val="204026"/>
              </a:solidFill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49EEDE31-6973-4126-A57D-2863A7A9AB20}"/>
              </a:ext>
            </a:extLst>
          </p:cNvPr>
          <p:cNvSpPr/>
          <p:nvPr/>
        </p:nvSpPr>
        <p:spPr>
          <a:xfrm>
            <a:off x="8559706" y="1899574"/>
            <a:ext cx="22733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rgbClr val="204026"/>
                </a:solidFill>
                <a:latin typeface="+mj-lt"/>
              </a:rPr>
              <a:t>Lorem ipsum</a:t>
            </a:r>
            <a:endParaRPr lang="ko-KR" altLang="en-US" b="1" dirty="0">
              <a:solidFill>
                <a:srgbClr val="204026"/>
              </a:solidFill>
              <a:latin typeface="+mj-lt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EA7089A-C221-4DA1-98A1-D17FD64B98F5}"/>
              </a:ext>
            </a:extLst>
          </p:cNvPr>
          <p:cNvSpPr txBox="1"/>
          <p:nvPr/>
        </p:nvSpPr>
        <p:spPr>
          <a:xfrm>
            <a:off x="3365408" y="4843574"/>
            <a:ext cx="22783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204026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204026"/>
                </a:solidFill>
              </a:rPr>
              <a:t>amet</a:t>
            </a:r>
            <a:r>
              <a:rPr lang="en-US" altLang="ko-KR" sz="1200" dirty="0">
                <a:solidFill>
                  <a:srgbClr val="204026"/>
                </a:solidFill>
              </a:rPr>
              <a:t>, </a:t>
            </a:r>
            <a:r>
              <a:rPr lang="en-US" altLang="ko-KR" sz="1200" dirty="0" err="1">
                <a:solidFill>
                  <a:srgbClr val="204026"/>
                </a:solidFill>
              </a:rPr>
              <a:t>consectetur</a:t>
            </a:r>
            <a:r>
              <a:rPr lang="en-US" altLang="ko-KR" sz="1200" dirty="0">
                <a:solidFill>
                  <a:srgbClr val="204026"/>
                </a:solidFill>
              </a:rPr>
              <a:t> </a:t>
            </a:r>
            <a:r>
              <a:rPr lang="en-US" altLang="ko-KR" sz="1200" dirty="0" err="1">
                <a:solidFill>
                  <a:srgbClr val="204026"/>
                </a:solidFill>
              </a:rPr>
              <a:t>adipisicing</a:t>
            </a:r>
            <a:r>
              <a:rPr lang="en-US" altLang="ko-KR" sz="1200" dirty="0">
                <a:solidFill>
                  <a:srgbClr val="204026"/>
                </a:solidFill>
              </a:rPr>
              <a:t> </a:t>
            </a:r>
            <a:r>
              <a:rPr lang="en-US" altLang="ko-KR" sz="1200" dirty="0" err="1">
                <a:solidFill>
                  <a:srgbClr val="204026"/>
                </a:solidFill>
              </a:rPr>
              <a:t>elit</a:t>
            </a:r>
            <a:r>
              <a:rPr lang="en-US" altLang="ko-KR" sz="1200" dirty="0">
                <a:solidFill>
                  <a:srgbClr val="204026"/>
                </a:solidFill>
              </a:rPr>
              <a:t>, sed do </a:t>
            </a:r>
            <a:r>
              <a:rPr lang="en-US" altLang="ko-KR" sz="1200" dirty="0" err="1">
                <a:solidFill>
                  <a:srgbClr val="204026"/>
                </a:solidFill>
              </a:rPr>
              <a:t>eiusmod</a:t>
            </a:r>
            <a:r>
              <a:rPr lang="en-US" altLang="ko-KR" sz="1200" dirty="0">
                <a:solidFill>
                  <a:srgbClr val="204026"/>
                </a:solidFill>
              </a:rPr>
              <a:t> </a:t>
            </a:r>
            <a:r>
              <a:rPr lang="en-US" altLang="ko-KR" sz="1200" dirty="0" err="1">
                <a:solidFill>
                  <a:srgbClr val="204026"/>
                </a:solidFill>
              </a:rPr>
              <a:t>tempor</a:t>
            </a:r>
            <a:r>
              <a:rPr lang="en-US" altLang="ko-KR" sz="1200" dirty="0">
                <a:solidFill>
                  <a:srgbClr val="204026"/>
                </a:solidFill>
              </a:rPr>
              <a:t> </a:t>
            </a:r>
            <a:r>
              <a:rPr lang="en-US" altLang="ko-KR" sz="1200" dirty="0" err="1">
                <a:solidFill>
                  <a:srgbClr val="204026"/>
                </a:solidFill>
              </a:rPr>
              <a:t>incididunt</a:t>
            </a:r>
            <a:endParaRPr lang="ko-KR" altLang="en-US" sz="1200" dirty="0">
              <a:solidFill>
                <a:srgbClr val="204026"/>
              </a:solidFill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AE6B3FAD-3D1B-46F7-8916-FBA62E62540C}"/>
              </a:ext>
            </a:extLst>
          </p:cNvPr>
          <p:cNvSpPr/>
          <p:nvPr/>
        </p:nvSpPr>
        <p:spPr>
          <a:xfrm>
            <a:off x="3365406" y="4505013"/>
            <a:ext cx="22733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rgbClr val="204026"/>
                </a:solidFill>
                <a:latin typeface="+mj-lt"/>
              </a:rPr>
              <a:t>Lorem ipsum</a:t>
            </a:r>
            <a:endParaRPr lang="ko-KR" altLang="en-US" b="1" dirty="0">
              <a:solidFill>
                <a:srgbClr val="204026"/>
              </a:solidFill>
              <a:latin typeface="+mj-lt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0ED7E31-99BF-4F0A-9B77-04881B14E018}"/>
              </a:ext>
            </a:extLst>
          </p:cNvPr>
          <p:cNvSpPr txBox="1"/>
          <p:nvPr/>
        </p:nvSpPr>
        <p:spPr>
          <a:xfrm>
            <a:off x="8559708" y="4843574"/>
            <a:ext cx="22783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204026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204026"/>
                </a:solidFill>
              </a:rPr>
              <a:t>amet</a:t>
            </a:r>
            <a:r>
              <a:rPr lang="en-US" altLang="ko-KR" sz="1200" dirty="0">
                <a:solidFill>
                  <a:srgbClr val="204026"/>
                </a:solidFill>
              </a:rPr>
              <a:t>, </a:t>
            </a:r>
            <a:r>
              <a:rPr lang="en-US" altLang="ko-KR" sz="1200" dirty="0" err="1">
                <a:solidFill>
                  <a:srgbClr val="204026"/>
                </a:solidFill>
              </a:rPr>
              <a:t>consectetur</a:t>
            </a:r>
            <a:r>
              <a:rPr lang="en-US" altLang="ko-KR" sz="1200" dirty="0">
                <a:solidFill>
                  <a:srgbClr val="204026"/>
                </a:solidFill>
              </a:rPr>
              <a:t> </a:t>
            </a:r>
            <a:r>
              <a:rPr lang="en-US" altLang="ko-KR" sz="1200" dirty="0" err="1">
                <a:solidFill>
                  <a:srgbClr val="204026"/>
                </a:solidFill>
              </a:rPr>
              <a:t>adipisicing</a:t>
            </a:r>
            <a:r>
              <a:rPr lang="en-US" altLang="ko-KR" sz="1200" dirty="0">
                <a:solidFill>
                  <a:srgbClr val="204026"/>
                </a:solidFill>
              </a:rPr>
              <a:t> </a:t>
            </a:r>
            <a:r>
              <a:rPr lang="en-US" altLang="ko-KR" sz="1200" dirty="0" err="1">
                <a:solidFill>
                  <a:srgbClr val="204026"/>
                </a:solidFill>
              </a:rPr>
              <a:t>elit</a:t>
            </a:r>
            <a:r>
              <a:rPr lang="en-US" altLang="ko-KR" sz="1200" dirty="0">
                <a:solidFill>
                  <a:srgbClr val="204026"/>
                </a:solidFill>
              </a:rPr>
              <a:t>, sed do </a:t>
            </a:r>
            <a:r>
              <a:rPr lang="en-US" altLang="ko-KR" sz="1200" dirty="0" err="1">
                <a:solidFill>
                  <a:srgbClr val="204026"/>
                </a:solidFill>
              </a:rPr>
              <a:t>eiusmod</a:t>
            </a:r>
            <a:r>
              <a:rPr lang="en-US" altLang="ko-KR" sz="1200" dirty="0">
                <a:solidFill>
                  <a:srgbClr val="204026"/>
                </a:solidFill>
              </a:rPr>
              <a:t> </a:t>
            </a:r>
            <a:r>
              <a:rPr lang="en-US" altLang="ko-KR" sz="1200" dirty="0" err="1">
                <a:solidFill>
                  <a:srgbClr val="204026"/>
                </a:solidFill>
              </a:rPr>
              <a:t>tempor</a:t>
            </a:r>
            <a:r>
              <a:rPr lang="en-US" altLang="ko-KR" sz="1200" dirty="0">
                <a:solidFill>
                  <a:srgbClr val="204026"/>
                </a:solidFill>
              </a:rPr>
              <a:t> </a:t>
            </a:r>
            <a:r>
              <a:rPr lang="en-US" altLang="ko-KR" sz="1200" dirty="0" err="1">
                <a:solidFill>
                  <a:srgbClr val="204026"/>
                </a:solidFill>
              </a:rPr>
              <a:t>incididunt</a:t>
            </a:r>
            <a:endParaRPr lang="ko-KR" altLang="en-US" sz="1200" dirty="0">
              <a:solidFill>
                <a:srgbClr val="204026"/>
              </a:solidFill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FE4C8929-A132-41D6-B54A-9E0E2152F25D}"/>
              </a:ext>
            </a:extLst>
          </p:cNvPr>
          <p:cNvSpPr/>
          <p:nvPr/>
        </p:nvSpPr>
        <p:spPr>
          <a:xfrm>
            <a:off x="8559706" y="4505013"/>
            <a:ext cx="22733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rgbClr val="204026"/>
                </a:solidFill>
                <a:latin typeface="+mj-lt"/>
              </a:rPr>
              <a:t>Lorem ipsum</a:t>
            </a:r>
            <a:endParaRPr lang="ko-KR" altLang="en-US" b="1" dirty="0">
              <a:solidFill>
                <a:srgbClr val="204026"/>
              </a:solidFill>
              <a:latin typeface="+mj-lt"/>
            </a:endParaRPr>
          </a:p>
        </p:txBody>
      </p:sp>
      <p:sp>
        <p:nvSpPr>
          <p:cNvPr id="42" name="그림 개체 틀 41">
            <a:extLst>
              <a:ext uri="{FF2B5EF4-FFF2-40B4-BE49-F238E27FC236}">
                <a16:creationId xmlns:a16="http://schemas.microsoft.com/office/drawing/2014/main" id="{3968A54B-C39D-4F64-B45D-1DAD771EBA8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3" name="그림 개체 틀 42">
            <a:extLst>
              <a:ext uri="{FF2B5EF4-FFF2-40B4-BE49-F238E27FC236}">
                <a16:creationId xmlns:a16="http://schemas.microsoft.com/office/drawing/2014/main" id="{F2C7BE5B-EC7C-4124-AEFB-D06EDC7713A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44" name="그림 개체 틀 43">
            <a:extLst>
              <a:ext uri="{FF2B5EF4-FFF2-40B4-BE49-F238E27FC236}">
                <a16:creationId xmlns:a16="http://schemas.microsoft.com/office/drawing/2014/main" id="{66EEDF24-B21B-40ED-A87D-48D703D3FED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45" name="그림 개체 틀 44">
            <a:extLst>
              <a:ext uri="{FF2B5EF4-FFF2-40B4-BE49-F238E27FC236}">
                <a16:creationId xmlns:a16="http://schemas.microsoft.com/office/drawing/2014/main" id="{1CBA00B2-963D-427A-AD35-7A35EFE3AF2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18860956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8485AD3D-8D81-4CD4-9302-7C07133A32EF}"/>
              </a:ext>
            </a:extLst>
          </p:cNvPr>
          <p:cNvSpPr txBox="1"/>
          <p:nvPr/>
        </p:nvSpPr>
        <p:spPr>
          <a:xfrm>
            <a:off x="3681946" y="3429000"/>
            <a:ext cx="4776254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solidFill>
                  <a:srgbClr val="00488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3600" b="1" i="1" dirty="0">
                <a:solidFill>
                  <a:srgbClr val="EFEFE7"/>
                </a:solidFill>
              </a:rPr>
              <a:t>Break Section</a:t>
            </a:r>
            <a:endParaRPr lang="ko-KR" altLang="en-US" sz="3600" b="1" i="1" dirty="0">
              <a:solidFill>
                <a:srgbClr val="EFEFE7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42A373F-CBE9-4458-BE15-E5DB9634A799}"/>
              </a:ext>
            </a:extLst>
          </p:cNvPr>
          <p:cNvSpPr txBox="1"/>
          <p:nvPr/>
        </p:nvSpPr>
        <p:spPr>
          <a:xfrm>
            <a:off x="3716291" y="4132837"/>
            <a:ext cx="4707564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EFEFE7"/>
                </a:solidFill>
              </a:rPr>
              <a:t>01:00pm ~ 01:30pm</a:t>
            </a:r>
            <a:endParaRPr lang="ko-KR" altLang="en-US" sz="2400" dirty="0">
              <a:solidFill>
                <a:srgbClr val="EFEFE7"/>
              </a:solidFill>
            </a:endParaRPr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F425D2C1-B8A2-4B6B-8F7D-16C3EF214B8D}"/>
              </a:ext>
            </a:extLst>
          </p:cNvPr>
          <p:cNvGrpSpPr/>
          <p:nvPr/>
        </p:nvGrpSpPr>
        <p:grpSpPr>
          <a:xfrm>
            <a:off x="5556381" y="2139864"/>
            <a:ext cx="1027384" cy="1170074"/>
            <a:chOff x="6830083" y="5571172"/>
            <a:chExt cx="342900" cy="390525"/>
          </a:xfrm>
          <a:solidFill>
            <a:srgbClr val="EFEFE7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E04F400B-E147-4F16-A0B8-FE6F0A318BD4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7F02F2BA-A2B8-447F-B262-87BCAFBCC5CB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래픽 1">
            <a:extLst>
              <a:ext uri="{FF2B5EF4-FFF2-40B4-BE49-F238E27FC236}">
                <a16:creationId xmlns:a16="http://schemas.microsoft.com/office/drawing/2014/main" id="{C2BB7EC0-3264-4F5D-8B95-533339FBDFA7}"/>
              </a:ext>
            </a:extLst>
          </p:cNvPr>
          <p:cNvGrpSpPr/>
          <p:nvPr/>
        </p:nvGrpSpPr>
        <p:grpSpPr>
          <a:xfrm>
            <a:off x="850900" y="894522"/>
            <a:ext cx="10287000" cy="5068956"/>
            <a:chOff x="1311832" y="1528784"/>
            <a:chExt cx="9568336" cy="4714832"/>
          </a:xfrm>
          <a:solidFill>
            <a:schemeClr val="bg1">
              <a:lumMod val="75000"/>
            </a:schemeClr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F88B50B1-BAED-483E-9F82-C9E9E25078F4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0FB2011-2AEB-4B19-A2F4-0A15C07BF498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283C1EB1-F3B6-4DA1-895F-6CF62FB5BE7C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2AF1A46C-15E4-428C-AB0C-B6E0040F850F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154F3DD6-623D-4273-A67A-84D116DB073E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2B551922-0BBD-4BD2-A4C7-3B63CECBC5C0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015E739B-57E3-477B-AD9B-8451536B6635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2A7DFF16-8670-42BE-B909-A1E26B190416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EEBF8EFF-C82C-4E37-A990-4CE0995605E3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6D9E7A84-12B7-4DF5-A27E-58F74BA353DF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D8612AA6-5C5A-4652-A88B-22868F273BA9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79CC552E-299C-4FBD-ABFC-90D9A6087B7A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9B0E0E75-956C-4E7D-802C-BAC3B3ABC4E3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BB13A33-8910-467F-A191-298A6D4FB247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94844D08-689E-42D3-A0E2-CE4374EFCC5E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280C46FD-A9C9-499F-A99A-A749F796578F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6FBB5AE8-171F-407A-B905-6D84C5C3DB99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607E77B7-6171-4B50-8F84-625074584F12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8BA22BAC-29CA-41C6-A080-80363AF24360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E0D58928-F708-421E-8907-471B8178F77C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077570CF-2249-4283-BB40-13A3849F3D1D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10000A05-3237-481C-B7C4-32FA2DDDB80F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973A9C8B-73CF-417D-AE2A-9C05944FF37B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8F4253EE-75A4-4013-99DC-29ED6682710C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3F9A50D-FE01-4C0B-B91D-62C74CC6FEAE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ECCE01-2078-4E04-A50C-DC6064D009D4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142FA765-D2BB-4020-BD68-5571ABCE15B5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E20B23A1-64E7-4F85-8670-52FC7C7B9E20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E3744157-F5AF-4DF9-81A2-0A16C954D1D4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76106DDB-5206-4CCA-9CAB-25BCEDD5E073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B42AFE38-B573-4915-B743-9FD3051D62C2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CA652DD6-90E7-452F-9E8B-FA015D3575FD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40C2B6D3-C058-4A95-A7D1-F9C2D3801102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32B4D7F6-A44B-45E3-8835-5E44B1C9707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8896C941-2BAD-4716-BEDD-B21743E14700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8E610127-048A-4E8A-A673-42A318008CD5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79B0F329-FF34-4B69-B56B-CDB69023785E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43871694-725F-4C71-AE9F-6E22A48C4C3F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955D5DEE-20AA-4B40-A768-46587EA61715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07BD25FD-DBDE-4789-AE2A-B4600FBDF39B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CF785CDA-75CE-4C44-AD0A-3B61EB81FEAB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8AF2B692-C4F8-4CA3-B87A-8F723BDB8868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1031F3CE-AF47-459C-BB0E-C04D6C4BB85E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0F611C61-8627-42C6-9074-DF70C23EBCFA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8713D455-5E1E-422F-990F-C530FFADD23D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52E32BC8-0312-4690-91B3-6B7EDAFEE5F8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75CC9D44-DB2B-4431-8216-D4C02F8C19CA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9B3E298C-CB9B-4A26-8C35-E08B66ADE8C3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276E92AD-C086-4A16-8412-B75FAEB1208D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0BB0123-D2F9-4B24-AEDD-DFB9D641D075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1BEBD48B-2EB8-4129-9749-DF94A1CE0254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AEE51CAC-3FA5-45FE-ABD3-8F07A3944879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B2E5C75-052A-47AF-9662-E0ED46D85459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87415EB7-10C4-40BD-A4A4-7B8A82DB0ABB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15CFE15D-85E0-4AC9-9965-7C410002A091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BBC3997-DA26-41D4-859C-4323FEEB2FE0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AD734D56-1995-42A3-AA69-BBF026CEB56A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159D3338-C005-46F0-9EE0-19347ACAC13A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B755DCCD-9909-4FB4-A7DC-D54AC11E1D7A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D2A444D3-F6D1-4085-9BF3-95FF54013982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568DC1A6-F164-41FD-908F-AE0092681A61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FBA16F8D-6A3A-4680-BAC5-275F073A0805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C091024-164E-416F-BDC0-1004EEEC2E85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9458BF61-C124-47C4-BB76-A96F5B0D30DC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323A0966-9505-498B-898D-EA488CAE935D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2A97884-7377-4728-B637-B1083970FB42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FD120AA6-D798-4486-9D8E-FEE7D4BAEC88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FD9C0A4D-EF69-4A07-B896-276E425A80C3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EF8EA377-903C-40A2-8441-9367C83E3116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9AE2A669-2FD8-4E0A-A830-10893550CF2F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879E5017-CD63-4EF3-9FF5-176FB7CD7F53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07EFD1F2-3237-43FE-B736-E4C7D6D90BDF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F1C4E544-914F-4A9C-94FA-C666E6953B7F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107A26D-FF1E-4241-8371-D68273D90737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72D098CF-91F6-4874-81CE-CCBAD5073DE7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CDA2226-0A24-4B6E-ABC8-724F422F8776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9C782573-F1CD-48E5-BCB0-0D0E0F83C556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D2130788-A611-443C-B103-2D85BBDB669A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1A02EDB5-2F8F-420A-B231-F93F4B8F73F0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F281FFC9-9BFA-47DA-80A7-78544BE31F7B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2AC617D0-38D4-4BBC-A78D-EA3C8F76F08C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5343AB32-ECB1-4D3D-BDE1-2B760AE6ED4A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87878B9D-535B-4CC4-AFBF-CE7C5DF61E75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2F77C5C4-36B3-4803-BDE4-DC60AADA122E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C84BC860-9C34-440B-B325-7ADDF04BF9F4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DEE3E986-8E88-4952-8D4C-35F60567EE14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DAF121C5-73D1-47A8-A326-ADD0356940D2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D69D3E96-257A-4F50-855F-B2CDD634E0BE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40691529-AE40-446D-9C64-192C461DC1A5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01AC4D6-C3AD-4AFD-88C2-BD3F1CCD700C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0559356F-F181-48ED-84F2-F993A4E23601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3C9E8C99-3D34-4713-B801-43A88D865B08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197D26A8-60D4-4E6D-9D86-E1EB7AED676E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89A3E410-B2FA-4D29-AA1D-3679B9C6FDEB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6998E2AE-BBAD-4457-9C5B-8DE2484623F8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67FE0303-370A-4CE9-888C-313578D2736E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75996294-0F17-448F-8CAD-E1275918102B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A9B35DAE-4058-438D-88D3-7FC8657316FC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7ED5BE92-5E1D-49E6-9E96-37C43D8FA810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7E4AC49A-9B7C-4BF5-8702-C5765D30DF65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F864078C-A6A8-4E73-81FA-1FA11AB8F1FB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B8F5E1B0-5742-4E7F-93B2-121EADA012DE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1E3B5675-7800-42A1-959F-77893BCEE424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2D95643B-3F3E-49A5-8484-74D4A909E467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D421FB59-5780-4179-B0B3-AC8CAB77F1A4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7BBF057-B61C-4293-A5FB-67F5009D8FA3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" name="자유형: 도형 108">
              <a:extLst>
                <a:ext uri="{FF2B5EF4-FFF2-40B4-BE49-F238E27FC236}">
                  <a16:creationId xmlns:a16="http://schemas.microsoft.com/office/drawing/2014/main" id="{842271ED-562E-48E0-B267-87CB9E399F6C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4A62786B-6EB6-4B8E-A6BA-B6696770C41A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705E47CD-3796-42B6-A912-7EE5200C5B2B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" name="자유형: 도형 111">
              <a:extLst>
                <a:ext uri="{FF2B5EF4-FFF2-40B4-BE49-F238E27FC236}">
                  <a16:creationId xmlns:a16="http://schemas.microsoft.com/office/drawing/2014/main" id="{336A930E-D1FC-4488-9F36-BAF16B0B78E4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0002E3D9-ED82-438B-8FC3-003D131F0A30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BD22FF22-CD1B-4054-A6EE-B2D682F1E13D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EC0FD45E-E780-4099-97A8-98A2B4AF3E07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4A8DEFB3-8693-4468-BE4F-9343A0A2A1EB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D740DEF5-C191-472D-9C5C-3D33CCACD9C9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5AD0890E-22BE-41F4-9BE9-FBA401ACBDD0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A22DB06-E1C3-4D9D-84DB-3AED7337E87D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" name="자유형: 도형 119">
              <a:extLst>
                <a:ext uri="{FF2B5EF4-FFF2-40B4-BE49-F238E27FC236}">
                  <a16:creationId xmlns:a16="http://schemas.microsoft.com/office/drawing/2014/main" id="{F9959E9A-E6AC-49BC-AB43-EF909057F41A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FA0E8153-0CE7-40CD-824E-566CCE9415F5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E4485F6A-D461-47E2-8443-75B24D386B41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CF62DD90-B8D4-4B20-8324-A1D770ED831E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232EB05-88DE-4AF5-81A3-98862566A7C2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B7AD83B3-E13D-4A7D-9C0D-1D6D7C2230A5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74BB1C12-243B-4290-AF63-A44C3BACD6A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0C8AE823-0BB2-4C29-84EF-A2930EF3B02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F345C4C6-FEE9-42B6-9D69-C342C9A2EC6D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ECB7BD46-BE66-4031-981A-A4DC4017D65D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FDFDDD41-11E2-4280-B1BE-A7B1DC6E8377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770C83A5-E823-44EC-9E9F-16AE44317691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4C9E3F33-487E-4FDC-9D69-4D836954E553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E91226FF-F22E-4265-87BD-0583BDC95196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660A9812-121E-4022-9748-1BABD35942E9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CF1CF41C-41BA-4A86-AEEC-1946DCA8ADB8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1497F44B-5DCF-423E-B5FE-714C9321BF05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01F5A94A-200A-4E4F-B704-701539AC65BA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00CA3FF8-C4FE-43F0-B6D6-8A1D534AD795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1B5AEA15-A097-4B87-94B3-9F0A19170BD6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CFD10889-A248-4379-9CD6-85086BCAC26A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47B12E6D-BD65-44C3-AD24-CE3804B1C1A2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0DDE2C1F-B8AA-455D-8713-43C72482FAE0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814E3C3-967E-461D-95FE-05E0888475EC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2D8E61FC-567B-4714-A23E-81F6FD674BAC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16F809C8-CBAD-44B7-919F-2D4872E4282C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09A1458D-D828-4A6B-831D-31D1A1E68448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3A3E3A96-8E1D-4224-9FE6-0A309CE894AA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EC443FDC-25F4-4712-88CB-A9343F135DD2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584B6339-1114-4762-91D8-E56A3B99F5A3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56539DE2-08D6-4C60-8F35-55A2E2321873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69CC47E-7FBF-4515-86E5-AC522BC19EB7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394867F2-14B1-481D-951A-DA7FE004F03B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760D07AB-3A12-4CDD-83B1-EE6521A1D917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2CC8BB5-7F2A-4DFE-85D8-CF7C98379C67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08B361A9-05E7-4B9B-AC43-EDE34571877C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D4BBD5B7-6208-48B8-ABE0-813981B22BF2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A8F9092F-045E-4E36-917A-4DD3C055FAA9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B94D8CB0-7EB4-4838-AB0F-111E7673D339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41C2D54A-4939-4813-931B-EF9F8E1A15D5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1FD360CE-4317-4A16-806A-A23D7A74AC6E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B02C2B4E-C632-447E-BADD-18E1D1F76F40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6791C889-8A45-41EA-8DBD-D0FCAD15B57A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95B7CE09-E4ED-4F22-BF6F-B8053C5D4BC4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CCDBC49C-A876-4FA8-8607-3525A4F8FA91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82A8D3AC-FF4A-462C-B13B-4987C67399BD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26FE7EDF-768C-498F-88ED-8AF45BF27881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6416CE03-039E-43C0-BA48-235456D84F9A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9CB93C99-2F83-4647-8264-C0D07FC42AF8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FAD17EB0-46DF-4AB8-8650-6811ED458C2E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6E9C123D-E7AC-4E04-B2D0-3FFBC926FAF1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480A4C1D-74B0-4E6F-A320-5876C37D8666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F7C7F6E4-0B49-4DC3-BF6B-4135196968E1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3" name="자유형: 도형 172">
              <a:extLst>
                <a:ext uri="{FF2B5EF4-FFF2-40B4-BE49-F238E27FC236}">
                  <a16:creationId xmlns:a16="http://schemas.microsoft.com/office/drawing/2014/main" id="{AB128431-5AC2-4E51-B0D9-57689E36A0E2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FEA39CB2-F98D-4C39-9E19-63187445E948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B6F2DFBC-D094-4BF8-B3EB-FE606051D21C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DCC40CD1-9D02-431D-B2BE-BACC223A89ED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DAA27BF7-E893-4C46-A835-3BDF7DED7C9A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0436145A-5437-41C5-BD61-019FB9EE575A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D7DE0DB6-63D7-4ED2-B21A-3651621693ED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rgbClr val="20402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80" name="자유형: 도형 179">
            <a:extLst>
              <a:ext uri="{FF2B5EF4-FFF2-40B4-BE49-F238E27FC236}">
                <a16:creationId xmlns:a16="http://schemas.microsoft.com/office/drawing/2014/main" id="{3C1944A9-F5A9-4921-A114-0D04E5ED624D}"/>
              </a:ext>
            </a:extLst>
          </p:cNvPr>
          <p:cNvSpPr/>
          <p:nvPr/>
        </p:nvSpPr>
        <p:spPr>
          <a:xfrm>
            <a:off x="2692224" y="2433299"/>
            <a:ext cx="265236" cy="362489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EFEFE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1" name="자유형: 도형 180">
            <a:extLst>
              <a:ext uri="{FF2B5EF4-FFF2-40B4-BE49-F238E27FC236}">
                <a16:creationId xmlns:a16="http://schemas.microsoft.com/office/drawing/2014/main" id="{D3560BAB-0950-4112-A964-C76AFEEFDE37}"/>
              </a:ext>
            </a:extLst>
          </p:cNvPr>
          <p:cNvSpPr/>
          <p:nvPr/>
        </p:nvSpPr>
        <p:spPr>
          <a:xfrm>
            <a:off x="9459399" y="4440626"/>
            <a:ext cx="265236" cy="362489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EFEFE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2" name="자유형: 도형 181">
            <a:extLst>
              <a:ext uri="{FF2B5EF4-FFF2-40B4-BE49-F238E27FC236}">
                <a16:creationId xmlns:a16="http://schemas.microsoft.com/office/drawing/2014/main" id="{942E5BF6-5480-48FD-A012-8DC20D6680F5}"/>
              </a:ext>
            </a:extLst>
          </p:cNvPr>
          <p:cNvSpPr/>
          <p:nvPr/>
        </p:nvSpPr>
        <p:spPr>
          <a:xfrm>
            <a:off x="5509167" y="2081514"/>
            <a:ext cx="265236" cy="362489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EFEFE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461A76EC-F15E-4DD4-9629-C498866030C5}"/>
              </a:ext>
            </a:extLst>
          </p:cNvPr>
          <p:cNvSpPr txBox="1"/>
          <p:nvPr/>
        </p:nvSpPr>
        <p:spPr>
          <a:xfrm>
            <a:off x="1666293" y="1492605"/>
            <a:ext cx="38301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i="1" dirty="0">
                <a:solidFill>
                  <a:srgbClr val="EFEFE7"/>
                </a:solidFill>
                <a:latin typeface="+mj-lt"/>
                <a:cs typeface="Arial" panose="020B0604020202020204" pitchFamily="34" charset="0"/>
              </a:rPr>
              <a:t>Contents</a:t>
            </a:r>
            <a:endParaRPr lang="ko-KR" altLang="en-US" sz="3600" b="1" i="1" dirty="0">
              <a:solidFill>
                <a:srgbClr val="EFEFE7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C6052C2-BE7A-4FCC-AF24-819E2D56784E}"/>
              </a:ext>
            </a:extLst>
          </p:cNvPr>
          <p:cNvSpPr txBox="1"/>
          <p:nvPr/>
        </p:nvSpPr>
        <p:spPr>
          <a:xfrm>
            <a:off x="2546851" y="3980400"/>
            <a:ext cx="206901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EFEFE7"/>
                </a:solidFill>
              </a:rPr>
              <a:t>Lorem ipsum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EFEFE7"/>
                </a:solidFill>
              </a:rPr>
              <a:t>dolor sit </a:t>
            </a:r>
            <a:r>
              <a:rPr lang="en-US" altLang="ko-KR" sz="1400" dirty="0" err="1">
                <a:solidFill>
                  <a:srgbClr val="EFEFE7"/>
                </a:solidFill>
              </a:rPr>
              <a:t>amet</a:t>
            </a:r>
            <a:endParaRPr lang="en-US" altLang="ko-KR" sz="1400" dirty="0">
              <a:solidFill>
                <a:srgbClr val="EFEFE7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EFEFE7"/>
                </a:solidFill>
              </a:rPr>
              <a:t>Consectetur</a:t>
            </a:r>
            <a:endParaRPr lang="en-US" altLang="ko-KR" sz="1400" dirty="0">
              <a:solidFill>
                <a:srgbClr val="EFEFE7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EFEFE7"/>
                </a:solidFill>
              </a:rPr>
              <a:t>adipisicing</a:t>
            </a:r>
            <a:endParaRPr lang="en-US" altLang="ko-KR" sz="1400" dirty="0">
              <a:solidFill>
                <a:srgbClr val="EFEFE7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EFEFE7"/>
                </a:solidFill>
              </a:rPr>
              <a:t>elit</a:t>
            </a:r>
            <a:r>
              <a:rPr lang="en-US" altLang="ko-KR" sz="1400" dirty="0">
                <a:solidFill>
                  <a:srgbClr val="EFEFE7"/>
                </a:solidFill>
              </a:rPr>
              <a:t>, sed do </a:t>
            </a:r>
            <a:r>
              <a:rPr lang="en-US" altLang="ko-KR" sz="1400" dirty="0" err="1">
                <a:solidFill>
                  <a:srgbClr val="EFEFE7"/>
                </a:solidFill>
              </a:rPr>
              <a:t>eiusmod</a:t>
            </a:r>
            <a:endParaRPr lang="en-US" altLang="ko-KR" sz="1400" dirty="0">
              <a:solidFill>
                <a:srgbClr val="EFEFE7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EFEFE7"/>
                </a:solidFill>
              </a:rPr>
              <a:t>tempor</a:t>
            </a:r>
            <a:r>
              <a:rPr lang="en-US" altLang="ko-KR" sz="1400" dirty="0">
                <a:solidFill>
                  <a:srgbClr val="EFEFE7"/>
                </a:solidFill>
              </a:rPr>
              <a:t> </a:t>
            </a:r>
            <a:r>
              <a:rPr lang="en-US" altLang="ko-KR" sz="1400" dirty="0" err="1">
                <a:solidFill>
                  <a:srgbClr val="EFEFE7"/>
                </a:solidFill>
              </a:rPr>
              <a:t>incididunt</a:t>
            </a:r>
            <a:r>
              <a:rPr lang="en-US" altLang="ko-KR" sz="1400" dirty="0">
                <a:solidFill>
                  <a:srgbClr val="EFEFE7"/>
                </a:solidFill>
              </a:rPr>
              <a:t> </a:t>
            </a:r>
            <a:r>
              <a:rPr lang="en-US" altLang="ko-KR" sz="1400" dirty="0" err="1">
                <a:solidFill>
                  <a:srgbClr val="EFEFE7"/>
                </a:solidFill>
              </a:rPr>
              <a:t>ut</a:t>
            </a:r>
            <a:endParaRPr lang="ko-KR" altLang="en-US" sz="1400" dirty="0">
              <a:solidFill>
                <a:srgbClr val="EFEFE7"/>
              </a:solidFill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C002EE19-2CA1-4CCF-9E50-2DF44C4AC91F}"/>
              </a:ext>
            </a:extLst>
          </p:cNvPr>
          <p:cNvSpPr/>
          <p:nvPr/>
        </p:nvSpPr>
        <p:spPr>
          <a:xfrm>
            <a:off x="2546850" y="3429000"/>
            <a:ext cx="206901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b="1" dirty="0">
                <a:solidFill>
                  <a:srgbClr val="EFEFE7"/>
                </a:solidFill>
                <a:latin typeface="+mj-lt"/>
              </a:rPr>
              <a:t>Lorem ipsum</a:t>
            </a:r>
            <a:endParaRPr lang="ko-KR" altLang="en-US" sz="2000" b="1" dirty="0">
              <a:solidFill>
                <a:srgbClr val="EFEFE7"/>
              </a:solidFill>
              <a:latin typeface="+mj-lt"/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9461488B-DA87-4A16-9FCF-A5E4A10918E6}"/>
              </a:ext>
            </a:extLst>
          </p:cNvPr>
          <p:cNvSpPr/>
          <p:nvPr/>
        </p:nvSpPr>
        <p:spPr>
          <a:xfrm>
            <a:off x="2495071" y="2916795"/>
            <a:ext cx="177610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b="1" dirty="0">
                <a:solidFill>
                  <a:srgbClr val="EFEFE7"/>
                </a:solidFill>
                <a:latin typeface="+mj-lt"/>
              </a:rPr>
              <a:t>01</a:t>
            </a:r>
            <a:endParaRPr lang="ko-KR" altLang="en-US" sz="2800" b="1" dirty="0">
              <a:solidFill>
                <a:srgbClr val="EFEFE7"/>
              </a:solidFill>
              <a:latin typeface="+mj-lt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46BB89F-EA76-4CA0-9E8F-FD3394FEC050}"/>
              </a:ext>
            </a:extLst>
          </p:cNvPr>
          <p:cNvSpPr txBox="1"/>
          <p:nvPr/>
        </p:nvSpPr>
        <p:spPr>
          <a:xfrm>
            <a:off x="5155452" y="3980400"/>
            <a:ext cx="206901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EFEFE7"/>
                </a:solidFill>
              </a:rPr>
              <a:t>Lorem ipsum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EFEFE7"/>
                </a:solidFill>
              </a:rPr>
              <a:t>dolor sit </a:t>
            </a:r>
            <a:r>
              <a:rPr lang="en-US" altLang="ko-KR" sz="1400" dirty="0" err="1">
                <a:solidFill>
                  <a:srgbClr val="EFEFE7"/>
                </a:solidFill>
              </a:rPr>
              <a:t>amet</a:t>
            </a:r>
            <a:endParaRPr lang="en-US" altLang="ko-KR" sz="1400" dirty="0">
              <a:solidFill>
                <a:srgbClr val="EFEFE7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EFEFE7"/>
                </a:solidFill>
              </a:rPr>
              <a:t>Consectetur</a:t>
            </a:r>
            <a:endParaRPr lang="en-US" altLang="ko-KR" sz="1400" dirty="0">
              <a:solidFill>
                <a:srgbClr val="EFEFE7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EFEFE7"/>
                </a:solidFill>
              </a:rPr>
              <a:t>adipisicing</a:t>
            </a:r>
            <a:endParaRPr lang="en-US" altLang="ko-KR" sz="1400" dirty="0">
              <a:solidFill>
                <a:srgbClr val="EFEFE7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EFEFE7"/>
                </a:solidFill>
              </a:rPr>
              <a:t>elit</a:t>
            </a:r>
            <a:r>
              <a:rPr lang="en-US" altLang="ko-KR" sz="1400" dirty="0">
                <a:solidFill>
                  <a:srgbClr val="EFEFE7"/>
                </a:solidFill>
              </a:rPr>
              <a:t>, sed do </a:t>
            </a:r>
            <a:r>
              <a:rPr lang="en-US" altLang="ko-KR" sz="1400" dirty="0" err="1">
                <a:solidFill>
                  <a:srgbClr val="EFEFE7"/>
                </a:solidFill>
              </a:rPr>
              <a:t>eiusmod</a:t>
            </a:r>
            <a:endParaRPr lang="en-US" altLang="ko-KR" sz="1400" dirty="0">
              <a:solidFill>
                <a:srgbClr val="EFEFE7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EFEFE7"/>
                </a:solidFill>
              </a:rPr>
              <a:t>tempor</a:t>
            </a:r>
            <a:r>
              <a:rPr lang="en-US" altLang="ko-KR" sz="1400" dirty="0">
                <a:solidFill>
                  <a:srgbClr val="EFEFE7"/>
                </a:solidFill>
              </a:rPr>
              <a:t> </a:t>
            </a:r>
            <a:r>
              <a:rPr lang="en-US" altLang="ko-KR" sz="1400" dirty="0" err="1">
                <a:solidFill>
                  <a:srgbClr val="EFEFE7"/>
                </a:solidFill>
              </a:rPr>
              <a:t>incididunt</a:t>
            </a:r>
            <a:r>
              <a:rPr lang="en-US" altLang="ko-KR" sz="1400" dirty="0">
                <a:solidFill>
                  <a:srgbClr val="EFEFE7"/>
                </a:solidFill>
              </a:rPr>
              <a:t> </a:t>
            </a:r>
            <a:r>
              <a:rPr lang="en-US" altLang="ko-KR" sz="1400" dirty="0" err="1">
                <a:solidFill>
                  <a:srgbClr val="EFEFE7"/>
                </a:solidFill>
              </a:rPr>
              <a:t>ut</a:t>
            </a:r>
            <a:endParaRPr lang="ko-KR" altLang="en-US" sz="1400" dirty="0">
              <a:solidFill>
                <a:srgbClr val="EFEFE7"/>
              </a:solidFill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806F09F2-00CB-4F43-B480-91C46B51836F}"/>
              </a:ext>
            </a:extLst>
          </p:cNvPr>
          <p:cNvSpPr/>
          <p:nvPr/>
        </p:nvSpPr>
        <p:spPr>
          <a:xfrm>
            <a:off x="5155451" y="3429000"/>
            <a:ext cx="206901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b="1" dirty="0">
                <a:solidFill>
                  <a:srgbClr val="EFEFE7"/>
                </a:solidFill>
                <a:latin typeface="+mj-lt"/>
              </a:rPr>
              <a:t>Lorem ipsum</a:t>
            </a:r>
            <a:endParaRPr lang="ko-KR" altLang="en-US" sz="2000" b="1" dirty="0">
              <a:solidFill>
                <a:srgbClr val="EFEFE7"/>
              </a:solidFill>
              <a:latin typeface="+mj-lt"/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9D0D047E-024E-47FE-A43F-477F8B12F4D0}"/>
              </a:ext>
            </a:extLst>
          </p:cNvPr>
          <p:cNvSpPr/>
          <p:nvPr/>
        </p:nvSpPr>
        <p:spPr>
          <a:xfrm>
            <a:off x="5103672" y="2916795"/>
            <a:ext cx="177610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b="1" dirty="0">
                <a:solidFill>
                  <a:srgbClr val="EFEFE7"/>
                </a:solidFill>
                <a:latin typeface="+mj-lt"/>
              </a:rPr>
              <a:t>02</a:t>
            </a:r>
            <a:endParaRPr lang="ko-KR" altLang="en-US" sz="2800" b="1" dirty="0">
              <a:solidFill>
                <a:srgbClr val="EFEFE7"/>
              </a:solidFill>
              <a:latin typeface="+mj-lt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1D5F8E4-FE4B-48F3-BEDA-C96DC84E4F36}"/>
              </a:ext>
            </a:extLst>
          </p:cNvPr>
          <p:cNvSpPr txBox="1"/>
          <p:nvPr/>
        </p:nvSpPr>
        <p:spPr>
          <a:xfrm>
            <a:off x="7764053" y="3980400"/>
            <a:ext cx="206901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EFEFE7"/>
                </a:solidFill>
              </a:rPr>
              <a:t>Lorem ipsum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EFEFE7"/>
                </a:solidFill>
              </a:rPr>
              <a:t>dolor sit </a:t>
            </a:r>
            <a:r>
              <a:rPr lang="en-US" altLang="ko-KR" sz="1400" dirty="0" err="1">
                <a:solidFill>
                  <a:srgbClr val="EFEFE7"/>
                </a:solidFill>
              </a:rPr>
              <a:t>amet</a:t>
            </a:r>
            <a:endParaRPr lang="en-US" altLang="ko-KR" sz="1400" dirty="0">
              <a:solidFill>
                <a:srgbClr val="EFEFE7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EFEFE7"/>
                </a:solidFill>
              </a:rPr>
              <a:t>Consectetur</a:t>
            </a:r>
            <a:endParaRPr lang="en-US" altLang="ko-KR" sz="1400" dirty="0">
              <a:solidFill>
                <a:srgbClr val="EFEFE7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EFEFE7"/>
                </a:solidFill>
              </a:rPr>
              <a:t>adipisicing</a:t>
            </a:r>
            <a:endParaRPr lang="en-US" altLang="ko-KR" sz="1400" dirty="0">
              <a:solidFill>
                <a:srgbClr val="EFEFE7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EFEFE7"/>
                </a:solidFill>
              </a:rPr>
              <a:t>elit</a:t>
            </a:r>
            <a:r>
              <a:rPr lang="en-US" altLang="ko-KR" sz="1400" dirty="0">
                <a:solidFill>
                  <a:srgbClr val="EFEFE7"/>
                </a:solidFill>
              </a:rPr>
              <a:t>, sed do </a:t>
            </a:r>
            <a:r>
              <a:rPr lang="en-US" altLang="ko-KR" sz="1400" dirty="0" err="1">
                <a:solidFill>
                  <a:srgbClr val="EFEFE7"/>
                </a:solidFill>
              </a:rPr>
              <a:t>eiusmod</a:t>
            </a:r>
            <a:endParaRPr lang="en-US" altLang="ko-KR" sz="1400" dirty="0">
              <a:solidFill>
                <a:srgbClr val="EFEFE7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EFEFE7"/>
                </a:solidFill>
              </a:rPr>
              <a:t>tempor</a:t>
            </a:r>
            <a:r>
              <a:rPr lang="en-US" altLang="ko-KR" sz="1400" dirty="0">
                <a:solidFill>
                  <a:srgbClr val="EFEFE7"/>
                </a:solidFill>
              </a:rPr>
              <a:t> </a:t>
            </a:r>
            <a:r>
              <a:rPr lang="en-US" altLang="ko-KR" sz="1400" dirty="0" err="1">
                <a:solidFill>
                  <a:srgbClr val="EFEFE7"/>
                </a:solidFill>
              </a:rPr>
              <a:t>incididunt</a:t>
            </a:r>
            <a:r>
              <a:rPr lang="en-US" altLang="ko-KR" sz="1400" dirty="0">
                <a:solidFill>
                  <a:srgbClr val="EFEFE7"/>
                </a:solidFill>
              </a:rPr>
              <a:t> </a:t>
            </a:r>
            <a:r>
              <a:rPr lang="en-US" altLang="ko-KR" sz="1400" dirty="0" err="1">
                <a:solidFill>
                  <a:srgbClr val="EFEFE7"/>
                </a:solidFill>
              </a:rPr>
              <a:t>ut</a:t>
            </a:r>
            <a:endParaRPr lang="ko-KR" altLang="en-US" sz="1400" dirty="0">
              <a:solidFill>
                <a:srgbClr val="EFEFE7"/>
              </a:solidFill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7DD1FE95-5A2A-47FC-A3AC-5781EBDDFC15}"/>
              </a:ext>
            </a:extLst>
          </p:cNvPr>
          <p:cNvSpPr/>
          <p:nvPr/>
        </p:nvSpPr>
        <p:spPr>
          <a:xfrm>
            <a:off x="7764052" y="3429000"/>
            <a:ext cx="206901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b="1" dirty="0">
                <a:solidFill>
                  <a:srgbClr val="EFEFE7"/>
                </a:solidFill>
                <a:latin typeface="+mj-lt"/>
              </a:rPr>
              <a:t>Lorem ipsum</a:t>
            </a:r>
            <a:endParaRPr lang="ko-KR" altLang="en-US" sz="2000" b="1" dirty="0">
              <a:solidFill>
                <a:srgbClr val="EFEFE7"/>
              </a:solidFill>
              <a:latin typeface="+mj-lt"/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12056C2A-A224-422F-93F5-9A84DDA6732F}"/>
              </a:ext>
            </a:extLst>
          </p:cNvPr>
          <p:cNvSpPr/>
          <p:nvPr/>
        </p:nvSpPr>
        <p:spPr>
          <a:xfrm>
            <a:off x="7712273" y="2916795"/>
            <a:ext cx="177610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b="1" dirty="0">
                <a:solidFill>
                  <a:srgbClr val="EFEFE7"/>
                </a:solidFill>
                <a:latin typeface="+mj-lt"/>
              </a:rPr>
              <a:t>03</a:t>
            </a:r>
            <a:endParaRPr lang="ko-KR" altLang="en-US" sz="2800" b="1" dirty="0">
              <a:solidFill>
                <a:srgbClr val="EFEFE7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092802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그룹 7">
            <a:extLst>
              <a:ext uri="{FF2B5EF4-FFF2-40B4-BE49-F238E27FC236}">
                <a16:creationId xmlns:a16="http://schemas.microsoft.com/office/drawing/2014/main" id="{93AC81FC-0CD3-4B2E-9715-BFD52D6DD7D4}"/>
              </a:ext>
            </a:extLst>
          </p:cNvPr>
          <p:cNvGrpSpPr/>
          <p:nvPr/>
        </p:nvGrpSpPr>
        <p:grpSpPr>
          <a:xfrm>
            <a:off x="7359399" y="909306"/>
            <a:ext cx="2476500" cy="5039389"/>
            <a:chOff x="7892799" y="1060761"/>
            <a:chExt cx="2476500" cy="5039389"/>
          </a:xfrm>
        </p:grpSpPr>
        <p:sp>
          <p:nvSpPr>
            <p:cNvPr id="9" name="사각형: 둥근 모서리 8">
              <a:extLst>
                <a:ext uri="{FF2B5EF4-FFF2-40B4-BE49-F238E27FC236}">
                  <a16:creationId xmlns:a16="http://schemas.microsoft.com/office/drawing/2014/main" id="{C8F139A6-633F-43B2-983D-2359EEE6A4E4}"/>
                </a:ext>
              </a:extLst>
            </p:cNvPr>
            <p:cNvSpPr/>
            <p:nvPr/>
          </p:nvSpPr>
          <p:spPr>
            <a:xfrm>
              <a:off x="8000749" y="1162693"/>
              <a:ext cx="2260600" cy="4835525"/>
            </a:xfrm>
            <a:prstGeom prst="roundRect">
              <a:avLst>
                <a:gd name="adj" fmla="val 9504"/>
              </a:avLst>
            </a:pr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 dirty="0"/>
            </a:p>
          </p:txBody>
        </p:sp>
        <p:pic>
          <p:nvPicPr>
            <p:cNvPr id="10" name="그래픽 9">
              <a:extLst>
                <a:ext uri="{FF2B5EF4-FFF2-40B4-BE49-F238E27FC236}">
                  <a16:creationId xmlns:a16="http://schemas.microsoft.com/office/drawing/2014/main" id="{A1BE1D05-580C-4970-8533-6B8B0212508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892799" y="1060761"/>
              <a:ext cx="2476500" cy="5039389"/>
            </a:xfrm>
            <a:prstGeom prst="rect">
              <a:avLst/>
            </a:prstGeom>
          </p:spPr>
        </p:pic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BD6A6BBA-15E6-484B-8377-8923F48EA116}"/>
              </a:ext>
            </a:extLst>
          </p:cNvPr>
          <p:cNvSpPr txBox="1"/>
          <p:nvPr/>
        </p:nvSpPr>
        <p:spPr>
          <a:xfrm>
            <a:off x="2092748" y="2026791"/>
            <a:ext cx="40286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dirty="0">
                <a:solidFill>
                  <a:srgbClr val="EFEFE7"/>
                </a:solidFill>
              </a:rPr>
              <a:t>Title text block &amp;</a:t>
            </a:r>
          </a:p>
          <a:p>
            <a:r>
              <a:rPr lang="en-US" altLang="ko-KR" sz="2800" dirty="0">
                <a:solidFill>
                  <a:srgbClr val="EFEFE7"/>
                </a:solidFill>
              </a:rPr>
              <a:t>Mobile project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9BC5B8F-427A-40E3-90AF-E4AE0CBF5FB3}"/>
              </a:ext>
            </a:extLst>
          </p:cNvPr>
          <p:cNvSpPr txBox="1"/>
          <p:nvPr/>
        </p:nvSpPr>
        <p:spPr>
          <a:xfrm>
            <a:off x="2146300" y="3104009"/>
            <a:ext cx="444121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EFEFE7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EFEFE7"/>
                </a:solidFill>
              </a:rPr>
              <a:t>amet</a:t>
            </a:r>
            <a:r>
              <a:rPr lang="en-US" altLang="ko-KR" sz="1400" dirty="0">
                <a:solidFill>
                  <a:srgbClr val="EFEFE7"/>
                </a:solidFill>
              </a:rPr>
              <a:t>, </a:t>
            </a:r>
            <a:r>
              <a:rPr lang="en-US" altLang="ko-KR" sz="1400" dirty="0" err="1">
                <a:solidFill>
                  <a:srgbClr val="EFEFE7"/>
                </a:solidFill>
              </a:rPr>
              <a:t>consectetur</a:t>
            </a:r>
            <a:r>
              <a:rPr lang="en-US" altLang="ko-KR" sz="1400" dirty="0">
                <a:solidFill>
                  <a:srgbClr val="EFEFE7"/>
                </a:solidFill>
              </a:rPr>
              <a:t> </a:t>
            </a:r>
            <a:r>
              <a:rPr lang="en-US" altLang="ko-KR" sz="1400" dirty="0" err="1">
                <a:solidFill>
                  <a:srgbClr val="EFEFE7"/>
                </a:solidFill>
              </a:rPr>
              <a:t>adipiscing</a:t>
            </a:r>
            <a:r>
              <a:rPr lang="en-US" altLang="ko-KR" sz="1400" dirty="0">
                <a:solidFill>
                  <a:srgbClr val="EFEFE7"/>
                </a:solidFill>
              </a:rPr>
              <a:t> </a:t>
            </a:r>
            <a:r>
              <a:rPr lang="en-US" altLang="ko-KR" sz="1400" dirty="0" err="1">
                <a:solidFill>
                  <a:srgbClr val="EFEFE7"/>
                </a:solidFill>
              </a:rPr>
              <a:t>elit</a:t>
            </a:r>
            <a:r>
              <a:rPr lang="en-US" altLang="ko-KR" sz="1400" dirty="0">
                <a:solidFill>
                  <a:srgbClr val="EFEFE7"/>
                </a:solidFill>
              </a:rPr>
              <a:t>, sed do </a:t>
            </a:r>
            <a:r>
              <a:rPr lang="en-US" altLang="ko-KR" sz="1400" dirty="0" err="1">
                <a:solidFill>
                  <a:srgbClr val="EFEFE7"/>
                </a:solidFill>
              </a:rPr>
              <a:t>eiusmod</a:t>
            </a:r>
            <a:r>
              <a:rPr lang="en-US" altLang="ko-KR" sz="1400" dirty="0">
                <a:solidFill>
                  <a:srgbClr val="EFEFE7"/>
                </a:solidFill>
              </a:rPr>
              <a:t> </a:t>
            </a:r>
            <a:r>
              <a:rPr lang="en-US" altLang="ko-KR" sz="1400" dirty="0" err="1">
                <a:solidFill>
                  <a:srgbClr val="EFEFE7"/>
                </a:solidFill>
              </a:rPr>
              <a:t>tempor</a:t>
            </a:r>
            <a:r>
              <a:rPr lang="en-US" altLang="ko-KR" sz="1400" dirty="0">
                <a:solidFill>
                  <a:srgbClr val="EFEFE7"/>
                </a:solidFill>
              </a:rPr>
              <a:t> </a:t>
            </a:r>
            <a:r>
              <a:rPr lang="en-US" altLang="ko-KR" sz="1400" dirty="0" err="1">
                <a:solidFill>
                  <a:srgbClr val="EFEFE7"/>
                </a:solidFill>
              </a:rPr>
              <a:t>incididunt</a:t>
            </a:r>
            <a:r>
              <a:rPr lang="en-US" altLang="ko-KR" sz="1400" dirty="0">
                <a:solidFill>
                  <a:srgbClr val="EFEFE7"/>
                </a:solidFill>
              </a:rPr>
              <a:t> </a:t>
            </a:r>
            <a:r>
              <a:rPr lang="en-US" altLang="ko-KR" sz="1400" dirty="0" err="1">
                <a:solidFill>
                  <a:srgbClr val="EFEFE7"/>
                </a:solidFill>
              </a:rPr>
              <a:t>ut</a:t>
            </a:r>
            <a:r>
              <a:rPr lang="en-US" altLang="ko-KR" sz="1400" dirty="0">
                <a:solidFill>
                  <a:srgbClr val="EFEFE7"/>
                </a:solidFill>
              </a:rPr>
              <a:t> </a:t>
            </a:r>
            <a:r>
              <a:rPr lang="en-US" altLang="ko-KR" sz="1400" dirty="0" err="1">
                <a:solidFill>
                  <a:srgbClr val="EFEFE7"/>
                </a:solidFill>
              </a:rPr>
              <a:t>labore</a:t>
            </a:r>
            <a:r>
              <a:rPr lang="en-US" altLang="ko-KR" sz="1400" dirty="0">
                <a:solidFill>
                  <a:srgbClr val="EFEFE7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EFEFE7"/>
                </a:solidFill>
              </a:rPr>
              <a:t>aliqua</a:t>
            </a:r>
            <a:r>
              <a:rPr lang="en-US" altLang="ko-KR" sz="1400" dirty="0">
                <a:solidFill>
                  <a:srgbClr val="EFEFE7"/>
                </a:solidFill>
              </a:rPr>
              <a:t>. </a:t>
            </a:r>
          </a:p>
          <a:p>
            <a:r>
              <a:rPr lang="en-US" altLang="ko-KR" sz="1400" dirty="0">
                <a:solidFill>
                  <a:srgbClr val="EFEFE7"/>
                </a:solidFill>
              </a:rPr>
              <a:t>Ut </a:t>
            </a:r>
            <a:r>
              <a:rPr lang="en-US" altLang="ko-KR" sz="1400" dirty="0" err="1">
                <a:solidFill>
                  <a:srgbClr val="EFEFE7"/>
                </a:solidFill>
              </a:rPr>
              <a:t>enim</a:t>
            </a:r>
            <a:r>
              <a:rPr lang="en-US" altLang="ko-KR" sz="1400" dirty="0">
                <a:solidFill>
                  <a:srgbClr val="EFEFE7"/>
                </a:solidFill>
              </a:rPr>
              <a:t> ad minim </a:t>
            </a:r>
            <a:r>
              <a:rPr lang="en-US" altLang="ko-KR" sz="1400" dirty="0" err="1">
                <a:solidFill>
                  <a:srgbClr val="EFEFE7"/>
                </a:solidFill>
              </a:rPr>
              <a:t>veniam</a:t>
            </a:r>
            <a:r>
              <a:rPr lang="en-US" altLang="ko-KR" sz="1400" dirty="0">
                <a:solidFill>
                  <a:srgbClr val="EFEFE7"/>
                </a:solidFill>
              </a:rPr>
              <a:t>, </a:t>
            </a:r>
            <a:r>
              <a:rPr lang="en-US" altLang="ko-KR" sz="1400" dirty="0" err="1">
                <a:solidFill>
                  <a:srgbClr val="EFEFE7"/>
                </a:solidFill>
              </a:rPr>
              <a:t>quis</a:t>
            </a:r>
            <a:r>
              <a:rPr lang="en-US" altLang="ko-KR" sz="1400" dirty="0">
                <a:solidFill>
                  <a:srgbClr val="EFEFE7"/>
                </a:solidFill>
              </a:rPr>
              <a:t> </a:t>
            </a:r>
            <a:r>
              <a:rPr lang="en-US" altLang="ko-KR" sz="1400" dirty="0" err="1">
                <a:solidFill>
                  <a:srgbClr val="EFEFE7"/>
                </a:solidFill>
              </a:rPr>
              <a:t>nostrud</a:t>
            </a:r>
            <a:r>
              <a:rPr lang="en-US" altLang="ko-KR" sz="1400" dirty="0">
                <a:solidFill>
                  <a:srgbClr val="EFEFE7"/>
                </a:solidFill>
              </a:rPr>
              <a:t> exercitation </a:t>
            </a:r>
            <a:r>
              <a:rPr lang="en-US" altLang="ko-KR" sz="1400" dirty="0" err="1">
                <a:solidFill>
                  <a:srgbClr val="EFEFE7"/>
                </a:solidFill>
              </a:rPr>
              <a:t>ullamco</a:t>
            </a:r>
            <a:r>
              <a:rPr lang="en-US" altLang="ko-KR" sz="1400" dirty="0">
                <a:solidFill>
                  <a:srgbClr val="EFEFE7"/>
                </a:solidFill>
              </a:rPr>
              <a:t> </a:t>
            </a:r>
            <a:r>
              <a:rPr lang="en-US" altLang="ko-KR" sz="1400" dirty="0" err="1">
                <a:solidFill>
                  <a:srgbClr val="EFEFE7"/>
                </a:solidFill>
              </a:rPr>
              <a:t>laboris</a:t>
            </a:r>
            <a:r>
              <a:rPr lang="en-US" altLang="ko-KR" sz="1400" dirty="0">
                <a:solidFill>
                  <a:srgbClr val="EFEFE7"/>
                </a:solidFill>
              </a:rPr>
              <a:t> nisi </a:t>
            </a:r>
            <a:r>
              <a:rPr lang="en-US" altLang="ko-KR" sz="1400" dirty="0" err="1">
                <a:solidFill>
                  <a:srgbClr val="EFEFE7"/>
                </a:solidFill>
              </a:rPr>
              <a:t>ut</a:t>
            </a:r>
            <a:r>
              <a:rPr lang="en-US" altLang="ko-KR" sz="1400" dirty="0">
                <a:solidFill>
                  <a:srgbClr val="EFEFE7"/>
                </a:solidFill>
              </a:rPr>
              <a:t> </a:t>
            </a:r>
            <a:r>
              <a:rPr lang="en-US" altLang="ko-KR" sz="1400" dirty="0" err="1">
                <a:solidFill>
                  <a:srgbClr val="EFEFE7"/>
                </a:solidFill>
              </a:rPr>
              <a:t>aliquip</a:t>
            </a:r>
            <a:r>
              <a:rPr lang="en-US" altLang="ko-KR" sz="1400" dirty="0">
                <a:solidFill>
                  <a:srgbClr val="EFEFE7"/>
                </a:solidFill>
              </a:rPr>
              <a:t> ex </a:t>
            </a:r>
            <a:r>
              <a:rPr lang="en-US" altLang="ko-KR" sz="1400" dirty="0" err="1">
                <a:solidFill>
                  <a:srgbClr val="EFEFE7"/>
                </a:solidFill>
              </a:rPr>
              <a:t>ea</a:t>
            </a:r>
            <a:r>
              <a:rPr lang="en-US" altLang="ko-KR" sz="1400" dirty="0">
                <a:solidFill>
                  <a:srgbClr val="EFEFE7"/>
                </a:solidFill>
              </a:rPr>
              <a:t> </a:t>
            </a:r>
            <a:r>
              <a:rPr lang="en-US" altLang="ko-KR" sz="1400" dirty="0" err="1">
                <a:solidFill>
                  <a:srgbClr val="EFEFE7"/>
                </a:solidFill>
              </a:rPr>
              <a:t>commodo</a:t>
            </a:r>
            <a:r>
              <a:rPr lang="en-US" altLang="ko-KR" sz="1400" dirty="0">
                <a:solidFill>
                  <a:srgbClr val="EFEFE7"/>
                </a:solidFill>
              </a:rPr>
              <a:t> </a:t>
            </a:r>
            <a:r>
              <a:rPr lang="en-US" altLang="ko-KR" sz="1400" dirty="0" err="1">
                <a:solidFill>
                  <a:srgbClr val="EFEFE7"/>
                </a:solidFill>
              </a:rPr>
              <a:t>consequat</a:t>
            </a:r>
            <a:r>
              <a:rPr lang="en-US" altLang="ko-KR" sz="1400" dirty="0">
                <a:solidFill>
                  <a:srgbClr val="EFEFE7"/>
                </a:solidFill>
              </a:rPr>
              <a:t>. Duis </a:t>
            </a:r>
            <a:r>
              <a:rPr lang="en-US" altLang="ko-KR" sz="1400" dirty="0" err="1">
                <a:solidFill>
                  <a:srgbClr val="EFEFE7"/>
                </a:solidFill>
              </a:rPr>
              <a:t>aute</a:t>
            </a:r>
            <a:r>
              <a:rPr lang="en-US" altLang="ko-KR" sz="1400" dirty="0">
                <a:solidFill>
                  <a:srgbClr val="EFEFE7"/>
                </a:solidFill>
              </a:rPr>
              <a:t> </a:t>
            </a:r>
            <a:r>
              <a:rPr lang="en-US" altLang="ko-KR" sz="1400" dirty="0" err="1">
                <a:solidFill>
                  <a:srgbClr val="EFEFE7"/>
                </a:solidFill>
              </a:rPr>
              <a:t>irure</a:t>
            </a:r>
            <a:r>
              <a:rPr lang="en-US" altLang="ko-KR" sz="1400" dirty="0">
                <a:solidFill>
                  <a:srgbClr val="EFEFE7"/>
                </a:solidFill>
              </a:rPr>
              <a:t> dolor in </a:t>
            </a:r>
            <a:r>
              <a:rPr lang="en-US" altLang="ko-KR" sz="1400" dirty="0" err="1">
                <a:solidFill>
                  <a:srgbClr val="EFEFE7"/>
                </a:solidFill>
              </a:rPr>
              <a:t>reprehenderit</a:t>
            </a:r>
            <a:r>
              <a:rPr lang="en-US" altLang="ko-KR" sz="1400" dirty="0">
                <a:solidFill>
                  <a:srgbClr val="EFEFE7"/>
                </a:solidFill>
              </a:rPr>
              <a:t> in </a:t>
            </a:r>
            <a:r>
              <a:rPr lang="en-US" altLang="ko-KR" sz="1400" dirty="0" err="1">
                <a:solidFill>
                  <a:srgbClr val="EFEFE7"/>
                </a:solidFill>
              </a:rPr>
              <a:t>voluptate</a:t>
            </a:r>
            <a:r>
              <a:rPr lang="en-US" altLang="ko-KR" sz="1400" dirty="0">
                <a:solidFill>
                  <a:srgbClr val="EFEFE7"/>
                </a:solidFill>
              </a:rPr>
              <a:t> </a:t>
            </a:r>
            <a:r>
              <a:rPr lang="en-US" altLang="ko-KR" sz="1400" dirty="0" err="1">
                <a:solidFill>
                  <a:srgbClr val="EFEFE7"/>
                </a:solidFill>
              </a:rPr>
              <a:t>velit</a:t>
            </a:r>
            <a:r>
              <a:rPr lang="en-US" altLang="ko-KR" sz="1400" dirty="0">
                <a:solidFill>
                  <a:srgbClr val="EFEFE7"/>
                </a:solidFill>
              </a:rPr>
              <a:t> </a:t>
            </a:r>
            <a:r>
              <a:rPr lang="en-US" altLang="ko-KR" sz="1400" dirty="0" err="1">
                <a:solidFill>
                  <a:srgbClr val="EFEFE7"/>
                </a:solidFill>
              </a:rPr>
              <a:t>esse</a:t>
            </a:r>
            <a:r>
              <a:rPr lang="en-US" altLang="ko-KR" sz="1400" dirty="0">
                <a:solidFill>
                  <a:srgbClr val="EFEFE7"/>
                </a:solidFill>
              </a:rPr>
              <a:t> </a:t>
            </a:r>
            <a:r>
              <a:rPr lang="en-US" altLang="ko-KR" sz="1400" dirty="0" err="1">
                <a:solidFill>
                  <a:srgbClr val="EFEFE7"/>
                </a:solidFill>
              </a:rPr>
              <a:t>cillum</a:t>
            </a:r>
            <a:r>
              <a:rPr lang="en-US" altLang="ko-KR" sz="1400" dirty="0">
                <a:solidFill>
                  <a:srgbClr val="EFEFE7"/>
                </a:solidFill>
              </a:rPr>
              <a:t> dolore </a:t>
            </a:r>
            <a:r>
              <a:rPr lang="en-US" altLang="ko-KR" sz="1400" dirty="0" err="1">
                <a:solidFill>
                  <a:srgbClr val="EFEFE7"/>
                </a:solidFill>
              </a:rPr>
              <a:t>eu</a:t>
            </a:r>
            <a:r>
              <a:rPr lang="en-US" altLang="ko-KR" sz="1400" dirty="0">
                <a:solidFill>
                  <a:srgbClr val="EFEFE7"/>
                </a:solidFill>
              </a:rPr>
              <a:t> </a:t>
            </a:r>
            <a:r>
              <a:rPr lang="en-US" altLang="ko-KR" sz="1400" dirty="0" err="1">
                <a:solidFill>
                  <a:srgbClr val="EFEFE7"/>
                </a:solidFill>
              </a:rPr>
              <a:t>fugiat</a:t>
            </a:r>
            <a:r>
              <a:rPr lang="en-US" altLang="ko-KR" sz="1400" dirty="0">
                <a:solidFill>
                  <a:srgbClr val="EFEFE7"/>
                </a:solidFill>
              </a:rPr>
              <a:t> </a:t>
            </a:r>
            <a:r>
              <a:rPr lang="en-US" altLang="ko-KR" sz="1400" dirty="0" err="1">
                <a:solidFill>
                  <a:srgbClr val="EFEFE7"/>
                </a:solidFill>
              </a:rPr>
              <a:t>nulla</a:t>
            </a:r>
            <a:r>
              <a:rPr lang="en-US" altLang="ko-KR" sz="1400" dirty="0">
                <a:solidFill>
                  <a:srgbClr val="EFEFE7"/>
                </a:solidFill>
              </a:rPr>
              <a:t> </a:t>
            </a:r>
            <a:r>
              <a:rPr lang="en-US" altLang="ko-KR" sz="1400" dirty="0" err="1">
                <a:solidFill>
                  <a:srgbClr val="EFEFE7"/>
                </a:solidFill>
              </a:rPr>
              <a:t>pariatur</a:t>
            </a:r>
            <a:r>
              <a:rPr lang="en-US" altLang="ko-KR" sz="1400" dirty="0">
                <a:solidFill>
                  <a:srgbClr val="EFEFE7"/>
                </a:solidFill>
              </a:rPr>
              <a:t>. </a:t>
            </a:r>
          </a:p>
          <a:p>
            <a:r>
              <a:rPr lang="en-US" altLang="ko-KR" sz="1400" dirty="0" err="1">
                <a:solidFill>
                  <a:srgbClr val="EFEFE7"/>
                </a:solidFill>
              </a:rPr>
              <a:t>Excepteur</a:t>
            </a:r>
            <a:r>
              <a:rPr lang="en-US" altLang="ko-KR" sz="1400" dirty="0">
                <a:solidFill>
                  <a:srgbClr val="EFEFE7"/>
                </a:solidFill>
              </a:rPr>
              <a:t> </a:t>
            </a:r>
            <a:r>
              <a:rPr lang="en-US" altLang="ko-KR" sz="1400" dirty="0" err="1">
                <a:solidFill>
                  <a:srgbClr val="EFEFE7"/>
                </a:solidFill>
              </a:rPr>
              <a:t>sint</a:t>
            </a:r>
            <a:r>
              <a:rPr lang="en-US" altLang="ko-KR" sz="1400" dirty="0">
                <a:solidFill>
                  <a:srgbClr val="EFEFE7"/>
                </a:solidFill>
              </a:rPr>
              <a:t> </a:t>
            </a:r>
            <a:r>
              <a:rPr lang="en-US" altLang="ko-KR" sz="1400" dirty="0" err="1">
                <a:solidFill>
                  <a:srgbClr val="EFEFE7"/>
                </a:solidFill>
              </a:rPr>
              <a:t>occaecat</a:t>
            </a:r>
            <a:r>
              <a:rPr lang="en-US" altLang="ko-KR" sz="1400" dirty="0">
                <a:solidFill>
                  <a:srgbClr val="EFEFE7"/>
                </a:solidFill>
              </a:rPr>
              <a:t> </a:t>
            </a:r>
            <a:r>
              <a:rPr lang="en-US" altLang="ko-KR" sz="1400" dirty="0" err="1">
                <a:solidFill>
                  <a:srgbClr val="EFEFE7"/>
                </a:solidFill>
              </a:rPr>
              <a:t>cupidatat</a:t>
            </a:r>
            <a:r>
              <a:rPr lang="en-US" altLang="ko-KR" sz="1400" dirty="0">
                <a:solidFill>
                  <a:srgbClr val="EFEFE7"/>
                </a:solidFill>
              </a:rPr>
              <a:t> non </a:t>
            </a:r>
            <a:r>
              <a:rPr lang="en-US" altLang="ko-KR" sz="1400" dirty="0" err="1">
                <a:solidFill>
                  <a:srgbClr val="EFEFE7"/>
                </a:solidFill>
              </a:rPr>
              <a:t>proident</a:t>
            </a:r>
            <a:r>
              <a:rPr lang="en-US" altLang="ko-KR" sz="1400" dirty="0">
                <a:solidFill>
                  <a:srgbClr val="EFEFE7"/>
                </a:solidFill>
              </a:rPr>
              <a:t>!</a:t>
            </a:r>
          </a:p>
        </p:txBody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61FFF71E-5D45-4261-94D6-FB8AF95FB5E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그룹 7">
            <a:extLst>
              <a:ext uri="{FF2B5EF4-FFF2-40B4-BE49-F238E27FC236}">
                <a16:creationId xmlns:a16="http://schemas.microsoft.com/office/drawing/2014/main" id="{66999F51-75B3-4103-80AC-9C91365A9664}"/>
              </a:ext>
            </a:extLst>
          </p:cNvPr>
          <p:cNvGrpSpPr/>
          <p:nvPr/>
        </p:nvGrpSpPr>
        <p:grpSpPr>
          <a:xfrm>
            <a:off x="6919572" y="900591"/>
            <a:ext cx="3905932" cy="5124450"/>
            <a:chOff x="7077075" y="724005"/>
            <a:chExt cx="4175125" cy="5477621"/>
          </a:xfrm>
        </p:grpSpPr>
        <p:sp>
          <p:nvSpPr>
            <p:cNvPr id="9" name="사각형: 둥근 모서리 8">
              <a:extLst>
                <a:ext uri="{FF2B5EF4-FFF2-40B4-BE49-F238E27FC236}">
                  <a16:creationId xmlns:a16="http://schemas.microsoft.com/office/drawing/2014/main" id="{B072C2A1-9C5D-4CE8-B1F9-4798F2757E6D}"/>
                </a:ext>
              </a:extLst>
            </p:cNvPr>
            <p:cNvSpPr/>
            <p:nvPr/>
          </p:nvSpPr>
          <p:spPr>
            <a:xfrm>
              <a:off x="7197725" y="810155"/>
              <a:ext cx="3933825" cy="5305320"/>
            </a:xfrm>
            <a:prstGeom prst="roundRect">
              <a:avLst>
                <a:gd name="adj" fmla="val 3834"/>
              </a:avLst>
            </a:pr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 dirty="0"/>
            </a:p>
          </p:txBody>
        </p:sp>
        <p:pic>
          <p:nvPicPr>
            <p:cNvPr id="10" name="그래픽 9">
              <a:extLst>
                <a:ext uri="{FF2B5EF4-FFF2-40B4-BE49-F238E27FC236}">
                  <a16:creationId xmlns:a16="http://schemas.microsoft.com/office/drawing/2014/main" id="{61090B5C-D1D8-405B-B2C5-F488B247790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077075" y="724005"/>
              <a:ext cx="4175125" cy="5477621"/>
            </a:xfrm>
            <a:prstGeom prst="rect">
              <a:avLst/>
            </a:prstGeom>
          </p:spPr>
        </p:pic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8D3AC297-42D5-4DB5-A73B-F18FBDB2521B}"/>
              </a:ext>
            </a:extLst>
          </p:cNvPr>
          <p:cNvSpPr txBox="1"/>
          <p:nvPr/>
        </p:nvSpPr>
        <p:spPr>
          <a:xfrm>
            <a:off x="1366496" y="1836291"/>
            <a:ext cx="429228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dirty="0">
                <a:solidFill>
                  <a:srgbClr val="EFEFE7"/>
                </a:solidFill>
              </a:rPr>
              <a:t>Title text block &amp;</a:t>
            </a:r>
          </a:p>
          <a:p>
            <a:r>
              <a:rPr lang="en-US" altLang="ko-KR" sz="2800" dirty="0">
                <a:solidFill>
                  <a:srgbClr val="EFEFE7"/>
                </a:solidFill>
              </a:rPr>
              <a:t>Tablet project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CA2327D-2CE3-4BB3-B342-38E2950CF935}"/>
              </a:ext>
            </a:extLst>
          </p:cNvPr>
          <p:cNvSpPr txBox="1"/>
          <p:nvPr/>
        </p:nvSpPr>
        <p:spPr>
          <a:xfrm>
            <a:off x="1366496" y="2913509"/>
            <a:ext cx="5017695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EFEFE7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EFEFE7"/>
                </a:solidFill>
              </a:rPr>
              <a:t>amet</a:t>
            </a:r>
            <a:r>
              <a:rPr lang="en-US" altLang="ko-KR" sz="1400" dirty="0">
                <a:solidFill>
                  <a:srgbClr val="EFEFE7"/>
                </a:solidFill>
              </a:rPr>
              <a:t>, </a:t>
            </a:r>
            <a:r>
              <a:rPr lang="en-US" altLang="ko-KR" sz="1400" dirty="0" err="1">
                <a:solidFill>
                  <a:srgbClr val="EFEFE7"/>
                </a:solidFill>
              </a:rPr>
              <a:t>consectetur</a:t>
            </a:r>
            <a:r>
              <a:rPr lang="en-US" altLang="ko-KR" sz="1400" dirty="0">
                <a:solidFill>
                  <a:srgbClr val="EFEFE7"/>
                </a:solidFill>
              </a:rPr>
              <a:t> </a:t>
            </a:r>
            <a:r>
              <a:rPr lang="en-US" altLang="ko-KR" sz="1400" dirty="0" err="1">
                <a:solidFill>
                  <a:srgbClr val="EFEFE7"/>
                </a:solidFill>
              </a:rPr>
              <a:t>adipiscing</a:t>
            </a:r>
            <a:r>
              <a:rPr lang="en-US" altLang="ko-KR" sz="1400" dirty="0">
                <a:solidFill>
                  <a:srgbClr val="EFEFE7"/>
                </a:solidFill>
              </a:rPr>
              <a:t> </a:t>
            </a:r>
            <a:r>
              <a:rPr lang="en-US" altLang="ko-KR" sz="1400" dirty="0" err="1">
                <a:solidFill>
                  <a:srgbClr val="EFEFE7"/>
                </a:solidFill>
              </a:rPr>
              <a:t>elit</a:t>
            </a:r>
            <a:r>
              <a:rPr lang="en-US" altLang="ko-KR" sz="1400" dirty="0">
                <a:solidFill>
                  <a:srgbClr val="EFEFE7"/>
                </a:solidFill>
              </a:rPr>
              <a:t>, sed do </a:t>
            </a:r>
            <a:r>
              <a:rPr lang="en-US" altLang="ko-KR" sz="1400" dirty="0" err="1">
                <a:solidFill>
                  <a:srgbClr val="EFEFE7"/>
                </a:solidFill>
              </a:rPr>
              <a:t>eiusmod</a:t>
            </a:r>
            <a:r>
              <a:rPr lang="en-US" altLang="ko-KR" sz="1400" dirty="0">
                <a:solidFill>
                  <a:srgbClr val="EFEFE7"/>
                </a:solidFill>
              </a:rPr>
              <a:t> </a:t>
            </a:r>
            <a:r>
              <a:rPr lang="en-US" altLang="ko-KR" sz="1400" dirty="0" err="1">
                <a:solidFill>
                  <a:srgbClr val="EFEFE7"/>
                </a:solidFill>
              </a:rPr>
              <a:t>tempor</a:t>
            </a:r>
            <a:r>
              <a:rPr lang="en-US" altLang="ko-KR" sz="1400" dirty="0">
                <a:solidFill>
                  <a:srgbClr val="EFEFE7"/>
                </a:solidFill>
              </a:rPr>
              <a:t> </a:t>
            </a:r>
            <a:r>
              <a:rPr lang="en-US" altLang="ko-KR" sz="1400" dirty="0" err="1">
                <a:solidFill>
                  <a:srgbClr val="EFEFE7"/>
                </a:solidFill>
              </a:rPr>
              <a:t>incididunt</a:t>
            </a:r>
            <a:r>
              <a:rPr lang="en-US" altLang="ko-KR" sz="1400" dirty="0">
                <a:solidFill>
                  <a:srgbClr val="EFEFE7"/>
                </a:solidFill>
              </a:rPr>
              <a:t> </a:t>
            </a:r>
            <a:r>
              <a:rPr lang="en-US" altLang="ko-KR" sz="1400" dirty="0" err="1">
                <a:solidFill>
                  <a:srgbClr val="EFEFE7"/>
                </a:solidFill>
              </a:rPr>
              <a:t>ut</a:t>
            </a:r>
            <a:r>
              <a:rPr lang="en-US" altLang="ko-KR" sz="1400" dirty="0">
                <a:solidFill>
                  <a:srgbClr val="EFEFE7"/>
                </a:solidFill>
              </a:rPr>
              <a:t> </a:t>
            </a:r>
            <a:r>
              <a:rPr lang="en-US" altLang="ko-KR" sz="1400" dirty="0" err="1">
                <a:solidFill>
                  <a:srgbClr val="EFEFE7"/>
                </a:solidFill>
              </a:rPr>
              <a:t>labore</a:t>
            </a:r>
            <a:r>
              <a:rPr lang="en-US" altLang="ko-KR" sz="1400" dirty="0">
                <a:solidFill>
                  <a:srgbClr val="EFEFE7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EFEFE7"/>
                </a:solidFill>
              </a:rPr>
              <a:t>aliqua</a:t>
            </a:r>
            <a:r>
              <a:rPr lang="en-US" altLang="ko-KR" sz="1400" dirty="0">
                <a:solidFill>
                  <a:srgbClr val="EFEFE7"/>
                </a:solidFill>
              </a:rPr>
              <a:t>. </a:t>
            </a:r>
          </a:p>
          <a:p>
            <a:r>
              <a:rPr lang="en-US" altLang="ko-KR" sz="1400" dirty="0">
                <a:solidFill>
                  <a:srgbClr val="EFEFE7"/>
                </a:solidFill>
              </a:rPr>
              <a:t>Ut </a:t>
            </a:r>
            <a:r>
              <a:rPr lang="en-US" altLang="ko-KR" sz="1400" dirty="0" err="1">
                <a:solidFill>
                  <a:srgbClr val="EFEFE7"/>
                </a:solidFill>
              </a:rPr>
              <a:t>enim</a:t>
            </a:r>
            <a:r>
              <a:rPr lang="en-US" altLang="ko-KR" sz="1400" dirty="0">
                <a:solidFill>
                  <a:srgbClr val="EFEFE7"/>
                </a:solidFill>
              </a:rPr>
              <a:t> ad minim </a:t>
            </a:r>
            <a:r>
              <a:rPr lang="en-US" altLang="ko-KR" sz="1400" dirty="0" err="1">
                <a:solidFill>
                  <a:srgbClr val="EFEFE7"/>
                </a:solidFill>
              </a:rPr>
              <a:t>veniam</a:t>
            </a:r>
            <a:r>
              <a:rPr lang="en-US" altLang="ko-KR" sz="1400" dirty="0">
                <a:solidFill>
                  <a:srgbClr val="EFEFE7"/>
                </a:solidFill>
              </a:rPr>
              <a:t>, </a:t>
            </a:r>
            <a:r>
              <a:rPr lang="en-US" altLang="ko-KR" sz="1400" dirty="0" err="1">
                <a:solidFill>
                  <a:srgbClr val="EFEFE7"/>
                </a:solidFill>
              </a:rPr>
              <a:t>quis</a:t>
            </a:r>
            <a:r>
              <a:rPr lang="en-US" altLang="ko-KR" sz="1400" dirty="0">
                <a:solidFill>
                  <a:srgbClr val="EFEFE7"/>
                </a:solidFill>
              </a:rPr>
              <a:t> </a:t>
            </a:r>
            <a:r>
              <a:rPr lang="en-US" altLang="ko-KR" sz="1400" dirty="0" err="1">
                <a:solidFill>
                  <a:srgbClr val="EFEFE7"/>
                </a:solidFill>
              </a:rPr>
              <a:t>nostrud</a:t>
            </a:r>
            <a:r>
              <a:rPr lang="en-US" altLang="ko-KR" sz="1400" dirty="0">
                <a:solidFill>
                  <a:srgbClr val="EFEFE7"/>
                </a:solidFill>
              </a:rPr>
              <a:t> exercitation </a:t>
            </a:r>
            <a:r>
              <a:rPr lang="en-US" altLang="ko-KR" sz="1400" dirty="0" err="1">
                <a:solidFill>
                  <a:srgbClr val="EFEFE7"/>
                </a:solidFill>
              </a:rPr>
              <a:t>ullamco</a:t>
            </a:r>
            <a:r>
              <a:rPr lang="en-US" altLang="ko-KR" sz="1400" dirty="0">
                <a:solidFill>
                  <a:srgbClr val="EFEFE7"/>
                </a:solidFill>
              </a:rPr>
              <a:t> </a:t>
            </a:r>
            <a:r>
              <a:rPr lang="en-US" altLang="ko-KR" sz="1400" dirty="0" err="1">
                <a:solidFill>
                  <a:srgbClr val="EFEFE7"/>
                </a:solidFill>
              </a:rPr>
              <a:t>laboris</a:t>
            </a:r>
            <a:r>
              <a:rPr lang="en-US" altLang="ko-KR" sz="1400" dirty="0">
                <a:solidFill>
                  <a:srgbClr val="EFEFE7"/>
                </a:solidFill>
              </a:rPr>
              <a:t> nisi </a:t>
            </a:r>
            <a:r>
              <a:rPr lang="en-US" altLang="ko-KR" sz="1400" dirty="0" err="1">
                <a:solidFill>
                  <a:srgbClr val="EFEFE7"/>
                </a:solidFill>
              </a:rPr>
              <a:t>ut</a:t>
            </a:r>
            <a:r>
              <a:rPr lang="en-US" altLang="ko-KR" sz="1400" dirty="0">
                <a:solidFill>
                  <a:srgbClr val="EFEFE7"/>
                </a:solidFill>
              </a:rPr>
              <a:t> </a:t>
            </a:r>
            <a:r>
              <a:rPr lang="en-US" altLang="ko-KR" sz="1400" dirty="0" err="1">
                <a:solidFill>
                  <a:srgbClr val="EFEFE7"/>
                </a:solidFill>
              </a:rPr>
              <a:t>aliquip</a:t>
            </a:r>
            <a:r>
              <a:rPr lang="en-US" altLang="ko-KR" sz="1400" dirty="0">
                <a:solidFill>
                  <a:srgbClr val="EFEFE7"/>
                </a:solidFill>
              </a:rPr>
              <a:t> ex </a:t>
            </a:r>
            <a:r>
              <a:rPr lang="en-US" altLang="ko-KR" sz="1400" dirty="0" err="1">
                <a:solidFill>
                  <a:srgbClr val="EFEFE7"/>
                </a:solidFill>
              </a:rPr>
              <a:t>ea</a:t>
            </a:r>
            <a:r>
              <a:rPr lang="en-US" altLang="ko-KR" sz="1400" dirty="0">
                <a:solidFill>
                  <a:srgbClr val="EFEFE7"/>
                </a:solidFill>
              </a:rPr>
              <a:t> </a:t>
            </a:r>
            <a:r>
              <a:rPr lang="en-US" altLang="ko-KR" sz="1400" dirty="0" err="1">
                <a:solidFill>
                  <a:srgbClr val="EFEFE7"/>
                </a:solidFill>
              </a:rPr>
              <a:t>commodo</a:t>
            </a:r>
            <a:r>
              <a:rPr lang="en-US" altLang="ko-KR" sz="1400" dirty="0">
                <a:solidFill>
                  <a:srgbClr val="EFEFE7"/>
                </a:solidFill>
              </a:rPr>
              <a:t> </a:t>
            </a:r>
            <a:r>
              <a:rPr lang="en-US" altLang="ko-KR" sz="1400" dirty="0" err="1">
                <a:solidFill>
                  <a:srgbClr val="EFEFE7"/>
                </a:solidFill>
              </a:rPr>
              <a:t>consequat</a:t>
            </a:r>
            <a:r>
              <a:rPr lang="en-US" altLang="ko-KR" sz="1400" dirty="0">
                <a:solidFill>
                  <a:srgbClr val="EFEFE7"/>
                </a:solidFill>
              </a:rPr>
              <a:t>. Duis </a:t>
            </a:r>
            <a:r>
              <a:rPr lang="en-US" altLang="ko-KR" sz="1400" dirty="0" err="1">
                <a:solidFill>
                  <a:srgbClr val="EFEFE7"/>
                </a:solidFill>
              </a:rPr>
              <a:t>aute</a:t>
            </a:r>
            <a:r>
              <a:rPr lang="en-US" altLang="ko-KR" sz="1400" dirty="0">
                <a:solidFill>
                  <a:srgbClr val="EFEFE7"/>
                </a:solidFill>
              </a:rPr>
              <a:t> </a:t>
            </a:r>
            <a:r>
              <a:rPr lang="en-US" altLang="ko-KR" sz="1400" dirty="0" err="1">
                <a:solidFill>
                  <a:srgbClr val="EFEFE7"/>
                </a:solidFill>
              </a:rPr>
              <a:t>irure</a:t>
            </a:r>
            <a:r>
              <a:rPr lang="en-US" altLang="ko-KR" sz="1400" dirty="0">
                <a:solidFill>
                  <a:srgbClr val="EFEFE7"/>
                </a:solidFill>
              </a:rPr>
              <a:t> dolor in </a:t>
            </a:r>
            <a:r>
              <a:rPr lang="en-US" altLang="ko-KR" sz="1400" dirty="0" err="1">
                <a:solidFill>
                  <a:srgbClr val="EFEFE7"/>
                </a:solidFill>
              </a:rPr>
              <a:t>reprehenderit</a:t>
            </a:r>
            <a:r>
              <a:rPr lang="en-US" altLang="ko-KR" sz="1400" dirty="0">
                <a:solidFill>
                  <a:srgbClr val="EFEFE7"/>
                </a:solidFill>
              </a:rPr>
              <a:t> in </a:t>
            </a:r>
            <a:r>
              <a:rPr lang="en-US" altLang="ko-KR" sz="1400" dirty="0" err="1">
                <a:solidFill>
                  <a:srgbClr val="EFEFE7"/>
                </a:solidFill>
              </a:rPr>
              <a:t>voluptate</a:t>
            </a:r>
            <a:r>
              <a:rPr lang="en-US" altLang="ko-KR" sz="1400" dirty="0">
                <a:solidFill>
                  <a:srgbClr val="EFEFE7"/>
                </a:solidFill>
              </a:rPr>
              <a:t> </a:t>
            </a:r>
            <a:r>
              <a:rPr lang="en-US" altLang="ko-KR" sz="1400" dirty="0" err="1">
                <a:solidFill>
                  <a:srgbClr val="EFEFE7"/>
                </a:solidFill>
              </a:rPr>
              <a:t>velit</a:t>
            </a:r>
            <a:r>
              <a:rPr lang="en-US" altLang="ko-KR" sz="1400" dirty="0">
                <a:solidFill>
                  <a:srgbClr val="EFEFE7"/>
                </a:solidFill>
              </a:rPr>
              <a:t> </a:t>
            </a:r>
            <a:r>
              <a:rPr lang="en-US" altLang="ko-KR" sz="1400" dirty="0" err="1">
                <a:solidFill>
                  <a:srgbClr val="EFEFE7"/>
                </a:solidFill>
              </a:rPr>
              <a:t>esse</a:t>
            </a:r>
            <a:r>
              <a:rPr lang="en-US" altLang="ko-KR" sz="1400" dirty="0">
                <a:solidFill>
                  <a:srgbClr val="EFEFE7"/>
                </a:solidFill>
              </a:rPr>
              <a:t> </a:t>
            </a:r>
            <a:r>
              <a:rPr lang="en-US" altLang="ko-KR" sz="1400" dirty="0" err="1">
                <a:solidFill>
                  <a:srgbClr val="EFEFE7"/>
                </a:solidFill>
              </a:rPr>
              <a:t>cillum</a:t>
            </a:r>
            <a:r>
              <a:rPr lang="en-US" altLang="ko-KR" sz="1400" dirty="0">
                <a:solidFill>
                  <a:srgbClr val="EFEFE7"/>
                </a:solidFill>
              </a:rPr>
              <a:t> dolore </a:t>
            </a:r>
            <a:r>
              <a:rPr lang="en-US" altLang="ko-KR" sz="1400" dirty="0" err="1">
                <a:solidFill>
                  <a:srgbClr val="EFEFE7"/>
                </a:solidFill>
              </a:rPr>
              <a:t>eu</a:t>
            </a:r>
            <a:r>
              <a:rPr lang="en-US" altLang="ko-KR" sz="1400" dirty="0">
                <a:solidFill>
                  <a:srgbClr val="EFEFE7"/>
                </a:solidFill>
              </a:rPr>
              <a:t> </a:t>
            </a:r>
            <a:r>
              <a:rPr lang="en-US" altLang="ko-KR" sz="1400" dirty="0" err="1">
                <a:solidFill>
                  <a:srgbClr val="EFEFE7"/>
                </a:solidFill>
              </a:rPr>
              <a:t>fugiat</a:t>
            </a:r>
            <a:r>
              <a:rPr lang="en-US" altLang="ko-KR" sz="1400" dirty="0">
                <a:solidFill>
                  <a:srgbClr val="EFEFE7"/>
                </a:solidFill>
              </a:rPr>
              <a:t> </a:t>
            </a:r>
            <a:r>
              <a:rPr lang="en-US" altLang="ko-KR" sz="1400" dirty="0" err="1">
                <a:solidFill>
                  <a:srgbClr val="EFEFE7"/>
                </a:solidFill>
              </a:rPr>
              <a:t>nulla</a:t>
            </a:r>
            <a:r>
              <a:rPr lang="en-US" altLang="ko-KR" sz="1400" dirty="0">
                <a:solidFill>
                  <a:srgbClr val="EFEFE7"/>
                </a:solidFill>
              </a:rPr>
              <a:t> </a:t>
            </a:r>
            <a:r>
              <a:rPr lang="en-US" altLang="ko-KR" sz="1400" dirty="0" err="1">
                <a:solidFill>
                  <a:srgbClr val="EFEFE7"/>
                </a:solidFill>
              </a:rPr>
              <a:t>pariatur</a:t>
            </a:r>
            <a:r>
              <a:rPr lang="en-US" altLang="ko-KR" sz="1400" dirty="0">
                <a:solidFill>
                  <a:srgbClr val="EFEFE7"/>
                </a:solidFill>
              </a:rPr>
              <a:t>. </a:t>
            </a:r>
          </a:p>
          <a:p>
            <a:r>
              <a:rPr lang="en-US" altLang="ko-KR" sz="1400" dirty="0" err="1">
                <a:solidFill>
                  <a:srgbClr val="EFEFE7"/>
                </a:solidFill>
              </a:rPr>
              <a:t>Excepteur</a:t>
            </a:r>
            <a:r>
              <a:rPr lang="en-US" altLang="ko-KR" sz="1400" dirty="0">
                <a:solidFill>
                  <a:srgbClr val="EFEFE7"/>
                </a:solidFill>
              </a:rPr>
              <a:t> </a:t>
            </a:r>
            <a:r>
              <a:rPr lang="en-US" altLang="ko-KR" sz="1400" dirty="0" err="1">
                <a:solidFill>
                  <a:srgbClr val="EFEFE7"/>
                </a:solidFill>
              </a:rPr>
              <a:t>sint</a:t>
            </a:r>
            <a:r>
              <a:rPr lang="en-US" altLang="ko-KR" sz="1400" dirty="0">
                <a:solidFill>
                  <a:srgbClr val="EFEFE7"/>
                </a:solidFill>
              </a:rPr>
              <a:t> </a:t>
            </a:r>
            <a:r>
              <a:rPr lang="en-US" altLang="ko-KR" sz="1400" dirty="0" err="1">
                <a:solidFill>
                  <a:srgbClr val="EFEFE7"/>
                </a:solidFill>
              </a:rPr>
              <a:t>occaecat</a:t>
            </a:r>
            <a:r>
              <a:rPr lang="en-US" altLang="ko-KR" sz="1400" dirty="0">
                <a:solidFill>
                  <a:srgbClr val="EFEFE7"/>
                </a:solidFill>
              </a:rPr>
              <a:t> </a:t>
            </a:r>
            <a:r>
              <a:rPr lang="en-US" altLang="ko-KR" sz="1400" dirty="0" err="1">
                <a:solidFill>
                  <a:srgbClr val="EFEFE7"/>
                </a:solidFill>
              </a:rPr>
              <a:t>cupidatat</a:t>
            </a:r>
            <a:r>
              <a:rPr lang="en-US" altLang="ko-KR" sz="1400" dirty="0">
                <a:solidFill>
                  <a:srgbClr val="EFEFE7"/>
                </a:solidFill>
              </a:rPr>
              <a:t> non </a:t>
            </a:r>
            <a:r>
              <a:rPr lang="en-US" altLang="ko-KR" sz="1400" dirty="0" err="1">
                <a:solidFill>
                  <a:srgbClr val="EFEFE7"/>
                </a:solidFill>
              </a:rPr>
              <a:t>proident</a:t>
            </a:r>
            <a:r>
              <a:rPr lang="en-US" altLang="ko-KR" sz="1400" dirty="0">
                <a:solidFill>
                  <a:srgbClr val="EFEFE7"/>
                </a:solidFill>
              </a:rPr>
              <a:t>!</a:t>
            </a:r>
          </a:p>
        </p:txBody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46F07A06-9855-41A6-ACB6-43C5C4ED6D2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7334400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그룹 7">
            <a:extLst>
              <a:ext uri="{FF2B5EF4-FFF2-40B4-BE49-F238E27FC236}">
                <a16:creationId xmlns:a16="http://schemas.microsoft.com/office/drawing/2014/main" id="{26B30CED-6A13-43AF-AF6B-1BEFC50A3131}"/>
              </a:ext>
            </a:extLst>
          </p:cNvPr>
          <p:cNvGrpSpPr/>
          <p:nvPr/>
        </p:nvGrpSpPr>
        <p:grpSpPr>
          <a:xfrm>
            <a:off x="4560578" y="825932"/>
            <a:ext cx="6273800" cy="5206136"/>
            <a:chOff x="4665181" y="845686"/>
            <a:chExt cx="6814550" cy="5654862"/>
          </a:xfrm>
        </p:grpSpPr>
        <p:sp>
          <p:nvSpPr>
            <p:cNvPr id="9" name="직사각형 8">
              <a:extLst>
                <a:ext uri="{FF2B5EF4-FFF2-40B4-BE49-F238E27FC236}">
                  <a16:creationId xmlns:a16="http://schemas.microsoft.com/office/drawing/2014/main" id="{AF544645-89EB-488F-B674-FC5F1EEFD30A}"/>
                </a:ext>
              </a:extLst>
            </p:cNvPr>
            <p:cNvSpPr/>
            <p:nvPr/>
          </p:nvSpPr>
          <p:spPr>
            <a:xfrm>
              <a:off x="4848225" y="1066800"/>
              <a:ext cx="6467475" cy="4000500"/>
            </a:xfrm>
            <a:prstGeom prst="rect">
              <a:avLst/>
            </a:pr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  <p:pic>
          <p:nvPicPr>
            <p:cNvPr id="10" name="그래픽 9">
              <a:extLst>
                <a:ext uri="{FF2B5EF4-FFF2-40B4-BE49-F238E27FC236}">
                  <a16:creationId xmlns:a16="http://schemas.microsoft.com/office/drawing/2014/main" id="{41AA5E6C-261C-4B34-8755-32D516BF9FB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665181" y="845686"/>
              <a:ext cx="6814550" cy="5654862"/>
            </a:xfrm>
            <a:prstGeom prst="rect">
              <a:avLst/>
            </a:prstGeom>
          </p:spPr>
        </p:pic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85E5F4D1-1208-475B-89E4-D336247EDED9}"/>
              </a:ext>
            </a:extLst>
          </p:cNvPr>
          <p:cNvSpPr txBox="1"/>
          <p:nvPr/>
        </p:nvSpPr>
        <p:spPr>
          <a:xfrm>
            <a:off x="972946" y="2291745"/>
            <a:ext cx="29983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dirty="0">
                <a:solidFill>
                  <a:srgbClr val="EFEFE7"/>
                </a:solidFill>
              </a:rPr>
              <a:t>Title text block &amp;</a:t>
            </a:r>
          </a:p>
          <a:p>
            <a:r>
              <a:rPr lang="en-US" altLang="ko-KR" sz="2400" dirty="0">
                <a:solidFill>
                  <a:srgbClr val="EFEFE7"/>
                </a:solidFill>
              </a:rPr>
              <a:t>Desktop project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3CEF972-0E78-456B-B3BD-4AE0819FA6B2}"/>
              </a:ext>
            </a:extLst>
          </p:cNvPr>
          <p:cNvSpPr txBox="1"/>
          <p:nvPr/>
        </p:nvSpPr>
        <p:spPr>
          <a:xfrm>
            <a:off x="972947" y="3122742"/>
            <a:ext cx="299835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EFEFE7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EFEFE7"/>
                </a:solidFill>
              </a:rPr>
              <a:t>amet</a:t>
            </a:r>
            <a:r>
              <a:rPr lang="en-US" altLang="ko-KR" sz="1200" dirty="0">
                <a:solidFill>
                  <a:srgbClr val="EFEFE7"/>
                </a:solidFill>
              </a:rPr>
              <a:t>, </a:t>
            </a:r>
            <a:r>
              <a:rPr lang="en-US" altLang="ko-KR" sz="1200" dirty="0" err="1">
                <a:solidFill>
                  <a:srgbClr val="EFEFE7"/>
                </a:solidFill>
              </a:rPr>
              <a:t>consectetur</a:t>
            </a:r>
            <a:r>
              <a:rPr lang="en-US" altLang="ko-KR" sz="1200" dirty="0">
                <a:solidFill>
                  <a:srgbClr val="EFEFE7"/>
                </a:solidFill>
              </a:rPr>
              <a:t> </a:t>
            </a:r>
            <a:r>
              <a:rPr lang="en-US" altLang="ko-KR" sz="1200" dirty="0" err="1">
                <a:solidFill>
                  <a:srgbClr val="EFEFE7"/>
                </a:solidFill>
              </a:rPr>
              <a:t>adipiscing</a:t>
            </a:r>
            <a:r>
              <a:rPr lang="en-US" altLang="ko-KR" sz="1200" dirty="0">
                <a:solidFill>
                  <a:srgbClr val="EFEFE7"/>
                </a:solidFill>
              </a:rPr>
              <a:t> </a:t>
            </a:r>
            <a:r>
              <a:rPr lang="en-US" altLang="ko-KR" sz="1200" dirty="0" err="1">
                <a:solidFill>
                  <a:srgbClr val="EFEFE7"/>
                </a:solidFill>
              </a:rPr>
              <a:t>elit</a:t>
            </a:r>
            <a:r>
              <a:rPr lang="en-US" altLang="ko-KR" sz="1200" dirty="0">
                <a:solidFill>
                  <a:srgbClr val="EFEFE7"/>
                </a:solidFill>
              </a:rPr>
              <a:t>, sed do </a:t>
            </a:r>
            <a:r>
              <a:rPr lang="en-US" altLang="ko-KR" sz="1200" dirty="0" err="1">
                <a:solidFill>
                  <a:srgbClr val="EFEFE7"/>
                </a:solidFill>
              </a:rPr>
              <a:t>eiusmod</a:t>
            </a:r>
            <a:r>
              <a:rPr lang="en-US" altLang="ko-KR" sz="1200" dirty="0">
                <a:solidFill>
                  <a:srgbClr val="EFEFE7"/>
                </a:solidFill>
              </a:rPr>
              <a:t> </a:t>
            </a:r>
            <a:r>
              <a:rPr lang="en-US" altLang="ko-KR" sz="1200" dirty="0" err="1">
                <a:solidFill>
                  <a:srgbClr val="EFEFE7"/>
                </a:solidFill>
              </a:rPr>
              <a:t>tempor</a:t>
            </a:r>
            <a:r>
              <a:rPr lang="en-US" altLang="ko-KR" sz="1200" dirty="0">
                <a:solidFill>
                  <a:srgbClr val="EFEFE7"/>
                </a:solidFill>
              </a:rPr>
              <a:t> </a:t>
            </a:r>
            <a:r>
              <a:rPr lang="en-US" altLang="ko-KR" sz="1200" dirty="0" err="1">
                <a:solidFill>
                  <a:srgbClr val="EFEFE7"/>
                </a:solidFill>
              </a:rPr>
              <a:t>incididunt</a:t>
            </a:r>
            <a:r>
              <a:rPr lang="en-US" altLang="ko-KR" sz="1200" dirty="0">
                <a:solidFill>
                  <a:srgbClr val="EFEFE7"/>
                </a:solidFill>
              </a:rPr>
              <a:t> </a:t>
            </a:r>
            <a:r>
              <a:rPr lang="en-US" altLang="ko-KR" sz="1200" dirty="0" err="1">
                <a:solidFill>
                  <a:srgbClr val="EFEFE7"/>
                </a:solidFill>
              </a:rPr>
              <a:t>ut</a:t>
            </a:r>
            <a:r>
              <a:rPr lang="en-US" altLang="ko-KR" sz="1200" dirty="0">
                <a:solidFill>
                  <a:srgbClr val="EFEFE7"/>
                </a:solidFill>
              </a:rPr>
              <a:t> </a:t>
            </a:r>
            <a:r>
              <a:rPr lang="en-US" altLang="ko-KR" sz="1200" dirty="0" err="1">
                <a:solidFill>
                  <a:srgbClr val="EFEFE7"/>
                </a:solidFill>
              </a:rPr>
              <a:t>labore</a:t>
            </a:r>
            <a:r>
              <a:rPr lang="en-US" altLang="ko-KR" sz="1200" dirty="0">
                <a:solidFill>
                  <a:srgbClr val="EFEFE7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EFEFE7"/>
                </a:solidFill>
              </a:rPr>
              <a:t>aliqua</a:t>
            </a:r>
            <a:r>
              <a:rPr lang="en-US" altLang="ko-KR" sz="1200" dirty="0">
                <a:solidFill>
                  <a:srgbClr val="EFEFE7"/>
                </a:solidFill>
              </a:rPr>
              <a:t>. </a:t>
            </a:r>
          </a:p>
          <a:p>
            <a:r>
              <a:rPr lang="en-US" altLang="ko-KR" sz="1200" dirty="0">
                <a:solidFill>
                  <a:srgbClr val="EFEFE7"/>
                </a:solidFill>
              </a:rPr>
              <a:t>Ut </a:t>
            </a:r>
            <a:r>
              <a:rPr lang="en-US" altLang="ko-KR" sz="1200" dirty="0" err="1">
                <a:solidFill>
                  <a:srgbClr val="EFEFE7"/>
                </a:solidFill>
              </a:rPr>
              <a:t>enim</a:t>
            </a:r>
            <a:r>
              <a:rPr lang="en-US" altLang="ko-KR" sz="1200" dirty="0">
                <a:solidFill>
                  <a:srgbClr val="EFEFE7"/>
                </a:solidFill>
              </a:rPr>
              <a:t> ad minim </a:t>
            </a:r>
            <a:r>
              <a:rPr lang="en-US" altLang="ko-KR" sz="1200" dirty="0" err="1">
                <a:solidFill>
                  <a:srgbClr val="EFEFE7"/>
                </a:solidFill>
              </a:rPr>
              <a:t>veniam</a:t>
            </a:r>
            <a:r>
              <a:rPr lang="en-US" altLang="ko-KR" sz="1200" dirty="0">
                <a:solidFill>
                  <a:srgbClr val="EFEFE7"/>
                </a:solidFill>
              </a:rPr>
              <a:t>, </a:t>
            </a:r>
            <a:r>
              <a:rPr lang="en-US" altLang="ko-KR" sz="1200" dirty="0" err="1">
                <a:solidFill>
                  <a:srgbClr val="EFEFE7"/>
                </a:solidFill>
              </a:rPr>
              <a:t>quis</a:t>
            </a:r>
            <a:r>
              <a:rPr lang="en-US" altLang="ko-KR" sz="1200" dirty="0">
                <a:solidFill>
                  <a:srgbClr val="EFEFE7"/>
                </a:solidFill>
              </a:rPr>
              <a:t> </a:t>
            </a:r>
            <a:r>
              <a:rPr lang="en-US" altLang="ko-KR" sz="1200" dirty="0" err="1">
                <a:solidFill>
                  <a:srgbClr val="EFEFE7"/>
                </a:solidFill>
              </a:rPr>
              <a:t>nostrud</a:t>
            </a:r>
            <a:r>
              <a:rPr lang="en-US" altLang="ko-KR" sz="1200" dirty="0">
                <a:solidFill>
                  <a:srgbClr val="EFEFE7"/>
                </a:solidFill>
              </a:rPr>
              <a:t> exercitation </a:t>
            </a:r>
            <a:r>
              <a:rPr lang="en-US" altLang="ko-KR" sz="1200" dirty="0" err="1">
                <a:solidFill>
                  <a:srgbClr val="EFEFE7"/>
                </a:solidFill>
              </a:rPr>
              <a:t>ullamco</a:t>
            </a:r>
            <a:r>
              <a:rPr lang="en-US" altLang="ko-KR" sz="1200" dirty="0">
                <a:solidFill>
                  <a:srgbClr val="EFEFE7"/>
                </a:solidFill>
              </a:rPr>
              <a:t> </a:t>
            </a:r>
            <a:r>
              <a:rPr lang="en-US" altLang="ko-KR" sz="1200" dirty="0" err="1">
                <a:solidFill>
                  <a:srgbClr val="EFEFE7"/>
                </a:solidFill>
              </a:rPr>
              <a:t>laboris</a:t>
            </a:r>
            <a:r>
              <a:rPr lang="en-US" altLang="ko-KR" sz="1200" dirty="0">
                <a:solidFill>
                  <a:srgbClr val="EFEFE7"/>
                </a:solidFill>
              </a:rPr>
              <a:t> nisi </a:t>
            </a:r>
            <a:r>
              <a:rPr lang="en-US" altLang="ko-KR" sz="1200" dirty="0" err="1">
                <a:solidFill>
                  <a:srgbClr val="EFEFE7"/>
                </a:solidFill>
              </a:rPr>
              <a:t>ut</a:t>
            </a:r>
            <a:r>
              <a:rPr lang="en-US" altLang="ko-KR" sz="1200" dirty="0">
                <a:solidFill>
                  <a:srgbClr val="EFEFE7"/>
                </a:solidFill>
              </a:rPr>
              <a:t> </a:t>
            </a:r>
            <a:r>
              <a:rPr lang="en-US" altLang="ko-KR" sz="1200" dirty="0" err="1">
                <a:solidFill>
                  <a:srgbClr val="EFEFE7"/>
                </a:solidFill>
              </a:rPr>
              <a:t>aliquip</a:t>
            </a:r>
            <a:r>
              <a:rPr lang="en-US" altLang="ko-KR" sz="1200" dirty="0">
                <a:solidFill>
                  <a:srgbClr val="EFEFE7"/>
                </a:solidFill>
              </a:rPr>
              <a:t> ex </a:t>
            </a:r>
            <a:r>
              <a:rPr lang="en-US" altLang="ko-KR" sz="1200" dirty="0" err="1">
                <a:solidFill>
                  <a:srgbClr val="EFEFE7"/>
                </a:solidFill>
              </a:rPr>
              <a:t>ea</a:t>
            </a:r>
            <a:r>
              <a:rPr lang="en-US" altLang="ko-KR" sz="1200" dirty="0">
                <a:solidFill>
                  <a:srgbClr val="EFEFE7"/>
                </a:solidFill>
              </a:rPr>
              <a:t> </a:t>
            </a:r>
            <a:r>
              <a:rPr lang="en-US" altLang="ko-KR" sz="1200" dirty="0" err="1">
                <a:solidFill>
                  <a:srgbClr val="EFEFE7"/>
                </a:solidFill>
              </a:rPr>
              <a:t>commodo</a:t>
            </a:r>
            <a:r>
              <a:rPr lang="en-US" altLang="ko-KR" sz="1200" dirty="0">
                <a:solidFill>
                  <a:srgbClr val="EFEFE7"/>
                </a:solidFill>
              </a:rPr>
              <a:t> </a:t>
            </a:r>
            <a:r>
              <a:rPr lang="en-US" altLang="ko-KR" sz="1200" dirty="0" err="1">
                <a:solidFill>
                  <a:srgbClr val="EFEFE7"/>
                </a:solidFill>
              </a:rPr>
              <a:t>consequat</a:t>
            </a:r>
            <a:r>
              <a:rPr lang="en-US" altLang="ko-KR" sz="1200" dirty="0">
                <a:solidFill>
                  <a:srgbClr val="EFEFE7"/>
                </a:solidFill>
              </a:rPr>
              <a:t>. Duis </a:t>
            </a:r>
            <a:r>
              <a:rPr lang="en-US" altLang="ko-KR" sz="1200" dirty="0" err="1">
                <a:solidFill>
                  <a:srgbClr val="EFEFE7"/>
                </a:solidFill>
              </a:rPr>
              <a:t>aute</a:t>
            </a:r>
            <a:r>
              <a:rPr lang="en-US" altLang="ko-KR" sz="1200" dirty="0">
                <a:solidFill>
                  <a:srgbClr val="EFEFE7"/>
                </a:solidFill>
              </a:rPr>
              <a:t> </a:t>
            </a:r>
            <a:r>
              <a:rPr lang="en-US" altLang="ko-KR" sz="1200" dirty="0" err="1">
                <a:solidFill>
                  <a:srgbClr val="EFEFE7"/>
                </a:solidFill>
              </a:rPr>
              <a:t>irure</a:t>
            </a:r>
            <a:r>
              <a:rPr lang="en-US" altLang="ko-KR" sz="1200" dirty="0">
                <a:solidFill>
                  <a:srgbClr val="EFEFE7"/>
                </a:solidFill>
              </a:rPr>
              <a:t> dolor in </a:t>
            </a:r>
            <a:r>
              <a:rPr lang="en-US" altLang="ko-KR" sz="1200" dirty="0" err="1">
                <a:solidFill>
                  <a:srgbClr val="EFEFE7"/>
                </a:solidFill>
              </a:rPr>
              <a:t>reprehenderit</a:t>
            </a:r>
            <a:r>
              <a:rPr lang="en-US" altLang="ko-KR" sz="1200" dirty="0">
                <a:solidFill>
                  <a:srgbClr val="EFEFE7"/>
                </a:solidFill>
              </a:rPr>
              <a:t> in </a:t>
            </a:r>
            <a:r>
              <a:rPr lang="en-US" altLang="ko-KR" sz="1200" dirty="0" err="1">
                <a:solidFill>
                  <a:srgbClr val="EFEFE7"/>
                </a:solidFill>
              </a:rPr>
              <a:t>voluptate</a:t>
            </a:r>
            <a:r>
              <a:rPr lang="en-US" altLang="ko-KR" sz="1200" dirty="0">
                <a:solidFill>
                  <a:srgbClr val="EFEFE7"/>
                </a:solidFill>
              </a:rPr>
              <a:t> </a:t>
            </a:r>
            <a:r>
              <a:rPr lang="en-US" altLang="ko-KR" sz="1200" dirty="0" err="1">
                <a:solidFill>
                  <a:srgbClr val="EFEFE7"/>
                </a:solidFill>
              </a:rPr>
              <a:t>velit</a:t>
            </a:r>
            <a:r>
              <a:rPr lang="en-US" altLang="ko-KR" sz="1200" dirty="0">
                <a:solidFill>
                  <a:srgbClr val="EFEFE7"/>
                </a:solidFill>
              </a:rPr>
              <a:t> </a:t>
            </a:r>
            <a:r>
              <a:rPr lang="en-US" altLang="ko-KR" sz="1200" dirty="0" err="1">
                <a:solidFill>
                  <a:srgbClr val="EFEFE7"/>
                </a:solidFill>
              </a:rPr>
              <a:t>esse</a:t>
            </a:r>
            <a:r>
              <a:rPr lang="en-US" altLang="ko-KR" sz="1200" dirty="0">
                <a:solidFill>
                  <a:srgbClr val="EFEFE7"/>
                </a:solidFill>
              </a:rPr>
              <a:t> </a:t>
            </a:r>
            <a:r>
              <a:rPr lang="en-US" altLang="ko-KR" sz="1200" dirty="0" err="1">
                <a:solidFill>
                  <a:srgbClr val="EFEFE7"/>
                </a:solidFill>
              </a:rPr>
              <a:t>cillum</a:t>
            </a:r>
            <a:r>
              <a:rPr lang="en-US" altLang="ko-KR" sz="1200" dirty="0">
                <a:solidFill>
                  <a:srgbClr val="EFEFE7"/>
                </a:solidFill>
              </a:rPr>
              <a:t> dolore </a:t>
            </a:r>
            <a:r>
              <a:rPr lang="en-US" altLang="ko-KR" sz="1200" dirty="0" err="1">
                <a:solidFill>
                  <a:srgbClr val="EFEFE7"/>
                </a:solidFill>
              </a:rPr>
              <a:t>eu</a:t>
            </a:r>
            <a:r>
              <a:rPr lang="en-US" altLang="ko-KR" sz="1200" dirty="0">
                <a:solidFill>
                  <a:srgbClr val="EFEFE7"/>
                </a:solidFill>
              </a:rPr>
              <a:t> </a:t>
            </a:r>
            <a:r>
              <a:rPr lang="en-US" altLang="ko-KR" sz="1200" dirty="0" err="1">
                <a:solidFill>
                  <a:srgbClr val="EFEFE7"/>
                </a:solidFill>
              </a:rPr>
              <a:t>fugiat</a:t>
            </a:r>
            <a:r>
              <a:rPr lang="en-US" altLang="ko-KR" sz="1200" dirty="0">
                <a:solidFill>
                  <a:srgbClr val="EFEFE7"/>
                </a:solidFill>
              </a:rPr>
              <a:t> </a:t>
            </a:r>
            <a:r>
              <a:rPr lang="en-US" altLang="ko-KR" sz="1200" dirty="0" err="1">
                <a:solidFill>
                  <a:srgbClr val="EFEFE7"/>
                </a:solidFill>
              </a:rPr>
              <a:t>nulla</a:t>
            </a:r>
            <a:r>
              <a:rPr lang="en-US" altLang="ko-KR" sz="1200" dirty="0">
                <a:solidFill>
                  <a:srgbClr val="EFEFE7"/>
                </a:solidFill>
              </a:rPr>
              <a:t> </a:t>
            </a:r>
            <a:r>
              <a:rPr lang="en-US" altLang="ko-KR" sz="1200" dirty="0" err="1">
                <a:solidFill>
                  <a:srgbClr val="EFEFE7"/>
                </a:solidFill>
              </a:rPr>
              <a:t>pariatur</a:t>
            </a:r>
            <a:r>
              <a:rPr lang="en-US" altLang="ko-KR" sz="1200" dirty="0">
                <a:solidFill>
                  <a:srgbClr val="EFEFE7"/>
                </a:solidFill>
              </a:rPr>
              <a:t>. </a:t>
            </a:r>
          </a:p>
          <a:p>
            <a:r>
              <a:rPr lang="en-US" altLang="ko-KR" sz="1200" dirty="0" err="1">
                <a:solidFill>
                  <a:srgbClr val="EFEFE7"/>
                </a:solidFill>
              </a:rPr>
              <a:t>Excepteur</a:t>
            </a:r>
            <a:r>
              <a:rPr lang="en-US" altLang="ko-KR" sz="1200" dirty="0">
                <a:solidFill>
                  <a:srgbClr val="EFEFE7"/>
                </a:solidFill>
              </a:rPr>
              <a:t> </a:t>
            </a:r>
            <a:r>
              <a:rPr lang="en-US" altLang="ko-KR" sz="1200" dirty="0" err="1">
                <a:solidFill>
                  <a:srgbClr val="EFEFE7"/>
                </a:solidFill>
              </a:rPr>
              <a:t>sint</a:t>
            </a:r>
            <a:r>
              <a:rPr lang="en-US" altLang="ko-KR" sz="1200" dirty="0">
                <a:solidFill>
                  <a:srgbClr val="EFEFE7"/>
                </a:solidFill>
              </a:rPr>
              <a:t> </a:t>
            </a:r>
            <a:r>
              <a:rPr lang="en-US" altLang="ko-KR" sz="1200" dirty="0" err="1">
                <a:solidFill>
                  <a:srgbClr val="EFEFE7"/>
                </a:solidFill>
              </a:rPr>
              <a:t>occaecat</a:t>
            </a:r>
            <a:r>
              <a:rPr lang="en-US" altLang="ko-KR" sz="1200" dirty="0">
                <a:solidFill>
                  <a:srgbClr val="EFEFE7"/>
                </a:solidFill>
              </a:rPr>
              <a:t> </a:t>
            </a:r>
            <a:r>
              <a:rPr lang="en-US" altLang="ko-KR" sz="1200" dirty="0" err="1">
                <a:solidFill>
                  <a:srgbClr val="EFEFE7"/>
                </a:solidFill>
              </a:rPr>
              <a:t>cupidatat</a:t>
            </a:r>
            <a:r>
              <a:rPr lang="en-US" altLang="ko-KR" sz="1200" dirty="0">
                <a:solidFill>
                  <a:srgbClr val="EFEFE7"/>
                </a:solidFill>
              </a:rPr>
              <a:t> non </a:t>
            </a:r>
            <a:r>
              <a:rPr lang="en-US" altLang="ko-KR" sz="1200" dirty="0" err="1">
                <a:solidFill>
                  <a:srgbClr val="EFEFE7"/>
                </a:solidFill>
              </a:rPr>
              <a:t>proident</a:t>
            </a:r>
            <a:r>
              <a:rPr lang="en-US" altLang="ko-KR" sz="1200" dirty="0">
                <a:solidFill>
                  <a:srgbClr val="EFEFE7"/>
                </a:solidFill>
              </a:rPr>
              <a:t>!</a:t>
            </a:r>
          </a:p>
        </p:txBody>
      </p:sp>
      <p:sp>
        <p:nvSpPr>
          <p:cNvPr id="13" name="그림 개체 틀 12">
            <a:extLst>
              <a:ext uri="{FF2B5EF4-FFF2-40B4-BE49-F238E27FC236}">
                <a16:creationId xmlns:a16="http://schemas.microsoft.com/office/drawing/2014/main" id="{9378CC93-6B9B-478C-9726-8003639FFD6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2511751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437599" y="5564695"/>
            <a:ext cx="359760" cy="389572"/>
            <a:chOff x="1437599" y="5564695"/>
            <a:chExt cx="359760" cy="389572"/>
          </a:xfrm>
          <a:solidFill>
            <a:srgbClr val="204026"/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492963" y="3564350"/>
            <a:ext cx="295847" cy="394621"/>
            <a:chOff x="5492963" y="3564350"/>
            <a:chExt cx="295847" cy="394621"/>
          </a:xfrm>
          <a:solidFill>
            <a:srgbClr val="204026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8144247" y="4296431"/>
            <a:ext cx="385886" cy="266700"/>
            <a:chOff x="8144247" y="4296431"/>
            <a:chExt cx="385886" cy="266700"/>
          </a:xfrm>
          <a:solidFill>
            <a:srgbClr val="204026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425407" y="2900076"/>
            <a:ext cx="390525" cy="387573"/>
            <a:chOff x="1425407" y="2900076"/>
            <a:chExt cx="390525" cy="387573"/>
          </a:xfrm>
          <a:solidFill>
            <a:srgbClr val="204026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471568" y="1570005"/>
            <a:ext cx="328636" cy="392335"/>
            <a:chOff x="3471568" y="1570005"/>
            <a:chExt cx="328636" cy="392335"/>
          </a:xfrm>
          <a:solidFill>
            <a:srgbClr val="204026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4108917" y="1567243"/>
            <a:ext cx="390525" cy="388882"/>
            <a:chOff x="4108917" y="1567243"/>
            <a:chExt cx="390525" cy="388882"/>
          </a:xfrm>
          <a:solidFill>
            <a:srgbClr val="204026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6142854" y="920972"/>
            <a:ext cx="352425" cy="348996"/>
            <a:chOff x="6142854" y="920972"/>
            <a:chExt cx="352425" cy="348996"/>
          </a:xfrm>
          <a:solidFill>
            <a:srgbClr val="204026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779125" y="5545359"/>
            <a:ext cx="333375" cy="392811"/>
            <a:chOff x="779125" y="5545359"/>
            <a:chExt cx="333375" cy="392811"/>
          </a:xfrm>
          <a:solidFill>
            <a:srgbClr val="204026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8177108" y="892968"/>
            <a:ext cx="311085" cy="394145"/>
            <a:chOff x="8177108" y="892968"/>
            <a:chExt cx="311085" cy="394145"/>
          </a:xfrm>
          <a:solidFill>
            <a:srgbClr val="204026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2096274" y="1561337"/>
            <a:ext cx="390525" cy="390525"/>
            <a:chOff x="2096274" y="1561337"/>
            <a:chExt cx="390525" cy="390525"/>
          </a:xfrm>
          <a:solidFill>
            <a:srgbClr val="204026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4251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rgbClr val="20402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476375" y="5547788"/>
            <a:ext cx="369263" cy="392287"/>
            <a:chOff x="7476375" y="5547788"/>
            <a:chExt cx="369263" cy="392287"/>
          </a:xfrm>
          <a:solidFill>
            <a:srgbClr val="204026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2097205" y="4229100"/>
            <a:ext cx="390525" cy="392832"/>
            <a:chOff x="2097205" y="4229100"/>
            <a:chExt cx="390525" cy="392832"/>
          </a:xfrm>
          <a:solidFill>
            <a:srgbClr val="204026"/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746465" y="2902362"/>
            <a:ext cx="390525" cy="390525"/>
            <a:chOff x="746465" y="2902362"/>
            <a:chExt cx="390525" cy="390525"/>
          </a:xfrm>
          <a:solidFill>
            <a:srgbClr val="204026"/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464746" y="902112"/>
            <a:ext cx="295846" cy="390525"/>
            <a:chOff x="1464746" y="902112"/>
            <a:chExt cx="295846" cy="390525"/>
          </a:xfrm>
          <a:solidFill>
            <a:srgbClr val="204026"/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4105742" y="3611499"/>
            <a:ext cx="390525" cy="302323"/>
            <a:chOff x="4105742" y="3611499"/>
            <a:chExt cx="390525" cy="302323"/>
          </a:xfrm>
          <a:solidFill>
            <a:srgbClr val="204026"/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456094" y="4231576"/>
            <a:ext cx="385103" cy="381000"/>
            <a:chOff x="5456094" y="4231576"/>
            <a:chExt cx="385103" cy="381000"/>
          </a:xfrm>
          <a:solidFill>
            <a:srgbClr val="204026"/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7782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rgbClr val="20402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765670" y="902684"/>
            <a:ext cx="391097" cy="391001"/>
            <a:chOff x="2765670" y="902684"/>
            <a:chExt cx="391097" cy="391001"/>
          </a:xfrm>
          <a:solidFill>
            <a:srgbClr val="204026"/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453435" y="1563454"/>
            <a:ext cx="392525" cy="392558"/>
            <a:chOff x="5453435" y="1563454"/>
            <a:chExt cx="392525" cy="392558"/>
          </a:xfrm>
          <a:solidFill>
            <a:srgbClr val="204026"/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471472" y="902398"/>
            <a:ext cx="295275" cy="393763"/>
            <a:chOff x="3471472" y="902398"/>
            <a:chExt cx="295275" cy="393763"/>
          </a:xfrm>
          <a:solidFill>
            <a:srgbClr val="204026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784283" y="1564671"/>
            <a:ext cx="390525" cy="388620"/>
            <a:chOff x="4784283" y="1564671"/>
            <a:chExt cx="390525" cy="388620"/>
          </a:xfrm>
          <a:solidFill>
            <a:srgbClr val="204026"/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41106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rgbClr val="20402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433087" y="2901029"/>
            <a:ext cx="390525" cy="390525"/>
            <a:chOff x="3433087" y="2901029"/>
            <a:chExt cx="390525" cy="390525"/>
          </a:xfrm>
          <a:solidFill>
            <a:srgbClr val="204026"/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784494" y="903541"/>
            <a:ext cx="393001" cy="393001"/>
            <a:chOff x="4784494" y="903541"/>
            <a:chExt cx="393001" cy="393001"/>
          </a:xfrm>
          <a:solidFill>
            <a:srgbClr val="204026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449053" y="2279808"/>
            <a:ext cx="392238" cy="294704"/>
            <a:chOff x="5449053" y="2279808"/>
            <a:chExt cx="392238" cy="294704"/>
          </a:xfrm>
          <a:solidFill>
            <a:srgbClr val="204026"/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8137437" y="2235850"/>
            <a:ext cx="390763" cy="388476"/>
            <a:chOff x="8137437" y="2235850"/>
            <a:chExt cx="390763" cy="388476"/>
          </a:xfrm>
          <a:solidFill>
            <a:srgbClr val="204026"/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451148" y="923448"/>
            <a:ext cx="388240" cy="340043"/>
            <a:chOff x="5451148" y="923448"/>
            <a:chExt cx="388240" cy="340043"/>
          </a:xfrm>
          <a:solidFill>
            <a:srgbClr val="204026"/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61484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rgbClr val="20402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2090919" y="902017"/>
            <a:ext cx="388715" cy="388239"/>
            <a:chOff x="2090919" y="902017"/>
            <a:chExt cx="388715" cy="388239"/>
          </a:xfrm>
          <a:solidFill>
            <a:srgbClr val="204026"/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753888" y="4234999"/>
            <a:ext cx="392145" cy="392071"/>
            <a:chOff x="753888" y="4234999"/>
            <a:chExt cx="392145" cy="392071"/>
          </a:xfrm>
          <a:solidFill>
            <a:srgbClr val="204026"/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772242" y="1560385"/>
            <a:ext cx="376198" cy="385905"/>
            <a:chOff x="2772242" y="1560385"/>
            <a:chExt cx="376198" cy="385905"/>
          </a:xfrm>
          <a:solidFill>
            <a:srgbClr val="204026"/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793030" y="2235612"/>
            <a:ext cx="390240" cy="374047"/>
            <a:chOff x="6793030" y="2235612"/>
            <a:chExt cx="390240" cy="374047"/>
          </a:xfrm>
          <a:solidFill>
            <a:srgbClr val="204026"/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2096443" y="5591079"/>
            <a:ext cx="387573" cy="336233"/>
            <a:chOff x="2096443" y="5591079"/>
            <a:chExt cx="387573" cy="336233"/>
          </a:xfrm>
          <a:solidFill>
            <a:srgbClr val="204026"/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778207" y="5564552"/>
            <a:ext cx="385858" cy="387539"/>
            <a:chOff x="4778207" y="5564552"/>
            <a:chExt cx="385858" cy="387539"/>
          </a:xfrm>
          <a:solidFill>
            <a:srgbClr val="204026"/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8134150" y="1590436"/>
            <a:ext cx="390621" cy="347425"/>
            <a:chOff x="8134150" y="1590436"/>
            <a:chExt cx="390621" cy="347425"/>
          </a:xfrm>
          <a:solidFill>
            <a:srgbClr val="204026"/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6131424" y="1619726"/>
            <a:ext cx="366903" cy="278130"/>
            <a:chOff x="6131424" y="1619726"/>
            <a:chExt cx="366903" cy="278130"/>
          </a:xfrm>
          <a:solidFill>
            <a:srgbClr val="204026"/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756752" y="4898040"/>
            <a:ext cx="389322" cy="389222"/>
            <a:chOff x="756752" y="4898040"/>
            <a:chExt cx="389322" cy="389222"/>
          </a:xfrm>
          <a:solidFill>
            <a:srgbClr val="204026"/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6124918" y="2230374"/>
            <a:ext cx="393411" cy="390905"/>
            <a:chOff x="6124918" y="2230374"/>
            <a:chExt cx="393411" cy="390905"/>
          </a:xfrm>
          <a:solidFill>
            <a:srgbClr val="204026"/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432515" y="5564600"/>
            <a:ext cx="391954" cy="388715"/>
            <a:chOff x="3432515" y="5564600"/>
            <a:chExt cx="391954" cy="388715"/>
          </a:xfrm>
          <a:solidFill>
            <a:srgbClr val="204026"/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4105552" y="5564121"/>
            <a:ext cx="391763" cy="388813"/>
            <a:chOff x="4105552" y="5564121"/>
            <a:chExt cx="391763" cy="388813"/>
          </a:xfrm>
          <a:solidFill>
            <a:srgbClr val="204026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463209" y="2901267"/>
            <a:ext cx="391764" cy="392454"/>
            <a:chOff x="7463209" y="2901267"/>
            <a:chExt cx="391764" cy="392454"/>
          </a:xfrm>
          <a:solidFill>
            <a:srgbClr val="204026"/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461714" y="4896428"/>
            <a:ext cx="390525" cy="390525"/>
            <a:chOff x="7461714" y="4896428"/>
            <a:chExt cx="390525" cy="390525"/>
          </a:xfrm>
          <a:solidFill>
            <a:srgbClr val="204026"/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759669" y="5564600"/>
            <a:ext cx="392240" cy="392239"/>
            <a:chOff x="2759669" y="5564600"/>
            <a:chExt cx="392240" cy="392239"/>
          </a:xfrm>
          <a:solidFill>
            <a:srgbClr val="204026"/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2097205" y="4897183"/>
            <a:ext cx="386334" cy="391287"/>
            <a:chOff x="2097205" y="4897183"/>
            <a:chExt cx="386334" cy="391287"/>
          </a:xfrm>
          <a:solidFill>
            <a:srgbClr val="204026"/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432622" y="2234755"/>
            <a:ext cx="392990" cy="382429"/>
            <a:chOff x="3432622" y="2234755"/>
            <a:chExt cx="392990" cy="382429"/>
          </a:xfrm>
          <a:solidFill>
            <a:srgbClr val="204026"/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767384" y="4895564"/>
            <a:ext cx="386334" cy="391382"/>
            <a:chOff x="2767384" y="4895564"/>
            <a:chExt cx="386334" cy="391382"/>
          </a:xfrm>
          <a:solidFill>
            <a:srgbClr val="204026"/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451265" y="5564677"/>
            <a:ext cx="392240" cy="386638"/>
            <a:chOff x="5451265" y="5564677"/>
            <a:chExt cx="392240" cy="386638"/>
          </a:xfrm>
          <a:solidFill>
            <a:srgbClr val="204026"/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427026" y="4897752"/>
            <a:ext cx="389237" cy="389222"/>
            <a:chOff x="1427026" y="4897752"/>
            <a:chExt cx="389237" cy="389222"/>
          </a:xfrm>
          <a:solidFill>
            <a:srgbClr val="204026"/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773707" y="897064"/>
            <a:ext cx="346424" cy="390525"/>
            <a:chOff x="773707" y="897064"/>
            <a:chExt cx="346424" cy="390525"/>
          </a:xfrm>
          <a:solidFill>
            <a:srgbClr val="204026"/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796841" y="903731"/>
            <a:ext cx="389763" cy="391478"/>
            <a:chOff x="6796841" y="903731"/>
            <a:chExt cx="389763" cy="391478"/>
          </a:xfrm>
          <a:solidFill>
            <a:srgbClr val="204026"/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446410" y="2899243"/>
            <a:ext cx="392389" cy="386748"/>
            <a:chOff x="5446410" y="2899243"/>
            <a:chExt cx="392389" cy="386748"/>
          </a:xfrm>
          <a:solidFill>
            <a:srgbClr val="204026"/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775445" y="2903505"/>
            <a:ext cx="392049" cy="391668"/>
            <a:chOff x="4775445" y="2903505"/>
            <a:chExt cx="392049" cy="391668"/>
          </a:xfrm>
          <a:solidFill>
            <a:srgbClr val="204026"/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2126923" y="3570446"/>
            <a:ext cx="323850" cy="385477"/>
            <a:chOff x="2126923" y="3570446"/>
            <a:chExt cx="323850" cy="385477"/>
          </a:xfrm>
          <a:solidFill>
            <a:srgbClr val="204026"/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437563" y="4904517"/>
            <a:ext cx="386334" cy="391287"/>
            <a:chOff x="3437563" y="4904517"/>
            <a:chExt cx="386334" cy="391287"/>
          </a:xfrm>
          <a:solidFill>
            <a:srgbClr val="204026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788304" y="3589558"/>
            <a:ext cx="390525" cy="342900"/>
            <a:chOff x="4788304" y="3589558"/>
            <a:chExt cx="390525" cy="342900"/>
          </a:xfrm>
          <a:solidFill>
            <a:srgbClr val="204026"/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8047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20402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792003" y="4880133"/>
            <a:ext cx="397267" cy="431007"/>
            <a:chOff x="6792003" y="4880133"/>
            <a:chExt cx="397267" cy="431007"/>
          </a:xfrm>
          <a:solidFill>
            <a:srgbClr val="204026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61274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rgbClr val="20402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841811" y="2230183"/>
            <a:ext cx="209550" cy="394335"/>
            <a:chOff x="841811" y="2230183"/>
            <a:chExt cx="209550" cy="394335"/>
          </a:xfrm>
          <a:solidFill>
            <a:srgbClr val="204026"/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81371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rgbClr val="20402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8134139" y="5587537"/>
            <a:ext cx="386624" cy="340381"/>
            <a:chOff x="8134139" y="5587537"/>
            <a:chExt cx="386624" cy="340381"/>
          </a:xfrm>
          <a:solidFill>
            <a:srgbClr val="204026"/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512549" y="897119"/>
            <a:ext cx="296037" cy="392946"/>
            <a:chOff x="7512549" y="897119"/>
            <a:chExt cx="296037" cy="392946"/>
          </a:xfrm>
          <a:solidFill>
            <a:srgbClr val="204026"/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810938" y="4233100"/>
            <a:ext cx="366045" cy="390525"/>
            <a:chOff x="6810938" y="4233100"/>
            <a:chExt cx="366045" cy="390525"/>
          </a:xfrm>
          <a:solidFill>
            <a:srgbClr val="204026"/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2185121" y="2228183"/>
            <a:ext cx="219171" cy="389096"/>
            <a:chOff x="2185121" y="2228183"/>
            <a:chExt cx="219171" cy="389096"/>
          </a:xfrm>
          <a:solidFill>
            <a:srgbClr val="204026"/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6126185" y="3592734"/>
            <a:ext cx="390620" cy="333375"/>
            <a:chOff x="6126185" y="3592734"/>
            <a:chExt cx="390620" cy="333375"/>
          </a:xfrm>
          <a:solidFill>
            <a:srgbClr val="204026"/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2092062" y="2898076"/>
            <a:ext cx="390525" cy="387572"/>
            <a:chOff x="2092062" y="2898076"/>
            <a:chExt cx="390525" cy="387572"/>
          </a:xfrm>
          <a:solidFill>
            <a:srgbClr val="204026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797698" y="3579043"/>
            <a:ext cx="390525" cy="373641"/>
            <a:chOff x="6797698" y="3579043"/>
            <a:chExt cx="390525" cy="373641"/>
          </a:xfrm>
          <a:solidFill>
            <a:srgbClr val="204026"/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463400" y="3566350"/>
            <a:ext cx="390525" cy="390525"/>
            <a:chOff x="7463400" y="3566350"/>
            <a:chExt cx="390525" cy="390525"/>
          </a:xfrm>
          <a:solidFill>
            <a:srgbClr val="204026"/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474080" y="3565969"/>
            <a:ext cx="276225" cy="390525"/>
            <a:chOff x="1474080" y="3565969"/>
            <a:chExt cx="276225" cy="390525"/>
          </a:xfrm>
          <a:solidFill>
            <a:srgbClr val="204026"/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788170" y="3568160"/>
            <a:ext cx="342900" cy="390525"/>
            <a:chOff x="2788170" y="3568160"/>
            <a:chExt cx="342900" cy="390525"/>
          </a:xfrm>
          <a:solidFill>
            <a:srgbClr val="204026"/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8141675" y="3566350"/>
            <a:ext cx="394621" cy="394240"/>
            <a:chOff x="8141675" y="3566350"/>
            <a:chExt cx="394621" cy="394240"/>
          </a:xfrm>
          <a:solidFill>
            <a:srgbClr val="204026"/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4111648" y="901350"/>
            <a:ext cx="388524" cy="388239"/>
            <a:chOff x="4111648" y="901350"/>
            <a:chExt cx="388524" cy="388239"/>
          </a:xfrm>
          <a:solidFill>
            <a:srgbClr val="204026"/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752656" y="1562597"/>
            <a:ext cx="390525" cy="390525"/>
            <a:chOff x="752656" y="1562597"/>
            <a:chExt cx="390525" cy="390525"/>
          </a:xfrm>
          <a:solidFill>
            <a:srgbClr val="204026"/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480564" y="4882800"/>
            <a:ext cx="333375" cy="424244"/>
            <a:chOff x="5480564" y="4882800"/>
            <a:chExt cx="333375" cy="424244"/>
          </a:xfrm>
          <a:solidFill>
            <a:srgbClr val="204026"/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440707" y="4256817"/>
            <a:ext cx="386098" cy="335480"/>
            <a:chOff x="3440707" y="4256817"/>
            <a:chExt cx="386098" cy="335480"/>
          </a:xfrm>
          <a:solidFill>
            <a:srgbClr val="204026"/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8135484" y="2896171"/>
            <a:ext cx="390239" cy="394525"/>
            <a:chOff x="8135484" y="2896171"/>
            <a:chExt cx="390239" cy="394525"/>
          </a:xfrm>
          <a:solidFill>
            <a:srgbClr val="204026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6158094" y="4884991"/>
            <a:ext cx="323850" cy="424243"/>
            <a:chOff x="6158094" y="4884991"/>
            <a:chExt cx="323850" cy="424243"/>
          </a:xfrm>
          <a:solidFill>
            <a:srgbClr val="204026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765098" y="2243423"/>
            <a:ext cx="390525" cy="364617"/>
            <a:chOff x="2765098" y="2243423"/>
            <a:chExt cx="390525" cy="364617"/>
          </a:xfrm>
          <a:solidFill>
            <a:srgbClr val="204026"/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463066" y="2241184"/>
            <a:ext cx="389716" cy="380715"/>
            <a:chOff x="7463066" y="2241184"/>
            <a:chExt cx="389716" cy="380715"/>
          </a:xfrm>
          <a:solidFill>
            <a:srgbClr val="204026"/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61437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rgbClr val="20402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7916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rgbClr val="20402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798957" y="5589841"/>
            <a:ext cx="390525" cy="343947"/>
            <a:chOff x="6798957" y="5589841"/>
            <a:chExt cx="390525" cy="343947"/>
          </a:xfrm>
          <a:solidFill>
            <a:srgbClr val="204026"/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496845" y="2235136"/>
            <a:ext cx="247650" cy="392049"/>
            <a:chOff x="1496845" y="2235136"/>
            <a:chExt cx="247650" cy="392049"/>
          </a:xfrm>
          <a:solidFill>
            <a:srgbClr val="204026"/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800745" y="4238339"/>
            <a:ext cx="323850" cy="389466"/>
            <a:chOff x="2800745" y="4238339"/>
            <a:chExt cx="323850" cy="389466"/>
          </a:xfrm>
          <a:solidFill>
            <a:srgbClr val="204026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8063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rgbClr val="20402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4106409" y="2258397"/>
            <a:ext cx="394532" cy="342900"/>
            <a:chOff x="4106409" y="2258397"/>
            <a:chExt cx="394532" cy="342900"/>
          </a:xfrm>
          <a:solidFill>
            <a:srgbClr val="204026"/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769004" y="2900267"/>
            <a:ext cx="390620" cy="387667"/>
            <a:chOff x="2769004" y="2900267"/>
            <a:chExt cx="390620" cy="387667"/>
          </a:xfrm>
          <a:solidFill>
            <a:srgbClr val="204026"/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819320" y="1585851"/>
            <a:ext cx="343756" cy="351021"/>
            <a:chOff x="6819320" y="1585851"/>
            <a:chExt cx="343756" cy="351021"/>
          </a:xfrm>
          <a:solidFill>
            <a:srgbClr val="204026"/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425598" y="4257220"/>
            <a:ext cx="390525" cy="341354"/>
            <a:chOff x="1425598" y="4257220"/>
            <a:chExt cx="390525" cy="341354"/>
          </a:xfrm>
          <a:solidFill>
            <a:srgbClr val="204026"/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4107647" y="4896992"/>
            <a:ext cx="394132" cy="389001"/>
            <a:chOff x="4107647" y="4896992"/>
            <a:chExt cx="394132" cy="389001"/>
          </a:xfrm>
          <a:solidFill>
            <a:srgbClr val="204026"/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4528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rgbClr val="20402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4123320" y="4184332"/>
            <a:ext cx="371475" cy="481012"/>
            <a:chOff x="4123320" y="4184332"/>
            <a:chExt cx="371475" cy="481012"/>
          </a:xfrm>
          <a:solidFill>
            <a:srgbClr val="204026"/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778017" y="4901660"/>
            <a:ext cx="389321" cy="389244"/>
            <a:chOff x="4778017" y="4901660"/>
            <a:chExt cx="389321" cy="389244"/>
          </a:xfrm>
          <a:solidFill>
            <a:srgbClr val="204026"/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484331" y="4233291"/>
            <a:ext cx="342067" cy="392430"/>
            <a:chOff x="7484331" y="4233291"/>
            <a:chExt cx="342067" cy="392430"/>
          </a:xfrm>
          <a:solidFill>
            <a:srgbClr val="204026"/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437087" y="3568446"/>
            <a:ext cx="386824" cy="386143"/>
            <a:chOff x="3437087" y="3568446"/>
            <a:chExt cx="386824" cy="386143"/>
          </a:xfrm>
          <a:solidFill>
            <a:srgbClr val="204026"/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08" name="TextBox 507">
            <a:extLst>
              <a:ext uri="{FF2B5EF4-FFF2-40B4-BE49-F238E27FC236}">
                <a16:creationId xmlns:a16="http://schemas.microsoft.com/office/drawing/2014/main" id="{E3F04233-3EA2-4EE0-9886-10E6553EF702}"/>
              </a:ext>
            </a:extLst>
          </p:cNvPr>
          <p:cNvSpPr txBox="1"/>
          <p:nvPr/>
        </p:nvSpPr>
        <p:spPr>
          <a:xfrm>
            <a:off x="8978000" y="3655123"/>
            <a:ext cx="24092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i="1" dirty="0">
                <a:solidFill>
                  <a:srgbClr val="204026"/>
                </a:solidFill>
              </a:rPr>
              <a:t>Icon</a:t>
            </a:r>
          </a:p>
        </p:txBody>
      </p:sp>
      <p:sp>
        <p:nvSpPr>
          <p:cNvPr id="509" name="TextBox 508">
            <a:extLst>
              <a:ext uri="{FF2B5EF4-FFF2-40B4-BE49-F238E27FC236}">
                <a16:creationId xmlns:a16="http://schemas.microsoft.com/office/drawing/2014/main" id="{0DF6628E-E209-485C-B4AF-1740DAED4EEA}"/>
              </a:ext>
            </a:extLst>
          </p:cNvPr>
          <p:cNvSpPr txBox="1"/>
          <p:nvPr/>
        </p:nvSpPr>
        <p:spPr>
          <a:xfrm>
            <a:off x="9037297" y="4239100"/>
            <a:ext cx="26227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204026"/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rgbClr val="204026"/>
              </a:solidFill>
            </a:endParaRPr>
          </a:p>
          <a:p>
            <a:r>
              <a:rPr lang="en-US" altLang="ko-KR" sz="1600" dirty="0">
                <a:solidFill>
                  <a:srgbClr val="204026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830083" y="5571172"/>
            <a:ext cx="342900" cy="390525"/>
            <a:chOff x="6830083" y="5571172"/>
            <a:chExt cx="342900" cy="390525"/>
          </a:xfrm>
          <a:solidFill>
            <a:srgbClr val="204026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458840" y="2905696"/>
            <a:ext cx="390525" cy="390525"/>
            <a:chOff x="1458840" y="2905696"/>
            <a:chExt cx="390525" cy="390525"/>
          </a:xfrm>
          <a:solidFill>
            <a:srgbClr val="204026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4968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rgbClr val="20402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4152034" y="5552122"/>
            <a:ext cx="391763" cy="390525"/>
            <a:chOff x="4152034" y="5552122"/>
            <a:chExt cx="391763" cy="390525"/>
          </a:xfrm>
          <a:solidFill>
            <a:srgbClr val="204026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61598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rgbClr val="20402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486558" y="892968"/>
            <a:ext cx="295275" cy="390525"/>
            <a:chOff x="1486558" y="892968"/>
            <a:chExt cx="295275" cy="390525"/>
          </a:xfrm>
          <a:solidFill>
            <a:srgbClr val="204026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4610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rgbClr val="20402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771338" y="5552146"/>
            <a:ext cx="387211" cy="371284"/>
            <a:chOff x="2771338" y="5552146"/>
            <a:chExt cx="387211" cy="371284"/>
          </a:xfrm>
          <a:solidFill>
            <a:srgbClr val="204026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451851" y="5552217"/>
            <a:ext cx="385286" cy="391669"/>
            <a:chOff x="3451851" y="5552217"/>
            <a:chExt cx="385286" cy="391669"/>
          </a:xfrm>
          <a:solidFill>
            <a:srgbClr val="204026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492070" y="4903660"/>
            <a:ext cx="390525" cy="390525"/>
            <a:chOff x="7492070" y="4903660"/>
            <a:chExt cx="390525" cy="390525"/>
          </a:xfrm>
          <a:solidFill>
            <a:srgbClr val="204026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779291" y="2905696"/>
            <a:ext cx="390525" cy="390525"/>
            <a:chOff x="2779291" y="2905696"/>
            <a:chExt cx="390525" cy="390525"/>
          </a:xfrm>
          <a:solidFill>
            <a:srgbClr val="204026"/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448898" y="892918"/>
            <a:ext cx="390525" cy="390525"/>
            <a:chOff x="3448898" y="892918"/>
            <a:chExt cx="390525" cy="390525"/>
          </a:xfrm>
          <a:solidFill>
            <a:srgbClr val="204026"/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4116315" y="3561492"/>
            <a:ext cx="390525" cy="381000"/>
            <a:chOff x="4116315" y="3561492"/>
            <a:chExt cx="390525" cy="381000"/>
          </a:xfrm>
          <a:solidFill>
            <a:srgbClr val="204026"/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483688" y="912076"/>
            <a:ext cx="383879" cy="390525"/>
            <a:chOff x="7483688" y="912076"/>
            <a:chExt cx="383879" cy="390525"/>
          </a:xfrm>
          <a:solidFill>
            <a:srgbClr val="204026"/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8143771" y="2230469"/>
            <a:ext cx="390525" cy="361950"/>
            <a:chOff x="8143771" y="2230469"/>
            <a:chExt cx="390525" cy="361950"/>
          </a:xfrm>
          <a:solidFill>
            <a:srgbClr val="204026"/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470734" y="2256758"/>
            <a:ext cx="390525" cy="342900"/>
            <a:chOff x="7470734" y="2256758"/>
            <a:chExt cx="390525" cy="342900"/>
          </a:xfrm>
          <a:solidFill>
            <a:srgbClr val="204026"/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8184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rgbClr val="20402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8162630" y="1551336"/>
            <a:ext cx="390525" cy="390525"/>
            <a:chOff x="8162630" y="1551336"/>
            <a:chExt cx="390525" cy="390525"/>
          </a:xfrm>
          <a:solidFill>
            <a:srgbClr val="204026"/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4900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rgbClr val="20402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61436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rgbClr val="20402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523884" y="5609272"/>
            <a:ext cx="323850" cy="323850"/>
            <a:chOff x="7523884" y="5609272"/>
            <a:chExt cx="323850" cy="323850"/>
          </a:xfrm>
          <a:solidFill>
            <a:srgbClr val="204026"/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790113" y="2291143"/>
            <a:ext cx="390525" cy="352425"/>
            <a:chOff x="4790113" y="2291143"/>
            <a:chExt cx="390525" cy="352425"/>
          </a:xfrm>
          <a:solidFill>
            <a:srgbClr val="204026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61550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rgbClr val="20402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801293" y="892968"/>
            <a:ext cx="390525" cy="390525"/>
            <a:chOff x="2801293" y="892968"/>
            <a:chExt cx="390525" cy="390525"/>
          </a:xfrm>
          <a:solidFill>
            <a:srgbClr val="204026"/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449339" y="2217420"/>
            <a:ext cx="388048" cy="391784"/>
            <a:chOff x="5449339" y="2217420"/>
            <a:chExt cx="388048" cy="391784"/>
          </a:xfrm>
          <a:solidFill>
            <a:srgbClr val="204026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797519" y="892968"/>
            <a:ext cx="390525" cy="390525"/>
            <a:chOff x="797519" y="892968"/>
            <a:chExt cx="390525" cy="390525"/>
          </a:xfrm>
          <a:solidFill>
            <a:srgbClr val="204026"/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493118" y="3599592"/>
            <a:ext cx="390525" cy="266700"/>
            <a:chOff x="7493118" y="3599592"/>
            <a:chExt cx="390525" cy="266700"/>
          </a:xfrm>
          <a:solidFill>
            <a:srgbClr val="204026"/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769421" y="2905696"/>
            <a:ext cx="390525" cy="361950"/>
            <a:chOff x="769421" y="2905696"/>
            <a:chExt cx="390525" cy="361950"/>
          </a:xfrm>
          <a:solidFill>
            <a:srgbClr val="204026"/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498452" y="4229100"/>
            <a:ext cx="339566" cy="385572"/>
            <a:chOff x="7498452" y="4229100"/>
            <a:chExt cx="339566" cy="385572"/>
          </a:xfrm>
          <a:solidFill>
            <a:srgbClr val="204026"/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824094" y="4903660"/>
            <a:ext cx="389131" cy="388644"/>
            <a:chOff x="824094" y="4903660"/>
            <a:chExt cx="389131" cy="388644"/>
          </a:xfrm>
          <a:solidFill>
            <a:srgbClr val="204026"/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2136830" y="3561492"/>
            <a:ext cx="295275" cy="390525"/>
            <a:chOff x="2136830" y="3561492"/>
            <a:chExt cx="295275" cy="390525"/>
          </a:xfrm>
          <a:solidFill>
            <a:srgbClr val="204026"/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202541" y="5552027"/>
            <a:ext cx="247650" cy="392756"/>
            <a:chOff x="6202541" y="5552027"/>
            <a:chExt cx="247650" cy="392756"/>
          </a:xfrm>
          <a:solidFill>
            <a:srgbClr val="204026"/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834179" y="3561588"/>
            <a:ext cx="390525" cy="390525"/>
            <a:chOff x="6834179" y="3561588"/>
            <a:chExt cx="390525" cy="390525"/>
          </a:xfrm>
          <a:solidFill>
            <a:srgbClr val="204026"/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506630" y="3561589"/>
            <a:ext cx="290789" cy="390525"/>
            <a:chOff x="3506630" y="3561589"/>
            <a:chExt cx="290789" cy="390525"/>
          </a:xfrm>
          <a:solidFill>
            <a:srgbClr val="204026"/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7711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rgbClr val="20402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8085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rgbClr val="20402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7464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rgbClr val="20402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7820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rgbClr val="20402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4474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rgbClr val="20402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8143534" y="5571196"/>
            <a:ext cx="390525" cy="390525"/>
            <a:chOff x="8143534" y="5571196"/>
            <a:chExt cx="390525" cy="390525"/>
          </a:xfrm>
          <a:solidFill>
            <a:srgbClr val="204026"/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483724" y="3599688"/>
            <a:ext cx="390525" cy="295275"/>
            <a:chOff x="5483724" y="3599688"/>
            <a:chExt cx="390525" cy="295275"/>
          </a:xfrm>
          <a:solidFill>
            <a:srgbClr val="204026"/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795162" y="3580638"/>
            <a:ext cx="390525" cy="333375"/>
            <a:chOff x="4795162" y="3580638"/>
            <a:chExt cx="390525" cy="333375"/>
          </a:xfrm>
          <a:solidFill>
            <a:srgbClr val="204026"/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4703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rgbClr val="20402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8346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rgbClr val="20402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855705" y="2233803"/>
            <a:ext cx="342900" cy="390525"/>
            <a:chOff x="6855705" y="2233803"/>
            <a:chExt cx="342900" cy="390525"/>
          </a:xfrm>
          <a:solidFill>
            <a:srgbClr val="204026"/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6119423" y="3561508"/>
            <a:ext cx="390525" cy="342900"/>
            <a:chOff x="6119423" y="3561508"/>
            <a:chExt cx="390525" cy="342900"/>
          </a:xfrm>
          <a:solidFill>
            <a:srgbClr val="204026"/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852886" y="4903660"/>
            <a:ext cx="285750" cy="390525"/>
            <a:chOff x="6852886" y="4903660"/>
            <a:chExt cx="285750" cy="390525"/>
          </a:xfrm>
          <a:solidFill>
            <a:srgbClr val="204026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4112600" y="931068"/>
            <a:ext cx="384048" cy="298228"/>
            <a:chOff x="4112600" y="931068"/>
            <a:chExt cx="384048" cy="298228"/>
          </a:xfrm>
          <a:solidFill>
            <a:srgbClr val="204026"/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61369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rgbClr val="20402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210350" y="892954"/>
            <a:ext cx="266700" cy="392901"/>
            <a:chOff x="8210350" y="892954"/>
            <a:chExt cx="266700" cy="392901"/>
          </a:xfrm>
          <a:solidFill>
            <a:srgbClr val="204026"/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844382" y="2224278"/>
            <a:ext cx="228600" cy="390525"/>
            <a:chOff x="844382" y="2224278"/>
            <a:chExt cx="228600" cy="390525"/>
          </a:xfrm>
          <a:solidFill>
            <a:srgbClr val="204026"/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8143580" y="4941760"/>
            <a:ext cx="390525" cy="266700"/>
            <a:chOff x="8143580" y="4941760"/>
            <a:chExt cx="390525" cy="266700"/>
          </a:xfrm>
          <a:solidFill>
            <a:srgbClr val="204026"/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462424" y="4903660"/>
            <a:ext cx="390525" cy="390525"/>
            <a:chOff x="3462424" y="4903660"/>
            <a:chExt cx="390525" cy="390525"/>
          </a:xfrm>
          <a:solidFill>
            <a:srgbClr val="204026"/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2161595" y="892968"/>
            <a:ext cx="295275" cy="390525"/>
            <a:chOff x="2161595" y="892968"/>
            <a:chExt cx="295275" cy="390525"/>
          </a:xfrm>
          <a:solidFill>
            <a:srgbClr val="204026"/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823891" y="4284821"/>
            <a:ext cx="364522" cy="390525"/>
            <a:chOff x="6823891" y="4284821"/>
            <a:chExt cx="364522" cy="390525"/>
          </a:xfrm>
          <a:solidFill>
            <a:srgbClr val="204026"/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460078" y="3561588"/>
            <a:ext cx="342900" cy="390525"/>
            <a:chOff x="1460078" y="3561588"/>
            <a:chExt cx="342900" cy="390525"/>
          </a:xfrm>
          <a:solidFill>
            <a:srgbClr val="204026"/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832381" y="3561588"/>
            <a:ext cx="276225" cy="390525"/>
            <a:chOff x="832381" y="3561588"/>
            <a:chExt cx="276225" cy="390525"/>
          </a:xfrm>
          <a:solidFill>
            <a:srgbClr val="204026"/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791733" y="5552143"/>
            <a:ext cx="390525" cy="357734"/>
            <a:chOff x="4791733" y="5552143"/>
            <a:chExt cx="390525" cy="357734"/>
          </a:xfrm>
          <a:solidFill>
            <a:srgbClr val="204026"/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784589" y="892968"/>
            <a:ext cx="390525" cy="390525"/>
            <a:chOff x="4784589" y="892968"/>
            <a:chExt cx="390525" cy="390525"/>
          </a:xfrm>
          <a:solidFill>
            <a:srgbClr val="204026"/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2112922" y="1570386"/>
            <a:ext cx="390525" cy="390525"/>
            <a:chOff x="2112922" y="1570386"/>
            <a:chExt cx="390525" cy="390525"/>
          </a:xfrm>
          <a:solidFill>
            <a:srgbClr val="204026"/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2139433" y="4178426"/>
            <a:ext cx="371475" cy="388457"/>
            <a:chOff x="2139433" y="4178426"/>
            <a:chExt cx="371475" cy="388457"/>
          </a:xfrm>
          <a:solidFill>
            <a:srgbClr val="204026"/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4354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rgbClr val="20402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4144033" y="2229040"/>
            <a:ext cx="390525" cy="390525"/>
            <a:chOff x="4144033" y="2229040"/>
            <a:chExt cx="390525" cy="390525"/>
          </a:xfrm>
          <a:solidFill>
            <a:srgbClr val="204026"/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469437" y="2905684"/>
            <a:ext cx="390525" cy="390525"/>
            <a:chOff x="5469437" y="2905684"/>
            <a:chExt cx="390525" cy="390525"/>
          </a:xfrm>
          <a:solidFill>
            <a:srgbClr val="204026"/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6151784" y="2905672"/>
            <a:ext cx="390525" cy="390525"/>
            <a:chOff x="6151784" y="2905672"/>
            <a:chExt cx="390525" cy="390525"/>
          </a:xfrm>
          <a:solidFill>
            <a:srgbClr val="204026"/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472997" y="2905696"/>
            <a:ext cx="390525" cy="390525"/>
            <a:chOff x="3472997" y="2905696"/>
            <a:chExt cx="390525" cy="390525"/>
          </a:xfrm>
          <a:solidFill>
            <a:srgbClr val="204026"/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41288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rgbClr val="20402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810557" y="892968"/>
            <a:ext cx="384524" cy="377762"/>
            <a:chOff x="6810557" y="892968"/>
            <a:chExt cx="384524" cy="377762"/>
          </a:xfrm>
          <a:solidFill>
            <a:srgbClr val="204026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4692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rgbClr val="20402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2179501" y="2247423"/>
            <a:ext cx="345916" cy="390525"/>
            <a:chOff x="2179501" y="2247423"/>
            <a:chExt cx="345916" cy="390525"/>
          </a:xfrm>
          <a:solidFill>
            <a:srgbClr val="204026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838917" y="2241041"/>
            <a:ext cx="276225" cy="390525"/>
            <a:chOff x="2838917" y="2241041"/>
            <a:chExt cx="276225" cy="390525"/>
          </a:xfrm>
          <a:solidFill>
            <a:srgbClr val="204026"/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41844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rgbClr val="20402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8075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rgbClr val="20402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835298" y="4263771"/>
            <a:ext cx="365379" cy="384905"/>
            <a:chOff x="2835298" y="4263771"/>
            <a:chExt cx="365379" cy="384905"/>
          </a:xfrm>
          <a:solidFill>
            <a:srgbClr val="204026"/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2176739" y="5552206"/>
            <a:ext cx="257175" cy="402061"/>
            <a:chOff x="2176739" y="5552206"/>
            <a:chExt cx="257175" cy="402061"/>
          </a:xfrm>
          <a:solidFill>
            <a:srgbClr val="204026"/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2088252" y="2905696"/>
            <a:ext cx="390525" cy="390525"/>
            <a:chOff x="2088252" y="2905696"/>
            <a:chExt cx="390525" cy="390525"/>
          </a:xfrm>
          <a:solidFill>
            <a:srgbClr val="204026"/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4115139" y="1551336"/>
            <a:ext cx="397937" cy="402622"/>
            <a:chOff x="4115139" y="1551336"/>
            <a:chExt cx="397937" cy="402622"/>
          </a:xfrm>
          <a:solidFill>
            <a:srgbClr val="204026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8016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rgbClr val="20402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446076" y="1570386"/>
            <a:ext cx="390525" cy="391287"/>
            <a:chOff x="1446076" y="1570386"/>
            <a:chExt cx="390525" cy="391287"/>
          </a:xfrm>
          <a:solidFill>
            <a:srgbClr val="204026"/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517288" y="2203132"/>
            <a:ext cx="331184" cy="448627"/>
            <a:chOff x="3517288" y="2203132"/>
            <a:chExt cx="331184" cy="448627"/>
          </a:xfrm>
          <a:solidFill>
            <a:srgbClr val="204026"/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780526" y="4204963"/>
            <a:ext cx="386620" cy="386702"/>
            <a:chOff x="780526" y="4204963"/>
            <a:chExt cx="386620" cy="386702"/>
          </a:xfrm>
          <a:solidFill>
            <a:srgbClr val="204026"/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420930" y="4243027"/>
            <a:ext cx="390525" cy="340212"/>
            <a:chOff x="1420930" y="4243027"/>
            <a:chExt cx="390525" cy="340212"/>
          </a:xfrm>
          <a:solidFill>
            <a:srgbClr val="204026"/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4143556" y="4903660"/>
            <a:ext cx="371475" cy="390525"/>
            <a:chOff x="4143556" y="4903660"/>
            <a:chExt cx="371475" cy="390525"/>
          </a:xfrm>
          <a:solidFill>
            <a:srgbClr val="204026"/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821927" y="2905696"/>
            <a:ext cx="391001" cy="392620"/>
            <a:chOff x="4821927" y="2905696"/>
            <a:chExt cx="391001" cy="392620"/>
          </a:xfrm>
          <a:solidFill>
            <a:srgbClr val="204026"/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466365" y="4903651"/>
            <a:ext cx="343471" cy="387676"/>
            <a:chOff x="1466365" y="4903651"/>
            <a:chExt cx="343471" cy="387676"/>
          </a:xfrm>
          <a:solidFill>
            <a:srgbClr val="204026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478406" y="1570402"/>
            <a:ext cx="390525" cy="390525"/>
            <a:chOff x="5478406" y="1570402"/>
            <a:chExt cx="390525" cy="390525"/>
          </a:xfrm>
          <a:solidFill>
            <a:srgbClr val="204026"/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2125590" y="4903755"/>
            <a:ext cx="390525" cy="387382"/>
            <a:chOff x="2125590" y="4903755"/>
            <a:chExt cx="390525" cy="387382"/>
          </a:xfrm>
          <a:solidFill>
            <a:srgbClr val="204026"/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782910" y="4903565"/>
            <a:ext cx="391859" cy="384677"/>
            <a:chOff x="2782910" y="4903565"/>
            <a:chExt cx="391859" cy="384677"/>
          </a:xfrm>
          <a:solidFill>
            <a:srgbClr val="204026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469746" y="892968"/>
            <a:ext cx="388596" cy="391668"/>
            <a:chOff x="5469746" y="892968"/>
            <a:chExt cx="388596" cy="391668"/>
          </a:xfrm>
          <a:solidFill>
            <a:srgbClr val="204026"/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61337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rgbClr val="20402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200883" y="3561588"/>
            <a:ext cx="295275" cy="390525"/>
            <a:chOff x="8200883" y="3561588"/>
            <a:chExt cx="295275" cy="390525"/>
          </a:xfrm>
          <a:solidFill>
            <a:srgbClr val="204026"/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500626" y="4224300"/>
            <a:ext cx="364881" cy="390525"/>
            <a:chOff x="5500626" y="4224300"/>
            <a:chExt cx="364881" cy="390525"/>
          </a:xfrm>
          <a:solidFill>
            <a:srgbClr val="204026"/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8162630" y="4236869"/>
            <a:ext cx="390525" cy="388615"/>
            <a:chOff x="8162630" y="4236869"/>
            <a:chExt cx="390525" cy="388615"/>
          </a:xfrm>
          <a:solidFill>
            <a:srgbClr val="204026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812461" y="2905696"/>
            <a:ext cx="390525" cy="390525"/>
            <a:chOff x="6812461" y="2905696"/>
            <a:chExt cx="390525" cy="390525"/>
          </a:xfrm>
          <a:solidFill>
            <a:srgbClr val="204026"/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4701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rgbClr val="20402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8143675" y="2905696"/>
            <a:ext cx="390525" cy="390525"/>
            <a:chOff x="8143675" y="2905696"/>
            <a:chExt cx="390525" cy="390525"/>
          </a:xfrm>
          <a:solidFill>
            <a:srgbClr val="204026"/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51" name="TextBox 450">
            <a:extLst>
              <a:ext uri="{FF2B5EF4-FFF2-40B4-BE49-F238E27FC236}">
                <a16:creationId xmlns:a16="http://schemas.microsoft.com/office/drawing/2014/main" id="{6C8328B9-3C8E-41C9-A936-2A3073E8E433}"/>
              </a:ext>
            </a:extLst>
          </p:cNvPr>
          <p:cNvSpPr txBox="1"/>
          <p:nvPr/>
        </p:nvSpPr>
        <p:spPr>
          <a:xfrm>
            <a:off x="8978000" y="3655123"/>
            <a:ext cx="24092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i="1" dirty="0">
                <a:solidFill>
                  <a:srgbClr val="204026"/>
                </a:solidFill>
              </a:rPr>
              <a:t>Icon</a:t>
            </a:r>
          </a:p>
        </p:txBody>
      </p:sp>
      <p:sp>
        <p:nvSpPr>
          <p:cNvPr id="452" name="TextBox 451">
            <a:extLst>
              <a:ext uri="{FF2B5EF4-FFF2-40B4-BE49-F238E27FC236}">
                <a16:creationId xmlns:a16="http://schemas.microsoft.com/office/drawing/2014/main" id="{201507EA-3893-43DC-8E71-C53852AA2519}"/>
              </a:ext>
            </a:extLst>
          </p:cNvPr>
          <p:cNvSpPr txBox="1"/>
          <p:nvPr/>
        </p:nvSpPr>
        <p:spPr>
          <a:xfrm>
            <a:off x="9037297" y="4239100"/>
            <a:ext cx="26227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204026"/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rgbClr val="204026"/>
              </a:solidFill>
            </a:endParaRPr>
          </a:p>
          <a:p>
            <a:r>
              <a:rPr lang="en-US" altLang="ko-KR" sz="1600" dirty="0">
                <a:solidFill>
                  <a:srgbClr val="204026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7B07AE95-C1EA-4B02-A882-8D8E59A0189E}"/>
              </a:ext>
            </a:extLst>
          </p:cNvPr>
          <p:cNvSpPr txBox="1"/>
          <p:nvPr/>
        </p:nvSpPr>
        <p:spPr>
          <a:xfrm>
            <a:off x="4292600" y="2567226"/>
            <a:ext cx="3606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5400" i="1" dirty="0">
                <a:solidFill>
                  <a:srgbClr val="EFEFE7"/>
                </a:solidFill>
              </a:rPr>
              <a:t>Thanks 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764345C-5CA0-45F7-AF89-AF9DFA3ED1D9}"/>
              </a:ext>
            </a:extLst>
          </p:cNvPr>
          <p:cNvSpPr txBox="1"/>
          <p:nvPr/>
        </p:nvSpPr>
        <p:spPr>
          <a:xfrm>
            <a:off x="4293242" y="3446868"/>
            <a:ext cx="36063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rgbClr val="EFEFE7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EFEFE7"/>
                </a:solidFill>
              </a:rPr>
              <a:t>amet</a:t>
            </a:r>
            <a:r>
              <a:rPr lang="en-US" altLang="ko-KR" sz="1200" dirty="0">
                <a:solidFill>
                  <a:srgbClr val="EFEFE7"/>
                </a:solidFill>
              </a:rPr>
              <a:t>, </a:t>
            </a:r>
            <a:r>
              <a:rPr lang="en-US" altLang="ko-KR" sz="1200" dirty="0" err="1">
                <a:solidFill>
                  <a:srgbClr val="EFEFE7"/>
                </a:solidFill>
              </a:rPr>
              <a:t>consectetur</a:t>
            </a:r>
            <a:r>
              <a:rPr lang="en-US" altLang="ko-KR" sz="1200" dirty="0">
                <a:solidFill>
                  <a:srgbClr val="EFEFE7"/>
                </a:solidFill>
              </a:rPr>
              <a:t> </a:t>
            </a:r>
            <a:r>
              <a:rPr lang="en-US" altLang="ko-KR" sz="1200" dirty="0" err="1">
                <a:solidFill>
                  <a:srgbClr val="EFEFE7"/>
                </a:solidFill>
              </a:rPr>
              <a:t>adipiscing</a:t>
            </a:r>
            <a:r>
              <a:rPr lang="en-US" altLang="ko-KR" sz="1200" dirty="0">
                <a:solidFill>
                  <a:srgbClr val="EFEFE7"/>
                </a:solidFill>
              </a:rPr>
              <a:t> </a:t>
            </a:r>
            <a:r>
              <a:rPr lang="en-US" altLang="ko-KR" sz="1200" dirty="0" err="1">
                <a:solidFill>
                  <a:srgbClr val="EFEFE7"/>
                </a:solidFill>
              </a:rPr>
              <a:t>elit</a:t>
            </a:r>
            <a:r>
              <a:rPr lang="en-US" altLang="ko-KR" sz="1200" dirty="0">
                <a:solidFill>
                  <a:srgbClr val="EFEFE7"/>
                </a:solidFill>
              </a:rPr>
              <a:t>. </a:t>
            </a:r>
            <a:r>
              <a:rPr lang="en-US" altLang="ko-KR" sz="1200" dirty="0" err="1">
                <a:solidFill>
                  <a:srgbClr val="EFEFE7"/>
                </a:solidFill>
              </a:rPr>
              <a:t>Etiam</a:t>
            </a:r>
            <a:r>
              <a:rPr lang="en-US" altLang="ko-KR" sz="1200" dirty="0">
                <a:solidFill>
                  <a:srgbClr val="EFEFE7"/>
                </a:solidFill>
              </a:rPr>
              <a:t> </a:t>
            </a:r>
            <a:r>
              <a:rPr lang="en-US" altLang="ko-KR" sz="1200" dirty="0" err="1">
                <a:solidFill>
                  <a:srgbClr val="EFEFE7"/>
                </a:solidFill>
              </a:rPr>
              <a:t>aliquet</a:t>
            </a:r>
            <a:r>
              <a:rPr lang="en-US" altLang="ko-KR" sz="1200" dirty="0">
                <a:solidFill>
                  <a:srgbClr val="EFEFE7"/>
                </a:solidFill>
              </a:rPr>
              <a:t> </a:t>
            </a:r>
            <a:r>
              <a:rPr lang="en-US" altLang="ko-KR" sz="1200" dirty="0" err="1">
                <a:solidFill>
                  <a:srgbClr val="EFEFE7"/>
                </a:solidFill>
              </a:rPr>
              <a:t>eu</a:t>
            </a:r>
            <a:r>
              <a:rPr lang="en-US" altLang="ko-KR" sz="1200" dirty="0">
                <a:solidFill>
                  <a:srgbClr val="EFEFE7"/>
                </a:solidFill>
              </a:rPr>
              <a:t> mi </a:t>
            </a:r>
            <a:r>
              <a:rPr lang="en-US" altLang="ko-KR" sz="1200" dirty="0" err="1">
                <a:solidFill>
                  <a:srgbClr val="EFEFE7"/>
                </a:solidFill>
              </a:rPr>
              <a:t>quis</a:t>
            </a:r>
            <a:r>
              <a:rPr lang="en-US" altLang="ko-KR" sz="1200" dirty="0">
                <a:solidFill>
                  <a:srgbClr val="EFEFE7"/>
                </a:solidFill>
              </a:rPr>
              <a:t> lacinia</a:t>
            </a:r>
            <a:endParaRPr lang="ko-KR" altLang="en-US" sz="1200" dirty="0">
              <a:solidFill>
                <a:srgbClr val="EFEFE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hlinkClick r:id="rId2"/>
            <a:extLst>
              <a:ext uri="{FF2B5EF4-FFF2-40B4-BE49-F238E27FC236}">
                <a16:creationId xmlns:a16="http://schemas.microsoft.com/office/drawing/2014/main" id="{634BB0E0-C2A2-4608-9B87-454181ED05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50384" y="3123484"/>
            <a:ext cx="3993420" cy="30777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F33D9F4-CB95-4CCD-926F-1B10454F1376}"/>
              </a:ext>
            </a:extLst>
          </p:cNvPr>
          <p:cNvSpPr/>
          <p:nvPr/>
        </p:nvSpPr>
        <p:spPr>
          <a:xfrm>
            <a:off x="4048196" y="2722272"/>
            <a:ext cx="165301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solidFill>
                  <a:srgbClr val="204026"/>
                </a:solidFill>
              </a:rPr>
              <a:t>Presentation template by </a:t>
            </a:r>
            <a:endParaRPr lang="ko-KR" altLang="en-US" sz="1100" dirty="0">
              <a:solidFill>
                <a:srgbClr val="204026"/>
              </a:solidFill>
            </a:endParaRPr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64B159F3-22D3-4F22-BCCD-A75328AF97F0}"/>
              </a:ext>
            </a:extLst>
          </p:cNvPr>
          <p:cNvSpPr/>
          <p:nvPr/>
        </p:nvSpPr>
        <p:spPr>
          <a:xfrm>
            <a:off x="4614462" y="3570863"/>
            <a:ext cx="306526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solidFill>
                  <a:srgbClr val="204026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http://www.pptmon.com/</a:t>
            </a:r>
            <a:r>
              <a:rPr lang="en-US" altLang="ko-KR" sz="1100" dirty="0">
                <a:solidFill>
                  <a:srgbClr val="204026"/>
                </a:solidFill>
              </a:rPr>
              <a:t> Ctrl + Click</a:t>
            </a:r>
            <a:r>
              <a:rPr lang="ko-KR" altLang="en-US" sz="1100" dirty="0">
                <a:solidFill>
                  <a:srgbClr val="204026"/>
                </a:solidFill>
              </a:rPr>
              <a:t> </a:t>
            </a:r>
            <a:r>
              <a:rPr lang="en-US" altLang="ko-KR" sz="1100" dirty="0">
                <a:solidFill>
                  <a:srgbClr val="204026"/>
                </a:solidFill>
              </a:rPr>
              <a:t>to follow link</a:t>
            </a:r>
            <a:endParaRPr lang="ko-KR" altLang="en-US" sz="1100" dirty="0">
              <a:solidFill>
                <a:srgbClr val="2040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461A76EC-F15E-4DD4-9629-C498866030C5}"/>
              </a:ext>
            </a:extLst>
          </p:cNvPr>
          <p:cNvSpPr txBox="1"/>
          <p:nvPr/>
        </p:nvSpPr>
        <p:spPr>
          <a:xfrm>
            <a:off x="1494971" y="1492605"/>
            <a:ext cx="92020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i="1" dirty="0">
                <a:solidFill>
                  <a:srgbClr val="EFEFE7"/>
                </a:solidFill>
                <a:latin typeface="+mj-lt"/>
                <a:cs typeface="Arial" panose="020B0604020202020204" pitchFamily="34" charset="0"/>
              </a:rPr>
              <a:t>Agenda</a:t>
            </a:r>
            <a:endParaRPr lang="ko-KR" altLang="en-US" sz="3600" b="1" i="1" dirty="0">
              <a:solidFill>
                <a:srgbClr val="EFEFE7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2" name="타원 11">
            <a:extLst>
              <a:ext uri="{FF2B5EF4-FFF2-40B4-BE49-F238E27FC236}">
                <a16:creationId xmlns:a16="http://schemas.microsoft.com/office/drawing/2014/main" id="{D1C5F494-90F0-4688-A635-9F4F51F7B070}"/>
              </a:ext>
            </a:extLst>
          </p:cNvPr>
          <p:cNvSpPr/>
          <p:nvPr/>
        </p:nvSpPr>
        <p:spPr>
          <a:xfrm>
            <a:off x="4426318" y="2572600"/>
            <a:ext cx="1131551" cy="1131551"/>
          </a:xfrm>
          <a:prstGeom prst="ellipse">
            <a:avLst/>
          </a:prstGeom>
          <a:solidFill>
            <a:srgbClr val="EFEFE7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D913FA0-4DCA-4FA3-8B9C-2DA66ABB4AD6}"/>
              </a:ext>
            </a:extLst>
          </p:cNvPr>
          <p:cNvSpPr txBox="1"/>
          <p:nvPr/>
        </p:nvSpPr>
        <p:spPr>
          <a:xfrm>
            <a:off x="3960415" y="4502703"/>
            <a:ext cx="20633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EFEFE7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EFEFE7"/>
                </a:solidFill>
              </a:rPr>
              <a:t>amet</a:t>
            </a:r>
            <a:r>
              <a:rPr lang="en-US" altLang="ko-KR" sz="1400" dirty="0">
                <a:solidFill>
                  <a:srgbClr val="EFEFE7"/>
                </a:solidFill>
              </a:rPr>
              <a:t>, </a:t>
            </a:r>
            <a:r>
              <a:rPr lang="en-US" altLang="ko-KR" sz="1400" dirty="0" err="1">
                <a:solidFill>
                  <a:srgbClr val="EFEFE7"/>
                </a:solidFill>
              </a:rPr>
              <a:t>consectetur</a:t>
            </a:r>
            <a:r>
              <a:rPr lang="en-US" altLang="ko-KR" sz="1400" dirty="0">
                <a:solidFill>
                  <a:srgbClr val="EFEFE7"/>
                </a:solidFill>
              </a:rPr>
              <a:t> </a:t>
            </a:r>
            <a:r>
              <a:rPr lang="en-US" altLang="ko-KR" sz="1400" dirty="0" err="1">
                <a:solidFill>
                  <a:srgbClr val="EFEFE7"/>
                </a:solidFill>
              </a:rPr>
              <a:t>adipisicing</a:t>
            </a:r>
            <a:r>
              <a:rPr lang="en-US" altLang="ko-KR" sz="1400" dirty="0">
                <a:solidFill>
                  <a:srgbClr val="EFEFE7"/>
                </a:solidFill>
              </a:rPr>
              <a:t> </a:t>
            </a:r>
            <a:r>
              <a:rPr lang="en-US" altLang="ko-KR" sz="1400" dirty="0" err="1">
                <a:solidFill>
                  <a:srgbClr val="EFEFE7"/>
                </a:solidFill>
              </a:rPr>
              <a:t>elit</a:t>
            </a:r>
            <a:r>
              <a:rPr lang="en-US" altLang="ko-KR" sz="1400" dirty="0">
                <a:solidFill>
                  <a:srgbClr val="EFEFE7"/>
                </a:solidFill>
              </a:rPr>
              <a:t>, sed do </a:t>
            </a:r>
            <a:r>
              <a:rPr lang="en-US" altLang="ko-KR" sz="1400" dirty="0" err="1">
                <a:solidFill>
                  <a:srgbClr val="EFEFE7"/>
                </a:solidFill>
              </a:rPr>
              <a:t>eiusmod</a:t>
            </a:r>
            <a:r>
              <a:rPr lang="en-US" altLang="ko-KR" sz="1400" dirty="0">
                <a:solidFill>
                  <a:srgbClr val="EFEFE7"/>
                </a:solidFill>
              </a:rPr>
              <a:t> </a:t>
            </a:r>
            <a:r>
              <a:rPr lang="en-US" altLang="ko-KR" sz="1400" dirty="0" err="1">
                <a:solidFill>
                  <a:srgbClr val="EFEFE7"/>
                </a:solidFill>
              </a:rPr>
              <a:t>tempor</a:t>
            </a:r>
            <a:endParaRPr lang="ko-KR" altLang="en-US" sz="1400" dirty="0">
              <a:solidFill>
                <a:srgbClr val="EFEFE7"/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4771D658-CAC2-471C-8293-1597FBFFCAB8}"/>
              </a:ext>
            </a:extLst>
          </p:cNvPr>
          <p:cNvSpPr/>
          <p:nvPr/>
        </p:nvSpPr>
        <p:spPr>
          <a:xfrm>
            <a:off x="3960414" y="4016844"/>
            <a:ext cx="20633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rgbClr val="EFEFE7"/>
                </a:solidFill>
                <a:latin typeface="+mj-lt"/>
              </a:rPr>
              <a:t>Lorem ipsum</a:t>
            </a:r>
          </a:p>
        </p:txBody>
      </p: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2C8063FA-31C6-444E-8AF0-56154ED5C517}"/>
              </a:ext>
            </a:extLst>
          </p:cNvPr>
          <p:cNvGrpSpPr/>
          <p:nvPr/>
        </p:nvGrpSpPr>
        <p:grpSpPr>
          <a:xfrm>
            <a:off x="4736611" y="2868614"/>
            <a:ext cx="511634" cy="524832"/>
            <a:chOff x="2772242" y="1560385"/>
            <a:chExt cx="376198" cy="385905"/>
          </a:xfrm>
          <a:solidFill>
            <a:srgbClr val="204026"/>
          </a:solidFill>
        </p:grpSpPr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E3F51AEA-420A-4811-A4F7-22B8B8B10FC5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3BDEC7DD-0B48-4AB8-895F-3DFD0B762298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B43FF440-5088-4879-87B0-E1789261ABB2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5C47B62D-0D07-4C4B-844A-7EF24C2EACB1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1" name="타원 20">
            <a:extLst>
              <a:ext uri="{FF2B5EF4-FFF2-40B4-BE49-F238E27FC236}">
                <a16:creationId xmlns:a16="http://schemas.microsoft.com/office/drawing/2014/main" id="{0E883180-3FCD-412D-B18D-A6CB709F6D71}"/>
              </a:ext>
            </a:extLst>
          </p:cNvPr>
          <p:cNvSpPr/>
          <p:nvPr/>
        </p:nvSpPr>
        <p:spPr>
          <a:xfrm>
            <a:off x="8892747" y="2572600"/>
            <a:ext cx="1131551" cy="1131551"/>
          </a:xfrm>
          <a:prstGeom prst="ellipse">
            <a:avLst/>
          </a:prstGeom>
          <a:solidFill>
            <a:srgbClr val="EFEFE7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16269A2-F231-4D7E-AF04-F6E599AC977C}"/>
              </a:ext>
            </a:extLst>
          </p:cNvPr>
          <p:cNvSpPr txBox="1"/>
          <p:nvPr/>
        </p:nvSpPr>
        <p:spPr>
          <a:xfrm>
            <a:off x="8426844" y="4502703"/>
            <a:ext cx="20633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EFEFE7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EFEFE7"/>
                </a:solidFill>
              </a:rPr>
              <a:t>amet</a:t>
            </a:r>
            <a:r>
              <a:rPr lang="en-US" altLang="ko-KR" sz="1400" dirty="0">
                <a:solidFill>
                  <a:srgbClr val="EFEFE7"/>
                </a:solidFill>
              </a:rPr>
              <a:t>, </a:t>
            </a:r>
            <a:r>
              <a:rPr lang="en-US" altLang="ko-KR" sz="1400" dirty="0" err="1">
                <a:solidFill>
                  <a:srgbClr val="EFEFE7"/>
                </a:solidFill>
              </a:rPr>
              <a:t>consectetur</a:t>
            </a:r>
            <a:r>
              <a:rPr lang="en-US" altLang="ko-KR" sz="1400" dirty="0">
                <a:solidFill>
                  <a:srgbClr val="EFEFE7"/>
                </a:solidFill>
              </a:rPr>
              <a:t> </a:t>
            </a:r>
            <a:r>
              <a:rPr lang="en-US" altLang="ko-KR" sz="1400" dirty="0" err="1">
                <a:solidFill>
                  <a:srgbClr val="EFEFE7"/>
                </a:solidFill>
              </a:rPr>
              <a:t>adipisicing</a:t>
            </a:r>
            <a:r>
              <a:rPr lang="en-US" altLang="ko-KR" sz="1400" dirty="0">
                <a:solidFill>
                  <a:srgbClr val="EFEFE7"/>
                </a:solidFill>
              </a:rPr>
              <a:t> </a:t>
            </a:r>
            <a:r>
              <a:rPr lang="en-US" altLang="ko-KR" sz="1400" dirty="0" err="1">
                <a:solidFill>
                  <a:srgbClr val="EFEFE7"/>
                </a:solidFill>
              </a:rPr>
              <a:t>elit</a:t>
            </a:r>
            <a:r>
              <a:rPr lang="en-US" altLang="ko-KR" sz="1400" dirty="0">
                <a:solidFill>
                  <a:srgbClr val="EFEFE7"/>
                </a:solidFill>
              </a:rPr>
              <a:t>, sed do </a:t>
            </a:r>
            <a:r>
              <a:rPr lang="en-US" altLang="ko-KR" sz="1400" dirty="0" err="1">
                <a:solidFill>
                  <a:srgbClr val="EFEFE7"/>
                </a:solidFill>
              </a:rPr>
              <a:t>eiusmod</a:t>
            </a:r>
            <a:r>
              <a:rPr lang="en-US" altLang="ko-KR" sz="1400" dirty="0">
                <a:solidFill>
                  <a:srgbClr val="EFEFE7"/>
                </a:solidFill>
              </a:rPr>
              <a:t> </a:t>
            </a:r>
            <a:r>
              <a:rPr lang="en-US" altLang="ko-KR" sz="1400" dirty="0" err="1">
                <a:solidFill>
                  <a:srgbClr val="EFEFE7"/>
                </a:solidFill>
              </a:rPr>
              <a:t>tempor</a:t>
            </a:r>
            <a:endParaRPr lang="ko-KR" altLang="en-US" sz="1400" dirty="0">
              <a:solidFill>
                <a:srgbClr val="EFEFE7"/>
              </a:solidFill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F6C76394-7E4E-4FD5-83D6-0EFD0F32374F}"/>
              </a:ext>
            </a:extLst>
          </p:cNvPr>
          <p:cNvSpPr/>
          <p:nvPr/>
        </p:nvSpPr>
        <p:spPr>
          <a:xfrm>
            <a:off x="8426843" y="4016844"/>
            <a:ext cx="20633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rgbClr val="EFEFE7"/>
                </a:solidFill>
                <a:latin typeface="+mj-lt"/>
              </a:rPr>
              <a:t>Lorem ipsum</a:t>
            </a:r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AB2BE417-4381-4730-A25D-8B338CA5C8A8}"/>
              </a:ext>
            </a:extLst>
          </p:cNvPr>
          <p:cNvGrpSpPr/>
          <p:nvPr/>
        </p:nvGrpSpPr>
        <p:grpSpPr>
          <a:xfrm>
            <a:off x="9193157" y="2884022"/>
            <a:ext cx="530730" cy="508706"/>
            <a:chOff x="6793030" y="2235612"/>
            <a:chExt cx="390240" cy="374047"/>
          </a:xfrm>
          <a:solidFill>
            <a:srgbClr val="204026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B004FD34-B8D5-4EB0-8617-BAB4A216D88A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DF2CB15C-506F-4ADF-97F3-FF662935B8BC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6" name="타원 35">
            <a:extLst>
              <a:ext uri="{FF2B5EF4-FFF2-40B4-BE49-F238E27FC236}">
                <a16:creationId xmlns:a16="http://schemas.microsoft.com/office/drawing/2014/main" id="{ADF7FA82-0F3C-432D-A981-67DD1D238E01}"/>
              </a:ext>
            </a:extLst>
          </p:cNvPr>
          <p:cNvSpPr/>
          <p:nvPr/>
        </p:nvSpPr>
        <p:spPr>
          <a:xfrm>
            <a:off x="2193103" y="2572600"/>
            <a:ext cx="1131551" cy="1131551"/>
          </a:xfrm>
          <a:prstGeom prst="ellipse">
            <a:avLst/>
          </a:prstGeom>
          <a:solidFill>
            <a:srgbClr val="EFEFE7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917F099-B302-49F1-B03E-527A47D5CBBB}"/>
              </a:ext>
            </a:extLst>
          </p:cNvPr>
          <p:cNvSpPr txBox="1"/>
          <p:nvPr/>
        </p:nvSpPr>
        <p:spPr>
          <a:xfrm>
            <a:off x="1727201" y="4502703"/>
            <a:ext cx="20633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EFEFE7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EFEFE7"/>
                </a:solidFill>
              </a:rPr>
              <a:t>amet</a:t>
            </a:r>
            <a:r>
              <a:rPr lang="en-US" altLang="ko-KR" sz="1400" dirty="0">
                <a:solidFill>
                  <a:srgbClr val="EFEFE7"/>
                </a:solidFill>
              </a:rPr>
              <a:t>, </a:t>
            </a:r>
            <a:r>
              <a:rPr lang="en-US" altLang="ko-KR" sz="1400" dirty="0" err="1">
                <a:solidFill>
                  <a:srgbClr val="EFEFE7"/>
                </a:solidFill>
              </a:rPr>
              <a:t>consectetur</a:t>
            </a:r>
            <a:r>
              <a:rPr lang="en-US" altLang="ko-KR" sz="1400" dirty="0">
                <a:solidFill>
                  <a:srgbClr val="EFEFE7"/>
                </a:solidFill>
              </a:rPr>
              <a:t> </a:t>
            </a:r>
            <a:r>
              <a:rPr lang="en-US" altLang="ko-KR" sz="1400" dirty="0" err="1">
                <a:solidFill>
                  <a:srgbClr val="EFEFE7"/>
                </a:solidFill>
              </a:rPr>
              <a:t>adipisicing</a:t>
            </a:r>
            <a:r>
              <a:rPr lang="en-US" altLang="ko-KR" sz="1400" dirty="0">
                <a:solidFill>
                  <a:srgbClr val="EFEFE7"/>
                </a:solidFill>
              </a:rPr>
              <a:t> </a:t>
            </a:r>
            <a:r>
              <a:rPr lang="en-US" altLang="ko-KR" sz="1400" dirty="0" err="1">
                <a:solidFill>
                  <a:srgbClr val="EFEFE7"/>
                </a:solidFill>
              </a:rPr>
              <a:t>elit</a:t>
            </a:r>
            <a:r>
              <a:rPr lang="en-US" altLang="ko-KR" sz="1400" dirty="0">
                <a:solidFill>
                  <a:srgbClr val="EFEFE7"/>
                </a:solidFill>
              </a:rPr>
              <a:t>, sed do </a:t>
            </a:r>
            <a:r>
              <a:rPr lang="en-US" altLang="ko-KR" sz="1400" dirty="0" err="1">
                <a:solidFill>
                  <a:srgbClr val="EFEFE7"/>
                </a:solidFill>
              </a:rPr>
              <a:t>eiusmod</a:t>
            </a:r>
            <a:r>
              <a:rPr lang="en-US" altLang="ko-KR" sz="1400" dirty="0">
                <a:solidFill>
                  <a:srgbClr val="EFEFE7"/>
                </a:solidFill>
              </a:rPr>
              <a:t> </a:t>
            </a:r>
            <a:r>
              <a:rPr lang="en-US" altLang="ko-KR" sz="1400" dirty="0" err="1">
                <a:solidFill>
                  <a:srgbClr val="EFEFE7"/>
                </a:solidFill>
              </a:rPr>
              <a:t>tempor</a:t>
            </a:r>
            <a:endParaRPr lang="ko-KR" altLang="en-US" sz="1400" dirty="0">
              <a:solidFill>
                <a:srgbClr val="EFEFE7"/>
              </a:solidFill>
            </a:endParaRP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3170051F-B16A-4C31-8A80-37B73FC21AC5}"/>
              </a:ext>
            </a:extLst>
          </p:cNvPr>
          <p:cNvSpPr/>
          <p:nvPr/>
        </p:nvSpPr>
        <p:spPr>
          <a:xfrm>
            <a:off x="1727200" y="4016844"/>
            <a:ext cx="20633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rgbClr val="EFEFE7"/>
                </a:solidFill>
                <a:latin typeface="+mj-lt"/>
              </a:rPr>
              <a:t>Lorem ipsum</a:t>
            </a:r>
          </a:p>
        </p:txBody>
      </p:sp>
      <p:grpSp>
        <p:nvGrpSpPr>
          <p:cNvPr id="39" name="그룹 38">
            <a:extLst>
              <a:ext uri="{FF2B5EF4-FFF2-40B4-BE49-F238E27FC236}">
                <a16:creationId xmlns:a16="http://schemas.microsoft.com/office/drawing/2014/main" id="{3E332AE2-1415-4839-A694-8A7262C1E9A0}"/>
              </a:ext>
            </a:extLst>
          </p:cNvPr>
          <p:cNvGrpSpPr/>
          <p:nvPr/>
        </p:nvGrpSpPr>
        <p:grpSpPr>
          <a:xfrm>
            <a:off x="2558090" y="2863270"/>
            <a:ext cx="401576" cy="535520"/>
            <a:chOff x="3471472" y="902398"/>
            <a:chExt cx="295275" cy="393763"/>
          </a:xfrm>
          <a:solidFill>
            <a:srgbClr val="204026"/>
          </a:solidFill>
        </p:grpSpPr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F687C12-5A76-40DA-BF8B-EBBA174859DA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7C13C54A-7C54-440B-8FF6-772624A258B8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42" name="타원 41">
            <a:extLst>
              <a:ext uri="{FF2B5EF4-FFF2-40B4-BE49-F238E27FC236}">
                <a16:creationId xmlns:a16="http://schemas.microsoft.com/office/drawing/2014/main" id="{F3464A3F-C560-4633-A636-740A642EDB12}"/>
              </a:ext>
            </a:extLst>
          </p:cNvPr>
          <p:cNvSpPr/>
          <p:nvPr/>
        </p:nvSpPr>
        <p:spPr>
          <a:xfrm>
            <a:off x="6659532" y="2572600"/>
            <a:ext cx="1131551" cy="1131551"/>
          </a:xfrm>
          <a:prstGeom prst="ellipse">
            <a:avLst/>
          </a:prstGeom>
          <a:solidFill>
            <a:srgbClr val="EFEFE7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AD3B4886-7AD1-47DB-859F-10DA6515E4E1}"/>
              </a:ext>
            </a:extLst>
          </p:cNvPr>
          <p:cNvSpPr txBox="1"/>
          <p:nvPr/>
        </p:nvSpPr>
        <p:spPr>
          <a:xfrm>
            <a:off x="6193629" y="4502703"/>
            <a:ext cx="20633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EFEFE7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EFEFE7"/>
                </a:solidFill>
              </a:rPr>
              <a:t>amet</a:t>
            </a:r>
            <a:r>
              <a:rPr lang="en-US" altLang="ko-KR" sz="1400" dirty="0">
                <a:solidFill>
                  <a:srgbClr val="EFEFE7"/>
                </a:solidFill>
              </a:rPr>
              <a:t>, </a:t>
            </a:r>
            <a:r>
              <a:rPr lang="en-US" altLang="ko-KR" sz="1400" dirty="0" err="1">
                <a:solidFill>
                  <a:srgbClr val="EFEFE7"/>
                </a:solidFill>
              </a:rPr>
              <a:t>consectetur</a:t>
            </a:r>
            <a:r>
              <a:rPr lang="en-US" altLang="ko-KR" sz="1400" dirty="0">
                <a:solidFill>
                  <a:srgbClr val="EFEFE7"/>
                </a:solidFill>
              </a:rPr>
              <a:t> </a:t>
            </a:r>
            <a:r>
              <a:rPr lang="en-US" altLang="ko-KR" sz="1400" dirty="0" err="1">
                <a:solidFill>
                  <a:srgbClr val="EFEFE7"/>
                </a:solidFill>
              </a:rPr>
              <a:t>adipisicing</a:t>
            </a:r>
            <a:r>
              <a:rPr lang="en-US" altLang="ko-KR" sz="1400" dirty="0">
                <a:solidFill>
                  <a:srgbClr val="EFEFE7"/>
                </a:solidFill>
              </a:rPr>
              <a:t> </a:t>
            </a:r>
            <a:r>
              <a:rPr lang="en-US" altLang="ko-KR" sz="1400" dirty="0" err="1">
                <a:solidFill>
                  <a:srgbClr val="EFEFE7"/>
                </a:solidFill>
              </a:rPr>
              <a:t>elit</a:t>
            </a:r>
            <a:r>
              <a:rPr lang="en-US" altLang="ko-KR" sz="1400" dirty="0">
                <a:solidFill>
                  <a:srgbClr val="EFEFE7"/>
                </a:solidFill>
              </a:rPr>
              <a:t>, sed do </a:t>
            </a:r>
            <a:r>
              <a:rPr lang="en-US" altLang="ko-KR" sz="1400" dirty="0" err="1">
                <a:solidFill>
                  <a:srgbClr val="EFEFE7"/>
                </a:solidFill>
              </a:rPr>
              <a:t>eiusmod</a:t>
            </a:r>
            <a:r>
              <a:rPr lang="en-US" altLang="ko-KR" sz="1400" dirty="0">
                <a:solidFill>
                  <a:srgbClr val="EFEFE7"/>
                </a:solidFill>
              </a:rPr>
              <a:t> </a:t>
            </a:r>
            <a:r>
              <a:rPr lang="en-US" altLang="ko-KR" sz="1400" dirty="0" err="1">
                <a:solidFill>
                  <a:srgbClr val="EFEFE7"/>
                </a:solidFill>
              </a:rPr>
              <a:t>tempor</a:t>
            </a:r>
            <a:endParaRPr lang="ko-KR" altLang="en-US" sz="1400" dirty="0">
              <a:solidFill>
                <a:srgbClr val="EFEFE7"/>
              </a:solidFill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2128A448-E54B-404E-8B76-91B6BCFC188E}"/>
              </a:ext>
            </a:extLst>
          </p:cNvPr>
          <p:cNvSpPr/>
          <p:nvPr/>
        </p:nvSpPr>
        <p:spPr>
          <a:xfrm>
            <a:off x="6193628" y="4016844"/>
            <a:ext cx="20633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rgbClr val="EFEFE7"/>
                </a:solidFill>
                <a:latin typeface="+mj-lt"/>
              </a:rPr>
              <a:t>Lorem ipsum</a:t>
            </a:r>
          </a:p>
        </p:txBody>
      </p: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2E2C43BB-D258-4002-84EB-D53EF1443761}"/>
              </a:ext>
            </a:extLst>
          </p:cNvPr>
          <p:cNvGrpSpPr/>
          <p:nvPr/>
        </p:nvGrpSpPr>
        <p:grpSpPr>
          <a:xfrm>
            <a:off x="6942446" y="2865473"/>
            <a:ext cx="531118" cy="531114"/>
            <a:chOff x="752656" y="1562597"/>
            <a:chExt cx="390525" cy="390525"/>
          </a:xfrm>
          <a:solidFill>
            <a:srgbClr val="204026"/>
          </a:solidFill>
        </p:grpSpPr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2D6B975E-DF13-4F91-9E11-A5B05546227D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2028B265-DCA6-4843-8FFA-054446AF56AF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48D3FD7-AEF4-4F83-BD87-26A9EF476D71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6087628B-3F9D-4049-997D-1DFB851AB576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676F3DB7-C1EF-413C-8D7C-4A20CB7339B8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096160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1A8237F-3CAB-40FF-B54D-C58B152C8664}"/>
              </a:ext>
            </a:extLst>
          </p:cNvPr>
          <p:cNvSpPr txBox="1"/>
          <p:nvPr/>
        </p:nvSpPr>
        <p:spPr>
          <a:xfrm>
            <a:off x="3570598" y="2444115"/>
            <a:ext cx="505088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i="1" dirty="0">
                <a:solidFill>
                  <a:srgbClr val="EFEFE7"/>
                </a:solidFill>
                <a:latin typeface="+mj-lt"/>
                <a:cs typeface="Arial" panose="020B0604020202020204" pitchFamily="34" charset="0"/>
              </a:rPr>
              <a:t>Section Break</a:t>
            </a:r>
          </a:p>
          <a:p>
            <a:pPr algn="ctr"/>
            <a:r>
              <a:rPr lang="en-US" altLang="ko-KR" sz="4400" b="1" i="1" dirty="0">
                <a:solidFill>
                  <a:srgbClr val="EFEFE7"/>
                </a:solidFill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sz="4400" b="1" i="1" dirty="0">
              <a:solidFill>
                <a:srgbClr val="EFEFE7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91759A3-0BC3-46E9-9A3C-E06451F9C224}"/>
              </a:ext>
            </a:extLst>
          </p:cNvPr>
          <p:cNvSpPr txBox="1"/>
          <p:nvPr/>
        </p:nvSpPr>
        <p:spPr>
          <a:xfrm>
            <a:off x="3570710" y="3890665"/>
            <a:ext cx="50376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rgbClr val="EFEFE7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EFEFE7"/>
                </a:solidFill>
              </a:rPr>
              <a:t>amet</a:t>
            </a:r>
            <a:r>
              <a:rPr lang="en-US" altLang="ko-KR" sz="1400" dirty="0">
                <a:solidFill>
                  <a:srgbClr val="EFEFE7"/>
                </a:solidFill>
              </a:rPr>
              <a:t>, </a:t>
            </a:r>
            <a:r>
              <a:rPr lang="en-US" altLang="ko-KR" sz="1400" dirty="0" err="1">
                <a:solidFill>
                  <a:srgbClr val="EFEFE7"/>
                </a:solidFill>
              </a:rPr>
              <a:t>consectetur</a:t>
            </a:r>
            <a:r>
              <a:rPr lang="en-US" altLang="ko-KR" sz="1400" dirty="0">
                <a:solidFill>
                  <a:srgbClr val="EFEFE7"/>
                </a:solidFill>
              </a:rPr>
              <a:t> </a:t>
            </a:r>
            <a:r>
              <a:rPr lang="en-US" altLang="ko-KR" sz="1400" dirty="0" err="1">
                <a:solidFill>
                  <a:srgbClr val="EFEFE7"/>
                </a:solidFill>
              </a:rPr>
              <a:t>adipiscing</a:t>
            </a:r>
            <a:r>
              <a:rPr lang="en-US" altLang="ko-KR" sz="1400" dirty="0">
                <a:solidFill>
                  <a:srgbClr val="EFEFE7"/>
                </a:solidFill>
              </a:rPr>
              <a:t> </a:t>
            </a:r>
            <a:r>
              <a:rPr lang="en-US" altLang="ko-KR" sz="1400" dirty="0" err="1">
                <a:solidFill>
                  <a:srgbClr val="EFEFE7"/>
                </a:solidFill>
              </a:rPr>
              <a:t>elit</a:t>
            </a:r>
            <a:r>
              <a:rPr lang="en-US" altLang="ko-KR" sz="1400" dirty="0">
                <a:solidFill>
                  <a:srgbClr val="EFEFE7"/>
                </a:solidFill>
              </a:rPr>
              <a:t>, sed do </a:t>
            </a:r>
            <a:r>
              <a:rPr lang="en-US" altLang="ko-KR" sz="1400" dirty="0" err="1">
                <a:solidFill>
                  <a:srgbClr val="EFEFE7"/>
                </a:solidFill>
              </a:rPr>
              <a:t>eiusmod</a:t>
            </a:r>
            <a:r>
              <a:rPr lang="en-US" altLang="ko-KR" sz="1400" dirty="0">
                <a:solidFill>
                  <a:srgbClr val="EFEFE7"/>
                </a:solidFill>
              </a:rPr>
              <a:t> </a:t>
            </a:r>
            <a:r>
              <a:rPr lang="en-US" altLang="ko-KR" sz="1400" dirty="0" err="1">
                <a:solidFill>
                  <a:srgbClr val="EFEFE7"/>
                </a:solidFill>
              </a:rPr>
              <a:t>tempor</a:t>
            </a:r>
            <a:r>
              <a:rPr lang="en-US" altLang="ko-KR" sz="1400" dirty="0">
                <a:solidFill>
                  <a:srgbClr val="EFEFE7"/>
                </a:solidFill>
              </a:rPr>
              <a:t> </a:t>
            </a:r>
            <a:r>
              <a:rPr lang="en-US" altLang="ko-KR" sz="1400" dirty="0" err="1">
                <a:solidFill>
                  <a:srgbClr val="EFEFE7"/>
                </a:solidFill>
              </a:rPr>
              <a:t>incididunt</a:t>
            </a:r>
            <a:r>
              <a:rPr lang="en-US" altLang="ko-KR" sz="1400" dirty="0">
                <a:solidFill>
                  <a:srgbClr val="EFEFE7"/>
                </a:solidFill>
              </a:rPr>
              <a:t> </a:t>
            </a:r>
            <a:r>
              <a:rPr lang="en-US" altLang="ko-KR" sz="1400" dirty="0" err="1">
                <a:solidFill>
                  <a:srgbClr val="EFEFE7"/>
                </a:solidFill>
              </a:rPr>
              <a:t>ut</a:t>
            </a:r>
            <a:r>
              <a:rPr lang="en-US" altLang="ko-KR" sz="1400" dirty="0">
                <a:solidFill>
                  <a:srgbClr val="EFEFE7"/>
                </a:solidFill>
              </a:rPr>
              <a:t> </a:t>
            </a:r>
            <a:r>
              <a:rPr lang="en-US" altLang="ko-KR" sz="1400" dirty="0" err="1">
                <a:solidFill>
                  <a:srgbClr val="EFEFE7"/>
                </a:solidFill>
              </a:rPr>
              <a:t>labore</a:t>
            </a:r>
            <a:r>
              <a:rPr lang="en-US" altLang="ko-KR" sz="1400" dirty="0">
                <a:solidFill>
                  <a:srgbClr val="EFEFE7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EFEFE7"/>
                </a:solidFill>
              </a:rPr>
              <a:t>aliqua</a:t>
            </a:r>
            <a:r>
              <a:rPr lang="en-US" altLang="ko-KR" sz="1400" dirty="0">
                <a:solidFill>
                  <a:srgbClr val="EFEFE7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156834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8F2ACEC2-59D1-4FF6-824C-DCBBE51B3D4E}"/>
              </a:ext>
            </a:extLst>
          </p:cNvPr>
          <p:cNvSpPr txBox="1"/>
          <p:nvPr/>
        </p:nvSpPr>
        <p:spPr>
          <a:xfrm>
            <a:off x="2603945" y="1634928"/>
            <a:ext cx="69841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400" b="1">
                <a:solidFill>
                  <a:srgbClr val="40493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3600" i="1" dirty="0">
                <a:solidFill>
                  <a:srgbClr val="EFEFE7"/>
                </a:solidFill>
              </a:rPr>
              <a:t>Section Break Slide Title</a:t>
            </a:r>
            <a:endParaRPr lang="ko-KR" altLang="en-US" sz="3600" i="1" dirty="0">
              <a:solidFill>
                <a:srgbClr val="EFEFE7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92E2232-6395-446A-A756-5424178C5F51}"/>
              </a:ext>
            </a:extLst>
          </p:cNvPr>
          <p:cNvSpPr txBox="1"/>
          <p:nvPr/>
        </p:nvSpPr>
        <p:spPr>
          <a:xfrm>
            <a:off x="1283878" y="4207979"/>
            <a:ext cx="223950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EFEFE7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EFEFE7"/>
                </a:solidFill>
              </a:rPr>
              <a:t>amet</a:t>
            </a:r>
            <a:r>
              <a:rPr lang="en-US" altLang="ko-KR" sz="1400" dirty="0">
                <a:solidFill>
                  <a:srgbClr val="EFEFE7"/>
                </a:solidFill>
              </a:rPr>
              <a:t>, </a:t>
            </a:r>
            <a:r>
              <a:rPr lang="en-US" altLang="ko-KR" sz="1400" dirty="0" err="1">
                <a:solidFill>
                  <a:srgbClr val="EFEFE7"/>
                </a:solidFill>
              </a:rPr>
              <a:t>consectetur</a:t>
            </a:r>
            <a:r>
              <a:rPr lang="en-US" altLang="ko-KR" sz="1400" dirty="0">
                <a:solidFill>
                  <a:srgbClr val="EFEFE7"/>
                </a:solidFill>
              </a:rPr>
              <a:t> </a:t>
            </a:r>
            <a:r>
              <a:rPr lang="en-US" altLang="ko-KR" sz="1400" dirty="0" err="1">
                <a:solidFill>
                  <a:srgbClr val="EFEFE7"/>
                </a:solidFill>
              </a:rPr>
              <a:t>adipisicing</a:t>
            </a:r>
            <a:r>
              <a:rPr lang="en-US" altLang="ko-KR" sz="1400" dirty="0">
                <a:solidFill>
                  <a:srgbClr val="EFEFE7"/>
                </a:solidFill>
              </a:rPr>
              <a:t> </a:t>
            </a:r>
            <a:r>
              <a:rPr lang="en-US" altLang="ko-KR" sz="1400" dirty="0" err="1">
                <a:solidFill>
                  <a:srgbClr val="EFEFE7"/>
                </a:solidFill>
              </a:rPr>
              <a:t>elit</a:t>
            </a:r>
            <a:r>
              <a:rPr lang="en-US" altLang="ko-KR" sz="1400" dirty="0">
                <a:solidFill>
                  <a:srgbClr val="EFEFE7"/>
                </a:solidFill>
              </a:rPr>
              <a:t>, sed do </a:t>
            </a:r>
            <a:r>
              <a:rPr lang="en-US" altLang="ko-KR" sz="1400" dirty="0" err="1">
                <a:solidFill>
                  <a:srgbClr val="EFEFE7"/>
                </a:solidFill>
              </a:rPr>
              <a:t>eiusmod</a:t>
            </a:r>
            <a:r>
              <a:rPr lang="en-US" altLang="ko-KR" sz="1400" dirty="0">
                <a:solidFill>
                  <a:srgbClr val="EFEFE7"/>
                </a:solidFill>
              </a:rPr>
              <a:t> </a:t>
            </a:r>
            <a:r>
              <a:rPr lang="en-US" altLang="ko-KR" sz="1400" dirty="0" err="1">
                <a:solidFill>
                  <a:srgbClr val="EFEFE7"/>
                </a:solidFill>
              </a:rPr>
              <a:t>tempor</a:t>
            </a:r>
            <a:endParaRPr lang="ko-KR" altLang="en-US" sz="1400" dirty="0">
              <a:solidFill>
                <a:srgbClr val="EFEFE7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7BF68C6F-2E49-4E00-A2FE-362A28990501}"/>
              </a:ext>
            </a:extLst>
          </p:cNvPr>
          <p:cNvSpPr/>
          <p:nvPr/>
        </p:nvSpPr>
        <p:spPr>
          <a:xfrm>
            <a:off x="1283878" y="3776590"/>
            <a:ext cx="223950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>
                <a:solidFill>
                  <a:srgbClr val="EFEFE7"/>
                </a:solidFill>
                <a:latin typeface="+mj-lt"/>
              </a:rPr>
              <a:t>Lorem ipsum</a:t>
            </a:r>
            <a:endParaRPr lang="ko-KR" altLang="en-US" sz="2000" b="1" dirty="0">
              <a:solidFill>
                <a:srgbClr val="EFEFE7"/>
              </a:solidFill>
              <a:latin typeface="+mj-lt"/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F0F70918-D300-426A-A243-A7F001807F28}"/>
              </a:ext>
            </a:extLst>
          </p:cNvPr>
          <p:cNvSpPr/>
          <p:nvPr/>
        </p:nvSpPr>
        <p:spPr>
          <a:xfrm>
            <a:off x="2042928" y="3256754"/>
            <a:ext cx="72140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800" b="1" dirty="0">
                <a:solidFill>
                  <a:srgbClr val="EFEFE7"/>
                </a:solidFill>
                <a:latin typeface="+mj-lt"/>
              </a:rPr>
              <a:t>01</a:t>
            </a:r>
            <a:endParaRPr lang="ko-KR" altLang="en-US" sz="2800" b="1" dirty="0">
              <a:solidFill>
                <a:srgbClr val="EFEFE7"/>
              </a:solidFill>
              <a:latin typeface="+mj-lt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90CDF6C-988C-46B7-B020-9D52C919BBF4}"/>
              </a:ext>
            </a:extLst>
          </p:cNvPr>
          <p:cNvSpPr txBox="1"/>
          <p:nvPr/>
        </p:nvSpPr>
        <p:spPr>
          <a:xfrm>
            <a:off x="3745459" y="4207979"/>
            <a:ext cx="223950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EFEFE7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EFEFE7"/>
                </a:solidFill>
              </a:rPr>
              <a:t>amet</a:t>
            </a:r>
            <a:r>
              <a:rPr lang="en-US" altLang="ko-KR" sz="1400" dirty="0">
                <a:solidFill>
                  <a:srgbClr val="EFEFE7"/>
                </a:solidFill>
              </a:rPr>
              <a:t>, </a:t>
            </a:r>
            <a:r>
              <a:rPr lang="en-US" altLang="ko-KR" sz="1400" dirty="0" err="1">
                <a:solidFill>
                  <a:srgbClr val="EFEFE7"/>
                </a:solidFill>
              </a:rPr>
              <a:t>consectetur</a:t>
            </a:r>
            <a:r>
              <a:rPr lang="en-US" altLang="ko-KR" sz="1400" dirty="0">
                <a:solidFill>
                  <a:srgbClr val="EFEFE7"/>
                </a:solidFill>
              </a:rPr>
              <a:t> </a:t>
            </a:r>
            <a:r>
              <a:rPr lang="en-US" altLang="ko-KR" sz="1400" dirty="0" err="1">
                <a:solidFill>
                  <a:srgbClr val="EFEFE7"/>
                </a:solidFill>
              </a:rPr>
              <a:t>adipisicing</a:t>
            </a:r>
            <a:r>
              <a:rPr lang="en-US" altLang="ko-KR" sz="1400" dirty="0">
                <a:solidFill>
                  <a:srgbClr val="EFEFE7"/>
                </a:solidFill>
              </a:rPr>
              <a:t> </a:t>
            </a:r>
            <a:r>
              <a:rPr lang="en-US" altLang="ko-KR" sz="1400" dirty="0" err="1">
                <a:solidFill>
                  <a:srgbClr val="EFEFE7"/>
                </a:solidFill>
              </a:rPr>
              <a:t>elit</a:t>
            </a:r>
            <a:r>
              <a:rPr lang="en-US" altLang="ko-KR" sz="1400" dirty="0">
                <a:solidFill>
                  <a:srgbClr val="EFEFE7"/>
                </a:solidFill>
              </a:rPr>
              <a:t>, sed do </a:t>
            </a:r>
            <a:r>
              <a:rPr lang="en-US" altLang="ko-KR" sz="1400" dirty="0" err="1">
                <a:solidFill>
                  <a:srgbClr val="EFEFE7"/>
                </a:solidFill>
              </a:rPr>
              <a:t>eiusmod</a:t>
            </a:r>
            <a:r>
              <a:rPr lang="en-US" altLang="ko-KR" sz="1400" dirty="0">
                <a:solidFill>
                  <a:srgbClr val="EFEFE7"/>
                </a:solidFill>
              </a:rPr>
              <a:t> </a:t>
            </a:r>
            <a:r>
              <a:rPr lang="en-US" altLang="ko-KR" sz="1400" dirty="0" err="1">
                <a:solidFill>
                  <a:srgbClr val="EFEFE7"/>
                </a:solidFill>
              </a:rPr>
              <a:t>tempor</a:t>
            </a:r>
            <a:endParaRPr lang="ko-KR" altLang="en-US" sz="1400" dirty="0">
              <a:solidFill>
                <a:srgbClr val="EFEFE7"/>
              </a:solidFill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3371634D-0ED8-417F-AEEC-876355DEDAA1}"/>
              </a:ext>
            </a:extLst>
          </p:cNvPr>
          <p:cNvSpPr/>
          <p:nvPr/>
        </p:nvSpPr>
        <p:spPr>
          <a:xfrm>
            <a:off x="3745459" y="3776590"/>
            <a:ext cx="223950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>
                <a:solidFill>
                  <a:srgbClr val="EFEFE7"/>
                </a:solidFill>
                <a:latin typeface="+mj-lt"/>
              </a:rPr>
              <a:t>Lorem ipsum</a:t>
            </a:r>
            <a:endParaRPr lang="ko-KR" altLang="en-US" sz="2000" b="1" dirty="0">
              <a:solidFill>
                <a:srgbClr val="EFEFE7"/>
              </a:solidFill>
              <a:latin typeface="+mj-lt"/>
            </a:endParaRP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B0CCE76F-8A0E-44C6-A9D5-A9222C87A235}"/>
              </a:ext>
            </a:extLst>
          </p:cNvPr>
          <p:cNvSpPr/>
          <p:nvPr/>
        </p:nvSpPr>
        <p:spPr>
          <a:xfrm>
            <a:off x="4504509" y="3256754"/>
            <a:ext cx="72140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800" b="1" dirty="0">
                <a:solidFill>
                  <a:srgbClr val="EFEFE7"/>
                </a:solidFill>
                <a:latin typeface="+mj-lt"/>
              </a:rPr>
              <a:t>02</a:t>
            </a:r>
            <a:endParaRPr lang="ko-KR" altLang="en-US" sz="2800" b="1" dirty="0">
              <a:solidFill>
                <a:srgbClr val="EFEFE7"/>
              </a:solidFill>
              <a:latin typeface="+mj-lt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715C162-3EC2-4841-858E-62655716A73A}"/>
              </a:ext>
            </a:extLst>
          </p:cNvPr>
          <p:cNvSpPr txBox="1"/>
          <p:nvPr/>
        </p:nvSpPr>
        <p:spPr>
          <a:xfrm>
            <a:off x="6207040" y="4207979"/>
            <a:ext cx="223950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EFEFE7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EFEFE7"/>
                </a:solidFill>
              </a:rPr>
              <a:t>amet</a:t>
            </a:r>
            <a:r>
              <a:rPr lang="en-US" altLang="ko-KR" sz="1400" dirty="0">
                <a:solidFill>
                  <a:srgbClr val="EFEFE7"/>
                </a:solidFill>
              </a:rPr>
              <a:t>, </a:t>
            </a:r>
            <a:r>
              <a:rPr lang="en-US" altLang="ko-KR" sz="1400" dirty="0" err="1">
                <a:solidFill>
                  <a:srgbClr val="EFEFE7"/>
                </a:solidFill>
              </a:rPr>
              <a:t>consectetur</a:t>
            </a:r>
            <a:r>
              <a:rPr lang="en-US" altLang="ko-KR" sz="1400" dirty="0">
                <a:solidFill>
                  <a:srgbClr val="EFEFE7"/>
                </a:solidFill>
              </a:rPr>
              <a:t> </a:t>
            </a:r>
            <a:r>
              <a:rPr lang="en-US" altLang="ko-KR" sz="1400" dirty="0" err="1">
                <a:solidFill>
                  <a:srgbClr val="EFEFE7"/>
                </a:solidFill>
              </a:rPr>
              <a:t>adipisicing</a:t>
            </a:r>
            <a:r>
              <a:rPr lang="en-US" altLang="ko-KR" sz="1400" dirty="0">
                <a:solidFill>
                  <a:srgbClr val="EFEFE7"/>
                </a:solidFill>
              </a:rPr>
              <a:t> </a:t>
            </a:r>
            <a:r>
              <a:rPr lang="en-US" altLang="ko-KR" sz="1400" dirty="0" err="1">
                <a:solidFill>
                  <a:srgbClr val="EFEFE7"/>
                </a:solidFill>
              </a:rPr>
              <a:t>elit</a:t>
            </a:r>
            <a:r>
              <a:rPr lang="en-US" altLang="ko-KR" sz="1400" dirty="0">
                <a:solidFill>
                  <a:srgbClr val="EFEFE7"/>
                </a:solidFill>
              </a:rPr>
              <a:t>, sed do </a:t>
            </a:r>
            <a:r>
              <a:rPr lang="en-US" altLang="ko-KR" sz="1400" dirty="0" err="1">
                <a:solidFill>
                  <a:srgbClr val="EFEFE7"/>
                </a:solidFill>
              </a:rPr>
              <a:t>eiusmod</a:t>
            </a:r>
            <a:r>
              <a:rPr lang="en-US" altLang="ko-KR" sz="1400" dirty="0">
                <a:solidFill>
                  <a:srgbClr val="EFEFE7"/>
                </a:solidFill>
              </a:rPr>
              <a:t> </a:t>
            </a:r>
            <a:r>
              <a:rPr lang="en-US" altLang="ko-KR" sz="1400" dirty="0" err="1">
                <a:solidFill>
                  <a:srgbClr val="EFEFE7"/>
                </a:solidFill>
              </a:rPr>
              <a:t>tempor</a:t>
            </a:r>
            <a:endParaRPr lang="ko-KR" altLang="en-US" sz="1400" dirty="0">
              <a:solidFill>
                <a:srgbClr val="EFEFE7"/>
              </a:solidFill>
            </a:endParaRP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BF2833EC-5100-4BEC-85B4-48C28273453E}"/>
              </a:ext>
            </a:extLst>
          </p:cNvPr>
          <p:cNvSpPr/>
          <p:nvPr/>
        </p:nvSpPr>
        <p:spPr>
          <a:xfrm>
            <a:off x="6207040" y="3776590"/>
            <a:ext cx="223950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>
                <a:solidFill>
                  <a:srgbClr val="EFEFE7"/>
                </a:solidFill>
                <a:latin typeface="+mj-lt"/>
              </a:rPr>
              <a:t>Lorem ipsum</a:t>
            </a:r>
            <a:endParaRPr lang="ko-KR" altLang="en-US" sz="2000" b="1" dirty="0">
              <a:solidFill>
                <a:srgbClr val="EFEFE7"/>
              </a:solidFill>
              <a:latin typeface="+mj-lt"/>
            </a:endParaRP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B75685B1-4D6F-4FB6-B610-2A9503722616}"/>
              </a:ext>
            </a:extLst>
          </p:cNvPr>
          <p:cNvSpPr/>
          <p:nvPr/>
        </p:nvSpPr>
        <p:spPr>
          <a:xfrm>
            <a:off x="6966090" y="3256754"/>
            <a:ext cx="72140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800" b="1" dirty="0">
                <a:solidFill>
                  <a:srgbClr val="EFEFE7"/>
                </a:solidFill>
                <a:latin typeface="+mj-lt"/>
              </a:rPr>
              <a:t>03</a:t>
            </a:r>
            <a:endParaRPr lang="ko-KR" altLang="en-US" sz="2800" b="1" dirty="0">
              <a:solidFill>
                <a:srgbClr val="EFEFE7"/>
              </a:solidFill>
              <a:latin typeface="+mj-lt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B8A974BA-CA7C-4DC4-A847-5E576AD57FE7}"/>
              </a:ext>
            </a:extLst>
          </p:cNvPr>
          <p:cNvSpPr txBox="1"/>
          <p:nvPr/>
        </p:nvSpPr>
        <p:spPr>
          <a:xfrm>
            <a:off x="8668620" y="4207979"/>
            <a:ext cx="223950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EFEFE7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EFEFE7"/>
                </a:solidFill>
              </a:rPr>
              <a:t>amet</a:t>
            </a:r>
            <a:r>
              <a:rPr lang="en-US" altLang="ko-KR" sz="1400" dirty="0">
                <a:solidFill>
                  <a:srgbClr val="EFEFE7"/>
                </a:solidFill>
              </a:rPr>
              <a:t>, </a:t>
            </a:r>
            <a:r>
              <a:rPr lang="en-US" altLang="ko-KR" sz="1400" dirty="0" err="1">
                <a:solidFill>
                  <a:srgbClr val="EFEFE7"/>
                </a:solidFill>
              </a:rPr>
              <a:t>consectetur</a:t>
            </a:r>
            <a:r>
              <a:rPr lang="en-US" altLang="ko-KR" sz="1400" dirty="0">
                <a:solidFill>
                  <a:srgbClr val="EFEFE7"/>
                </a:solidFill>
              </a:rPr>
              <a:t> </a:t>
            </a:r>
            <a:r>
              <a:rPr lang="en-US" altLang="ko-KR" sz="1400" dirty="0" err="1">
                <a:solidFill>
                  <a:srgbClr val="EFEFE7"/>
                </a:solidFill>
              </a:rPr>
              <a:t>adipisicing</a:t>
            </a:r>
            <a:r>
              <a:rPr lang="en-US" altLang="ko-KR" sz="1400" dirty="0">
                <a:solidFill>
                  <a:srgbClr val="EFEFE7"/>
                </a:solidFill>
              </a:rPr>
              <a:t> </a:t>
            </a:r>
            <a:r>
              <a:rPr lang="en-US" altLang="ko-KR" sz="1400" dirty="0" err="1">
                <a:solidFill>
                  <a:srgbClr val="EFEFE7"/>
                </a:solidFill>
              </a:rPr>
              <a:t>elit</a:t>
            </a:r>
            <a:r>
              <a:rPr lang="en-US" altLang="ko-KR" sz="1400" dirty="0">
                <a:solidFill>
                  <a:srgbClr val="EFEFE7"/>
                </a:solidFill>
              </a:rPr>
              <a:t>, sed do </a:t>
            </a:r>
            <a:r>
              <a:rPr lang="en-US" altLang="ko-KR" sz="1400" dirty="0" err="1">
                <a:solidFill>
                  <a:srgbClr val="EFEFE7"/>
                </a:solidFill>
              </a:rPr>
              <a:t>eiusmod</a:t>
            </a:r>
            <a:r>
              <a:rPr lang="en-US" altLang="ko-KR" sz="1400" dirty="0">
                <a:solidFill>
                  <a:srgbClr val="EFEFE7"/>
                </a:solidFill>
              </a:rPr>
              <a:t> </a:t>
            </a:r>
            <a:r>
              <a:rPr lang="en-US" altLang="ko-KR" sz="1400" dirty="0" err="1">
                <a:solidFill>
                  <a:srgbClr val="EFEFE7"/>
                </a:solidFill>
              </a:rPr>
              <a:t>tempor</a:t>
            </a:r>
            <a:endParaRPr lang="ko-KR" altLang="en-US" sz="1400" dirty="0">
              <a:solidFill>
                <a:srgbClr val="EFEFE7"/>
              </a:solidFill>
            </a:endParaRPr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F294995C-3DD5-4D9A-B31E-2D950762AAB9}"/>
              </a:ext>
            </a:extLst>
          </p:cNvPr>
          <p:cNvSpPr/>
          <p:nvPr/>
        </p:nvSpPr>
        <p:spPr>
          <a:xfrm>
            <a:off x="8668620" y="3776590"/>
            <a:ext cx="223950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>
                <a:solidFill>
                  <a:srgbClr val="EFEFE7"/>
                </a:solidFill>
                <a:latin typeface="+mj-lt"/>
              </a:rPr>
              <a:t>Lorem ipsum</a:t>
            </a:r>
            <a:endParaRPr lang="ko-KR" altLang="en-US" sz="2000" b="1" dirty="0">
              <a:solidFill>
                <a:srgbClr val="EFEFE7"/>
              </a:solidFill>
              <a:latin typeface="+mj-lt"/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E2631B6D-0462-4977-A954-C8A8EE157343}"/>
              </a:ext>
            </a:extLst>
          </p:cNvPr>
          <p:cNvSpPr/>
          <p:nvPr/>
        </p:nvSpPr>
        <p:spPr>
          <a:xfrm>
            <a:off x="9427670" y="3256754"/>
            <a:ext cx="72140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800" b="1" dirty="0">
                <a:solidFill>
                  <a:srgbClr val="EFEFE7"/>
                </a:solidFill>
                <a:latin typeface="+mj-lt"/>
              </a:rPr>
              <a:t>04</a:t>
            </a:r>
            <a:endParaRPr lang="ko-KR" altLang="en-US" sz="2800" b="1" dirty="0">
              <a:solidFill>
                <a:srgbClr val="EFEFE7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581180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58B16CA-68BE-4F94-A4AD-4B3413AA8EA8}"/>
              </a:ext>
            </a:extLst>
          </p:cNvPr>
          <p:cNvSpPr txBox="1"/>
          <p:nvPr/>
        </p:nvSpPr>
        <p:spPr>
          <a:xfrm>
            <a:off x="1828800" y="1195534"/>
            <a:ext cx="853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400" b="1">
                <a:solidFill>
                  <a:srgbClr val="40493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i="1" dirty="0">
                <a:solidFill>
                  <a:srgbClr val="EFEFE7"/>
                </a:solidFill>
              </a:rPr>
              <a:t>Your Slide Title Here</a:t>
            </a:r>
            <a:endParaRPr lang="ko-KR" altLang="en-US" sz="2800" i="1" dirty="0">
              <a:solidFill>
                <a:srgbClr val="EFEFE7"/>
              </a:solidFill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9B9EA044-4CF3-4404-A787-920015BCEBBE}"/>
              </a:ext>
            </a:extLst>
          </p:cNvPr>
          <p:cNvSpPr/>
          <p:nvPr/>
        </p:nvSpPr>
        <p:spPr>
          <a:xfrm>
            <a:off x="1828799" y="4278201"/>
            <a:ext cx="402519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EFEFE7"/>
                </a:solidFill>
              </a:rPr>
              <a:t>Lorem ipsum</a:t>
            </a:r>
            <a:endParaRPr lang="ko-KR" altLang="en-US" sz="2000" dirty="0">
              <a:solidFill>
                <a:srgbClr val="EFEFE7"/>
              </a:solidFill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70A73AE5-BFDA-4932-95BD-F13C25AFCE24}"/>
              </a:ext>
            </a:extLst>
          </p:cNvPr>
          <p:cNvSpPr/>
          <p:nvPr/>
        </p:nvSpPr>
        <p:spPr>
          <a:xfrm>
            <a:off x="1828800" y="4784161"/>
            <a:ext cx="402519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rgbClr val="EFEFE7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EFEFE7"/>
                </a:solidFill>
              </a:rPr>
              <a:t>amet</a:t>
            </a:r>
            <a:r>
              <a:rPr lang="en-US" altLang="ko-KR" sz="1400" dirty="0">
                <a:solidFill>
                  <a:srgbClr val="EFEFE7"/>
                </a:solidFill>
              </a:rPr>
              <a:t>, </a:t>
            </a:r>
            <a:r>
              <a:rPr lang="en-US" altLang="ko-KR" sz="1400" dirty="0" err="1">
                <a:solidFill>
                  <a:srgbClr val="EFEFE7"/>
                </a:solidFill>
              </a:rPr>
              <a:t>consectetur</a:t>
            </a:r>
            <a:r>
              <a:rPr lang="en-US" altLang="ko-KR" sz="1400" dirty="0">
                <a:solidFill>
                  <a:srgbClr val="EFEFE7"/>
                </a:solidFill>
              </a:rPr>
              <a:t> </a:t>
            </a:r>
            <a:r>
              <a:rPr lang="en-US" altLang="ko-KR" sz="1400" dirty="0" err="1">
                <a:solidFill>
                  <a:srgbClr val="EFEFE7"/>
                </a:solidFill>
              </a:rPr>
              <a:t>adipiscing</a:t>
            </a:r>
            <a:r>
              <a:rPr lang="en-US" altLang="ko-KR" sz="1400" dirty="0">
                <a:solidFill>
                  <a:srgbClr val="EFEFE7"/>
                </a:solidFill>
              </a:rPr>
              <a:t> </a:t>
            </a:r>
            <a:r>
              <a:rPr lang="en-US" altLang="ko-KR" sz="1400" dirty="0" err="1">
                <a:solidFill>
                  <a:srgbClr val="EFEFE7"/>
                </a:solidFill>
              </a:rPr>
              <a:t>elit</a:t>
            </a:r>
            <a:r>
              <a:rPr lang="en-US" altLang="ko-KR" sz="1400" dirty="0">
                <a:solidFill>
                  <a:srgbClr val="EFEFE7"/>
                </a:solidFill>
              </a:rPr>
              <a:t>, sed do </a:t>
            </a:r>
            <a:r>
              <a:rPr lang="en-US" altLang="ko-KR" sz="1400" dirty="0" err="1">
                <a:solidFill>
                  <a:srgbClr val="EFEFE7"/>
                </a:solidFill>
              </a:rPr>
              <a:t>eiusmod</a:t>
            </a:r>
            <a:r>
              <a:rPr lang="en-US" altLang="ko-KR" sz="1400" dirty="0">
                <a:solidFill>
                  <a:srgbClr val="EFEFE7"/>
                </a:solidFill>
              </a:rPr>
              <a:t> </a:t>
            </a:r>
            <a:r>
              <a:rPr lang="en-US" altLang="ko-KR" sz="1400" dirty="0" err="1">
                <a:solidFill>
                  <a:srgbClr val="EFEFE7"/>
                </a:solidFill>
              </a:rPr>
              <a:t>tempor</a:t>
            </a:r>
            <a:r>
              <a:rPr lang="en-US" altLang="ko-KR" sz="1400" dirty="0">
                <a:solidFill>
                  <a:srgbClr val="EFEFE7"/>
                </a:solidFill>
              </a:rPr>
              <a:t> </a:t>
            </a:r>
            <a:r>
              <a:rPr lang="en-US" altLang="ko-KR" sz="1400" dirty="0" err="1">
                <a:solidFill>
                  <a:srgbClr val="EFEFE7"/>
                </a:solidFill>
              </a:rPr>
              <a:t>incididunt</a:t>
            </a:r>
            <a:r>
              <a:rPr lang="en-US" altLang="ko-KR" sz="1400" dirty="0">
                <a:solidFill>
                  <a:srgbClr val="EFEFE7"/>
                </a:solidFill>
              </a:rPr>
              <a:t> </a:t>
            </a:r>
            <a:r>
              <a:rPr lang="en-US" altLang="ko-KR" sz="1400" dirty="0" err="1">
                <a:solidFill>
                  <a:srgbClr val="EFEFE7"/>
                </a:solidFill>
              </a:rPr>
              <a:t>ut</a:t>
            </a:r>
            <a:r>
              <a:rPr lang="en-US" altLang="ko-KR" sz="1400" dirty="0">
                <a:solidFill>
                  <a:srgbClr val="EFEFE7"/>
                </a:solidFill>
              </a:rPr>
              <a:t> </a:t>
            </a:r>
            <a:r>
              <a:rPr lang="en-US" altLang="ko-KR" sz="1400" dirty="0" err="1">
                <a:solidFill>
                  <a:srgbClr val="EFEFE7"/>
                </a:solidFill>
              </a:rPr>
              <a:t>labore</a:t>
            </a:r>
            <a:r>
              <a:rPr lang="en-US" altLang="ko-KR" sz="1400" dirty="0">
                <a:solidFill>
                  <a:srgbClr val="EFEFE7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EFEFE7"/>
                </a:solidFill>
              </a:rPr>
              <a:t>aliqua</a:t>
            </a:r>
            <a:r>
              <a:rPr lang="en-US" altLang="ko-KR" sz="1400" dirty="0">
                <a:solidFill>
                  <a:srgbClr val="EFEFE7"/>
                </a:solidFill>
              </a:rPr>
              <a:t>. 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47891D4D-2521-4614-8832-D4D0A9BA875D}"/>
              </a:ext>
            </a:extLst>
          </p:cNvPr>
          <p:cNvSpPr/>
          <p:nvPr/>
        </p:nvSpPr>
        <p:spPr>
          <a:xfrm>
            <a:off x="6405265" y="4278201"/>
            <a:ext cx="402519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EFEFE7"/>
                </a:solidFill>
              </a:rPr>
              <a:t>Lorem ipsum</a:t>
            </a:r>
            <a:endParaRPr lang="ko-KR" altLang="en-US" sz="2000" dirty="0">
              <a:solidFill>
                <a:srgbClr val="EFEFE7"/>
              </a:solidFill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B010F1D7-F30A-495B-8E00-5787AE9A777A}"/>
              </a:ext>
            </a:extLst>
          </p:cNvPr>
          <p:cNvSpPr/>
          <p:nvPr/>
        </p:nvSpPr>
        <p:spPr>
          <a:xfrm>
            <a:off x="6405266" y="4784161"/>
            <a:ext cx="402519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rgbClr val="EFEFE7"/>
                </a:solidFill>
              </a:rPr>
              <a:t>Ut </a:t>
            </a:r>
            <a:r>
              <a:rPr lang="en-US" altLang="ko-KR" sz="1400" dirty="0" err="1">
                <a:solidFill>
                  <a:srgbClr val="EFEFE7"/>
                </a:solidFill>
              </a:rPr>
              <a:t>enim</a:t>
            </a:r>
            <a:r>
              <a:rPr lang="en-US" altLang="ko-KR" sz="1400" dirty="0">
                <a:solidFill>
                  <a:srgbClr val="EFEFE7"/>
                </a:solidFill>
              </a:rPr>
              <a:t> ad minim </a:t>
            </a:r>
            <a:r>
              <a:rPr lang="en-US" altLang="ko-KR" sz="1400" dirty="0" err="1">
                <a:solidFill>
                  <a:srgbClr val="EFEFE7"/>
                </a:solidFill>
              </a:rPr>
              <a:t>veniam</a:t>
            </a:r>
            <a:r>
              <a:rPr lang="en-US" altLang="ko-KR" sz="1400" dirty="0">
                <a:solidFill>
                  <a:srgbClr val="EFEFE7"/>
                </a:solidFill>
              </a:rPr>
              <a:t>, </a:t>
            </a:r>
            <a:r>
              <a:rPr lang="en-US" altLang="ko-KR" sz="1400" dirty="0" err="1">
                <a:solidFill>
                  <a:srgbClr val="EFEFE7"/>
                </a:solidFill>
              </a:rPr>
              <a:t>quis</a:t>
            </a:r>
            <a:r>
              <a:rPr lang="en-US" altLang="ko-KR" sz="1400" dirty="0">
                <a:solidFill>
                  <a:srgbClr val="EFEFE7"/>
                </a:solidFill>
              </a:rPr>
              <a:t> </a:t>
            </a:r>
            <a:r>
              <a:rPr lang="en-US" altLang="ko-KR" sz="1400" dirty="0" err="1">
                <a:solidFill>
                  <a:srgbClr val="EFEFE7"/>
                </a:solidFill>
              </a:rPr>
              <a:t>nostrud</a:t>
            </a:r>
            <a:r>
              <a:rPr lang="en-US" altLang="ko-KR" sz="1400" dirty="0">
                <a:solidFill>
                  <a:srgbClr val="EFEFE7"/>
                </a:solidFill>
              </a:rPr>
              <a:t> exercitation </a:t>
            </a:r>
            <a:r>
              <a:rPr lang="en-US" altLang="ko-KR" sz="1400" dirty="0" err="1">
                <a:solidFill>
                  <a:srgbClr val="EFEFE7"/>
                </a:solidFill>
              </a:rPr>
              <a:t>ullamco</a:t>
            </a:r>
            <a:r>
              <a:rPr lang="en-US" altLang="ko-KR" sz="1400" dirty="0">
                <a:solidFill>
                  <a:srgbClr val="EFEFE7"/>
                </a:solidFill>
              </a:rPr>
              <a:t> </a:t>
            </a:r>
            <a:r>
              <a:rPr lang="en-US" altLang="ko-KR" sz="1400" dirty="0" err="1">
                <a:solidFill>
                  <a:srgbClr val="EFEFE7"/>
                </a:solidFill>
              </a:rPr>
              <a:t>laboris</a:t>
            </a:r>
            <a:r>
              <a:rPr lang="en-US" altLang="ko-KR" sz="1400" dirty="0">
                <a:solidFill>
                  <a:srgbClr val="EFEFE7"/>
                </a:solidFill>
              </a:rPr>
              <a:t> nisi </a:t>
            </a:r>
            <a:r>
              <a:rPr lang="en-US" altLang="ko-KR" sz="1400" dirty="0" err="1">
                <a:solidFill>
                  <a:srgbClr val="EFEFE7"/>
                </a:solidFill>
              </a:rPr>
              <a:t>ut</a:t>
            </a:r>
            <a:r>
              <a:rPr lang="en-US" altLang="ko-KR" sz="1400" dirty="0">
                <a:solidFill>
                  <a:srgbClr val="EFEFE7"/>
                </a:solidFill>
              </a:rPr>
              <a:t> </a:t>
            </a:r>
            <a:r>
              <a:rPr lang="en-US" altLang="ko-KR" sz="1400" dirty="0" err="1">
                <a:solidFill>
                  <a:srgbClr val="EFEFE7"/>
                </a:solidFill>
              </a:rPr>
              <a:t>aliquip</a:t>
            </a:r>
            <a:r>
              <a:rPr lang="en-US" altLang="ko-KR" sz="1400" dirty="0">
                <a:solidFill>
                  <a:srgbClr val="EFEFE7"/>
                </a:solidFill>
              </a:rPr>
              <a:t> ex</a:t>
            </a:r>
          </a:p>
        </p:txBody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1D56F84E-C7F2-4CF5-82A5-8491C80ADE1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CC615C7B-625F-46BE-8709-6B710EB1FC2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29183152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BF08AAE-C357-4272-8EC0-CA39E2673634}"/>
              </a:ext>
            </a:extLst>
          </p:cNvPr>
          <p:cNvSpPr txBox="1"/>
          <p:nvPr/>
        </p:nvSpPr>
        <p:spPr>
          <a:xfrm>
            <a:off x="5822301" y="1353660"/>
            <a:ext cx="47267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400" b="1">
                <a:solidFill>
                  <a:srgbClr val="40493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algn="l"/>
            <a:r>
              <a:rPr lang="en-US" altLang="ko-KR" sz="2800" i="1" dirty="0">
                <a:solidFill>
                  <a:srgbClr val="EFEFE7"/>
                </a:solidFill>
              </a:rPr>
              <a:t>Make Your Title</a:t>
            </a:r>
            <a:endParaRPr lang="ko-KR" altLang="en-US" sz="2800" i="1" dirty="0">
              <a:solidFill>
                <a:srgbClr val="EFEFE7"/>
              </a:solidFill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A0B61325-4458-42BA-AC0D-D14208315A3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4" name="타원 3">
            <a:extLst>
              <a:ext uri="{FF2B5EF4-FFF2-40B4-BE49-F238E27FC236}">
                <a16:creationId xmlns:a16="http://schemas.microsoft.com/office/drawing/2014/main" id="{6E5D4820-CE0B-4DFC-A1B6-82FA3210902E}"/>
              </a:ext>
            </a:extLst>
          </p:cNvPr>
          <p:cNvSpPr/>
          <p:nvPr/>
        </p:nvSpPr>
        <p:spPr>
          <a:xfrm>
            <a:off x="5952995" y="2291605"/>
            <a:ext cx="910306" cy="910306"/>
          </a:xfrm>
          <a:prstGeom prst="ellipse">
            <a:avLst/>
          </a:prstGeom>
          <a:solidFill>
            <a:srgbClr val="EFEFE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513AA9CF-9AA0-4D53-B87E-DD946E9DC1E4}"/>
              </a:ext>
            </a:extLst>
          </p:cNvPr>
          <p:cNvGrpSpPr/>
          <p:nvPr/>
        </p:nvGrpSpPr>
        <p:grpSpPr>
          <a:xfrm>
            <a:off x="6277839" y="2579848"/>
            <a:ext cx="233218" cy="311008"/>
            <a:chOff x="3471472" y="902398"/>
            <a:chExt cx="295275" cy="393763"/>
          </a:xfrm>
          <a:solidFill>
            <a:srgbClr val="204026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86282FE2-0507-4D11-960F-694A000F6127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1D7C65CB-167F-4921-B89B-4BD52ABE5FDC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447E6D1E-3123-48FB-B9B9-30A88E3969C2}"/>
              </a:ext>
            </a:extLst>
          </p:cNvPr>
          <p:cNvSpPr txBox="1"/>
          <p:nvPr/>
        </p:nvSpPr>
        <p:spPr>
          <a:xfrm>
            <a:off x="7140371" y="2647987"/>
            <a:ext cx="34086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400" dirty="0">
                <a:solidFill>
                  <a:srgbClr val="EFEFE7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EFEFE7"/>
                </a:solidFill>
              </a:rPr>
              <a:t>amet</a:t>
            </a:r>
            <a:r>
              <a:rPr lang="en-US" altLang="ko-KR" sz="1400" dirty="0">
                <a:solidFill>
                  <a:srgbClr val="EFEFE7"/>
                </a:solidFill>
              </a:rPr>
              <a:t>, </a:t>
            </a:r>
            <a:r>
              <a:rPr lang="en-US" altLang="ko-KR" sz="1400" dirty="0" err="1">
                <a:solidFill>
                  <a:srgbClr val="EFEFE7"/>
                </a:solidFill>
              </a:rPr>
              <a:t>consectetur</a:t>
            </a:r>
            <a:r>
              <a:rPr lang="en-US" altLang="ko-KR" sz="1400" dirty="0">
                <a:solidFill>
                  <a:srgbClr val="EFEFE7"/>
                </a:solidFill>
              </a:rPr>
              <a:t> </a:t>
            </a:r>
            <a:r>
              <a:rPr lang="en-US" altLang="ko-KR" sz="1400" dirty="0" err="1">
                <a:solidFill>
                  <a:srgbClr val="EFEFE7"/>
                </a:solidFill>
              </a:rPr>
              <a:t>adipiscing</a:t>
            </a:r>
            <a:r>
              <a:rPr lang="en-US" altLang="ko-KR" sz="1400" dirty="0">
                <a:solidFill>
                  <a:srgbClr val="EFEFE7"/>
                </a:solidFill>
              </a:rPr>
              <a:t> </a:t>
            </a:r>
            <a:r>
              <a:rPr lang="en-US" altLang="ko-KR" sz="1400" dirty="0" err="1">
                <a:solidFill>
                  <a:srgbClr val="EFEFE7"/>
                </a:solidFill>
              </a:rPr>
              <a:t>elit</a:t>
            </a:r>
            <a:r>
              <a:rPr lang="en-US" altLang="ko-KR" sz="1400" dirty="0">
                <a:solidFill>
                  <a:srgbClr val="EFEFE7"/>
                </a:solidFill>
              </a:rPr>
              <a:t>, sed do </a:t>
            </a:r>
            <a:r>
              <a:rPr lang="en-US" altLang="ko-KR" sz="1400" dirty="0" err="1">
                <a:solidFill>
                  <a:srgbClr val="EFEFE7"/>
                </a:solidFill>
              </a:rPr>
              <a:t>eiusmod</a:t>
            </a:r>
            <a:r>
              <a:rPr lang="en-US" altLang="ko-KR" sz="1400" dirty="0">
                <a:solidFill>
                  <a:srgbClr val="EFEFE7"/>
                </a:solidFill>
              </a:rPr>
              <a:t> </a:t>
            </a:r>
            <a:r>
              <a:rPr lang="en-US" altLang="ko-KR" sz="1400" dirty="0" err="1">
                <a:solidFill>
                  <a:srgbClr val="EFEFE7"/>
                </a:solidFill>
              </a:rPr>
              <a:t>tempor</a:t>
            </a:r>
            <a:endParaRPr lang="en-US" altLang="ko-KR" sz="1400" dirty="0">
              <a:solidFill>
                <a:srgbClr val="EFEFE7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3B8D7BAA-DAE6-4769-AA63-D325B31FE4F9}"/>
              </a:ext>
            </a:extLst>
          </p:cNvPr>
          <p:cNvSpPr/>
          <p:nvPr/>
        </p:nvSpPr>
        <p:spPr>
          <a:xfrm>
            <a:off x="7140370" y="2361325"/>
            <a:ext cx="34086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EFEFE7"/>
                </a:solidFill>
              </a:rPr>
              <a:t>Lorem ipsum</a:t>
            </a:r>
          </a:p>
        </p:txBody>
      </p:sp>
      <p:sp>
        <p:nvSpPr>
          <p:cNvPr id="10" name="타원 9">
            <a:extLst>
              <a:ext uri="{FF2B5EF4-FFF2-40B4-BE49-F238E27FC236}">
                <a16:creationId xmlns:a16="http://schemas.microsoft.com/office/drawing/2014/main" id="{BA0548CE-CEEE-4132-9224-D9839BBEEB71}"/>
              </a:ext>
            </a:extLst>
          </p:cNvPr>
          <p:cNvSpPr/>
          <p:nvPr/>
        </p:nvSpPr>
        <p:spPr>
          <a:xfrm>
            <a:off x="5952995" y="3454027"/>
            <a:ext cx="910306" cy="910306"/>
          </a:xfrm>
          <a:prstGeom prst="ellipse">
            <a:avLst/>
          </a:prstGeom>
          <a:solidFill>
            <a:srgbClr val="EFEFE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E819996B-3F5F-4D09-BC61-396BFE0D31E4}"/>
              </a:ext>
            </a:extLst>
          </p:cNvPr>
          <p:cNvGrpSpPr/>
          <p:nvPr/>
        </p:nvGrpSpPr>
        <p:grpSpPr>
          <a:xfrm>
            <a:off x="6253922" y="3754956"/>
            <a:ext cx="308450" cy="308448"/>
            <a:chOff x="752656" y="1562597"/>
            <a:chExt cx="390525" cy="390525"/>
          </a:xfrm>
          <a:solidFill>
            <a:srgbClr val="204026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6248F358-BDC3-4FC5-BD4A-79B4E329F783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8A02DA1F-B1F2-41F5-BCD5-2CACC7E7D94D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A210C6F9-1E36-435F-B272-80C625BC589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C9C1886C-C610-4943-A5B0-0A53C9736A01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11B95DE2-D715-45DF-9E98-22426123488A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020EAD1C-143F-4F15-BD6A-4645297CB361}"/>
              </a:ext>
            </a:extLst>
          </p:cNvPr>
          <p:cNvSpPr txBox="1"/>
          <p:nvPr/>
        </p:nvSpPr>
        <p:spPr>
          <a:xfrm>
            <a:off x="7140371" y="3811038"/>
            <a:ext cx="34086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400" dirty="0">
                <a:solidFill>
                  <a:srgbClr val="EFEFE7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EFEFE7"/>
                </a:solidFill>
              </a:rPr>
              <a:t>amet</a:t>
            </a:r>
            <a:r>
              <a:rPr lang="en-US" altLang="ko-KR" sz="1400" dirty="0">
                <a:solidFill>
                  <a:srgbClr val="EFEFE7"/>
                </a:solidFill>
              </a:rPr>
              <a:t>, </a:t>
            </a:r>
            <a:r>
              <a:rPr lang="en-US" altLang="ko-KR" sz="1400" dirty="0" err="1">
                <a:solidFill>
                  <a:srgbClr val="EFEFE7"/>
                </a:solidFill>
              </a:rPr>
              <a:t>consectetur</a:t>
            </a:r>
            <a:r>
              <a:rPr lang="en-US" altLang="ko-KR" sz="1400" dirty="0">
                <a:solidFill>
                  <a:srgbClr val="EFEFE7"/>
                </a:solidFill>
              </a:rPr>
              <a:t> </a:t>
            </a:r>
            <a:r>
              <a:rPr lang="en-US" altLang="ko-KR" sz="1400" dirty="0" err="1">
                <a:solidFill>
                  <a:srgbClr val="EFEFE7"/>
                </a:solidFill>
              </a:rPr>
              <a:t>adipiscing</a:t>
            </a:r>
            <a:r>
              <a:rPr lang="en-US" altLang="ko-KR" sz="1400" dirty="0">
                <a:solidFill>
                  <a:srgbClr val="EFEFE7"/>
                </a:solidFill>
              </a:rPr>
              <a:t> </a:t>
            </a:r>
            <a:r>
              <a:rPr lang="en-US" altLang="ko-KR" sz="1400" dirty="0" err="1">
                <a:solidFill>
                  <a:srgbClr val="EFEFE7"/>
                </a:solidFill>
              </a:rPr>
              <a:t>elit</a:t>
            </a:r>
            <a:r>
              <a:rPr lang="en-US" altLang="ko-KR" sz="1400" dirty="0">
                <a:solidFill>
                  <a:srgbClr val="EFEFE7"/>
                </a:solidFill>
              </a:rPr>
              <a:t>, sed do </a:t>
            </a:r>
            <a:r>
              <a:rPr lang="en-US" altLang="ko-KR" sz="1400" dirty="0" err="1">
                <a:solidFill>
                  <a:srgbClr val="EFEFE7"/>
                </a:solidFill>
              </a:rPr>
              <a:t>eiusmod</a:t>
            </a:r>
            <a:r>
              <a:rPr lang="en-US" altLang="ko-KR" sz="1400" dirty="0">
                <a:solidFill>
                  <a:srgbClr val="EFEFE7"/>
                </a:solidFill>
              </a:rPr>
              <a:t> </a:t>
            </a:r>
            <a:r>
              <a:rPr lang="en-US" altLang="ko-KR" sz="1400" dirty="0" err="1">
                <a:solidFill>
                  <a:srgbClr val="EFEFE7"/>
                </a:solidFill>
              </a:rPr>
              <a:t>tempor</a:t>
            </a:r>
            <a:endParaRPr lang="en-US" altLang="ko-KR" sz="1400" dirty="0">
              <a:solidFill>
                <a:srgbClr val="EFEFE7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E25EDEE9-3BE9-4C59-AD1B-C4DC6585B5E1}"/>
              </a:ext>
            </a:extLst>
          </p:cNvPr>
          <p:cNvSpPr/>
          <p:nvPr/>
        </p:nvSpPr>
        <p:spPr>
          <a:xfrm>
            <a:off x="7140370" y="3524376"/>
            <a:ext cx="34086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EFEFE7"/>
                </a:solidFill>
              </a:rPr>
              <a:t>Lorem ipsum</a:t>
            </a:r>
          </a:p>
        </p:txBody>
      </p:sp>
      <p:sp>
        <p:nvSpPr>
          <p:cNvPr id="19" name="타원 18">
            <a:extLst>
              <a:ext uri="{FF2B5EF4-FFF2-40B4-BE49-F238E27FC236}">
                <a16:creationId xmlns:a16="http://schemas.microsoft.com/office/drawing/2014/main" id="{992777FF-2F36-48D8-8553-49EDB09B5952}"/>
              </a:ext>
            </a:extLst>
          </p:cNvPr>
          <p:cNvSpPr/>
          <p:nvPr/>
        </p:nvSpPr>
        <p:spPr>
          <a:xfrm>
            <a:off x="5952995" y="4616450"/>
            <a:ext cx="910306" cy="910306"/>
          </a:xfrm>
          <a:prstGeom prst="ellipse">
            <a:avLst/>
          </a:prstGeom>
          <a:solidFill>
            <a:srgbClr val="EFEFE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0" name="자유형: 도형 19">
            <a:extLst>
              <a:ext uri="{FF2B5EF4-FFF2-40B4-BE49-F238E27FC236}">
                <a16:creationId xmlns:a16="http://schemas.microsoft.com/office/drawing/2014/main" id="{88B5EB95-6FC0-439C-9CAD-9AF54F1D9F67}"/>
              </a:ext>
            </a:extLst>
          </p:cNvPr>
          <p:cNvSpPr/>
          <p:nvPr/>
        </p:nvSpPr>
        <p:spPr>
          <a:xfrm>
            <a:off x="6272729" y="4956625"/>
            <a:ext cx="270838" cy="308452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rgbClr val="20402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3DD7261-5BA0-4A45-A2BD-0F9E988CC626}"/>
              </a:ext>
            </a:extLst>
          </p:cNvPr>
          <p:cNvSpPr txBox="1"/>
          <p:nvPr/>
        </p:nvSpPr>
        <p:spPr>
          <a:xfrm>
            <a:off x="7140371" y="4974090"/>
            <a:ext cx="34086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400" dirty="0">
                <a:solidFill>
                  <a:srgbClr val="EFEFE7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EFEFE7"/>
                </a:solidFill>
              </a:rPr>
              <a:t>amet</a:t>
            </a:r>
            <a:r>
              <a:rPr lang="en-US" altLang="ko-KR" sz="1400" dirty="0">
                <a:solidFill>
                  <a:srgbClr val="EFEFE7"/>
                </a:solidFill>
              </a:rPr>
              <a:t>, </a:t>
            </a:r>
            <a:r>
              <a:rPr lang="en-US" altLang="ko-KR" sz="1400" dirty="0" err="1">
                <a:solidFill>
                  <a:srgbClr val="EFEFE7"/>
                </a:solidFill>
              </a:rPr>
              <a:t>consectetur</a:t>
            </a:r>
            <a:r>
              <a:rPr lang="en-US" altLang="ko-KR" sz="1400" dirty="0">
                <a:solidFill>
                  <a:srgbClr val="EFEFE7"/>
                </a:solidFill>
              </a:rPr>
              <a:t> </a:t>
            </a:r>
            <a:r>
              <a:rPr lang="en-US" altLang="ko-KR" sz="1400" dirty="0" err="1">
                <a:solidFill>
                  <a:srgbClr val="EFEFE7"/>
                </a:solidFill>
              </a:rPr>
              <a:t>adipiscing</a:t>
            </a:r>
            <a:r>
              <a:rPr lang="en-US" altLang="ko-KR" sz="1400" dirty="0">
                <a:solidFill>
                  <a:srgbClr val="EFEFE7"/>
                </a:solidFill>
              </a:rPr>
              <a:t> </a:t>
            </a:r>
            <a:r>
              <a:rPr lang="en-US" altLang="ko-KR" sz="1400" dirty="0" err="1">
                <a:solidFill>
                  <a:srgbClr val="EFEFE7"/>
                </a:solidFill>
              </a:rPr>
              <a:t>elit</a:t>
            </a:r>
            <a:r>
              <a:rPr lang="en-US" altLang="ko-KR" sz="1400" dirty="0">
                <a:solidFill>
                  <a:srgbClr val="EFEFE7"/>
                </a:solidFill>
              </a:rPr>
              <a:t>, sed do </a:t>
            </a:r>
            <a:r>
              <a:rPr lang="en-US" altLang="ko-KR" sz="1400" dirty="0" err="1">
                <a:solidFill>
                  <a:srgbClr val="EFEFE7"/>
                </a:solidFill>
              </a:rPr>
              <a:t>eiusmod</a:t>
            </a:r>
            <a:r>
              <a:rPr lang="en-US" altLang="ko-KR" sz="1400" dirty="0">
                <a:solidFill>
                  <a:srgbClr val="EFEFE7"/>
                </a:solidFill>
              </a:rPr>
              <a:t> </a:t>
            </a:r>
            <a:r>
              <a:rPr lang="en-US" altLang="ko-KR" sz="1400" dirty="0" err="1">
                <a:solidFill>
                  <a:srgbClr val="EFEFE7"/>
                </a:solidFill>
              </a:rPr>
              <a:t>tempor</a:t>
            </a:r>
            <a:endParaRPr lang="en-US" altLang="ko-KR" sz="1400" dirty="0">
              <a:solidFill>
                <a:srgbClr val="EFEFE7"/>
              </a:solidFill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92C9D41C-8433-4D40-92D4-D4F7765E5735}"/>
              </a:ext>
            </a:extLst>
          </p:cNvPr>
          <p:cNvSpPr/>
          <p:nvPr/>
        </p:nvSpPr>
        <p:spPr>
          <a:xfrm>
            <a:off x="7140370" y="4687428"/>
            <a:ext cx="34086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EFEFE7"/>
                </a:solidFill>
              </a:rPr>
              <a:t>Lorem ipsum</a:t>
            </a:r>
          </a:p>
        </p:txBody>
      </p:sp>
      <p:pic>
        <p:nvPicPr>
          <p:cNvPr id="23" name="그림 22">
            <a:extLst>
              <a:ext uri="{FF2B5EF4-FFF2-40B4-BE49-F238E27FC236}">
                <a16:creationId xmlns:a16="http://schemas.microsoft.com/office/drawing/2014/main" id="{575F68BE-66E6-4B79-A26A-7A78FA7C251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822" r="20339"/>
          <a:stretch/>
        </p:blipFill>
        <p:spPr>
          <a:xfrm rot="10800000">
            <a:off x="0" y="4512169"/>
            <a:ext cx="2859314" cy="2345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4744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31F66F8-A961-42D2-B057-91B29904CA2A}"/>
              </a:ext>
            </a:extLst>
          </p:cNvPr>
          <p:cNvSpPr txBox="1"/>
          <p:nvPr/>
        </p:nvSpPr>
        <p:spPr>
          <a:xfrm>
            <a:off x="1828800" y="1195534"/>
            <a:ext cx="853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400" b="1">
                <a:solidFill>
                  <a:srgbClr val="40493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i="1" dirty="0">
                <a:solidFill>
                  <a:srgbClr val="EFEFE7"/>
                </a:solidFill>
              </a:rPr>
              <a:t>Subject Title</a:t>
            </a:r>
            <a:endParaRPr lang="ko-KR" altLang="en-US" sz="2800" i="1" dirty="0">
              <a:solidFill>
                <a:srgbClr val="EFEFE7"/>
              </a:solidFill>
            </a:endParaRPr>
          </a:p>
        </p:txBody>
      </p:sp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11DC5E41-6A59-43E5-BC62-6ACB37F0FC2D}"/>
              </a:ext>
            </a:extLst>
          </p:cNvPr>
          <p:cNvSpPr/>
          <p:nvPr/>
        </p:nvSpPr>
        <p:spPr>
          <a:xfrm>
            <a:off x="9442735" y="2572481"/>
            <a:ext cx="931780" cy="931777"/>
          </a:xfrm>
          <a:prstGeom prst="roundRect">
            <a:avLst/>
          </a:prstGeom>
          <a:solidFill>
            <a:srgbClr val="EFEFE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634204E3-3E30-45F8-85A1-EFE714294B7E}"/>
              </a:ext>
            </a:extLst>
          </p:cNvPr>
          <p:cNvSpPr/>
          <p:nvPr/>
        </p:nvSpPr>
        <p:spPr>
          <a:xfrm>
            <a:off x="8577748" y="3750518"/>
            <a:ext cx="26617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rgbClr val="EFEFE7"/>
                </a:solidFill>
              </a:rPr>
              <a:t>Lorem ipsum</a:t>
            </a:r>
            <a:endParaRPr lang="ko-KR" altLang="en-US" dirty="0">
              <a:solidFill>
                <a:srgbClr val="EFEFE7"/>
              </a:solidFill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EE6A2B7C-046D-410B-8C3E-1D2ABB591735}"/>
              </a:ext>
            </a:extLst>
          </p:cNvPr>
          <p:cNvSpPr/>
          <p:nvPr/>
        </p:nvSpPr>
        <p:spPr>
          <a:xfrm>
            <a:off x="8577748" y="4130993"/>
            <a:ext cx="26617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rgbClr val="EFEFE7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EFEFE7"/>
                </a:solidFill>
              </a:rPr>
              <a:t>amet</a:t>
            </a:r>
            <a:r>
              <a:rPr lang="en-US" altLang="ko-KR" sz="1200" dirty="0">
                <a:solidFill>
                  <a:srgbClr val="EFEFE7"/>
                </a:solidFill>
              </a:rPr>
              <a:t>, </a:t>
            </a:r>
            <a:r>
              <a:rPr lang="en-US" altLang="ko-KR" sz="1200" dirty="0" err="1">
                <a:solidFill>
                  <a:srgbClr val="EFEFE7"/>
                </a:solidFill>
              </a:rPr>
              <a:t>consectetur</a:t>
            </a:r>
            <a:r>
              <a:rPr lang="en-US" altLang="ko-KR" sz="1200" dirty="0">
                <a:solidFill>
                  <a:srgbClr val="EFEFE7"/>
                </a:solidFill>
              </a:rPr>
              <a:t> </a:t>
            </a:r>
            <a:r>
              <a:rPr lang="en-US" altLang="ko-KR" sz="1200" dirty="0" err="1">
                <a:solidFill>
                  <a:srgbClr val="EFEFE7"/>
                </a:solidFill>
              </a:rPr>
              <a:t>adipisicing</a:t>
            </a:r>
            <a:r>
              <a:rPr lang="en-US" altLang="ko-KR" sz="1200" dirty="0">
                <a:solidFill>
                  <a:srgbClr val="EFEFE7"/>
                </a:solidFill>
              </a:rPr>
              <a:t> </a:t>
            </a:r>
            <a:r>
              <a:rPr lang="en-US" altLang="ko-KR" sz="1200" dirty="0" err="1">
                <a:solidFill>
                  <a:srgbClr val="EFEFE7"/>
                </a:solidFill>
              </a:rPr>
              <a:t>elit</a:t>
            </a:r>
            <a:r>
              <a:rPr lang="en-US" altLang="ko-KR" sz="1200" dirty="0">
                <a:solidFill>
                  <a:srgbClr val="EFEFE7"/>
                </a:solidFill>
              </a:rPr>
              <a:t>, sed do </a:t>
            </a:r>
            <a:r>
              <a:rPr lang="en-US" altLang="ko-KR" sz="1200" dirty="0" err="1">
                <a:solidFill>
                  <a:srgbClr val="EFEFE7"/>
                </a:solidFill>
              </a:rPr>
              <a:t>eiusmod</a:t>
            </a:r>
            <a:r>
              <a:rPr lang="en-US" altLang="ko-KR" sz="1200" dirty="0">
                <a:solidFill>
                  <a:srgbClr val="EFEFE7"/>
                </a:solidFill>
              </a:rPr>
              <a:t> </a:t>
            </a:r>
            <a:r>
              <a:rPr lang="en-US" altLang="ko-KR" sz="1200" dirty="0" err="1">
                <a:solidFill>
                  <a:srgbClr val="EFEFE7"/>
                </a:solidFill>
              </a:rPr>
              <a:t>tempor</a:t>
            </a:r>
            <a:r>
              <a:rPr lang="en-US" altLang="ko-KR" sz="1200" dirty="0">
                <a:solidFill>
                  <a:srgbClr val="EFEFE7"/>
                </a:solidFill>
              </a:rPr>
              <a:t> </a:t>
            </a:r>
            <a:r>
              <a:rPr lang="en-US" altLang="ko-KR" sz="1200" dirty="0" err="1">
                <a:solidFill>
                  <a:srgbClr val="EFEFE7"/>
                </a:solidFill>
              </a:rPr>
              <a:t>incididunt</a:t>
            </a:r>
            <a:r>
              <a:rPr lang="en-US" altLang="ko-KR" sz="1200" dirty="0">
                <a:solidFill>
                  <a:srgbClr val="EFEFE7"/>
                </a:solidFill>
              </a:rPr>
              <a:t> </a:t>
            </a:r>
            <a:r>
              <a:rPr lang="en-US" altLang="ko-KR" sz="1200" dirty="0" err="1">
                <a:solidFill>
                  <a:srgbClr val="EFEFE7"/>
                </a:solidFill>
              </a:rPr>
              <a:t>ut</a:t>
            </a:r>
            <a:r>
              <a:rPr lang="en-US" altLang="ko-KR" sz="1200" dirty="0">
                <a:solidFill>
                  <a:srgbClr val="EFEFE7"/>
                </a:solidFill>
              </a:rPr>
              <a:t> </a:t>
            </a:r>
            <a:r>
              <a:rPr lang="en-US" altLang="ko-KR" sz="1200" dirty="0" err="1">
                <a:solidFill>
                  <a:srgbClr val="EFEFE7"/>
                </a:solidFill>
              </a:rPr>
              <a:t>labore</a:t>
            </a:r>
            <a:r>
              <a:rPr lang="en-US" altLang="ko-KR" sz="1200" dirty="0">
                <a:solidFill>
                  <a:srgbClr val="EFEFE7"/>
                </a:solidFill>
              </a:rPr>
              <a:t> </a:t>
            </a:r>
            <a:r>
              <a:rPr lang="en-US" altLang="ko-KR" sz="1200" dirty="0" err="1">
                <a:solidFill>
                  <a:srgbClr val="EFEFE7"/>
                </a:solidFill>
              </a:rPr>
              <a:t>edsafsdat</a:t>
            </a:r>
            <a:r>
              <a:rPr lang="en-US" altLang="ko-KR" sz="1200" dirty="0">
                <a:solidFill>
                  <a:srgbClr val="EFEFE7"/>
                </a:solidFill>
              </a:rPr>
              <a:t> dolore magna </a:t>
            </a:r>
            <a:r>
              <a:rPr lang="en-US" altLang="ko-KR" sz="1200" dirty="0" err="1">
                <a:solidFill>
                  <a:srgbClr val="EFEFE7"/>
                </a:solidFill>
              </a:rPr>
              <a:t>aliqua</a:t>
            </a:r>
            <a:r>
              <a:rPr lang="en-US" altLang="ko-KR" sz="1200" dirty="0">
                <a:solidFill>
                  <a:srgbClr val="EFEFE7"/>
                </a:solidFill>
              </a:rPr>
              <a:t>.</a:t>
            </a:r>
            <a:endParaRPr lang="ko-KR" altLang="en-US" sz="1200" dirty="0">
              <a:solidFill>
                <a:srgbClr val="EFEFE7"/>
              </a:solidFill>
            </a:endParaRPr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9B4280CC-ABF2-4C95-9959-7DE925F1BCC6}"/>
              </a:ext>
            </a:extLst>
          </p:cNvPr>
          <p:cNvSpPr/>
          <p:nvPr/>
        </p:nvSpPr>
        <p:spPr>
          <a:xfrm>
            <a:off x="1817488" y="2572481"/>
            <a:ext cx="931780" cy="931777"/>
          </a:xfrm>
          <a:prstGeom prst="roundRect">
            <a:avLst/>
          </a:prstGeom>
          <a:solidFill>
            <a:srgbClr val="EFEFE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11C7C00C-FE80-43C9-AB84-28BDE8664601}"/>
              </a:ext>
            </a:extLst>
          </p:cNvPr>
          <p:cNvSpPr/>
          <p:nvPr/>
        </p:nvSpPr>
        <p:spPr>
          <a:xfrm>
            <a:off x="952501" y="3750518"/>
            <a:ext cx="26617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rgbClr val="EFEFE7"/>
                </a:solidFill>
              </a:rPr>
              <a:t>Lorem ipsum</a:t>
            </a:r>
            <a:endParaRPr lang="ko-KR" altLang="en-US" dirty="0">
              <a:solidFill>
                <a:srgbClr val="EFEFE7"/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8DD46BAF-981D-4CD9-AD4D-D9857A15DFD6}"/>
              </a:ext>
            </a:extLst>
          </p:cNvPr>
          <p:cNvSpPr/>
          <p:nvPr/>
        </p:nvSpPr>
        <p:spPr>
          <a:xfrm>
            <a:off x="952501" y="4130993"/>
            <a:ext cx="26617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rgbClr val="EFEFE7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EFEFE7"/>
                </a:solidFill>
              </a:rPr>
              <a:t>amet</a:t>
            </a:r>
            <a:r>
              <a:rPr lang="en-US" altLang="ko-KR" sz="1200" dirty="0">
                <a:solidFill>
                  <a:srgbClr val="EFEFE7"/>
                </a:solidFill>
              </a:rPr>
              <a:t>, </a:t>
            </a:r>
            <a:r>
              <a:rPr lang="en-US" altLang="ko-KR" sz="1200" dirty="0" err="1">
                <a:solidFill>
                  <a:srgbClr val="EFEFE7"/>
                </a:solidFill>
              </a:rPr>
              <a:t>consectetur</a:t>
            </a:r>
            <a:r>
              <a:rPr lang="en-US" altLang="ko-KR" sz="1200" dirty="0">
                <a:solidFill>
                  <a:srgbClr val="EFEFE7"/>
                </a:solidFill>
              </a:rPr>
              <a:t> </a:t>
            </a:r>
            <a:r>
              <a:rPr lang="en-US" altLang="ko-KR" sz="1200" dirty="0" err="1">
                <a:solidFill>
                  <a:srgbClr val="EFEFE7"/>
                </a:solidFill>
              </a:rPr>
              <a:t>adipisicing</a:t>
            </a:r>
            <a:r>
              <a:rPr lang="en-US" altLang="ko-KR" sz="1200" dirty="0">
                <a:solidFill>
                  <a:srgbClr val="EFEFE7"/>
                </a:solidFill>
              </a:rPr>
              <a:t> </a:t>
            </a:r>
            <a:r>
              <a:rPr lang="en-US" altLang="ko-KR" sz="1200" dirty="0" err="1">
                <a:solidFill>
                  <a:srgbClr val="EFEFE7"/>
                </a:solidFill>
              </a:rPr>
              <a:t>elit</a:t>
            </a:r>
            <a:r>
              <a:rPr lang="en-US" altLang="ko-KR" sz="1200" dirty="0">
                <a:solidFill>
                  <a:srgbClr val="EFEFE7"/>
                </a:solidFill>
              </a:rPr>
              <a:t>, sed do </a:t>
            </a:r>
            <a:r>
              <a:rPr lang="en-US" altLang="ko-KR" sz="1200" dirty="0" err="1">
                <a:solidFill>
                  <a:srgbClr val="EFEFE7"/>
                </a:solidFill>
              </a:rPr>
              <a:t>eiusmod</a:t>
            </a:r>
            <a:r>
              <a:rPr lang="en-US" altLang="ko-KR" sz="1200" dirty="0">
                <a:solidFill>
                  <a:srgbClr val="EFEFE7"/>
                </a:solidFill>
              </a:rPr>
              <a:t> </a:t>
            </a:r>
            <a:r>
              <a:rPr lang="en-US" altLang="ko-KR" sz="1200" dirty="0" err="1">
                <a:solidFill>
                  <a:srgbClr val="EFEFE7"/>
                </a:solidFill>
              </a:rPr>
              <a:t>tempor</a:t>
            </a:r>
            <a:r>
              <a:rPr lang="en-US" altLang="ko-KR" sz="1200" dirty="0">
                <a:solidFill>
                  <a:srgbClr val="EFEFE7"/>
                </a:solidFill>
              </a:rPr>
              <a:t> </a:t>
            </a:r>
            <a:r>
              <a:rPr lang="en-US" altLang="ko-KR" sz="1200" dirty="0" err="1">
                <a:solidFill>
                  <a:srgbClr val="EFEFE7"/>
                </a:solidFill>
              </a:rPr>
              <a:t>incididunt</a:t>
            </a:r>
            <a:r>
              <a:rPr lang="en-US" altLang="ko-KR" sz="1200" dirty="0">
                <a:solidFill>
                  <a:srgbClr val="EFEFE7"/>
                </a:solidFill>
              </a:rPr>
              <a:t> </a:t>
            </a:r>
            <a:r>
              <a:rPr lang="en-US" altLang="ko-KR" sz="1200" dirty="0" err="1">
                <a:solidFill>
                  <a:srgbClr val="EFEFE7"/>
                </a:solidFill>
              </a:rPr>
              <a:t>ut</a:t>
            </a:r>
            <a:r>
              <a:rPr lang="en-US" altLang="ko-KR" sz="1200" dirty="0">
                <a:solidFill>
                  <a:srgbClr val="EFEFE7"/>
                </a:solidFill>
              </a:rPr>
              <a:t> </a:t>
            </a:r>
            <a:r>
              <a:rPr lang="en-US" altLang="ko-KR" sz="1200" dirty="0" err="1">
                <a:solidFill>
                  <a:srgbClr val="EFEFE7"/>
                </a:solidFill>
              </a:rPr>
              <a:t>labore</a:t>
            </a:r>
            <a:r>
              <a:rPr lang="en-US" altLang="ko-KR" sz="1200" dirty="0">
                <a:solidFill>
                  <a:srgbClr val="EFEFE7"/>
                </a:solidFill>
              </a:rPr>
              <a:t> </a:t>
            </a:r>
            <a:r>
              <a:rPr lang="en-US" altLang="ko-KR" sz="1200" dirty="0" err="1">
                <a:solidFill>
                  <a:srgbClr val="EFEFE7"/>
                </a:solidFill>
              </a:rPr>
              <a:t>edsafsdat</a:t>
            </a:r>
            <a:r>
              <a:rPr lang="en-US" altLang="ko-KR" sz="1200" dirty="0">
                <a:solidFill>
                  <a:srgbClr val="EFEFE7"/>
                </a:solidFill>
              </a:rPr>
              <a:t> dolore magna </a:t>
            </a:r>
            <a:r>
              <a:rPr lang="en-US" altLang="ko-KR" sz="1200" dirty="0" err="1">
                <a:solidFill>
                  <a:srgbClr val="EFEFE7"/>
                </a:solidFill>
              </a:rPr>
              <a:t>aliqua</a:t>
            </a:r>
            <a:r>
              <a:rPr lang="en-US" altLang="ko-KR" sz="1200" dirty="0">
                <a:solidFill>
                  <a:srgbClr val="EFEFE7"/>
                </a:solidFill>
              </a:rPr>
              <a:t>.</a:t>
            </a:r>
            <a:endParaRPr lang="ko-KR" altLang="en-US" sz="1200" dirty="0">
              <a:solidFill>
                <a:srgbClr val="EFEFE7"/>
              </a:solidFill>
            </a:endParaRP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ABAF1699-724E-428D-B921-A84D4978BB01}"/>
              </a:ext>
            </a:extLst>
          </p:cNvPr>
          <p:cNvGrpSpPr/>
          <p:nvPr/>
        </p:nvGrpSpPr>
        <p:grpSpPr>
          <a:xfrm>
            <a:off x="2058144" y="2846897"/>
            <a:ext cx="446552" cy="345696"/>
            <a:chOff x="4105742" y="3611499"/>
            <a:chExt cx="390525" cy="302323"/>
          </a:xfrm>
          <a:solidFill>
            <a:srgbClr val="204026"/>
          </a:solidFill>
        </p:grpSpPr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3D8F7CE6-8692-47C7-80DD-22D8FFF7F2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545A38D1-5FBF-4314-A183-B7FF63C32E8A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B43D3DA6-AC2F-41D8-9B55-FA58B100819A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D95DD8B5-B371-4850-97C1-FB3F6793B152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13C3562C-2586-4964-9EE0-BBD225D963BA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654EE317-7481-49D0-AD52-F759A0FF317F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810E3B61-8175-470B-A369-9A40C4225250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" name="사각형: 둥근 모서리 16">
            <a:extLst>
              <a:ext uri="{FF2B5EF4-FFF2-40B4-BE49-F238E27FC236}">
                <a16:creationId xmlns:a16="http://schemas.microsoft.com/office/drawing/2014/main" id="{EDD0EB2D-6E9C-4C64-A73D-912A379AAE1B}"/>
              </a:ext>
            </a:extLst>
          </p:cNvPr>
          <p:cNvSpPr/>
          <p:nvPr/>
        </p:nvSpPr>
        <p:spPr>
          <a:xfrm>
            <a:off x="4359237" y="2572481"/>
            <a:ext cx="931780" cy="931777"/>
          </a:xfrm>
          <a:prstGeom prst="roundRect">
            <a:avLst/>
          </a:prstGeom>
          <a:solidFill>
            <a:srgbClr val="EFEFE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D005A772-7B4D-4FC3-9939-51A0A80CB426}"/>
              </a:ext>
            </a:extLst>
          </p:cNvPr>
          <p:cNvSpPr/>
          <p:nvPr/>
        </p:nvSpPr>
        <p:spPr>
          <a:xfrm>
            <a:off x="3494250" y="3750518"/>
            <a:ext cx="26617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rgbClr val="EFEFE7"/>
                </a:solidFill>
              </a:rPr>
              <a:t>Lorem ipsum</a:t>
            </a:r>
            <a:endParaRPr lang="ko-KR" altLang="en-US" dirty="0">
              <a:solidFill>
                <a:srgbClr val="EFEFE7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F98DC211-9555-4320-91AD-7D621A940C25}"/>
              </a:ext>
            </a:extLst>
          </p:cNvPr>
          <p:cNvSpPr/>
          <p:nvPr/>
        </p:nvSpPr>
        <p:spPr>
          <a:xfrm>
            <a:off x="3494250" y="4130993"/>
            <a:ext cx="26617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rgbClr val="EFEFE7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EFEFE7"/>
                </a:solidFill>
              </a:rPr>
              <a:t>amet</a:t>
            </a:r>
            <a:r>
              <a:rPr lang="en-US" altLang="ko-KR" sz="1200" dirty="0">
                <a:solidFill>
                  <a:srgbClr val="EFEFE7"/>
                </a:solidFill>
              </a:rPr>
              <a:t>, </a:t>
            </a:r>
            <a:r>
              <a:rPr lang="en-US" altLang="ko-KR" sz="1200" dirty="0" err="1">
                <a:solidFill>
                  <a:srgbClr val="EFEFE7"/>
                </a:solidFill>
              </a:rPr>
              <a:t>consectetur</a:t>
            </a:r>
            <a:r>
              <a:rPr lang="en-US" altLang="ko-KR" sz="1200" dirty="0">
                <a:solidFill>
                  <a:srgbClr val="EFEFE7"/>
                </a:solidFill>
              </a:rPr>
              <a:t> </a:t>
            </a:r>
            <a:r>
              <a:rPr lang="en-US" altLang="ko-KR" sz="1200" dirty="0" err="1">
                <a:solidFill>
                  <a:srgbClr val="EFEFE7"/>
                </a:solidFill>
              </a:rPr>
              <a:t>adipisicing</a:t>
            </a:r>
            <a:r>
              <a:rPr lang="en-US" altLang="ko-KR" sz="1200" dirty="0">
                <a:solidFill>
                  <a:srgbClr val="EFEFE7"/>
                </a:solidFill>
              </a:rPr>
              <a:t> </a:t>
            </a:r>
            <a:r>
              <a:rPr lang="en-US" altLang="ko-KR" sz="1200" dirty="0" err="1">
                <a:solidFill>
                  <a:srgbClr val="EFEFE7"/>
                </a:solidFill>
              </a:rPr>
              <a:t>elit</a:t>
            </a:r>
            <a:r>
              <a:rPr lang="en-US" altLang="ko-KR" sz="1200" dirty="0">
                <a:solidFill>
                  <a:srgbClr val="EFEFE7"/>
                </a:solidFill>
              </a:rPr>
              <a:t>, sed do </a:t>
            </a:r>
            <a:r>
              <a:rPr lang="en-US" altLang="ko-KR" sz="1200" dirty="0" err="1">
                <a:solidFill>
                  <a:srgbClr val="EFEFE7"/>
                </a:solidFill>
              </a:rPr>
              <a:t>eiusmod</a:t>
            </a:r>
            <a:r>
              <a:rPr lang="en-US" altLang="ko-KR" sz="1200" dirty="0">
                <a:solidFill>
                  <a:srgbClr val="EFEFE7"/>
                </a:solidFill>
              </a:rPr>
              <a:t> </a:t>
            </a:r>
            <a:r>
              <a:rPr lang="en-US" altLang="ko-KR" sz="1200" dirty="0" err="1">
                <a:solidFill>
                  <a:srgbClr val="EFEFE7"/>
                </a:solidFill>
              </a:rPr>
              <a:t>tempor</a:t>
            </a:r>
            <a:r>
              <a:rPr lang="en-US" altLang="ko-KR" sz="1200" dirty="0">
                <a:solidFill>
                  <a:srgbClr val="EFEFE7"/>
                </a:solidFill>
              </a:rPr>
              <a:t> </a:t>
            </a:r>
            <a:r>
              <a:rPr lang="en-US" altLang="ko-KR" sz="1200" dirty="0" err="1">
                <a:solidFill>
                  <a:srgbClr val="EFEFE7"/>
                </a:solidFill>
              </a:rPr>
              <a:t>incididunt</a:t>
            </a:r>
            <a:r>
              <a:rPr lang="en-US" altLang="ko-KR" sz="1200" dirty="0">
                <a:solidFill>
                  <a:srgbClr val="EFEFE7"/>
                </a:solidFill>
              </a:rPr>
              <a:t> </a:t>
            </a:r>
            <a:r>
              <a:rPr lang="en-US" altLang="ko-KR" sz="1200" dirty="0" err="1">
                <a:solidFill>
                  <a:srgbClr val="EFEFE7"/>
                </a:solidFill>
              </a:rPr>
              <a:t>ut</a:t>
            </a:r>
            <a:r>
              <a:rPr lang="en-US" altLang="ko-KR" sz="1200" dirty="0">
                <a:solidFill>
                  <a:srgbClr val="EFEFE7"/>
                </a:solidFill>
              </a:rPr>
              <a:t> </a:t>
            </a:r>
            <a:r>
              <a:rPr lang="en-US" altLang="ko-KR" sz="1200" dirty="0" err="1">
                <a:solidFill>
                  <a:srgbClr val="EFEFE7"/>
                </a:solidFill>
              </a:rPr>
              <a:t>labore</a:t>
            </a:r>
            <a:r>
              <a:rPr lang="en-US" altLang="ko-KR" sz="1200" dirty="0">
                <a:solidFill>
                  <a:srgbClr val="EFEFE7"/>
                </a:solidFill>
              </a:rPr>
              <a:t> </a:t>
            </a:r>
            <a:r>
              <a:rPr lang="en-US" altLang="ko-KR" sz="1200" dirty="0" err="1">
                <a:solidFill>
                  <a:srgbClr val="EFEFE7"/>
                </a:solidFill>
              </a:rPr>
              <a:t>edsafsdat</a:t>
            </a:r>
            <a:r>
              <a:rPr lang="en-US" altLang="ko-KR" sz="1200" dirty="0">
                <a:solidFill>
                  <a:srgbClr val="EFEFE7"/>
                </a:solidFill>
              </a:rPr>
              <a:t> dolore magna </a:t>
            </a:r>
            <a:r>
              <a:rPr lang="en-US" altLang="ko-KR" sz="1200" dirty="0" err="1">
                <a:solidFill>
                  <a:srgbClr val="EFEFE7"/>
                </a:solidFill>
              </a:rPr>
              <a:t>aliqua</a:t>
            </a:r>
            <a:r>
              <a:rPr lang="en-US" altLang="ko-KR" sz="1200" dirty="0">
                <a:solidFill>
                  <a:srgbClr val="EFEFE7"/>
                </a:solidFill>
              </a:rPr>
              <a:t>.</a:t>
            </a:r>
            <a:endParaRPr lang="ko-KR" altLang="en-US" sz="1200" dirty="0">
              <a:solidFill>
                <a:srgbClr val="EFEFE7"/>
              </a:solidFill>
            </a:endParaRP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2B107B6B-EFEA-4DE3-A6AF-53C18D1DCCE7}"/>
              </a:ext>
            </a:extLst>
          </p:cNvPr>
          <p:cNvGrpSpPr/>
          <p:nvPr/>
        </p:nvGrpSpPr>
        <p:grpSpPr>
          <a:xfrm>
            <a:off x="4601794" y="2829143"/>
            <a:ext cx="446660" cy="381203"/>
            <a:chOff x="6126185" y="3592734"/>
            <a:chExt cx="390620" cy="333375"/>
          </a:xfrm>
          <a:solidFill>
            <a:srgbClr val="204026"/>
          </a:solidFill>
        </p:grpSpPr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E989A0DF-AA18-4C24-B158-ECFC6613F85D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0CA1BE60-6D27-4CE0-A2BF-E4A5E55D5F0A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B1838084-8870-4FDA-811B-AA9502EA439E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4" name="사각형: 둥근 모서리 23">
            <a:extLst>
              <a:ext uri="{FF2B5EF4-FFF2-40B4-BE49-F238E27FC236}">
                <a16:creationId xmlns:a16="http://schemas.microsoft.com/office/drawing/2014/main" id="{D622501A-0890-4DAE-B427-11192C0DF92B}"/>
              </a:ext>
            </a:extLst>
          </p:cNvPr>
          <p:cNvSpPr/>
          <p:nvPr/>
        </p:nvSpPr>
        <p:spPr>
          <a:xfrm>
            <a:off x="6900985" y="2572481"/>
            <a:ext cx="931780" cy="931777"/>
          </a:xfrm>
          <a:prstGeom prst="roundRect">
            <a:avLst/>
          </a:prstGeom>
          <a:solidFill>
            <a:srgbClr val="EFEFE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FE806FD6-4D75-449E-BE8E-53EEC9797A10}"/>
              </a:ext>
            </a:extLst>
          </p:cNvPr>
          <p:cNvSpPr/>
          <p:nvPr/>
        </p:nvSpPr>
        <p:spPr>
          <a:xfrm>
            <a:off x="6035998" y="3750518"/>
            <a:ext cx="26617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rgbClr val="EFEFE7"/>
                </a:solidFill>
              </a:rPr>
              <a:t>Lorem ipsum</a:t>
            </a:r>
            <a:endParaRPr lang="ko-KR" altLang="en-US" dirty="0">
              <a:solidFill>
                <a:srgbClr val="EFEFE7"/>
              </a:solidFill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07DEF8A7-9D7A-406F-97C2-F485E2EA27E1}"/>
              </a:ext>
            </a:extLst>
          </p:cNvPr>
          <p:cNvSpPr/>
          <p:nvPr/>
        </p:nvSpPr>
        <p:spPr>
          <a:xfrm>
            <a:off x="6035998" y="4130993"/>
            <a:ext cx="26617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rgbClr val="EFEFE7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EFEFE7"/>
                </a:solidFill>
              </a:rPr>
              <a:t>amet</a:t>
            </a:r>
            <a:r>
              <a:rPr lang="en-US" altLang="ko-KR" sz="1200" dirty="0">
                <a:solidFill>
                  <a:srgbClr val="EFEFE7"/>
                </a:solidFill>
              </a:rPr>
              <a:t>, </a:t>
            </a:r>
            <a:r>
              <a:rPr lang="en-US" altLang="ko-KR" sz="1200" dirty="0" err="1">
                <a:solidFill>
                  <a:srgbClr val="EFEFE7"/>
                </a:solidFill>
              </a:rPr>
              <a:t>consectetur</a:t>
            </a:r>
            <a:r>
              <a:rPr lang="en-US" altLang="ko-KR" sz="1200" dirty="0">
                <a:solidFill>
                  <a:srgbClr val="EFEFE7"/>
                </a:solidFill>
              </a:rPr>
              <a:t> </a:t>
            </a:r>
            <a:r>
              <a:rPr lang="en-US" altLang="ko-KR" sz="1200" dirty="0" err="1">
                <a:solidFill>
                  <a:srgbClr val="EFEFE7"/>
                </a:solidFill>
              </a:rPr>
              <a:t>adipisicing</a:t>
            </a:r>
            <a:r>
              <a:rPr lang="en-US" altLang="ko-KR" sz="1200" dirty="0">
                <a:solidFill>
                  <a:srgbClr val="EFEFE7"/>
                </a:solidFill>
              </a:rPr>
              <a:t> </a:t>
            </a:r>
            <a:r>
              <a:rPr lang="en-US" altLang="ko-KR" sz="1200" dirty="0" err="1">
                <a:solidFill>
                  <a:srgbClr val="EFEFE7"/>
                </a:solidFill>
              </a:rPr>
              <a:t>elit</a:t>
            </a:r>
            <a:r>
              <a:rPr lang="en-US" altLang="ko-KR" sz="1200" dirty="0">
                <a:solidFill>
                  <a:srgbClr val="EFEFE7"/>
                </a:solidFill>
              </a:rPr>
              <a:t>, sed do </a:t>
            </a:r>
            <a:r>
              <a:rPr lang="en-US" altLang="ko-KR" sz="1200" dirty="0" err="1">
                <a:solidFill>
                  <a:srgbClr val="EFEFE7"/>
                </a:solidFill>
              </a:rPr>
              <a:t>eiusmod</a:t>
            </a:r>
            <a:r>
              <a:rPr lang="en-US" altLang="ko-KR" sz="1200" dirty="0">
                <a:solidFill>
                  <a:srgbClr val="EFEFE7"/>
                </a:solidFill>
              </a:rPr>
              <a:t> </a:t>
            </a:r>
            <a:r>
              <a:rPr lang="en-US" altLang="ko-KR" sz="1200" dirty="0" err="1">
                <a:solidFill>
                  <a:srgbClr val="EFEFE7"/>
                </a:solidFill>
              </a:rPr>
              <a:t>tempor</a:t>
            </a:r>
            <a:r>
              <a:rPr lang="en-US" altLang="ko-KR" sz="1200" dirty="0">
                <a:solidFill>
                  <a:srgbClr val="EFEFE7"/>
                </a:solidFill>
              </a:rPr>
              <a:t> </a:t>
            </a:r>
            <a:r>
              <a:rPr lang="en-US" altLang="ko-KR" sz="1200" dirty="0" err="1">
                <a:solidFill>
                  <a:srgbClr val="EFEFE7"/>
                </a:solidFill>
              </a:rPr>
              <a:t>incididunt</a:t>
            </a:r>
            <a:r>
              <a:rPr lang="en-US" altLang="ko-KR" sz="1200" dirty="0">
                <a:solidFill>
                  <a:srgbClr val="EFEFE7"/>
                </a:solidFill>
              </a:rPr>
              <a:t> </a:t>
            </a:r>
            <a:r>
              <a:rPr lang="en-US" altLang="ko-KR" sz="1200" dirty="0" err="1">
                <a:solidFill>
                  <a:srgbClr val="EFEFE7"/>
                </a:solidFill>
              </a:rPr>
              <a:t>ut</a:t>
            </a:r>
            <a:r>
              <a:rPr lang="en-US" altLang="ko-KR" sz="1200" dirty="0">
                <a:solidFill>
                  <a:srgbClr val="EFEFE7"/>
                </a:solidFill>
              </a:rPr>
              <a:t> </a:t>
            </a:r>
            <a:r>
              <a:rPr lang="en-US" altLang="ko-KR" sz="1200" dirty="0" err="1">
                <a:solidFill>
                  <a:srgbClr val="EFEFE7"/>
                </a:solidFill>
              </a:rPr>
              <a:t>labore</a:t>
            </a:r>
            <a:r>
              <a:rPr lang="en-US" altLang="ko-KR" sz="1200" dirty="0">
                <a:solidFill>
                  <a:srgbClr val="EFEFE7"/>
                </a:solidFill>
              </a:rPr>
              <a:t> </a:t>
            </a:r>
            <a:r>
              <a:rPr lang="en-US" altLang="ko-KR" sz="1200" dirty="0" err="1">
                <a:solidFill>
                  <a:srgbClr val="EFEFE7"/>
                </a:solidFill>
              </a:rPr>
              <a:t>edsafsdat</a:t>
            </a:r>
            <a:r>
              <a:rPr lang="en-US" altLang="ko-KR" sz="1200" dirty="0">
                <a:solidFill>
                  <a:srgbClr val="EFEFE7"/>
                </a:solidFill>
              </a:rPr>
              <a:t> dolore magna </a:t>
            </a:r>
            <a:r>
              <a:rPr lang="en-US" altLang="ko-KR" sz="1200" dirty="0" err="1">
                <a:solidFill>
                  <a:srgbClr val="EFEFE7"/>
                </a:solidFill>
              </a:rPr>
              <a:t>aliqua</a:t>
            </a:r>
            <a:r>
              <a:rPr lang="en-US" altLang="ko-KR" sz="1200" dirty="0">
                <a:solidFill>
                  <a:srgbClr val="EFEFE7"/>
                </a:solidFill>
              </a:rPr>
              <a:t>.</a:t>
            </a:r>
            <a:endParaRPr lang="ko-KR" altLang="en-US" sz="1200" dirty="0">
              <a:solidFill>
                <a:srgbClr val="EFEFE7"/>
              </a:solidFill>
            </a:endParaRPr>
          </a:p>
        </p:txBody>
      </p: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1F217A68-F12B-4DB5-967E-163136A02155}"/>
              </a:ext>
            </a:extLst>
          </p:cNvPr>
          <p:cNvGrpSpPr/>
          <p:nvPr/>
        </p:nvGrpSpPr>
        <p:grpSpPr>
          <a:xfrm>
            <a:off x="7143596" y="2815093"/>
            <a:ext cx="446552" cy="446552"/>
            <a:chOff x="746465" y="2902362"/>
            <a:chExt cx="390525" cy="390525"/>
          </a:xfrm>
          <a:solidFill>
            <a:srgbClr val="204026"/>
          </a:solidFill>
        </p:grpSpPr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DD00222D-0C24-44FC-8BD9-E030F5178E4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88272AC3-B3B3-4F06-9CD2-AAB9AFAD19A8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05566FDD-43C9-4EE6-A327-6138703033C8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E653D13E-F31B-4AE6-8D98-591073B421ED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4FE345-A8FA-4299-8A8F-14CAB1BCE496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3" name="자유형: 도형 32">
            <a:extLst>
              <a:ext uri="{FF2B5EF4-FFF2-40B4-BE49-F238E27FC236}">
                <a16:creationId xmlns:a16="http://schemas.microsoft.com/office/drawing/2014/main" id="{C1214479-7007-4AD8-8170-F4252FCA86A3}"/>
              </a:ext>
            </a:extLst>
          </p:cNvPr>
          <p:cNvSpPr/>
          <p:nvPr/>
        </p:nvSpPr>
        <p:spPr>
          <a:xfrm>
            <a:off x="9687304" y="2818131"/>
            <a:ext cx="446552" cy="446550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rgbClr val="20402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135432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E010770-9BF0-4CE9-A6AB-A1DC1A2323CC}"/>
              </a:ext>
            </a:extLst>
          </p:cNvPr>
          <p:cNvSpPr txBox="1"/>
          <p:nvPr/>
        </p:nvSpPr>
        <p:spPr>
          <a:xfrm>
            <a:off x="1828800" y="1195534"/>
            <a:ext cx="853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400" b="1">
                <a:solidFill>
                  <a:srgbClr val="40493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i="1" dirty="0">
                <a:solidFill>
                  <a:srgbClr val="EFEFE7"/>
                </a:solidFill>
              </a:rPr>
              <a:t>Enter Your Title Here</a:t>
            </a:r>
            <a:endParaRPr lang="ko-KR" altLang="en-US" sz="2800" i="1" dirty="0">
              <a:solidFill>
                <a:srgbClr val="EFEFE7"/>
              </a:solidFill>
            </a:endParaRPr>
          </a:p>
        </p:txBody>
      </p:sp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F22878E4-142D-4EC5-84F8-9081BC6A8C74}"/>
              </a:ext>
            </a:extLst>
          </p:cNvPr>
          <p:cNvCxnSpPr>
            <a:cxnSpLocks/>
          </p:cNvCxnSpPr>
          <p:nvPr/>
        </p:nvCxnSpPr>
        <p:spPr>
          <a:xfrm>
            <a:off x="2101405" y="3078846"/>
            <a:ext cx="7937945" cy="0"/>
          </a:xfrm>
          <a:prstGeom prst="line">
            <a:avLst/>
          </a:prstGeom>
          <a:ln w="25400">
            <a:solidFill>
              <a:srgbClr val="EFEFE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C8EF6C3A-295B-4115-90D4-8ADF2F70D26A}"/>
              </a:ext>
            </a:extLst>
          </p:cNvPr>
          <p:cNvSpPr txBox="1"/>
          <p:nvPr/>
        </p:nvSpPr>
        <p:spPr>
          <a:xfrm>
            <a:off x="1139380" y="4081483"/>
            <a:ext cx="19240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EFEFE7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EFEFE7"/>
                </a:solidFill>
              </a:rPr>
              <a:t>amet</a:t>
            </a:r>
            <a:r>
              <a:rPr lang="en-US" altLang="ko-KR" sz="1400" dirty="0">
                <a:solidFill>
                  <a:srgbClr val="EFEFE7"/>
                </a:solidFill>
              </a:rPr>
              <a:t>, </a:t>
            </a:r>
            <a:r>
              <a:rPr lang="en-US" altLang="ko-KR" sz="1400" dirty="0" err="1">
                <a:solidFill>
                  <a:srgbClr val="EFEFE7"/>
                </a:solidFill>
              </a:rPr>
              <a:t>consectetur</a:t>
            </a:r>
            <a:r>
              <a:rPr lang="en-US" altLang="ko-KR" sz="1400" dirty="0">
                <a:solidFill>
                  <a:srgbClr val="EFEFE7"/>
                </a:solidFill>
              </a:rPr>
              <a:t> </a:t>
            </a:r>
            <a:r>
              <a:rPr lang="en-US" altLang="ko-KR" sz="1400" dirty="0" err="1">
                <a:solidFill>
                  <a:srgbClr val="EFEFE7"/>
                </a:solidFill>
              </a:rPr>
              <a:t>adipisicing</a:t>
            </a:r>
            <a:r>
              <a:rPr lang="en-US" altLang="ko-KR" sz="1400" dirty="0">
                <a:solidFill>
                  <a:srgbClr val="EFEFE7"/>
                </a:solidFill>
              </a:rPr>
              <a:t> </a:t>
            </a:r>
            <a:r>
              <a:rPr lang="en-US" altLang="ko-KR" sz="1400" dirty="0" err="1">
                <a:solidFill>
                  <a:srgbClr val="EFEFE7"/>
                </a:solidFill>
              </a:rPr>
              <a:t>elit</a:t>
            </a:r>
            <a:r>
              <a:rPr lang="en-US" altLang="ko-KR" sz="1400" dirty="0">
                <a:solidFill>
                  <a:srgbClr val="EFEFE7"/>
                </a:solidFill>
              </a:rPr>
              <a:t>, sed do </a:t>
            </a:r>
            <a:r>
              <a:rPr lang="en-US" altLang="ko-KR" sz="1400" dirty="0" err="1">
                <a:solidFill>
                  <a:srgbClr val="EFEFE7"/>
                </a:solidFill>
              </a:rPr>
              <a:t>eiusmod</a:t>
            </a:r>
            <a:r>
              <a:rPr lang="en-US" altLang="ko-KR" sz="1400" dirty="0">
                <a:solidFill>
                  <a:srgbClr val="EFEFE7"/>
                </a:solidFill>
              </a:rPr>
              <a:t> </a:t>
            </a:r>
            <a:r>
              <a:rPr lang="en-US" altLang="ko-KR" sz="1400" dirty="0" err="1">
                <a:solidFill>
                  <a:srgbClr val="EFEFE7"/>
                </a:solidFill>
              </a:rPr>
              <a:t>tempor</a:t>
            </a:r>
            <a:endParaRPr lang="ko-KR" altLang="en-US" sz="1400" dirty="0">
              <a:solidFill>
                <a:srgbClr val="EFEFE7"/>
              </a:solidFill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B7E9AE1F-D7DF-4150-9648-40A40E429795}"/>
              </a:ext>
            </a:extLst>
          </p:cNvPr>
          <p:cNvSpPr/>
          <p:nvPr/>
        </p:nvSpPr>
        <p:spPr>
          <a:xfrm>
            <a:off x="1139380" y="3605828"/>
            <a:ext cx="192405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b="1" i="1" dirty="0">
                <a:solidFill>
                  <a:srgbClr val="EFEFE7"/>
                </a:solidFill>
                <a:latin typeface="+mj-lt"/>
              </a:rPr>
              <a:t>Lorem ipsum</a:t>
            </a:r>
            <a:endParaRPr lang="ko-KR" altLang="en-US" sz="2000" b="1" i="1" dirty="0">
              <a:solidFill>
                <a:srgbClr val="EFEFE7"/>
              </a:solidFill>
              <a:latin typeface="+mj-lt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3626A2C4-FB2B-458F-80D1-76535B605C7D}"/>
              </a:ext>
            </a:extLst>
          </p:cNvPr>
          <p:cNvSpPr/>
          <p:nvPr/>
        </p:nvSpPr>
        <p:spPr>
          <a:xfrm>
            <a:off x="1139381" y="2358697"/>
            <a:ext cx="192404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rgbClr val="EFEFE7"/>
                </a:solidFill>
              </a:rPr>
              <a:t>10am – 11am</a:t>
            </a:r>
            <a:endParaRPr lang="ko-KR" altLang="en-US" dirty="0">
              <a:solidFill>
                <a:srgbClr val="EFEFE7"/>
              </a:solidFill>
            </a:endParaRPr>
          </a:p>
        </p:txBody>
      </p:sp>
      <p:sp>
        <p:nvSpPr>
          <p:cNvPr id="7" name="타원 6">
            <a:extLst>
              <a:ext uri="{FF2B5EF4-FFF2-40B4-BE49-F238E27FC236}">
                <a16:creationId xmlns:a16="http://schemas.microsoft.com/office/drawing/2014/main" id="{5902741B-D120-44EE-977D-E8161E68727A}"/>
              </a:ext>
            </a:extLst>
          </p:cNvPr>
          <p:cNvSpPr/>
          <p:nvPr/>
        </p:nvSpPr>
        <p:spPr>
          <a:xfrm>
            <a:off x="2018061" y="2995502"/>
            <a:ext cx="166688" cy="166688"/>
          </a:xfrm>
          <a:prstGeom prst="ellipse">
            <a:avLst/>
          </a:prstGeom>
          <a:solidFill>
            <a:srgbClr val="EFEFE7"/>
          </a:solidFill>
          <a:ln w="25400" cap="flat">
            <a:solidFill>
              <a:srgbClr val="EFEFE7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4F0AE3C-A1F4-49DC-8665-B089F1FC562E}"/>
              </a:ext>
            </a:extLst>
          </p:cNvPr>
          <p:cNvSpPr txBox="1"/>
          <p:nvPr/>
        </p:nvSpPr>
        <p:spPr>
          <a:xfrm>
            <a:off x="3785362" y="4081483"/>
            <a:ext cx="19240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EFEFE7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EFEFE7"/>
                </a:solidFill>
              </a:rPr>
              <a:t>amet</a:t>
            </a:r>
            <a:r>
              <a:rPr lang="en-US" altLang="ko-KR" sz="1400" dirty="0">
                <a:solidFill>
                  <a:srgbClr val="EFEFE7"/>
                </a:solidFill>
              </a:rPr>
              <a:t>, </a:t>
            </a:r>
            <a:r>
              <a:rPr lang="en-US" altLang="ko-KR" sz="1400" dirty="0" err="1">
                <a:solidFill>
                  <a:srgbClr val="EFEFE7"/>
                </a:solidFill>
              </a:rPr>
              <a:t>consectetur</a:t>
            </a:r>
            <a:r>
              <a:rPr lang="en-US" altLang="ko-KR" sz="1400" dirty="0">
                <a:solidFill>
                  <a:srgbClr val="EFEFE7"/>
                </a:solidFill>
              </a:rPr>
              <a:t> </a:t>
            </a:r>
            <a:r>
              <a:rPr lang="en-US" altLang="ko-KR" sz="1400" dirty="0" err="1">
                <a:solidFill>
                  <a:srgbClr val="EFEFE7"/>
                </a:solidFill>
              </a:rPr>
              <a:t>adipisicing</a:t>
            </a:r>
            <a:r>
              <a:rPr lang="en-US" altLang="ko-KR" sz="1400" dirty="0">
                <a:solidFill>
                  <a:srgbClr val="EFEFE7"/>
                </a:solidFill>
              </a:rPr>
              <a:t> </a:t>
            </a:r>
            <a:r>
              <a:rPr lang="en-US" altLang="ko-KR" sz="1400" dirty="0" err="1">
                <a:solidFill>
                  <a:srgbClr val="EFEFE7"/>
                </a:solidFill>
              </a:rPr>
              <a:t>elit</a:t>
            </a:r>
            <a:r>
              <a:rPr lang="en-US" altLang="ko-KR" sz="1400" dirty="0">
                <a:solidFill>
                  <a:srgbClr val="EFEFE7"/>
                </a:solidFill>
              </a:rPr>
              <a:t>, sed do </a:t>
            </a:r>
            <a:r>
              <a:rPr lang="en-US" altLang="ko-KR" sz="1400" dirty="0" err="1">
                <a:solidFill>
                  <a:srgbClr val="EFEFE7"/>
                </a:solidFill>
              </a:rPr>
              <a:t>eiusmod</a:t>
            </a:r>
            <a:r>
              <a:rPr lang="en-US" altLang="ko-KR" sz="1400" dirty="0">
                <a:solidFill>
                  <a:srgbClr val="EFEFE7"/>
                </a:solidFill>
              </a:rPr>
              <a:t> </a:t>
            </a:r>
            <a:r>
              <a:rPr lang="en-US" altLang="ko-KR" sz="1400" dirty="0" err="1">
                <a:solidFill>
                  <a:srgbClr val="EFEFE7"/>
                </a:solidFill>
              </a:rPr>
              <a:t>tempor</a:t>
            </a:r>
            <a:endParaRPr lang="ko-KR" altLang="en-US" sz="1400" dirty="0">
              <a:solidFill>
                <a:srgbClr val="EFEFE7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B0EE638D-446D-4756-B0D1-1DF525B00576}"/>
              </a:ext>
            </a:extLst>
          </p:cNvPr>
          <p:cNvSpPr/>
          <p:nvPr/>
        </p:nvSpPr>
        <p:spPr>
          <a:xfrm>
            <a:off x="3785362" y="3605828"/>
            <a:ext cx="192405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b="1" i="1" dirty="0">
                <a:solidFill>
                  <a:srgbClr val="EFEFE7"/>
                </a:solidFill>
                <a:latin typeface="+mj-lt"/>
              </a:rPr>
              <a:t>Lorem ipsum</a:t>
            </a:r>
            <a:endParaRPr lang="ko-KR" altLang="en-US" sz="2000" b="1" i="1" dirty="0">
              <a:solidFill>
                <a:srgbClr val="EFEFE7"/>
              </a:solidFill>
              <a:latin typeface="+mj-lt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A5E1B4DD-4A1C-430C-B11F-023A092F8E38}"/>
              </a:ext>
            </a:extLst>
          </p:cNvPr>
          <p:cNvSpPr/>
          <p:nvPr/>
        </p:nvSpPr>
        <p:spPr>
          <a:xfrm>
            <a:off x="3785363" y="2358697"/>
            <a:ext cx="192404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rgbClr val="EFEFE7"/>
                </a:solidFill>
              </a:rPr>
              <a:t>11am – 1pm</a:t>
            </a:r>
            <a:endParaRPr lang="ko-KR" altLang="en-US" dirty="0">
              <a:solidFill>
                <a:srgbClr val="EFEFE7"/>
              </a:solidFill>
            </a:endParaRPr>
          </a:p>
        </p:txBody>
      </p:sp>
      <p:sp>
        <p:nvSpPr>
          <p:cNvPr id="11" name="타원 10">
            <a:extLst>
              <a:ext uri="{FF2B5EF4-FFF2-40B4-BE49-F238E27FC236}">
                <a16:creationId xmlns:a16="http://schemas.microsoft.com/office/drawing/2014/main" id="{7BF33E8A-8399-4831-B6BA-2099EA1F1A49}"/>
              </a:ext>
            </a:extLst>
          </p:cNvPr>
          <p:cNvSpPr/>
          <p:nvPr/>
        </p:nvSpPr>
        <p:spPr>
          <a:xfrm>
            <a:off x="4664043" y="2995502"/>
            <a:ext cx="166688" cy="166688"/>
          </a:xfrm>
          <a:prstGeom prst="ellipse">
            <a:avLst/>
          </a:prstGeom>
          <a:solidFill>
            <a:srgbClr val="EFEFE7"/>
          </a:solidFill>
          <a:ln w="25400" cap="flat">
            <a:solidFill>
              <a:srgbClr val="EFEFE7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99309D8-653E-451F-B65C-3180E2AAF72F}"/>
              </a:ext>
            </a:extLst>
          </p:cNvPr>
          <p:cNvSpPr txBox="1"/>
          <p:nvPr/>
        </p:nvSpPr>
        <p:spPr>
          <a:xfrm>
            <a:off x="6431344" y="4081483"/>
            <a:ext cx="19240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EFEFE7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EFEFE7"/>
                </a:solidFill>
              </a:rPr>
              <a:t>amet</a:t>
            </a:r>
            <a:r>
              <a:rPr lang="en-US" altLang="ko-KR" sz="1400" dirty="0">
                <a:solidFill>
                  <a:srgbClr val="EFEFE7"/>
                </a:solidFill>
              </a:rPr>
              <a:t>, </a:t>
            </a:r>
            <a:r>
              <a:rPr lang="en-US" altLang="ko-KR" sz="1400" dirty="0" err="1">
                <a:solidFill>
                  <a:srgbClr val="EFEFE7"/>
                </a:solidFill>
              </a:rPr>
              <a:t>consectetur</a:t>
            </a:r>
            <a:r>
              <a:rPr lang="en-US" altLang="ko-KR" sz="1400" dirty="0">
                <a:solidFill>
                  <a:srgbClr val="EFEFE7"/>
                </a:solidFill>
              </a:rPr>
              <a:t> </a:t>
            </a:r>
            <a:r>
              <a:rPr lang="en-US" altLang="ko-KR" sz="1400" dirty="0" err="1">
                <a:solidFill>
                  <a:srgbClr val="EFEFE7"/>
                </a:solidFill>
              </a:rPr>
              <a:t>adipisicing</a:t>
            </a:r>
            <a:r>
              <a:rPr lang="en-US" altLang="ko-KR" sz="1400" dirty="0">
                <a:solidFill>
                  <a:srgbClr val="EFEFE7"/>
                </a:solidFill>
              </a:rPr>
              <a:t> </a:t>
            </a:r>
            <a:r>
              <a:rPr lang="en-US" altLang="ko-KR" sz="1400" dirty="0" err="1">
                <a:solidFill>
                  <a:srgbClr val="EFEFE7"/>
                </a:solidFill>
              </a:rPr>
              <a:t>elit</a:t>
            </a:r>
            <a:r>
              <a:rPr lang="en-US" altLang="ko-KR" sz="1400" dirty="0">
                <a:solidFill>
                  <a:srgbClr val="EFEFE7"/>
                </a:solidFill>
              </a:rPr>
              <a:t>, sed do </a:t>
            </a:r>
            <a:r>
              <a:rPr lang="en-US" altLang="ko-KR" sz="1400" dirty="0" err="1">
                <a:solidFill>
                  <a:srgbClr val="EFEFE7"/>
                </a:solidFill>
              </a:rPr>
              <a:t>eiusmod</a:t>
            </a:r>
            <a:r>
              <a:rPr lang="en-US" altLang="ko-KR" sz="1400" dirty="0">
                <a:solidFill>
                  <a:srgbClr val="EFEFE7"/>
                </a:solidFill>
              </a:rPr>
              <a:t> </a:t>
            </a:r>
            <a:r>
              <a:rPr lang="en-US" altLang="ko-KR" sz="1400" dirty="0" err="1">
                <a:solidFill>
                  <a:srgbClr val="EFEFE7"/>
                </a:solidFill>
              </a:rPr>
              <a:t>tempor</a:t>
            </a:r>
            <a:endParaRPr lang="ko-KR" altLang="en-US" sz="1400" dirty="0">
              <a:solidFill>
                <a:srgbClr val="EFEFE7"/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64E91D2B-A858-4973-AD2F-EF20CAFFE1DD}"/>
              </a:ext>
            </a:extLst>
          </p:cNvPr>
          <p:cNvSpPr/>
          <p:nvPr/>
        </p:nvSpPr>
        <p:spPr>
          <a:xfrm>
            <a:off x="6431344" y="3605828"/>
            <a:ext cx="192405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b="1" i="1" dirty="0">
                <a:solidFill>
                  <a:srgbClr val="EFEFE7"/>
                </a:solidFill>
                <a:latin typeface="+mj-lt"/>
              </a:rPr>
              <a:t>Lorem ipsum</a:t>
            </a:r>
            <a:endParaRPr lang="ko-KR" altLang="en-US" sz="2000" b="1" i="1" dirty="0">
              <a:solidFill>
                <a:srgbClr val="EFEFE7"/>
              </a:solidFill>
              <a:latin typeface="+mj-lt"/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C6F47FE2-E5CC-4406-89FE-D5AE6A152E27}"/>
              </a:ext>
            </a:extLst>
          </p:cNvPr>
          <p:cNvSpPr/>
          <p:nvPr/>
        </p:nvSpPr>
        <p:spPr>
          <a:xfrm>
            <a:off x="6431345" y="2358697"/>
            <a:ext cx="192404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rgbClr val="EFEFE7"/>
                </a:solidFill>
              </a:rPr>
              <a:t>1pm – 8pm</a:t>
            </a:r>
            <a:endParaRPr lang="ko-KR" altLang="en-US" dirty="0">
              <a:solidFill>
                <a:srgbClr val="EFEFE7"/>
              </a:solidFill>
            </a:endParaRPr>
          </a:p>
        </p:txBody>
      </p:sp>
      <p:sp>
        <p:nvSpPr>
          <p:cNvPr id="15" name="타원 14">
            <a:extLst>
              <a:ext uri="{FF2B5EF4-FFF2-40B4-BE49-F238E27FC236}">
                <a16:creationId xmlns:a16="http://schemas.microsoft.com/office/drawing/2014/main" id="{8F518171-6650-4B54-9E3B-5C99EAA2222F}"/>
              </a:ext>
            </a:extLst>
          </p:cNvPr>
          <p:cNvSpPr/>
          <p:nvPr/>
        </p:nvSpPr>
        <p:spPr>
          <a:xfrm>
            <a:off x="7310025" y="2995502"/>
            <a:ext cx="166688" cy="166688"/>
          </a:xfrm>
          <a:prstGeom prst="ellipse">
            <a:avLst/>
          </a:prstGeom>
          <a:solidFill>
            <a:srgbClr val="EFEFE7"/>
          </a:solidFill>
          <a:ln w="25400" cap="flat">
            <a:solidFill>
              <a:srgbClr val="EFEFE7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D988F76-8021-45CF-BD8A-68999656DA91}"/>
              </a:ext>
            </a:extLst>
          </p:cNvPr>
          <p:cNvSpPr txBox="1"/>
          <p:nvPr/>
        </p:nvSpPr>
        <p:spPr>
          <a:xfrm>
            <a:off x="9077325" y="4081483"/>
            <a:ext cx="19240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EFEFE7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EFEFE7"/>
                </a:solidFill>
              </a:rPr>
              <a:t>amet</a:t>
            </a:r>
            <a:r>
              <a:rPr lang="en-US" altLang="ko-KR" sz="1400" dirty="0">
                <a:solidFill>
                  <a:srgbClr val="EFEFE7"/>
                </a:solidFill>
              </a:rPr>
              <a:t>, </a:t>
            </a:r>
            <a:r>
              <a:rPr lang="en-US" altLang="ko-KR" sz="1400" dirty="0" err="1">
                <a:solidFill>
                  <a:srgbClr val="EFEFE7"/>
                </a:solidFill>
              </a:rPr>
              <a:t>consectetur</a:t>
            </a:r>
            <a:r>
              <a:rPr lang="en-US" altLang="ko-KR" sz="1400" dirty="0">
                <a:solidFill>
                  <a:srgbClr val="EFEFE7"/>
                </a:solidFill>
              </a:rPr>
              <a:t> </a:t>
            </a:r>
            <a:r>
              <a:rPr lang="en-US" altLang="ko-KR" sz="1400" dirty="0" err="1">
                <a:solidFill>
                  <a:srgbClr val="EFEFE7"/>
                </a:solidFill>
              </a:rPr>
              <a:t>adipisicing</a:t>
            </a:r>
            <a:r>
              <a:rPr lang="en-US" altLang="ko-KR" sz="1400" dirty="0">
                <a:solidFill>
                  <a:srgbClr val="EFEFE7"/>
                </a:solidFill>
              </a:rPr>
              <a:t> </a:t>
            </a:r>
            <a:r>
              <a:rPr lang="en-US" altLang="ko-KR" sz="1400" dirty="0" err="1">
                <a:solidFill>
                  <a:srgbClr val="EFEFE7"/>
                </a:solidFill>
              </a:rPr>
              <a:t>elit</a:t>
            </a:r>
            <a:r>
              <a:rPr lang="en-US" altLang="ko-KR" sz="1400" dirty="0">
                <a:solidFill>
                  <a:srgbClr val="EFEFE7"/>
                </a:solidFill>
              </a:rPr>
              <a:t>, sed do </a:t>
            </a:r>
            <a:r>
              <a:rPr lang="en-US" altLang="ko-KR" sz="1400" dirty="0" err="1">
                <a:solidFill>
                  <a:srgbClr val="EFEFE7"/>
                </a:solidFill>
              </a:rPr>
              <a:t>eiusmod</a:t>
            </a:r>
            <a:r>
              <a:rPr lang="en-US" altLang="ko-KR" sz="1400" dirty="0">
                <a:solidFill>
                  <a:srgbClr val="EFEFE7"/>
                </a:solidFill>
              </a:rPr>
              <a:t> </a:t>
            </a:r>
            <a:r>
              <a:rPr lang="en-US" altLang="ko-KR" sz="1400" dirty="0" err="1">
                <a:solidFill>
                  <a:srgbClr val="EFEFE7"/>
                </a:solidFill>
              </a:rPr>
              <a:t>tempor</a:t>
            </a:r>
            <a:endParaRPr lang="ko-KR" altLang="en-US" sz="1400" dirty="0">
              <a:solidFill>
                <a:srgbClr val="EFEFE7"/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38CCBD45-BA08-405C-9196-9330B2B25645}"/>
              </a:ext>
            </a:extLst>
          </p:cNvPr>
          <p:cNvSpPr/>
          <p:nvPr/>
        </p:nvSpPr>
        <p:spPr>
          <a:xfrm>
            <a:off x="9077325" y="3605828"/>
            <a:ext cx="192405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b="1" i="1" dirty="0">
                <a:solidFill>
                  <a:srgbClr val="EFEFE7"/>
                </a:solidFill>
                <a:latin typeface="+mj-lt"/>
              </a:rPr>
              <a:t>Lorem ipsum</a:t>
            </a:r>
            <a:endParaRPr lang="ko-KR" altLang="en-US" sz="2000" b="1" i="1" dirty="0">
              <a:solidFill>
                <a:srgbClr val="EFEFE7"/>
              </a:solidFill>
              <a:latin typeface="+mj-lt"/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476E8E3F-98C6-4A60-87D8-7927AB84F1B9}"/>
              </a:ext>
            </a:extLst>
          </p:cNvPr>
          <p:cNvSpPr/>
          <p:nvPr/>
        </p:nvSpPr>
        <p:spPr>
          <a:xfrm>
            <a:off x="9077326" y="2358697"/>
            <a:ext cx="192404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rgbClr val="EFEFE7"/>
                </a:solidFill>
              </a:rPr>
              <a:t>8pm – 10pm</a:t>
            </a:r>
            <a:endParaRPr lang="ko-KR" altLang="en-US" dirty="0">
              <a:solidFill>
                <a:srgbClr val="EFEFE7"/>
              </a:solidFill>
            </a:endParaRPr>
          </a:p>
        </p:txBody>
      </p:sp>
      <p:sp>
        <p:nvSpPr>
          <p:cNvPr id="19" name="타원 18">
            <a:extLst>
              <a:ext uri="{FF2B5EF4-FFF2-40B4-BE49-F238E27FC236}">
                <a16:creationId xmlns:a16="http://schemas.microsoft.com/office/drawing/2014/main" id="{FBF0B036-C17B-4CC7-9BF8-FD38AD3F11D4}"/>
              </a:ext>
            </a:extLst>
          </p:cNvPr>
          <p:cNvSpPr/>
          <p:nvPr/>
        </p:nvSpPr>
        <p:spPr>
          <a:xfrm>
            <a:off x="9956006" y="2995502"/>
            <a:ext cx="166688" cy="166688"/>
          </a:xfrm>
          <a:prstGeom prst="ellipse">
            <a:avLst/>
          </a:prstGeom>
          <a:solidFill>
            <a:srgbClr val="EFEFE7"/>
          </a:solidFill>
          <a:ln w="25400" cap="flat">
            <a:solidFill>
              <a:srgbClr val="EFEFE7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16681189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imes New Roman - Calibri Light">
      <a:majorFont>
        <a:latin typeface="Times New Roman"/>
        <a:ea typeface="Arial Unicode MS"/>
        <a:cs typeface=""/>
      </a:majorFont>
      <a:minorFont>
        <a:latin typeface="Calibri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FAC15"/>
        </a:solidFill>
        <a:ln w="9525" cap="flat">
          <a:noFill/>
          <a:prstDash val="solid"/>
          <a:miter/>
        </a:ln>
      </a:spPr>
      <a:bodyPr rtlCol="0" anchor="ctr"/>
      <a:lstStyle>
        <a:defPPr algn="l">
          <a:defRPr/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2867</TotalTime>
  <Words>1289</Words>
  <Application>Microsoft Office PowerPoint</Application>
  <PresentationFormat>와이드스크린</PresentationFormat>
  <Paragraphs>212</Paragraphs>
  <Slides>26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26</vt:i4>
      </vt:variant>
    </vt:vector>
  </HeadingPairs>
  <TitlesOfParts>
    <vt:vector size="33" baseType="lpstr">
      <vt:lpstr>Wingdings</vt:lpstr>
      <vt:lpstr>Arial</vt:lpstr>
      <vt:lpstr>Calibri Light</vt:lpstr>
      <vt:lpstr>Times New Roman</vt:lpstr>
      <vt:lpstr>Arial Unicode MS</vt:lpstr>
      <vt:lpstr>맑은 고딕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MOMO</cp:lastModifiedBy>
  <cp:revision>206</cp:revision>
  <dcterms:created xsi:type="dcterms:W3CDTF">2019-04-06T05:20:47Z</dcterms:created>
  <dcterms:modified xsi:type="dcterms:W3CDTF">2020-11-02T05:29:54Z</dcterms:modified>
</cp:coreProperties>
</file>